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3575" r:id="rId3"/>
    <p:sldId id="1643" r:id="rId4"/>
    <p:sldId id="3630" r:id="rId5"/>
    <p:sldId id="4554" r:id="rId6"/>
    <p:sldId id="4552" r:id="rId7"/>
    <p:sldId id="4555" r:id="rId8"/>
    <p:sldId id="4556" r:id="rId9"/>
    <p:sldId id="4557" r:id="rId10"/>
    <p:sldId id="4558" r:id="rId11"/>
    <p:sldId id="4559" r:id="rId12"/>
    <p:sldId id="4560" r:id="rId13"/>
    <p:sldId id="4561" r:id="rId14"/>
    <p:sldId id="4563" r:id="rId15"/>
    <p:sldId id="4562" r:id="rId16"/>
    <p:sldId id="4564" r:id="rId17"/>
    <p:sldId id="4572" r:id="rId18"/>
    <p:sldId id="4574" r:id="rId19"/>
    <p:sldId id="4573" r:id="rId20"/>
    <p:sldId id="4575" r:id="rId21"/>
    <p:sldId id="4576" r:id="rId22"/>
    <p:sldId id="4577" r:id="rId23"/>
    <p:sldId id="4567" r:id="rId24"/>
    <p:sldId id="4568" r:id="rId25"/>
    <p:sldId id="4569" r:id="rId26"/>
    <p:sldId id="4570" r:id="rId27"/>
    <p:sldId id="4579" r:id="rId28"/>
    <p:sldId id="4580" r:id="rId29"/>
    <p:sldId id="4581" r:id="rId30"/>
    <p:sldId id="4582" r:id="rId31"/>
    <p:sldId id="4583" r:id="rId32"/>
    <p:sldId id="4584" r:id="rId33"/>
    <p:sldId id="4587" r:id="rId34"/>
    <p:sldId id="4588" r:id="rId35"/>
    <p:sldId id="4589" r:id="rId36"/>
    <p:sldId id="4590" r:id="rId37"/>
    <p:sldId id="4591" r:id="rId38"/>
    <p:sldId id="4592" r:id="rId39"/>
    <p:sldId id="4593" r:id="rId40"/>
    <p:sldId id="4594" r:id="rId41"/>
    <p:sldId id="4595" r:id="rId42"/>
    <p:sldId id="4597" r:id="rId43"/>
    <p:sldId id="4599" r:id="rId44"/>
    <p:sldId id="4600" r:id="rId45"/>
    <p:sldId id="4601" r:id="rId46"/>
    <p:sldId id="4602" r:id="rId47"/>
    <p:sldId id="4603" r:id="rId48"/>
    <p:sldId id="4604" r:id="rId49"/>
    <p:sldId id="4605" r:id="rId50"/>
    <p:sldId id="4606" r:id="rId51"/>
    <p:sldId id="4607" r:id="rId52"/>
    <p:sldId id="4608" r:id="rId53"/>
    <p:sldId id="4610" r:id="rId54"/>
    <p:sldId id="4611" r:id="rId55"/>
    <p:sldId id="4612" r:id="rId56"/>
    <p:sldId id="4613" r:id="rId57"/>
    <p:sldId id="4614" r:id="rId58"/>
    <p:sldId id="4615" r:id="rId59"/>
    <p:sldId id="4616" r:id="rId60"/>
    <p:sldId id="4617" r:id="rId61"/>
    <p:sldId id="4619" r:id="rId62"/>
    <p:sldId id="4621" r:id="rId63"/>
    <p:sldId id="4622" r:id="rId64"/>
    <p:sldId id="4623" r:id="rId65"/>
    <p:sldId id="4624" r:id="rId66"/>
    <p:sldId id="4625" r:id="rId67"/>
    <p:sldId id="4626" r:id="rId68"/>
    <p:sldId id="4627" r:id="rId69"/>
    <p:sldId id="4628" r:id="rId70"/>
    <p:sldId id="4629" r:id="rId71"/>
    <p:sldId id="4630" r:id="rId72"/>
    <p:sldId id="4631" r:id="rId7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BEB"/>
    <a:srgbClr val="0066FF"/>
    <a:srgbClr val="CDFEB4"/>
    <a:srgbClr val="ADADEB"/>
    <a:srgbClr val="FFFF00"/>
    <a:srgbClr val="DFA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52" autoAdjust="0"/>
    <p:restoredTop sz="90664" autoAdjust="0"/>
  </p:normalViewPr>
  <p:slideViewPr>
    <p:cSldViewPr>
      <p:cViewPr varScale="1">
        <p:scale>
          <a:sx n="64" d="100"/>
          <a:sy n="64" d="100"/>
        </p:scale>
        <p:origin x="12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796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DF0FC6F-90EE-4018-88F4-1B161A684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26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1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928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0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5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9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-4953000" y="-1189038"/>
            <a:ext cx="46037" cy="460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60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64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196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3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" y="0"/>
            <a:ext cx="9112624" cy="6834468"/>
          </a:xfrm>
          <a:prstGeom prst="rect">
            <a:avLst/>
          </a:prstGeom>
        </p:spPr>
      </p:pic>
      <p:pic>
        <p:nvPicPr>
          <p:cNvPr id="4" name="Picture 4" descr="image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604221"/>
            <a:ext cx="140017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75596"/>
            <a:ext cx="2494068" cy="355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33600" y="61722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www.escuelasabatica2000.org</a:t>
            </a:r>
            <a:endParaRPr lang="en-US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141893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desea una copia de la presentación en PowerPoint visite:</a:t>
            </a:r>
            <a:endParaRPr lang="es-ES_tradnl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3 CuadroTexto"/>
          <p:cNvSpPr txBox="1"/>
          <p:nvPr/>
        </p:nvSpPr>
        <p:spPr>
          <a:xfrm>
            <a:off x="1066800" y="325243"/>
            <a:ext cx="716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defRPr/>
            </a:pPr>
            <a:r>
              <a:rPr lang="es-ES" sz="3600" b="1" dirty="0" smtClean="0">
                <a:ln w="31550" cmpd="sng">
                  <a:gradFill>
                    <a:gsLst>
                      <a:gs pos="70000">
                        <a:schemeClr val="accent2">
                          <a:lumMod val="75000"/>
                        </a:schemeClr>
                      </a:gs>
                      <a:gs pos="0">
                        <a:srgbClr val="CC706E"/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75000"/>
                    </a:srgbClr>
                  </a:outerShdw>
                </a:effectLst>
                <a:latin typeface="Cooper Black" pitchFamily="18" charset="0"/>
                <a:cs typeface="Arial"/>
              </a:rPr>
              <a:t>UN LEGISLADOR Y JUEZ</a:t>
            </a:r>
            <a:endParaRPr lang="es-ES" sz="3600" b="1" dirty="0">
              <a:ln w="31550" cmpd="sng">
                <a:gradFill>
                  <a:gsLst>
                    <a:gs pos="70000">
                      <a:schemeClr val="accent2">
                        <a:lumMod val="75000"/>
                      </a:schemeClr>
                    </a:gs>
                    <a:gs pos="0">
                      <a:srgbClr val="CC706E"/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75000"/>
                  </a:srgbClr>
                </a:outerShdw>
              </a:effectLst>
              <a:latin typeface="Cooper Black" pitchFamily="18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70186"/>
            <a:ext cx="3957885" cy="296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52735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+mn-lt"/>
              </a:rPr>
              <a:t>Uno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solo es el dador de la ley, que puede salvar y perder; pero tú, ¿quién eres para que juzgues a otro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3168564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61" y="1563792"/>
            <a:ext cx="1971164" cy="147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9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3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3:13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81000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+mn-lt"/>
              </a:rPr>
              <a:t>¿Quién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es sabio y entendido entre vosotros?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Muestre por la buena conducta sus obras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en sabia mansedumbre.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86401" y="60960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Sabiduría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6200" y="1752600"/>
            <a:ext cx="1524000" cy="1143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486400" y="5760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demuestra con obras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15200" y="5410200"/>
            <a:ext cx="1828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Divina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86400" y="5410200"/>
            <a:ext cx="1828800" cy="335989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Terrenal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86400" y="5074211"/>
            <a:ext cx="1828800" cy="335989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Malos frutos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15200" y="5065106"/>
            <a:ext cx="1828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Buenos frutos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86400" y="4525754"/>
            <a:ext cx="1828800" cy="579646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Pasiones de la carne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15200" y="4525754"/>
            <a:ext cx="182880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sabia humildad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1 CuadroTexto"/>
          <p:cNvSpPr txBox="1"/>
          <p:nvPr/>
        </p:nvSpPr>
        <p:spPr>
          <a:xfrm>
            <a:off x="388100" y="1625025"/>
            <a:ext cx="321113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4:8-10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2231172"/>
            <a:ext cx="4038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Acercaos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 Dios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él se acercará a vosotros.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Pecadores,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limpiad las manos; y vosotros los de doble ánimo, purificad vuestros corazones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.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Afligíos, y lamentad, y llorad.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Vuestra risa se convierta en lloro, y vuestro gozo en tristeza. 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Humillaos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delante del Señor,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él os exaltará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4" name="1 CuadroTexto"/>
          <p:cNvSpPr txBox="1"/>
          <p:nvPr/>
        </p:nvSpPr>
        <p:spPr>
          <a:xfrm>
            <a:off x="6019800" y="1371600"/>
            <a:ext cx="261962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410200" y="1879937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Someteos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pues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 Dios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resistid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al diablo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huirá de vosotros.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86400" y="3962400"/>
            <a:ext cx="1828800" cy="57964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Resistid al diablo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15200" y="3962400"/>
            <a:ext cx="1828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Someteos a Dios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6400" y="36264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Acercarse 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86400" y="3321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Limpiarse y purificarse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86400" y="29718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Lamentarse delante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5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1" y="60960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Sabiduría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6200" y="1752600"/>
            <a:ext cx="1524000" cy="1143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murmuréis los unos de los otros. El que murmura del hermano y juzga a su hermano, murmura de la ley 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5760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demuestra con obras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5410200"/>
            <a:ext cx="1828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Divina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86400" y="5410200"/>
            <a:ext cx="1828800" cy="335989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Terrenal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5074211"/>
            <a:ext cx="1828800" cy="335989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Malos frutos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15200" y="5065106"/>
            <a:ext cx="1828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Buenos frutos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4525754"/>
            <a:ext cx="1828800" cy="579646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Pasiones de la carne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15200" y="4525754"/>
            <a:ext cx="182880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sabia humildad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1 CuadroTexto"/>
          <p:cNvSpPr txBox="1"/>
          <p:nvPr/>
        </p:nvSpPr>
        <p:spPr>
          <a:xfrm>
            <a:off x="388100" y="1625025"/>
            <a:ext cx="321113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4:8-10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2231172"/>
            <a:ext cx="4038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Acercaos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 Dios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él se acercará a vosotros.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Pecadores,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limpiad las manos; y vosotros los de doble ánimo, purificad vuestros corazones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.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Afligíos, y lamentad, y llorad.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Vuestra risa se convierta en lloro, y vuestro gozo en tristeza. 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Humillaos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delante del Señor,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él os exaltará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1" name="1 CuadroTexto"/>
          <p:cNvSpPr txBox="1"/>
          <p:nvPr/>
        </p:nvSpPr>
        <p:spPr>
          <a:xfrm>
            <a:off x="6019800" y="1371600"/>
            <a:ext cx="261962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10200" y="1879937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Someteos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pues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 Dios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resistid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al diablo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huirá de vosotros.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86400" y="3962400"/>
            <a:ext cx="1828800" cy="57964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Resistid al diablo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5200" y="3962400"/>
            <a:ext cx="1828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Someteos a Dios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86400" y="36264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Acercarse 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321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Limpiarse y purificarse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29718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Lamentarse delante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92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1" y="60960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Sabiduría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6200" y="1752600"/>
            <a:ext cx="1524000" cy="1143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murmuréis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El que murmura del hermano y juzga a su hermano, murmura de la ley 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5760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demuestra con obras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5410200"/>
            <a:ext cx="1828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Divina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86400" y="5410200"/>
            <a:ext cx="1828800" cy="335989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Terrenal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5074211"/>
            <a:ext cx="1828800" cy="335989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Malos frutos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15200" y="5065106"/>
            <a:ext cx="1828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Buenos frutos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4525754"/>
            <a:ext cx="1828800" cy="579646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Pasiones de la carne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15200" y="4525754"/>
            <a:ext cx="182880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sabia humildad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1 CuadroTexto"/>
          <p:cNvSpPr txBox="1"/>
          <p:nvPr/>
        </p:nvSpPr>
        <p:spPr>
          <a:xfrm>
            <a:off x="388100" y="1625025"/>
            <a:ext cx="321113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4:8-10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2231172"/>
            <a:ext cx="4038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Acercaos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 Dios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él se acercará a vosotros.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Pecadores,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limpiad las manos; y vosotros los de doble ánimo, purificad vuestros corazones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.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Afligíos, y lamentad, y llorad.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Vuestra risa se convierta en lloro, y vuestro gozo en tristeza. 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Humillaos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delante del Señor,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él os exaltará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1" name="1 CuadroTexto"/>
          <p:cNvSpPr txBox="1"/>
          <p:nvPr/>
        </p:nvSpPr>
        <p:spPr>
          <a:xfrm>
            <a:off x="6019800" y="1371600"/>
            <a:ext cx="261962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10200" y="1879937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Someteos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pues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 Dios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resistid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al diablo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huirá de vosotros.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86400" y="3962400"/>
            <a:ext cx="1828800" cy="57964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Resistid al diablo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5200" y="3962400"/>
            <a:ext cx="1828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Someteos a Dios</a:t>
            </a:r>
            <a:endParaRPr lang="es-ES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86400" y="36264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Acercarse 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321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Limpiarse y purificarse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29718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Lamentarse delante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40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El que murmura del hermano y juzga a su hermano, murmura de la ley 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El que habla mal de su hermano, o lo juzga, habla mal de la ley 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68626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El que habla en contra de su hermano o quien juzga a su hermano está hablando en contra de la ley 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Si se critican y se juzgan entre ustedes, entonces critican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27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murmura de la ley 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El que habla mal de su hermano, o lo juzga, habla mal de la ley 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68626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El que habla en contra de su hermano o quien juzga a su hermano está hablando en contra de la ley 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Si se critican y se juzgan entre ustedes, entonces critican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2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El que habla mal de su hermano, o lo juzga, habla mal de la ley 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68626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El que habla en contra de su hermano o quien juzga a su hermano está hablando en contra de la ley 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Si se critican y se juzgan entre ustedes, entonces critican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mal de su hermano, o lo juzga, habla mal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68626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en contra de su hermano o quien juzga a su hermano está hablando en contra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Si se critican y se juzgan entre ustedes, entonces critican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no dirás falso testimonio, no codiciarás, y cualquier otro mandamiento, en esta sentencia se resume: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87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mal de su hermano, o lo juzga, habla mal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68626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en contra de su hermano o quien juzga a su hermano está hablando en contra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Si se critican y se juzgan entre ustedes, entonces critican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5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juzga a la ley;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mal de su hermano, o lo juzga, habla mal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40562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en contra de su hermano o quien juzga a su hermano está hablando en contra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Si se critican y se juzgan entre ustedes, entonces critican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80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mal de su hermano, o lo juzga, habla mal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la juzga.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40562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en contra de su hermano o quien juzga a su hermano está hablando en contra de la ley 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y está juzgando a la ley.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Si se critican y se juzgan entre ustedes, entonces critican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y juzgan la ley de Dios.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83" y="1600200"/>
            <a:ext cx="3815553" cy="1977464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unos de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mal de su hermano, o lo juzga, habla mal de la ley </a:t>
            </a:r>
            <a:r>
              <a:rPr lang="es-ES" sz="2100" dirty="0">
                <a:solidFill>
                  <a:srgbClr val="FFC000"/>
                </a:solidFill>
                <a:latin typeface="+mn-lt"/>
              </a:rPr>
              <a:t>y la juzga.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Y si juzgas a la ley, te haces juez de ella en vez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obedecerla (DHH).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405622"/>
            <a:ext cx="3657600" cy="2785378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sigan hablando mal los unos de los otros.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El que habla en contra de su hermano o quien juzga a su hermano está hablando en contra de la ley </a:t>
            </a:r>
            <a:r>
              <a:rPr lang="es-ES" sz="2100" dirty="0">
                <a:solidFill>
                  <a:srgbClr val="FFC000"/>
                </a:solidFill>
                <a:latin typeface="+mn-lt"/>
              </a:rPr>
              <a:t>y está juzgando a la ley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. Si tú juzgas a la ley, no estás siguiendo lo que ella dice y te conviertes en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juez (PDT). 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818945"/>
            <a:ext cx="5486399" cy="143885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ES" sz="2100" dirty="0">
                <a:solidFill>
                  <a:schemeClr val="bg1"/>
                </a:solidFill>
                <a:latin typeface="+mn-lt"/>
              </a:rPr>
              <a:t>Amados hermanos, </a:t>
            </a:r>
            <a:r>
              <a:rPr lang="es-ES" sz="2100" dirty="0">
                <a:solidFill>
                  <a:srgbClr val="FFFF00"/>
                </a:solidFill>
                <a:latin typeface="+mn-lt"/>
              </a:rPr>
              <a:t>no hablen mal los unos de los otros. </a:t>
            </a:r>
            <a:r>
              <a:rPr lang="es-ES" sz="2100" dirty="0">
                <a:solidFill>
                  <a:srgbClr val="92D050"/>
                </a:solidFill>
                <a:latin typeface="+mn-lt"/>
              </a:rPr>
              <a:t>Si se critican y se juzgan entre ustedes, entonces critican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100" dirty="0">
                <a:solidFill>
                  <a:srgbClr val="FFC000"/>
                </a:solidFill>
                <a:latin typeface="+mn-lt"/>
              </a:rPr>
              <a:t>y juzgan la ley de Dios</a:t>
            </a:r>
            <a:r>
              <a:rPr lang="es-ES" sz="2100" dirty="0">
                <a:solidFill>
                  <a:schemeClr val="bg1"/>
                </a:solidFill>
                <a:latin typeface="+mn-lt"/>
              </a:rPr>
              <a:t>. En cambio, les corresponde obedecer la ley, no hacer la función de </a:t>
            </a:r>
            <a:r>
              <a:rPr lang="es-ES" sz="2100" dirty="0" smtClean="0">
                <a:solidFill>
                  <a:schemeClr val="bg1"/>
                </a:solidFill>
                <a:latin typeface="+mn-lt"/>
              </a:rPr>
              <a:t>jueces (NTV).</a:t>
            </a:r>
            <a:endParaRPr lang="en-US" sz="2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39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cualquiera que guardare toda la ley, pero ofendiere en un punto, se hace culpable de todos. 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4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cualquiera que guardare toda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pero ofendiere en un punto, se hace culpable de todos. 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1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cualquiera que guardare toda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pero ofendiere en un punto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se hace culpable de todos. 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7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cualquiera que guardare toda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pero ofendiere en un punto,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se hace culpable de todos. 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1572346" y="33776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8564" y="3936593"/>
            <a:ext cx="5105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Así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hablad, y así haced, como los que habéis de ser juzgados por la ley de la libertad.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59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cualquiera que guardare toda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pero ofendiere en un punto,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se hace culpable de todos. 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1572346" y="33776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8564" y="3936593"/>
            <a:ext cx="5105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Así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hablad, y así haced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como los que habéis de ser juzgados por la ley de la libertad.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13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cualquiera que guardare toda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pero ofendiere en un punto,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se hace culpable de todos. 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1572346" y="33776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8564" y="3936593"/>
            <a:ext cx="5105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Así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hablad, y así haced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como los que habéis de ser juzgados por la ley de la libertad. 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con el juicio con que juzgáis, seréis juzgados,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87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 CuadroTexto"/>
          <p:cNvSpPr txBox="1"/>
          <p:nvPr/>
        </p:nvSpPr>
        <p:spPr>
          <a:xfrm>
            <a:off x="533400" y="14478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26769"/>
            <a:ext cx="382003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cualquiera que guardare toda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pero ofendiere en un punto,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se hace culpable de todos. 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1572346" y="33776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2:12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8564" y="3936593"/>
            <a:ext cx="5105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Así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hablad, y así haced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como los que habéis de ser juzgados por la ley de la libertad. 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1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seréis juzgados,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2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752600"/>
            <a:ext cx="1666364" cy="1249773"/>
          </a:xfrm>
          <a:prstGeom prst="rect">
            <a:avLst/>
          </a:prstGeom>
        </p:spPr>
      </p:pic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No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andarás chismeando entre tu pueblo. No atentarás contra la vida de tu prójimo.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razonarás con tu prójimo,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4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atentarás contra la vida de tu prójimo.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razonarás con tu prójimo,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razonarás con tu prójimo,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1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79879" y="-51375"/>
            <a:ext cx="28246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murmuréis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los unos de los otros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El que murmura del hermano y juzga a su hermano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murmura de la ley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FFC000"/>
                </a:solidFill>
                <a:latin typeface="+mn-lt"/>
              </a:rPr>
              <a:t>juzga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 a la ley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si tú juzgas a la ley, no eres hacedor de la ley, sino juez. 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5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Hermanos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si alguno fuere sorprendido en alguna falta, vosotros que sois espirituales, restauradle con espíritu de mansedumbre, considerándote a ti mismo, no sea que tú también seas tentado.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9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Hermanos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si alguno fuere sorprendido en alguna falta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vosotros que sois espirituales, restauradle con espíritu de mansedumbre, considerándote a ti mismo, no sea que tú también seas tentado.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7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Hermanos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si alguno fuere sorprendido en alguna falta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vosotros que sois espirituales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restauradle con espíritu de mansedumbre, considerándote a ti mismo, no sea que tú también seas tentado.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7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Hermanos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si alguno fuere sorprendido en alguna falta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vosotros que sois espirituales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restauradle con espíritu de mansedumbre, considerándote a ti mismo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sea que tú también seas tentado.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Hermanos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si alguno fuere sorprendido en alguna falta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vosotros que sois espirituales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restauradle con espíritu de mansedumbre, considerándote a ti mismo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no sea que tú también seas tentado. 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amarás a tu prójimo como a ti mismo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85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Hermanos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si alguno fuere sorprendido en alguna falta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vosotros que sois espirituales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restauradle con espíritu de mansedumbre, considerándote a ti mismo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no sea que tú también seas tentado. 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Yo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29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407411" y="-51375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Gálatas 6:1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399871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Hermanos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, si alguno fuere sorprendido en alguna falta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vosotros que sois espirituales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restauradle con espíritu de mansedumbre, considerándote a ti mismo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no sea que tú también seas tentado. 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9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Jehová es nuestro juez, Jehová es nuestro legislador, Jehová es nuestro Rey; él mismo nos salvará.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55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Jehová es nuestro legislador, Jehová es nuestro Rey; él mismo nos salvará.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37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Jehová es nuestro Rey; él mismo nos salvará.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4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él mismo nos salvará.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4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él mismo nos salvará.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6194333" y="1295400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Mateo 7:1,2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23964" y="17466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con el juicio con que juzgáis</a:t>
            </a:r>
            <a:r>
              <a:rPr lang="es-ES" dirty="0">
                <a:solidFill>
                  <a:srgbClr val="0070C0"/>
                </a:solidFill>
                <a:latin typeface="+mn-lt"/>
              </a:rPr>
              <a:t>, seréis juzgados,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con la medida con que medís, os será medido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69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él mismo nos salvará.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Uno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solo es el dador de la ley, que puede salvar y perder; pero tú, ¿quién eres para que juzgues a otro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78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él mismo nos salvará.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que puede salvar y perder; pero tú, ¿quién eres para que juzgues a otro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04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él mismo nos salvará.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099634" y="5237947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Romanos 13:9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689193"/>
            <a:ext cx="914399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No adulterarás, no matarás, no hurtarás,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dirás falso testimonio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no codiciarás, y cualquier otro mandamiento, en esta sentencia se resume: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endParaRPr lang="es-ES" dirty="0" smtClean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¿quién eres para que juzgues a otro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él mismo nos salvará.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2735757" y="5054025"/>
            <a:ext cx="371287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Corintios 10:1, 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5479544"/>
            <a:ext cx="9143999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quiero, hermanos, que ignoréis que nuestros padres todos estuvieron bajo la nube, y todos pasaron el 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mar…y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todos bebieron la misma bebida espiritual; porque bebían de la roca espiritual que los seguía, 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la roca era Cristo.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¿quién eres para que juzgues a otro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59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350507" y="-51375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Isaías 33:22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Jehová es nuestro juez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Jehová es nuestro legislador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Jehová es nuestro Rey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él mismo nos salvará.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2735757" y="5054025"/>
            <a:ext cx="371287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Corintios 10:1, 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5479544"/>
            <a:ext cx="9143999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quiero, hermanos, que ignoréis que nuestros padres todos estuvieron bajo la nube, y todos pasaron el 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mar…y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todos bebieron la misma bebida espiritual; porque bebían de la roca espiritual que los seguía, 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la roca era Cristo.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61669" y="1446898"/>
            <a:ext cx="34836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Levítico 19:16-18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0036" y="1945719"/>
            <a:ext cx="4810636" cy="329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andarás chismeando entre tu pueblo.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No atentarás contra la vida de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Yo Jehová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aborrecerás a tu hermano en tu corazón;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razonarás con tu prójimo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para que no participes de su pecado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te vengarás, ni guardarás rencor a los hijos de tu pueblo, sino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amarás a tu prójimo como a ti mismo</a:t>
            </a:r>
            <a:r>
              <a:rPr lang="es-ES" dirty="0" smtClean="0">
                <a:solidFill>
                  <a:srgbClr val="00B0F0"/>
                </a:solidFill>
                <a:latin typeface="+mn-lt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s-ES" u="sng" dirty="0" smtClean="0">
                <a:solidFill>
                  <a:schemeClr val="bg1"/>
                </a:solidFill>
                <a:latin typeface="+mn-lt"/>
              </a:rPr>
              <a:t>Yo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Jehová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¿quién eres para que juzgues a otro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?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5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Hoy y mañana iremos a tal ciudad, y estaremos allá un año, y traficaremos, y ganaremos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¿quién eres para que juzgues a otro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?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6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estaremos allá un año, y traficaremos, y ganaremos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¿quién eres para que juzgues a otro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?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traficaremos, y ganaremos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¿quién eres para que juzgues a otro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?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48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5943600" y="1219200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4:12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23964" y="1670446"/>
            <a:ext cx="3820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Uno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solo es el dador de la ley,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que puede salvar y perder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pero tú,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¿quién eres para que juzgues a otro</a:t>
            </a:r>
            <a:r>
              <a:rPr lang="es-ES" dirty="0" smtClean="0">
                <a:solidFill>
                  <a:srgbClr val="92D050"/>
                </a:solidFill>
                <a:latin typeface="+mn-lt"/>
              </a:rPr>
              <a:t>?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él pensaba dentro de sí, diciendo: ¿Qué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dijo: Esto haré: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muchos bienes tienes guardados para muchos años; repósate, come, bebe, regocíjate.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788211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5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15" grpId="0"/>
      <p:bldP spid="19" grpId="0"/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él pensaba dentro de sí, diciendo: ¿Qué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dijo: Esto haré: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muchos bienes tienes guardados para muchos años; repósate, come, bebe, regocíjate.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788211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dijo: Esto haré: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muchos bienes tienes guardados para muchos años; repósate, come, bebe, regocíjate.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788211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dijo: Esto haré: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muchos bienes tienes guardados para muchos años; repósate, come, bebe, regocíjate.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788211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1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Esto haré: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muchos bienes tienes guardados para muchos años; repósate, come, bebe, regocíjate.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788211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0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4800600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646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muchos bienes tienes guardados para muchos años; repósate, come, bebe, regocíjate.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788211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chemeClr val="bg1"/>
                </a:solidFill>
                <a:latin typeface="+mn-lt"/>
              </a:rPr>
              <a:t>C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uando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sabéis lo que será mañana. Porque ¿qué es vuestra vida? Ciertamente es neblina que se aparece por un poco de tiempo,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Necio, esta noche vienen a pedirte tu alma; y lo que has provisto, ¿de quién será? </a:t>
            </a:r>
            <a:endParaRPr lang="es-ES" u="sng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50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0" grpId="0"/>
      <p:bldP spid="2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chemeClr val="bg1"/>
                </a:solidFill>
                <a:latin typeface="+mn-lt"/>
              </a:rPr>
              <a:t>C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uando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sabéis lo que será mañana. Porque ¿qué es vuestra vida? Ciertamente es neblina que se aparece por un poco de tiempo,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lo que has provisto, ¿de quién será? </a:t>
            </a:r>
            <a:endParaRPr lang="es-ES" u="sng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4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chemeClr val="bg1"/>
                </a:solidFill>
                <a:latin typeface="+mn-lt"/>
              </a:rPr>
              <a:t>C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uando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no sabéis lo que será mañana. Porque ¿qué es vuestra vida? Ciertamente es neblina que se aparece por un poco de tiempo,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lo que has provisto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¿de quién será? </a:t>
            </a:r>
            <a:endParaRPr lang="es-ES" u="sng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41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rgbClr val="FFFF00"/>
                </a:solidFill>
                <a:latin typeface="+mn-lt"/>
              </a:rPr>
              <a:t>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uando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sabéis lo que será mañana.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Porque ¿qué es vuestra vida? Ciertamente es neblina que se aparece por un poco de tiempo,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lo que has provisto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¿de quién será? 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94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rgbClr val="FFFF00"/>
                </a:solidFill>
                <a:latin typeface="+mn-lt"/>
              </a:rPr>
              <a:t>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uando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sabéis lo que será mañana.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Porque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¿qué es vuestra vida?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Ciertamente es neblina que se aparece por un poco de tiempo,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lo que has provisto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¿de quién será? 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2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rgbClr val="FFFF00"/>
                </a:solidFill>
                <a:latin typeface="+mn-lt"/>
              </a:rPr>
              <a:t>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uando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sabéis lo que será mañana.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Porque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¿qué es vuestra vida?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Ciertamente es neblina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que se aparece por un poco de tiempo,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lo que has provisto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¿de quién será? 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4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rgbClr val="FFFF00"/>
                </a:solidFill>
                <a:latin typeface="+mn-lt"/>
              </a:rPr>
              <a:t>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uando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sabéis lo que será mañana.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Porque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¿qué es vuestra vida?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Ciertamente es neblina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que se aparece por un poco de tiempo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luego se desvanece.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lo que has provisto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¿de quién será? 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9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iremos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estaremos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traficaremos, y ganaremos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rgbClr val="FFFF00"/>
                </a:solidFill>
                <a:latin typeface="+mn-lt"/>
              </a:rPr>
              <a:t>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uando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sabéis lo que será mañana.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Porque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¿qué es vuestra vida?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Ciertamente es neblina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que se aparece por un poco de tiempo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luego se desvanece.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6006144" y="1058568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12:20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86400" y="1517144"/>
            <a:ext cx="36575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Dios le dijo: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Necio, esta noche vienen a pedirte tu alma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y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lo que has provisto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¿de quién será? 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30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4:14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41593"/>
            <a:ext cx="9144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rgbClr val="FFFF00"/>
                </a:solidFill>
                <a:latin typeface="+mn-lt"/>
              </a:rPr>
              <a:t>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uando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no sabéis lo que será mañana.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Porque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¿qué es vuestra vida?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Ciertamente es neblina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que se aparece por un poco de tiempo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y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luego se desvanece.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derribaré mis graneros, y los edificaré mayores, y allí guardaré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diré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En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lugar de lo cual deberíais decir: Si el Señor quiere, viviremos y haremos esto o aquello.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derribaré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mis graneros, y los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edificaré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mayores, y allí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guardaré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diré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36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Si el Señor quiere, viviremos y haremos esto o aquello.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derribaré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mis graneros, y los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edificaré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mayores, y allí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guardaré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diré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43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viviremos y haremos esto o aquello.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derribaré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mis graneros, y los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edificaré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mayores, y allí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guardaré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diré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7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914400" y="1066800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Lucas 12:16-19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524000"/>
            <a:ext cx="532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les refirió una parábola, diciendo: La heredad de un hombre rico había producido mucho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él pensaba dentro de sí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diciendo: ¿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Qué haré, porque no tengo dónde guardar mis frutos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?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dijo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Esto haré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derribaré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mis graneros, y los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edificaré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mayores, y allí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guardaré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todos mis frutos y mis bienes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</a:t>
            </a:r>
            <a:r>
              <a:rPr lang="es-ES" u="sng" dirty="0">
                <a:solidFill>
                  <a:schemeClr val="bg1"/>
                </a:solidFill>
                <a:latin typeface="+mn-lt"/>
              </a:rPr>
              <a:t>diré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a mi alma: Alma,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muchos bienes tienes guardados para muchos años; repósate, come, bebe, regocíjate.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2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Pero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 os jactáis en vuestras soberbias. 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al que sabe hacer lo bueno, y no lo hace, le es pecado.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ahora os jactáis en vuestras soberbias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al que sabe hacer lo bueno, y no lo hace, le es pecado.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3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ahora os jactáis en vuestras soberbias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y al que sabe hacer lo bueno, y no lo hace, le es pecado.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4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00773" y="5386602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958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ahora os jactáis en vuestras soberbias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al que sabe hacer lo bueno, y no lo hace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le es pecado.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2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52800" y="55874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60482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ahora os jactáis en vuestras soberbias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al que sabe hacer lo bueno, y no lo hace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le es pecado.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  <p:sp>
        <p:nvSpPr>
          <p:cNvPr id="25" name="1 CuadroTexto"/>
          <p:cNvSpPr txBox="1"/>
          <p:nvPr/>
        </p:nvSpPr>
        <p:spPr>
          <a:xfrm>
            <a:off x="1719167" y="3505200"/>
            <a:ext cx="207300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Juan 5:30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1" y="3962400"/>
            <a:ext cx="54863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No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puedo yo hacer nada por mí mismo; según oigo, así juzgo; y mi juicio es justo, porque no busco mi voluntad, sino la voluntad del que me envió, la del Padre.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5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52800" y="55874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60482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ahora os jactáis en vuestras soberbias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al que sabe hacer lo bueno, y no lo hace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le es pecado.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  <p:sp>
        <p:nvSpPr>
          <p:cNvPr id="25" name="1 CuadroTexto"/>
          <p:cNvSpPr txBox="1"/>
          <p:nvPr/>
        </p:nvSpPr>
        <p:spPr>
          <a:xfrm>
            <a:off x="1719167" y="3505200"/>
            <a:ext cx="207300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Juan 5:30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1" y="3962400"/>
            <a:ext cx="54863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puedo yo hacer nada por mí mismo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según oigo, así juzgo; y mi juicio es justo,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porque no busco mi voluntad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sino la voluntad del que me envió, la del Padre. </a:t>
            </a:r>
            <a:endParaRPr lang="es-ES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73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CuadroTexto"/>
          <p:cNvSpPr txBox="1"/>
          <p:nvPr/>
        </p:nvSpPr>
        <p:spPr>
          <a:xfrm>
            <a:off x="3168569" y="-5137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4:13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460018"/>
            <a:ext cx="91439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+mn-lt"/>
              </a:rPr>
              <a:t>¡Vamos 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ahora! los que decís: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Hoy y mañana </a:t>
            </a:r>
            <a:r>
              <a:rPr lang="es-ES" u="sng" dirty="0">
                <a:solidFill>
                  <a:srgbClr val="FFFF00"/>
                </a:solidFill>
                <a:latin typeface="+mn-lt"/>
              </a:rPr>
              <a:t>iremos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 a tal ciudad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y </a:t>
            </a:r>
            <a:r>
              <a:rPr lang="es-ES" u="sng" dirty="0">
                <a:solidFill>
                  <a:srgbClr val="00B0F0"/>
                </a:solidFill>
                <a:latin typeface="+mn-lt"/>
              </a:rPr>
              <a:t>estaremos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 allá un año,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traficaremos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, y </a:t>
            </a:r>
            <a:r>
              <a:rPr lang="es-ES" u="sng" dirty="0">
                <a:solidFill>
                  <a:srgbClr val="92D050"/>
                </a:solidFill>
                <a:latin typeface="+mn-lt"/>
              </a:rPr>
              <a:t>ganaremos</a:t>
            </a:r>
            <a:endParaRPr lang="es-ES" u="sng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1" y="5150411"/>
            <a:ext cx="3657600" cy="335989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Legislador y Juez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8144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ablar mal de los demás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45096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Hablar en contra de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159811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cumplir la ley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823822"/>
            <a:ext cx="36576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Razonar con el prójimo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352800" y="5587425"/>
            <a:ext cx="284725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4:15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60482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En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lugar de lo cual deberíais decir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: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Si el Señor quiere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viviremos y haremos esto o aquello.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4740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Dios puede juzgar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 CuadroTexto"/>
          <p:cNvSpPr txBox="1"/>
          <p:nvPr/>
        </p:nvSpPr>
        <p:spPr>
          <a:xfrm>
            <a:off x="76200" y="1066800"/>
            <a:ext cx="35301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Santiago 4:16, 17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612295"/>
            <a:ext cx="38200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ahora os jactáis en vuestras soberbias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.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Toda jactancia semejante es mala</a:t>
            </a:r>
            <a:r>
              <a:rPr lang="es-ES" dirty="0" smtClean="0">
                <a:solidFill>
                  <a:schemeClr val="bg1"/>
                </a:solidFill>
                <a:latin typeface="+mn-lt"/>
              </a:rPr>
              <a:t>;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y al que sabe hacer lo bueno, y no lo hace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FFC000"/>
                </a:solidFill>
                <a:latin typeface="+mn-lt"/>
              </a:rPr>
              <a:t>le es pecado.</a:t>
            </a:r>
            <a:endParaRPr lang="es-ES" dirty="0" smtClean="0">
              <a:solidFill>
                <a:srgbClr val="FFC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0" y="31242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Planes para el futuro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2819400"/>
            <a:ext cx="36576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hay seguridad en la vida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2483411"/>
            <a:ext cx="36576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Solo hay seguridad en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36" y="1676400"/>
            <a:ext cx="1666364" cy="1249773"/>
          </a:xfrm>
          <a:prstGeom prst="rect">
            <a:avLst/>
          </a:prstGeom>
        </p:spPr>
      </p:pic>
      <p:sp>
        <p:nvSpPr>
          <p:cNvPr id="25" name="1 CuadroTexto"/>
          <p:cNvSpPr txBox="1"/>
          <p:nvPr/>
        </p:nvSpPr>
        <p:spPr>
          <a:xfrm>
            <a:off x="1719167" y="3505200"/>
            <a:ext cx="207300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Juan 5:30</a:t>
            </a:r>
            <a:endParaRPr lang="es-ES" sz="3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1" y="3962400"/>
            <a:ext cx="548639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No </a:t>
            </a:r>
            <a:r>
              <a:rPr lang="es-ES" dirty="0">
                <a:solidFill>
                  <a:srgbClr val="FFFF00"/>
                </a:solidFill>
                <a:latin typeface="+mn-lt"/>
              </a:rPr>
              <a:t>puedo yo hacer nada por mí mismo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; según oigo, así juzgo; y mi juicio es justo, </a:t>
            </a:r>
            <a:r>
              <a:rPr lang="es-ES" dirty="0">
                <a:solidFill>
                  <a:srgbClr val="00B0F0"/>
                </a:solidFill>
                <a:latin typeface="+mn-lt"/>
              </a:rPr>
              <a:t>porque no busco mi voluntad</a:t>
            </a:r>
            <a:r>
              <a:rPr lang="es-ES" dirty="0">
                <a:solidFill>
                  <a:schemeClr val="bg1"/>
                </a:solidFill>
                <a:latin typeface="+mn-lt"/>
              </a:rPr>
              <a:t>, 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sino la voluntad del que me envió, la del Padre. </a:t>
            </a:r>
            <a:endParaRPr lang="es-ES" dirty="0" smtClean="0">
              <a:solidFill>
                <a:srgbClr val="92D05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09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485078</TotalTime>
  <Words>12340</Words>
  <Application>Microsoft Office PowerPoint</Application>
  <PresentationFormat>On-screen Show (4:3)</PresentationFormat>
  <Paragraphs>890</Paragraphs>
  <Slides>72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Arial</vt:lpstr>
      <vt:lpstr>Cooper Black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Dallas ISD</dc:creator>
  <cp:lastModifiedBy>Rios, Armando</cp:lastModifiedBy>
  <cp:revision>3929</cp:revision>
  <dcterms:created xsi:type="dcterms:W3CDTF">2006-10-13T16:37:29Z</dcterms:created>
  <dcterms:modified xsi:type="dcterms:W3CDTF">2014-11-22T18:30:37Z</dcterms:modified>
</cp:coreProperties>
</file>