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266" r:id="rId2"/>
    <p:sldId id="414" r:id="rId3"/>
    <p:sldId id="288" r:id="rId4"/>
    <p:sldId id="287" r:id="rId5"/>
    <p:sldId id="289" r:id="rId6"/>
    <p:sldId id="415" r:id="rId7"/>
    <p:sldId id="416" r:id="rId8"/>
    <p:sldId id="417" r:id="rId9"/>
    <p:sldId id="539" r:id="rId10"/>
    <p:sldId id="540" r:id="rId11"/>
    <p:sldId id="541" r:id="rId12"/>
    <p:sldId id="542" r:id="rId13"/>
    <p:sldId id="543" r:id="rId14"/>
    <p:sldId id="418" r:id="rId15"/>
    <p:sldId id="419" r:id="rId16"/>
    <p:sldId id="420" r:id="rId17"/>
    <p:sldId id="544" r:id="rId18"/>
    <p:sldId id="545" r:id="rId19"/>
    <p:sldId id="546" r:id="rId20"/>
    <p:sldId id="547" r:id="rId21"/>
    <p:sldId id="548" r:id="rId22"/>
    <p:sldId id="549" r:id="rId23"/>
    <p:sldId id="550" r:id="rId24"/>
    <p:sldId id="551" r:id="rId25"/>
    <p:sldId id="552" r:id="rId26"/>
    <p:sldId id="553" r:id="rId27"/>
    <p:sldId id="421" r:id="rId28"/>
    <p:sldId id="627" r:id="rId29"/>
    <p:sldId id="628" r:id="rId30"/>
    <p:sldId id="433" r:id="rId31"/>
    <p:sldId id="630" r:id="rId32"/>
    <p:sldId id="629" r:id="rId33"/>
    <p:sldId id="632" r:id="rId34"/>
    <p:sldId id="435" r:id="rId35"/>
    <p:sldId id="436" r:id="rId36"/>
    <p:sldId id="554" r:id="rId37"/>
    <p:sldId id="555" r:id="rId38"/>
    <p:sldId id="556" r:id="rId39"/>
    <p:sldId id="623" r:id="rId40"/>
    <p:sldId id="624" r:id="rId41"/>
    <p:sldId id="625" r:id="rId42"/>
    <p:sldId id="626" r:id="rId43"/>
    <p:sldId id="557" r:id="rId44"/>
    <p:sldId id="558" r:id="rId45"/>
    <p:sldId id="562" r:id="rId46"/>
    <p:sldId id="563" r:id="rId47"/>
    <p:sldId id="567" r:id="rId48"/>
    <p:sldId id="633" r:id="rId49"/>
    <p:sldId id="634" r:id="rId50"/>
    <p:sldId id="635" r:id="rId51"/>
    <p:sldId id="636" r:id="rId52"/>
    <p:sldId id="637" r:id="rId53"/>
    <p:sldId id="571" r:id="rId54"/>
    <p:sldId id="638" r:id="rId55"/>
    <p:sldId id="561" r:id="rId56"/>
    <p:sldId id="559" r:id="rId57"/>
    <p:sldId id="568" r:id="rId58"/>
    <p:sldId id="569" r:id="rId59"/>
    <p:sldId id="570" r:id="rId60"/>
    <p:sldId id="439" r:id="rId61"/>
    <p:sldId id="442" r:id="rId62"/>
    <p:sldId id="447" r:id="rId63"/>
    <p:sldId id="443" r:id="rId64"/>
    <p:sldId id="444" r:id="rId65"/>
    <p:sldId id="445" r:id="rId66"/>
    <p:sldId id="450" r:id="rId67"/>
    <p:sldId id="573" r:id="rId68"/>
    <p:sldId id="574" r:id="rId69"/>
    <p:sldId id="575" r:id="rId70"/>
    <p:sldId id="576" r:id="rId71"/>
    <p:sldId id="577" r:id="rId72"/>
    <p:sldId id="578" r:id="rId73"/>
    <p:sldId id="579" r:id="rId74"/>
    <p:sldId id="580" r:id="rId75"/>
    <p:sldId id="581" r:id="rId76"/>
    <p:sldId id="582" r:id="rId77"/>
    <p:sldId id="453" r:id="rId78"/>
    <p:sldId id="454" r:id="rId79"/>
    <p:sldId id="455" r:id="rId80"/>
    <p:sldId id="457" r:id="rId81"/>
    <p:sldId id="583" r:id="rId82"/>
    <p:sldId id="584" r:id="rId83"/>
    <p:sldId id="585" r:id="rId84"/>
    <p:sldId id="586" r:id="rId85"/>
    <p:sldId id="639" r:id="rId86"/>
    <p:sldId id="587" r:id="rId87"/>
    <p:sldId id="588" r:id="rId88"/>
    <p:sldId id="589" r:id="rId89"/>
    <p:sldId id="590" r:id="rId90"/>
    <p:sldId id="591" r:id="rId91"/>
    <p:sldId id="592" r:id="rId92"/>
    <p:sldId id="593" r:id="rId93"/>
    <p:sldId id="594" r:id="rId94"/>
    <p:sldId id="595" r:id="rId95"/>
    <p:sldId id="596" r:id="rId96"/>
    <p:sldId id="597" r:id="rId97"/>
    <p:sldId id="598" r:id="rId98"/>
    <p:sldId id="599" r:id="rId99"/>
    <p:sldId id="600" r:id="rId100"/>
    <p:sldId id="601" r:id="rId101"/>
    <p:sldId id="603" r:id="rId102"/>
    <p:sldId id="606" r:id="rId103"/>
    <p:sldId id="605" r:id="rId104"/>
    <p:sldId id="610" r:id="rId105"/>
    <p:sldId id="631" r:id="rId106"/>
    <p:sldId id="640" r:id="rId107"/>
    <p:sldId id="604" r:id="rId108"/>
    <p:sldId id="607" r:id="rId109"/>
    <p:sldId id="608" r:id="rId110"/>
    <p:sldId id="609" r:id="rId111"/>
    <p:sldId id="611" r:id="rId112"/>
    <p:sldId id="612" r:id="rId113"/>
    <p:sldId id="613" r:id="rId114"/>
    <p:sldId id="614" r:id="rId115"/>
    <p:sldId id="615" r:id="rId116"/>
    <p:sldId id="616" r:id="rId117"/>
    <p:sldId id="617" r:id="rId118"/>
    <p:sldId id="618" r:id="rId119"/>
    <p:sldId id="619" r:id="rId120"/>
    <p:sldId id="620" r:id="rId121"/>
    <p:sldId id="621" r:id="rId122"/>
    <p:sldId id="622" r:id="rId1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266"/>
            <p14:sldId id="414"/>
            <p14:sldId id="288"/>
            <p14:sldId id="287"/>
            <p14:sldId id="289"/>
            <p14:sldId id="415"/>
            <p14:sldId id="416"/>
            <p14:sldId id="417"/>
            <p14:sldId id="539"/>
            <p14:sldId id="540"/>
            <p14:sldId id="541"/>
            <p14:sldId id="542"/>
            <p14:sldId id="543"/>
            <p14:sldId id="418"/>
            <p14:sldId id="419"/>
            <p14:sldId id="420"/>
            <p14:sldId id="544"/>
            <p14:sldId id="545"/>
            <p14:sldId id="546"/>
            <p14:sldId id="547"/>
            <p14:sldId id="548"/>
            <p14:sldId id="549"/>
            <p14:sldId id="550"/>
            <p14:sldId id="551"/>
            <p14:sldId id="552"/>
            <p14:sldId id="553"/>
            <p14:sldId id="421"/>
            <p14:sldId id="627"/>
            <p14:sldId id="628"/>
            <p14:sldId id="433"/>
            <p14:sldId id="630"/>
            <p14:sldId id="629"/>
            <p14:sldId id="632"/>
            <p14:sldId id="435"/>
            <p14:sldId id="436"/>
            <p14:sldId id="554"/>
            <p14:sldId id="555"/>
            <p14:sldId id="556"/>
            <p14:sldId id="623"/>
            <p14:sldId id="624"/>
            <p14:sldId id="625"/>
            <p14:sldId id="626"/>
            <p14:sldId id="557"/>
            <p14:sldId id="558"/>
            <p14:sldId id="562"/>
            <p14:sldId id="563"/>
            <p14:sldId id="567"/>
            <p14:sldId id="633"/>
            <p14:sldId id="634"/>
            <p14:sldId id="635"/>
            <p14:sldId id="636"/>
            <p14:sldId id="637"/>
            <p14:sldId id="571"/>
            <p14:sldId id="638"/>
            <p14:sldId id="561"/>
            <p14:sldId id="559"/>
            <p14:sldId id="568"/>
            <p14:sldId id="569"/>
            <p14:sldId id="570"/>
            <p14:sldId id="439"/>
            <p14:sldId id="442"/>
            <p14:sldId id="447"/>
            <p14:sldId id="443"/>
            <p14:sldId id="444"/>
            <p14:sldId id="445"/>
            <p14:sldId id="450"/>
            <p14:sldId id="573"/>
            <p14:sldId id="574"/>
            <p14:sldId id="575"/>
            <p14:sldId id="576"/>
            <p14:sldId id="577"/>
            <p14:sldId id="578"/>
            <p14:sldId id="579"/>
            <p14:sldId id="580"/>
            <p14:sldId id="581"/>
            <p14:sldId id="582"/>
            <p14:sldId id="453"/>
            <p14:sldId id="454"/>
            <p14:sldId id="455"/>
            <p14:sldId id="457"/>
            <p14:sldId id="583"/>
            <p14:sldId id="584"/>
            <p14:sldId id="585"/>
            <p14:sldId id="586"/>
            <p14:sldId id="639"/>
            <p14:sldId id="587"/>
            <p14:sldId id="588"/>
            <p14:sldId id="589"/>
            <p14:sldId id="590"/>
            <p14:sldId id="591"/>
            <p14:sldId id="592"/>
            <p14:sldId id="593"/>
            <p14:sldId id="594"/>
            <p14:sldId id="595"/>
            <p14:sldId id="596"/>
            <p14:sldId id="597"/>
            <p14:sldId id="598"/>
            <p14:sldId id="599"/>
            <p14:sldId id="600"/>
            <p14:sldId id="601"/>
            <p14:sldId id="603"/>
            <p14:sldId id="606"/>
            <p14:sldId id="605"/>
            <p14:sldId id="610"/>
            <p14:sldId id="631"/>
            <p14:sldId id="640"/>
            <p14:sldId id="604"/>
            <p14:sldId id="607"/>
            <p14:sldId id="608"/>
            <p14:sldId id="609"/>
            <p14:sldId id="611"/>
            <p14:sldId id="612"/>
            <p14:sldId id="613"/>
            <p14:sldId id="614"/>
            <p14:sldId id="615"/>
            <p14:sldId id="616"/>
            <p14:sldId id="617"/>
            <p14:sldId id="618"/>
            <p14:sldId id="619"/>
            <p14:sldId id="620"/>
            <p14:sldId id="621"/>
            <p14:sldId id="622"/>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0" autoAdjust="0"/>
    <p:restoredTop sz="94660"/>
  </p:normalViewPr>
  <p:slideViewPr>
    <p:cSldViewPr>
      <p:cViewPr varScale="1">
        <p:scale>
          <a:sx n="67" d="100"/>
          <a:sy n="67" d="100"/>
        </p:scale>
        <p:origin x="1100"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149"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8E7854-19FF-424D-8473-0AAD449E7E94}" type="datetimeFigureOut">
              <a:rPr lang="en-US" smtClean="0"/>
              <a:pPr/>
              <a:t>2/20/2019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20/02/2019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4400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6" name="TextBox 5"/>
          <p:cNvSpPr txBox="1"/>
          <p:nvPr/>
        </p:nvSpPr>
        <p:spPr>
          <a:xfrm>
            <a:off x="-324544" y="5293657"/>
            <a:ext cx="9820839" cy="1015663"/>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a:p>
            <a:pPr algn="ctr"/>
            <a:r>
              <a:rPr lang="es-419" sz="3000" b="1" dirty="0">
                <a:solidFill>
                  <a:srgbClr val="FFFF00"/>
                </a:solidFill>
                <a:latin typeface="Arial" panose="020B0604020202020204" pitchFamily="34" charset="0"/>
                <a:cs typeface="Arial" panose="020B0604020202020204" pitchFamily="34" charset="0"/>
              </a:rPr>
              <a:t>No pedimos donaciones ni incluimos propaganda</a:t>
            </a:r>
          </a:p>
        </p:txBody>
      </p:sp>
      <p:sp>
        <p:nvSpPr>
          <p:cNvPr id="7" name="TextBox 6"/>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8" name="TextBox 7"/>
          <p:cNvSpPr txBox="1"/>
          <p:nvPr/>
        </p:nvSpPr>
        <p:spPr>
          <a:xfrm>
            <a:off x="539552" y="4357553"/>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72703"/>
            <a:ext cx="2749578" cy="4364409"/>
          </a:xfrm>
          <a:prstGeom prst="rect">
            <a:avLst/>
          </a:prstGeom>
        </p:spPr>
      </p:pic>
    </p:spTree>
    <p:extLst>
      <p:ext uri="{BB962C8B-B14F-4D97-AF65-F5344CB8AC3E}">
        <p14:creationId xmlns:p14="http://schemas.microsoft.com/office/powerpoint/2010/main" val="12364403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Rectangle 4"/>
          <p:cNvSpPr/>
          <p:nvPr/>
        </p:nvSpPr>
        <p:spPr>
          <a:xfrm>
            <a:off x="611560" y="1034152"/>
            <a:ext cx="7992888" cy="738664"/>
          </a:xfrm>
          <a:prstGeom prst="rect">
            <a:avLst/>
          </a:prstGeom>
          <a:noFill/>
        </p:spPr>
        <p:txBody>
          <a:bodyPr wrap="square">
            <a:spAutoFit/>
          </a:bodyPr>
          <a:lstStyle/>
          <a:p>
            <a:pPr marL="0" lvl="2" algn="ctr" fontAlgn="auto">
              <a:spcBef>
                <a:spcPts val="0"/>
              </a:spcBef>
              <a:spcAft>
                <a:spcPts val="0"/>
              </a:spcAft>
              <a:defRPr/>
            </a:pPr>
            <a:r>
              <a:rPr lang="es-419" sz="42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Rounded MT Bold" panose="020F0704030504030204" pitchFamily="34" charset="0"/>
              </a:rPr>
              <a:t>SATANÁS Y SUS ALIADOS</a:t>
            </a:r>
          </a:p>
        </p:txBody>
      </p:sp>
      <p:pic>
        <p:nvPicPr>
          <p:cNvPr id="6" name="Picture 5"/>
          <p:cNvPicPr>
            <a:picLocks noChangeAspect="1"/>
          </p:cNvPicPr>
          <p:nvPr/>
        </p:nvPicPr>
        <p:blipFill rotWithShape="1">
          <a:blip r:embed="rId2"/>
          <a:srcRect l="7928" r="8855"/>
          <a:stretch/>
        </p:blipFill>
        <p:spPr>
          <a:xfrm>
            <a:off x="1331640" y="1772816"/>
            <a:ext cx="6758933" cy="3232533"/>
          </a:xfrm>
          <a:prstGeom prst="rect">
            <a:avLst/>
          </a:prstGeom>
          <a:effectLst>
            <a:softEdge rad="317500"/>
          </a:effectLst>
        </p:spPr>
      </p:pic>
    </p:spTree>
    <p:extLst>
      <p:ext uri="{BB962C8B-B14F-4D97-AF65-F5344CB8AC3E}">
        <p14:creationId xmlns:p14="http://schemas.microsoft.com/office/powerpoint/2010/main" val="2238264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2697106"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3432" y="476672"/>
            <a:ext cx="9150547" cy="1055225"/>
          </a:xfrm>
          <a:prstGeom prst="rect">
            <a:avLst/>
          </a:prstGeom>
          <a:noFill/>
        </p:spPr>
        <p:txBody>
          <a:bodyPr wrap="square" rtlCol="0">
            <a:spAutoFit/>
          </a:bodyPr>
          <a:lstStyle/>
          <a:p>
            <a:pPr algn="ctr">
              <a:lnSpc>
                <a:spcPts val="2500"/>
              </a:lnSpc>
            </a:pPr>
            <a:r>
              <a:rPr lang="es-419" sz="2400" dirty="0" smtClean="0">
                <a:solidFill>
                  <a:schemeClr val="bg1"/>
                </a:solidFill>
              </a:rPr>
              <a:t>Entonces </a:t>
            </a:r>
            <a:r>
              <a:rPr lang="es-419" sz="2400" dirty="0">
                <a:solidFill>
                  <a:schemeClr val="bg1"/>
                </a:solidFill>
              </a:rPr>
              <a:t>el dragón se llenó de ira contra la mujer; y se fue a hacer guerra contra el resto de la descendencia de ella, los que guardan los mandamientos de Dios y tienen el testimonio de </a:t>
            </a:r>
            <a:r>
              <a:rPr lang="es-419" sz="2400" dirty="0" smtClean="0">
                <a:solidFill>
                  <a:schemeClr val="bg1"/>
                </a:solidFill>
              </a:rPr>
              <a:t>Jesucristo.</a:t>
            </a:r>
            <a:endParaRPr lang="es-419" sz="2400" dirty="0">
              <a:solidFill>
                <a:schemeClr val="bg1"/>
              </a:solidFill>
            </a:endParaRP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956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paré sobre la arena del mar, y vi subir del mar una bestia 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7921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chemeClr val="bg1"/>
                </a:solidFill>
                <a:latin typeface="Arial" pitchFamily="34" charset="0"/>
                <a:cs typeface="Arial" pitchFamily="34" charset="0"/>
              </a:rPr>
              <a:t>y vi subir del mar una bestia 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758296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Las aguas que has visto donde la ramera se sienta, son pueblos, muchedumbres, naciones y lenguas. </a:t>
            </a:r>
          </a:p>
        </p:txBody>
      </p:sp>
    </p:spTree>
    <p:extLst>
      <p:ext uri="{BB962C8B-B14F-4D97-AF65-F5344CB8AC3E}">
        <p14:creationId xmlns:p14="http://schemas.microsoft.com/office/powerpoint/2010/main" val="2460781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donde la ramera se sienta, son pueblos, muchedumbres, naciones y lenguas. </a:t>
            </a:r>
          </a:p>
        </p:txBody>
      </p:sp>
    </p:spTree>
    <p:extLst>
      <p:ext uri="{BB962C8B-B14F-4D97-AF65-F5344CB8AC3E}">
        <p14:creationId xmlns:p14="http://schemas.microsoft.com/office/powerpoint/2010/main" val="32817224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chemeClr val="bg1"/>
                </a:solidFill>
                <a:latin typeface="Arial" pitchFamily="34" charset="0"/>
                <a:cs typeface="Arial" pitchFamily="34" charset="0"/>
              </a:rPr>
              <a:t>son pueblos, muchedumbres, naciones y lenguas. </a:t>
            </a:r>
          </a:p>
        </p:txBody>
      </p:sp>
    </p:spTree>
    <p:extLst>
      <p:ext uri="{BB962C8B-B14F-4D97-AF65-F5344CB8AC3E}">
        <p14:creationId xmlns:p14="http://schemas.microsoft.com/office/powerpoint/2010/main" val="283665767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9"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Estas </a:t>
            </a:r>
            <a:r>
              <a:rPr lang="es-419" sz="2400" dirty="0">
                <a:solidFill>
                  <a:schemeClr val="bg1"/>
                </a:solidFill>
                <a:latin typeface="Arial" pitchFamily="34" charset="0"/>
                <a:cs typeface="Arial" pitchFamily="34" charset="0"/>
              </a:rPr>
              <a:t>cuatro grandes bestias 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1237294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9"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Estas </a:t>
            </a:r>
            <a:r>
              <a:rPr lang="es-419" sz="2400" dirty="0">
                <a:solidFill>
                  <a:srgbClr val="FFFF00"/>
                </a:solidFill>
                <a:latin typeface="Arial" pitchFamily="34" charset="0"/>
                <a:cs typeface="Arial" pitchFamily="34" charset="0"/>
              </a:rPr>
              <a:t>cuatro grandes bestias </a:t>
            </a:r>
            <a:r>
              <a:rPr lang="es-419" sz="2400" dirty="0">
                <a:solidFill>
                  <a:schemeClr val="bg1"/>
                </a:solidFill>
                <a:latin typeface="Arial" pitchFamily="34" charset="0"/>
                <a:cs typeface="Arial" pitchFamily="34" charset="0"/>
              </a:rPr>
              <a:t>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1973230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chemeClr val="bg1"/>
                </a:solidFill>
                <a:latin typeface="Arial" pitchFamily="34" charset="0"/>
                <a:cs typeface="Arial" pitchFamily="34" charset="0"/>
              </a:rPr>
              <a:t>que tenía siete cabezas y diez cuernos; y en sus cuernos diez diademas; y sobre sus cabezas, un nombre blasfemo.</a:t>
            </a:r>
          </a:p>
        </p:txBody>
      </p:sp>
      <p:sp>
        <p:nvSpPr>
          <p:cNvPr id="7" name="TextBox 6">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8"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9"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Estas </a:t>
            </a:r>
            <a:r>
              <a:rPr lang="es-419" sz="2400" dirty="0">
                <a:solidFill>
                  <a:srgbClr val="FFFF00"/>
                </a:solidFill>
                <a:latin typeface="Arial" pitchFamily="34" charset="0"/>
                <a:cs typeface="Arial" pitchFamily="34" charset="0"/>
              </a:rPr>
              <a:t>cuatro grandes bestias </a:t>
            </a:r>
            <a:r>
              <a:rPr lang="es-419" sz="2400" dirty="0">
                <a:solidFill>
                  <a:srgbClr val="00B0F0"/>
                </a:solidFill>
                <a:latin typeface="Arial" pitchFamily="34" charset="0"/>
                <a:cs typeface="Arial" pitchFamily="34" charset="0"/>
              </a:rPr>
              <a:t>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22206047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También </a:t>
            </a:r>
            <a:r>
              <a:rPr lang="es-419" sz="2400" dirty="0">
                <a:solidFill>
                  <a:schemeClr val="bg1"/>
                </a:solidFill>
                <a:latin typeface="Arial" pitchFamily="34" charset="0"/>
                <a:cs typeface="Arial" pitchFamily="34" charset="0"/>
              </a:rPr>
              <a:t>se le dio boca que hablaba grandes cosas y blasfemias; y se le dio autoridad para actuar cuarenta y dos meses.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12"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Estas </a:t>
            </a:r>
            <a:r>
              <a:rPr lang="es-419" sz="2400" dirty="0">
                <a:solidFill>
                  <a:srgbClr val="FFFF00"/>
                </a:solidFill>
                <a:latin typeface="Arial" pitchFamily="34" charset="0"/>
                <a:cs typeface="Arial" pitchFamily="34" charset="0"/>
              </a:rPr>
              <a:t>cuatro grandes bestias </a:t>
            </a:r>
            <a:r>
              <a:rPr lang="es-419" sz="2400" dirty="0">
                <a:solidFill>
                  <a:srgbClr val="00B0F0"/>
                </a:solidFill>
                <a:latin typeface="Arial" pitchFamily="34" charset="0"/>
                <a:cs typeface="Arial" pitchFamily="34" charset="0"/>
              </a:rPr>
              <a:t>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87503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chemeClr val="bg1"/>
                </a:solidFill>
                <a:latin typeface="Arial" pitchFamily="34" charset="0"/>
                <a:cs typeface="Arial" pitchFamily="34" charset="0"/>
              </a:rPr>
              <a:t>y se le dio autoridad para actuar cuarenta y dos meses.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12"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Estas </a:t>
            </a:r>
            <a:r>
              <a:rPr lang="es-419" sz="2400" dirty="0">
                <a:solidFill>
                  <a:srgbClr val="FFFF00"/>
                </a:solidFill>
                <a:latin typeface="Arial" pitchFamily="34" charset="0"/>
                <a:cs typeface="Arial" pitchFamily="34" charset="0"/>
              </a:rPr>
              <a:t>cuatro grandes bestias </a:t>
            </a:r>
            <a:r>
              <a:rPr lang="es-419" sz="2400" dirty="0">
                <a:solidFill>
                  <a:srgbClr val="00B0F0"/>
                </a:solidFill>
                <a:latin typeface="Arial" pitchFamily="34" charset="0"/>
                <a:cs typeface="Arial" pitchFamily="34" charset="0"/>
              </a:rPr>
              <a:t>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82415130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chemeClr val="bg1"/>
                </a:solidFill>
                <a:latin typeface="Arial" pitchFamily="34" charset="0"/>
                <a:cs typeface="Arial" pitchFamily="34" charset="0"/>
              </a:rPr>
              <a:t>cuarenta y dos meses.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473690"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251520" y="1870809"/>
            <a:ext cx="4189772"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has visto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donde la ramera se sienta, </a:t>
            </a:r>
            <a:r>
              <a:rPr lang="es-419" sz="2400" dirty="0">
                <a:solidFill>
                  <a:srgbClr val="FFFF00"/>
                </a:solidFill>
                <a:latin typeface="Arial" pitchFamily="34" charset="0"/>
                <a:cs typeface="Arial" pitchFamily="34" charset="0"/>
              </a:rPr>
              <a:t>son pueblos, muchedumbres, naciones y lenguas. </a:t>
            </a:r>
          </a:p>
        </p:txBody>
      </p:sp>
      <p:sp>
        <p:nvSpPr>
          <p:cNvPr id="12" name="1 CuadroTexto"/>
          <p:cNvSpPr txBox="1"/>
          <p:nvPr/>
        </p:nvSpPr>
        <p:spPr>
          <a:xfrm>
            <a:off x="1126114" y="3429000"/>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7:17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p:cNvSpPr txBox="1"/>
          <p:nvPr/>
        </p:nvSpPr>
        <p:spPr>
          <a:xfrm>
            <a:off x="251520" y="3933056"/>
            <a:ext cx="4189772"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Estas </a:t>
            </a:r>
            <a:r>
              <a:rPr lang="es-419" sz="2400" dirty="0">
                <a:solidFill>
                  <a:srgbClr val="FFFF00"/>
                </a:solidFill>
                <a:latin typeface="Arial" pitchFamily="34" charset="0"/>
                <a:cs typeface="Arial" pitchFamily="34" charset="0"/>
              </a:rPr>
              <a:t>cuatro grandes bestias </a:t>
            </a:r>
            <a:r>
              <a:rPr lang="es-419" sz="2400" dirty="0">
                <a:solidFill>
                  <a:srgbClr val="00B0F0"/>
                </a:solidFill>
                <a:latin typeface="Arial" pitchFamily="34" charset="0"/>
                <a:cs typeface="Arial" pitchFamily="34" charset="0"/>
              </a:rPr>
              <a:t>son cuatro reyes que se levantarán en la tierra</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12962004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hablará palabras contra el Altísimo, y a los santos del Altísimo quebrantará, y pensará en cambiar los tiempos y la ley; y serán entregados en su mano hasta tiempo, y tiempos, y medio tiempo.</a:t>
            </a:r>
          </a:p>
        </p:txBody>
      </p:sp>
    </p:spTree>
    <p:extLst>
      <p:ext uri="{BB962C8B-B14F-4D97-AF65-F5344CB8AC3E}">
        <p14:creationId xmlns:p14="http://schemas.microsoft.com/office/powerpoint/2010/main" val="2499204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y a los santos del Altísimo quebrantará, y pensará en cambiar los tiempos y la ley; y serán entregados en su mano hasta tiempo, y tiempos, y medio tiempo.</a:t>
            </a:r>
          </a:p>
        </p:txBody>
      </p:sp>
    </p:spTree>
    <p:extLst>
      <p:ext uri="{BB962C8B-B14F-4D97-AF65-F5344CB8AC3E}">
        <p14:creationId xmlns:p14="http://schemas.microsoft.com/office/powerpoint/2010/main" val="272738963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chemeClr val="bg1"/>
                </a:solidFill>
                <a:latin typeface="Arial" pitchFamily="34" charset="0"/>
                <a:cs typeface="Arial" pitchFamily="34" charset="0"/>
              </a:rPr>
              <a:t>y pensará en cambiar los tiempos y la ley; y serán entregados en su mano hasta tiempo, y tiempos, y medio tiempo.</a:t>
            </a:r>
          </a:p>
        </p:txBody>
      </p:sp>
    </p:spTree>
    <p:extLst>
      <p:ext uri="{BB962C8B-B14F-4D97-AF65-F5344CB8AC3E}">
        <p14:creationId xmlns:p14="http://schemas.microsoft.com/office/powerpoint/2010/main" val="3916953134"/>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y serán entregados en su mano hasta tiempo, y tiempos, y medio tiempo.</a:t>
            </a:r>
          </a:p>
        </p:txBody>
      </p:sp>
    </p:spTree>
    <p:extLst>
      <p:ext uri="{BB962C8B-B14F-4D97-AF65-F5344CB8AC3E}">
        <p14:creationId xmlns:p14="http://schemas.microsoft.com/office/powerpoint/2010/main" val="19692271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5" name="1 CuadroTexto"/>
          <p:cNvSpPr txBox="1"/>
          <p:nvPr/>
        </p:nvSpPr>
        <p:spPr>
          <a:xfrm>
            <a:off x="1184840" y="1855781"/>
            <a:ext cx="245105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Ezequiel 4:6</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175164" y="2288117"/>
            <a:ext cx="4396836" cy="1572931"/>
          </a:xfrm>
          <a:prstGeom prst="rect">
            <a:avLst/>
          </a:prstGeom>
          <a:noFill/>
        </p:spPr>
        <p:txBody>
          <a:bodyPr wrap="square" rtlCol="0">
            <a:spAutoFit/>
          </a:bodyPr>
          <a:lstStyle/>
          <a:p>
            <a:pPr algn="ctr">
              <a:lnSpc>
                <a:spcPts val="2300"/>
              </a:lnSpc>
            </a:pPr>
            <a:r>
              <a:rPr lang="es-419" sz="2350" dirty="0">
                <a:solidFill>
                  <a:schemeClr val="bg1"/>
                </a:solidFill>
              </a:rPr>
              <a:t> Cumplidos éstos, te acostarás sobre tu lado derecho segunda vez, y llevarás la maldad de la casa de Judá cuarenta días; día por año, día por año te lo he dado. </a:t>
            </a:r>
            <a:endParaRPr lang="es-419" sz="2350" u="sng" dirty="0">
              <a:solidFill>
                <a:schemeClr val="bg1"/>
              </a:solidFill>
            </a:endParaRPr>
          </a:p>
        </p:txBody>
      </p:sp>
    </p:spTree>
    <p:extLst>
      <p:ext uri="{BB962C8B-B14F-4D97-AF65-F5344CB8AC3E}">
        <p14:creationId xmlns:p14="http://schemas.microsoft.com/office/powerpoint/2010/main" val="23085430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5" name="1 CuadroTexto"/>
          <p:cNvSpPr txBox="1"/>
          <p:nvPr/>
        </p:nvSpPr>
        <p:spPr>
          <a:xfrm>
            <a:off x="1184840" y="1855781"/>
            <a:ext cx="245105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Ezequiel 4:6</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175164" y="2288117"/>
            <a:ext cx="4396836" cy="1572931"/>
          </a:xfrm>
          <a:prstGeom prst="rect">
            <a:avLst/>
          </a:prstGeom>
          <a:noFill/>
        </p:spPr>
        <p:txBody>
          <a:bodyPr wrap="square" rtlCol="0">
            <a:spAutoFit/>
          </a:bodyPr>
          <a:lstStyle/>
          <a:p>
            <a:pPr algn="ctr">
              <a:lnSpc>
                <a:spcPts val="2300"/>
              </a:lnSpc>
            </a:pPr>
            <a:r>
              <a:rPr lang="es-419" sz="2350" dirty="0">
                <a:solidFill>
                  <a:schemeClr val="bg1"/>
                </a:solidFill>
              </a:rPr>
              <a:t> </a:t>
            </a:r>
            <a:r>
              <a:rPr lang="es-419" sz="2350" dirty="0">
                <a:solidFill>
                  <a:srgbClr val="FFFF00"/>
                </a:solidFill>
              </a:rPr>
              <a:t>Cumplidos éstos, te acostarás sobre tu lado derecho segunda vez,</a:t>
            </a:r>
            <a:r>
              <a:rPr lang="es-419" sz="2350" dirty="0">
                <a:solidFill>
                  <a:schemeClr val="bg1"/>
                </a:solidFill>
              </a:rPr>
              <a:t> y llevarás la maldad de la casa de Judá cuarenta días; día por año, día por año te lo he dado. </a:t>
            </a:r>
            <a:endParaRPr lang="es-419" sz="2350" u="sng" dirty="0">
              <a:solidFill>
                <a:schemeClr val="bg1"/>
              </a:solidFill>
            </a:endParaRPr>
          </a:p>
        </p:txBody>
      </p:sp>
    </p:spTree>
    <p:extLst>
      <p:ext uri="{BB962C8B-B14F-4D97-AF65-F5344CB8AC3E}">
        <p14:creationId xmlns:p14="http://schemas.microsoft.com/office/powerpoint/2010/main" val="324717207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5" name="1 CuadroTexto"/>
          <p:cNvSpPr txBox="1"/>
          <p:nvPr/>
        </p:nvSpPr>
        <p:spPr>
          <a:xfrm>
            <a:off x="1184840" y="1855781"/>
            <a:ext cx="245105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Ezequiel 4:6</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175164" y="2288117"/>
            <a:ext cx="4396836" cy="1572931"/>
          </a:xfrm>
          <a:prstGeom prst="rect">
            <a:avLst/>
          </a:prstGeom>
          <a:noFill/>
        </p:spPr>
        <p:txBody>
          <a:bodyPr wrap="square" rtlCol="0">
            <a:spAutoFit/>
          </a:bodyPr>
          <a:lstStyle/>
          <a:p>
            <a:pPr algn="ctr">
              <a:lnSpc>
                <a:spcPts val="2300"/>
              </a:lnSpc>
            </a:pPr>
            <a:r>
              <a:rPr lang="es-419" sz="2350" dirty="0">
                <a:solidFill>
                  <a:schemeClr val="bg1"/>
                </a:solidFill>
              </a:rPr>
              <a:t> </a:t>
            </a:r>
            <a:r>
              <a:rPr lang="es-419" sz="2350" dirty="0">
                <a:solidFill>
                  <a:srgbClr val="FFFF00"/>
                </a:solidFill>
              </a:rPr>
              <a:t>Cumplidos éstos, te acostarás sobre tu lado derecho segunda vez,</a:t>
            </a:r>
            <a:r>
              <a:rPr lang="es-419" sz="2350" dirty="0">
                <a:solidFill>
                  <a:schemeClr val="bg1"/>
                </a:solidFill>
              </a:rPr>
              <a:t> </a:t>
            </a:r>
            <a:r>
              <a:rPr lang="es-419" sz="2350" dirty="0">
                <a:solidFill>
                  <a:srgbClr val="00B0F0"/>
                </a:solidFill>
              </a:rPr>
              <a:t>y llevarás la maldad de la casa de Judá</a:t>
            </a:r>
            <a:r>
              <a:rPr lang="es-419" sz="2350" dirty="0">
                <a:solidFill>
                  <a:schemeClr val="bg1"/>
                </a:solidFill>
              </a:rPr>
              <a:t> cuarenta días; día por año, día por año te lo he dado. </a:t>
            </a:r>
            <a:endParaRPr lang="es-419" sz="2350" u="sng" dirty="0">
              <a:solidFill>
                <a:schemeClr val="bg1"/>
              </a:solidFill>
            </a:endParaRPr>
          </a:p>
        </p:txBody>
      </p:sp>
    </p:spTree>
    <p:extLst>
      <p:ext uri="{BB962C8B-B14F-4D97-AF65-F5344CB8AC3E}">
        <p14:creationId xmlns:p14="http://schemas.microsoft.com/office/powerpoint/2010/main" val="387320485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5" name="1 CuadroTexto"/>
          <p:cNvSpPr txBox="1"/>
          <p:nvPr/>
        </p:nvSpPr>
        <p:spPr>
          <a:xfrm>
            <a:off x="1184840" y="1855781"/>
            <a:ext cx="245105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Ezequiel 4:6</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175164" y="2288117"/>
            <a:ext cx="4396836" cy="1572931"/>
          </a:xfrm>
          <a:prstGeom prst="rect">
            <a:avLst/>
          </a:prstGeom>
          <a:noFill/>
        </p:spPr>
        <p:txBody>
          <a:bodyPr wrap="square" rtlCol="0">
            <a:spAutoFit/>
          </a:bodyPr>
          <a:lstStyle/>
          <a:p>
            <a:pPr algn="ctr">
              <a:lnSpc>
                <a:spcPts val="2300"/>
              </a:lnSpc>
            </a:pPr>
            <a:r>
              <a:rPr lang="es-419" sz="2350" dirty="0">
                <a:solidFill>
                  <a:schemeClr val="bg1"/>
                </a:solidFill>
              </a:rPr>
              <a:t> </a:t>
            </a:r>
            <a:r>
              <a:rPr lang="es-419" sz="2350" dirty="0">
                <a:solidFill>
                  <a:srgbClr val="FFFF00"/>
                </a:solidFill>
              </a:rPr>
              <a:t>Cumplidos éstos, te acostarás sobre tu lado derecho segunda vez,</a:t>
            </a:r>
            <a:r>
              <a:rPr lang="es-419" sz="2350" dirty="0">
                <a:solidFill>
                  <a:schemeClr val="bg1"/>
                </a:solidFill>
              </a:rPr>
              <a:t> </a:t>
            </a:r>
            <a:r>
              <a:rPr lang="es-419" sz="2350" dirty="0">
                <a:solidFill>
                  <a:srgbClr val="00B0F0"/>
                </a:solidFill>
              </a:rPr>
              <a:t>y llevarás la maldad de la casa de Judá</a:t>
            </a:r>
            <a:r>
              <a:rPr lang="es-419" sz="2350" dirty="0">
                <a:solidFill>
                  <a:schemeClr val="bg1"/>
                </a:solidFill>
              </a:rPr>
              <a:t> </a:t>
            </a:r>
            <a:r>
              <a:rPr lang="es-419" sz="2350" dirty="0">
                <a:solidFill>
                  <a:srgbClr val="92D050"/>
                </a:solidFill>
              </a:rPr>
              <a:t>cuarenta días; </a:t>
            </a:r>
            <a:r>
              <a:rPr lang="es-419" sz="2350" dirty="0">
                <a:solidFill>
                  <a:schemeClr val="bg1"/>
                </a:solidFill>
              </a:rPr>
              <a:t>día por año, día por año te lo he dado. </a:t>
            </a:r>
            <a:endParaRPr lang="es-419" sz="2350" u="sng" dirty="0">
              <a:solidFill>
                <a:schemeClr val="bg1"/>
              </a:solidFill>
            </a:endParaRPr>
          </a:p>
        </p:txBody>
      </p:sp>
    </p:spTree>
    <p:extLst>
      <p:ext uri="{BB962C8B-B14F-4D97-AF65-F5344CB8AC3E}">
        <p14:creationId xmlns:p14="http://schemas.microsoft.com/office/powerpoint/2010/main" val="389961967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5" name="1 CuadroTexto"/>
          <p:cNvSpPr txBox="1"/>
          <p:nvPr/>
        </p:nvSpPr>
        <p:spPr>
          <a:xfrm>
            <a:off x="1184840" y="1855781"/>
            <a:ext cx="2451056"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Ezequiel 4:6</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175164" y="2288117"/>
            <a:ext cx="4396836" cy="1572931"/>
          </a:xfrm>
          <a:prstGeom prst="rect">
            <a:avLst/>
          </a:prstGeom>
          <a:noFill/>
        </p:spPr>
        <p:txBody>
          <a:bodyPr wrap="square" rtlCol="0">
            <a:spAutoFit/>
          </a:bodyPr>
          <a:lstStyle/>
          <a:p>
            <a:pPr algn="ctr">
              <a:lnSpc>
                <a:spcPts val="2300"/>
              </a:lnSpc>
            </a:pPr>
            <a:r>
              <a:rPr lang="es-419" sz="2350" dirty="0">
                <a:solidFill>
                  <a:schemeClr val="bg1"/>
                </a:solidFill>
              </a:rPr>
              <a:t> </a:t>
            </a:r>
            <a:r>
              <a:rPr lang="es-419" sz="2350" dirty="0">
                <a:solidFill>
                  <a:srgbClr val="FFFF00"/>
                </a:solidFill>
              </a:rPr>
              <a:t>Cumplidos éstos, te acostarás sobre tu lado derecho segunda vez,</a:t>
            </a:r>
            <a:r>
              <a:rPr lang="es-419" sz="2350" dirty="0">
                <a:solidFill>
                  <a:schemeClr val="bg1"/>
                </a:solidFill>
              </a:rPr>
              <a:t> </a:t>
            </a:r>
            <a:r>
              <a:rPr lang="es-419" sz="2350" dirty="0">
                <a:solidFill>
                  <a:srgbClr val="00B0F0"/>
                </a:solidFill>
              </a:rPr>
              <a:t>y llevarás la maldad de la casa de Judá</a:t>
            </a:r>
            <a:r>
              <a:rPr lang="es-419" sz="2350" dirty="0">
                <a:solidFill>
                  <a:schemeClr val="bg1"/>
                </a:solidFill>
              </a:rPr>
              <a:t> </a:t>
            </a:r>
            <a:r>
              <a:rPr lang="es-419" sz="2350" dirty="0">
                <a:solidFill>
                  <a:srgbClr val="92D050"/>
                </a:solidFill>
              </a:rPr>
              <a:t>cuarenta días; </a:t>
            </a:r>
            <a:r>
              <a:rPr lang="es-419" sz="2350" dirty="0">
                <a:solidFill>
                  <a:srgbClr val="FFFF00"/>
                </a:solidFill>
              </a:rPr>
              <a:t>día por año, día por año te lo he dado. </a:t>
            </a:r>
            <a:endParaRPr lang="es-419" sz="2350" u="sng" dirty="0">
              <a:solidFill>
                <a:srgbClr val="FFFF00"/>
              </a:solidFill>
            </a:endParaRPr>
          </a:p>
        </p:txBody>
      </p:sp>
      <p:sp>
        <p:nvSpPr>
          <p:cNvPr id="17" name="Rectangle 16">
            <a:extLst>
              <a:ext uri="{FF2B5EF4-FFF2-40B4-BE49-F238E27FC236}">
                <a16:creationId xmlns:a16="http://schemas.microsoft.com/office/drawing/2014/main" xmlns="" id="{4526397A-04F3-4F65-9B33-C9586A3D97A7}"/>
              </a:ext>
            </a:extLst>
          </p:cNvPr>
          <p:cNvSpPr/>
          <p:nvPr/>
        </p:nvSpPr>
        <p:spPr>
          <a:xfrm>
            <a:off x="3203848" y="1516722"/>
            <a:ext cx="1453048" cy="400110"/>
          </a:xfrm>
          <a:prstGeom prst="rect">
            <a:avLst/>
          </a:prstGeom>
          <a:solidFill>
            <a:srgbClr val="002060"/>
          </a:solidFill>
          <a:ln>
            <a:solidFill>
              <a:schemeClr val="bg1"/>
            </a:solidFill>
          </a:ln>
        </p:spPr>
        <p:txBody>
          <a:bodyPr wrap="square">
            <a:spAutoFit/>
          </a:bodyPr>
          <a:lstStyle/>
          <a:p>
            <a:pPr algn="ctr">
              <a:lnSpc>
                <a:spcPts val="2400"/>
              </a:lnSpc>
            </a:pPr>
            <a:r>
              <a:rPr lang="es-ES" sz="2200" smtClean="0">
                <a:solidFill>
                  <a:srgbClr val="FFFF00"/>
                </a:solidFill>
              </a:rPr>
              <a:t>1.260 años </a:t>
            </a:r>
            <a:endParaRPr lang="en-US" sz="2200" dirty="0">
              <a:solidFill>
                <a:schemeClr val="bg1"/>
              </a:solidFill>
            </a:endParaRPr>
          </a:p>
        </p:txBody>
      </p:sp>
    </p:spTree>
    <p:extLst>
      <p:ext uri="{BB962C8B-B14F-4D97-AF65-F5344CB8AC3E}">
        <p14:creationId xmlns:p14="http://schemas.microsoft.com/office/powerpoint/2010/main" val="4876795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u="sng" dirty="0">
                <a:solidFill>
                  <a:srgbClr val="FFFF00"/>
                </a:solidFill>
                <a:latin typeface="Arial" pitchFamily="34" charset="0"/>
                <a:cs typeface="Arial" pitchFamily="34" charset="0"/>
              </a:rPr>
              <a:t>cuarenta y dos meses</a:t>
            </a:r>
            <a:r>
              <a:rPr lang="es-419" sz="2400" dirty="0">
                <a:solidFill>
                  <a:schemeClr val="bg1"/>
                </a:solidFill>
                <a:latin typeface="Arial" pitchFamily="34" charset="0"/>
                <a:cs typeface="Arial" pitchFamily="34" charset="0"/>
              </a:rPr>
              <a:t>. </a:t>
            </a:r>
          </a:p>
        </p:txBody>
      </p:sp>
      <p:sp>
        <p:nvSpPr>
          <p:cNvPr id="10" name="TextBox 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9"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
        <p:nvSpPr>
          <p:cNvPr id="12" name="Rectangle 11">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sp>
        <p:nvSpPr>
          <p:cNvPr id="13" name="Rectangle 12">
            <a:extLst>
              <a:ext uri="{FF2B5EF4-FFF2-40B4-BE49-F238E27FC236}">
                <a16:creationId xmlns:a16="http://schemas.microsoft.com/office/drawing/2014/main" xmlns="" id="{4526397A-04F3-4F65-9B33-C9586A3D97A7}"/>
              </a:ext>
            </a:extLst>
          </p:cNvPr>
          <p:cNvSpPr/>
          <p:nvPr/>
        </p:nvSpPr>
        <p:spPr>
          <a:xfrm>
            <a:off x="-4399" y="152767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endParaRPr lang="en-US" sz="2200" dirty="0">
              <a:solidFill>
                <a:schemeClr val="bg1"/>
              </a:solidFill>
            </a:endParaRPr>
          </a:p>
        </p:txBody>
      </p:sp>
      <p:sp>
        <p:nvSpPr>
          <p:cNvPr id="14" name="Rectangle 13">
            <a:extLst>
              <a:ext uri="{FF2B5EF4-FFF2-40B4-BE49-F238E27FC236}">
                <a16:creationId xmlns:a16="http://schemas.microsoft.com/office/drawing/2014/main" xmlns="" id="{4526397A-04F3-4F65-9B33-C9586A3D97A7}"/>
              </a:ext>
            </a:extLst>
          </p:cNvPr>
          <p:cNvSpPr/>
          <p:nvPr/>
        </p:nvSpPr>
        <p:spPr>
          <a:xfrm>
            <a:off x="3203848" y="1516722"/>
            <a:ext cx="1453048" cy="400110"/>
          </a:xfrm>
          <a:prstGeom prst="rect">
            <a:avLst/>
          </a:prstGeom>
          <a:solidFill>
            <a:srgbClr val="002060"/>
          </a:solidFill>
          <a:ln>
            <a:solidFill>
              <a:schemeClr val="bg1"/>
            </a:solidFill>
          </a:ln>
        </p:spPr>
        <p:txBody>
          <a:bodyPr wrap="square">
            <a:spAutoFit/>
          </a:bodyPr>
          <a:lstStyle/>
          <a:p>
            <a:pPr algn="ctr">
              <a:lnSpc>
                <a:spcPts val="2400"/>
              </a:lnSpc>
            </a:pPr>
            <a:r>
              <a:rPr lang="es-ES" sz="2200" smtClean="0">
                <a:solidFill>
                  <a:srgbClr val="FFFF00"/>
                </a:solidFill>
              </a:rPr>
              <a:t>1.260 años </a:t>
            </a:r>
            <a:endParaRPr lang="en-US" sz="2200" dirty="0">
              <a:solidFill>
                <a:schemeClr val="bg1"/>
              </a:solidFill>
            </a:endParaRPr>
          </a:p>
        </p:txBody>
      </p:sp>
      <p:sp>
        <p:nvSpPr>
          <p:cNvPr id="17" name="Rectangle 16">
            <a:extLst>
              <a:ext uri="{FF2B5EF4-FFF2-40B4-BE49-F238E27FC236}">
                <a16:creationId xmlns:a16="http://schemas.microsoft.com/office/drawing/2014/main" xmlns="" id="{4526397A-04F3-4F65-9B33-C9586A3D97A7}"/>
              </a:ext>
            </a:extLst>
          </p:cNvPr>
          <p:cNvSpPr/>
          <p:nvPr/>
        </p:nvSpPr>
        <p:spPr>
          <a:xfrm>
            <a:off x="-36511" y="2003262"/>
            <a:ext cx="1336039" cy="400110"/>
          </a:xfrm>
          <a:prstGeom prst="rect">
            <a:avLst/>
          </a:prstGeom>
          <a:solidFill>
            <a:schemeClr val="bg2">
              <a:lumMod val="10000"/>
            </a:schemeClr>
          </a:solidFill>
          <a:ln>
            <a:solidFill>
              <a:schemeClr val="bg1"/>
            </a:solidFill>
          </a:ln>
        </p:spPr>
        <p:txBody>
          <a:bodyPr wrap="square">
            <a:spAutoFit/>
          </a:bodyPr>
          <a:lstStyle/>
          <a:p>
            <a:pPr algn="ctr">
              <a:lnSpc>
                <a:spcPts val="2400"/>
              </a:lnSpc>
            </a:pPr>
            <a:r>
              <a:rPr lang="es-ES" sz="2200" dirty="0" smtClean="0">
                <a:solidFill>
                  <a:schemeClr val="bg1"/>
                </a:solidFill>
              </a:rPr>
              <a:t>42 meses</a:t>
            </a:r>
            <a:endParaRPr lang="en-US" sz="2200" dirty="0">
              <a:solidFill>
                <a:schemeClr val="bg1"/>
              </a:solidFill>
            </a:endParaRPr>
          </a:p>
        </p:txBody>
      </p:sp>
      <p:sp>
        <p:nvSpPr>
          <p:cNvPr id="18" name="Rectangle 17">
            <a:extLst>
              <a:ext uri="{FF2B5EF4-FFF2-40B4-BE49-F238E27FC236}">
                <a16:creationId xmlns:a16="http://schemas.microsoft.com/office/drawing/2014/main" xmlns="" id="{4526397A-04F3-4F65-9B33-C9586A3D97A7}"/>
              </a:ext>
            </a:extLst>
          </p:cNvPr>
          <p:cNvSpPr/>
          <p:nvPr/>
        </p:nvSpPr>
        <p:spPr>
          <a:xfrm>
            <a:off x="1383973" y="2003262"/>
            <a:ext cx="354085" cy="400110"/>
          </a:xfrm>
          <a:prstGeom prst="rect">
            <a:avLst/>
          </a:prstGeom>
          <a:solidFill>
            <a:schemeClr val="bg2">
              <a:lumMod val="10000"/>
            </a:schemeClr>
          </a:solidFill>
          <a:ln>
            <a:solidFill>
              <a:schemeClr val="bg1"/>
            </a:solidFill>
          </a:ln>
        </p:spPr>
        <p:txBody>
          <a:bodyPr wrap="square">
            <a:spAutoFit/>
          </a:bodyPr>
          <a:lstStyle/>
          <a:p>
            <a:pPr algn="ctr">
              <a:lnSpc>
                <a:spcPts val="2400"/>
              </a:lnSpc>
            </a:pPr>
            <a:r>
              <a:rPr lang="en-US" sz="2200" dirty="0" smtClean="0">
                <a:solidFill>
                  <a:schemeClr val="bg1"/>
                </a:solidFill>
              </a:rPr>
              <a:t>X</a:t>
            </a:r>
            <a:endParaRPr lang="en-US" sz="2200" dirty="0">
              <a:solidFill>
                <a:schemeClr val="bg1"/>
              </a:solidFill>
            </a:endParaRPr>
          </a:p>
        </p:txBody>
      </p:sp>
      <p:sp>
        <p:nvSpPr>
          <p:cNvPr id="19" name="Rectangle 18">
            <a:extLst>
              <a:ext uri="{FF2B5EF4-FFF2-40B4-BE49-F238E27FC236}">
                <a16:creationId xmlns:a16="http://schemas.microsoft.com/office/drawing/2014/main" xmlns="" id="{4526397A-04F3-4F65-9B33-C9586A3D97A7}"/>
              </a:ext>
            </a:extLst>
          </p:cNvPr>
          <p:cNvSpPr/>
          <p:nvPr/>
        </p:nvSpPr>
        <p:spPr>
          <a:xfrm>
            <a:off x="1804174" y="1988840"/>
            <a:ext cx="522947" cy="400110"/>
          </a:xfrm>
          <a:prstGeom prst="rect">
            <a:avLst/>
          </a:prstGeom>
          <a:solidFill>
            <a:schemeClr val="bg2">
              <a:lumMod val="10000"/>
            </a:schemeClr>
          </a:solidFill>
          <a:ln>
            <a:solidFill>
              <a:schemeClr val="bg1"/>
            </a:solidFill>
          </a:ln>
        </p:spPr>
        <p:txBody>
          <a:bodyPr wrap="square">
            <a:spAutoFit/>
          </a:bodyPr>
          <a:lstStyle/>
          <a:p>
            <a:pPr algn="ctr">
              <a:lnSpc>
                <a:spcPts val="2400"/>
              </a:lnSpc>
            </a:pPr>
            <a:r>
              <a:rPr lang="es-ES" sz="2200" dirty="0" smtClean="0">
                <a:solidFill>
                  <a:schemeClr val="bg1"/>
                </a:solidFill>
              </a:rPr>
              <a:t>30</a:t>
            </a:r>
            <a:endParaRPr lang="en-US" sz="2200" dirty="0">
              <a:solidFill>
                <a:schemeClr val="bg1"/>
              </a:solidFill>
            </a:endParaRPr>
          </a:p>
        </p:txBody>
      </p:sp>
      <p:sp>
        <p:nvSpPr>
          <p:cNvPr id="20" name="Rectangle 19">
            <a:extLst>
              <a:ext uri="{FF2B5EF4-FFF2-40B4-BE49-F238E27FC236}">
                <a16:creationId xmlns:a16="http://schemas.microsoft.com/office/drawing/2014/main" xmlns="" id="{4526397A-04F3-4F65-9B33-C9586A3D97A7}"/>
              </a:ext>
            </a:extLst>
          </p:cNvPr>
          <p:cNvSpPr/>
          <p:nvPr/>
        </p:nvSpPr>
        <p:spPr>
          <a:xfrm>
            <a:off x="3243744" y="2003005"/>
            <a:ext cx="1456218" cy="400110"/>
          </a:xfrm>
          <a:prstGeom prst="rect">
            <a:avLst/>
          </a:prstGeom>
          <a:solidFill>
            <a:schemeClr val="bg2">
              <a:lumMod val="10000"/>
            </a:schemeClr>
          </a:solidFill>
          <a:ln>
            <a:solidFill>
              <a:schemeClr val="bg1"/>
            </a:solidFill>
          </a:ln>
        </p:spPr>
        <p:txBody>
          <a:bodyPr wrap="square">
            <a:spAutoFit/>
          </a:bodyPr>
          <a:lstStyle/>
          <a:p>
            <a:pPr algn="ctr">
              <a:lnSpc>
                <a:spcPts val="2400"/>
              </a:lnSpc>
            </a:pPr>
            <a:r>
              <a:rPr lang="es-ES" sz="2200" dirty="0">
                <a:solidFill>
                  <a:schemeClr val="bg1"/>
                </a:solidFill>
              </a:rPr>
              <a:t>1.260 </a:t>
            </a:r>
            <a:r>
              <a:rPr lang="es-ES" sz="2200" dirty="0" smtClean="0">
                <a:solidFill>
                  <a:schemeClr val="bg1"/>
                </a:solidFill>
              </a:rPr>
              <a:t>años </a:t>
            </a:r>
            <a:endParaRPr lang="en-US" sz="2200" dirty="0">
              <a:solidFill>
                <a:schemeClr val="bg1"/>
              </a:solidFill>
            </a:endParaRPr>
          </a:p>
        </p:txBody>
      </p:sp>
      <p:sp>
        <p:nvSpPr>
          <p:cNvPr id="21" name="Rectangle 20">
            <a:extLst>
              <a:ext uri="{FF2B5EF4-FFF2-40B4-BE49-F238E27FC236}">
                <a16:creationId xmlns:a16="http://schemas.microsoft.com/office/drawing/2014/main" xmlns="" id="{4526397A-04F3-4F65-9B33-C9586A3D97A7}"/>
              </a:ext>
            </a:extLst>
          </p:cNvPr>
          <p:cNvSpPr/>
          <p:nvPr/>
        </p:nvSpPr>
        <p:spPr>
          <a:xfrm>
            <a:off x="-36511" y="2466729"/>
            <a:ext cx="133603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Tiempo</a:t>
            </a:r>
            <a:endParaRPr lang="en-US" sz="2200" dirty="0">
              <a:solidFill>
                <a:schemeClr val="bg1"/>
              </a:solidFill>
            </a:endParaRPr>
          </a:p>
        </p:txBody>
      </p:sp>
      <p:sp>
        <p:nvSpPr>
          <p:cNvPr id="22" name="Rectangle 21">
            <a:extLst>
              <a:ext uri="{FF2B5EF4-FFF2-40B4-BE49-F238E27FC236}">
                <a16:creationId xmlns:a16="http://schemas.microsoft.com/office/drawing/2014/main" xmlns="" id="{4526397A-04F3-4F65-9B33-C9586A3D97A7}"/>
              </a:ext>
            </a:extLst>
          </p:cNvPr>
          <p:cNvSpPr/>
          <p:nvPr/>
        </p:nvSpPr>
        <p:spPr>
          <a:xfrm>
            <a:off x="1384603" y="2447598"/>
            <a:ext cx="899769"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1 año </a:t>
            </a:r>
            <a:endParaRPr lang="en-US" sz="2200" dirty="0">
              <a:solidFill>
                <a:schemeClr val="bg1"/>
              </a:solidFill>
            </a:endParaRPr>
          </a:p>
        </p:txBody>
      </p:sp>
      <p:sp>
        <p:nvSpPr>
          <p:cNvPr id="23" name="Rectangle 22">
            <a:extLst>
              <a:ext uri="{FF2B5EF4-FFF2-40B4-BE49-F238E27FC236}">
                <a16:creationId xmlns:a16="http://schemas.microsoft.com/office/drawing/2014/main" xmlns="" id="{4526397A-04F3-4F65-9B33-C9586A3D97A7}"/>
              </a:ext>
            </a:extLst>
          </p:cNvPr>
          <p:cNvSpPr/>
          <p:nvPr/>
        </p:nvSpPr>
        <p:spPr>
          <a:xfrm>
            <a:off x="2307640" y="2447598"/>
            <a:ext cx="851028"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360</a:t>
            </a:r>
            <a:endParaRPr lang="en-US" sz="2200" dirty="0">
              <a:solidFill>
                <a:schemeClr val="bg1"/>
              </a:solidFill>
            </a:endParaRPr>
          </a:p>
        </p:txBody>
      </p:sp>
      <p:sp>
        <p:nvSpPr>
          <p:cNvPr id="24" name="Rectangle 23">
            <a:extLst>
              <a:ext uri="{FF2B5EF4-FFF2-40B4-BE49-F238E27FC236}">
                <a16:creationId xmlns:a16="http://schemas.microsoft.com/office/drawing/2014/main" xmlns="" id="{4526397A-04F3-4F65-9B33-C9586A3D97A7}"/>
              </a:ext>
            </a:extLst>
          </p:cNvPr>
          <p:cNvSpPr/>
          <p:nvPr/>
        </p:nvSpPr>
        <p:spPr>
          <a:xfrm>
            <a:off x="-36511" y="2867358"/>
            <a:ext cx="1336040"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Tiempos</a:t>
            </a:r>
            <a:endParaRPr lang="en-US" sz="2200" dirty="0">
              <a:solidFill>
                <a:schemeClr val="bg1"/>
              </a:solidFill>
            </a:endParaRPr>
          </a:p>
        </p:txBody>
      </p:sp>
      <p:sp>
        <p:nvSpPr>
          <p:cNvPr id="25" name="Rectangle 24">
            <a:extLst>
              <a:ext uri="{FF2B5EF4-FFF2-40B4-BE49-F238E27FC236}">
                <a16:creationId xmlns:a16="http://schemas.microsoft.com/office/drawing/2014/main" xmlns="" id="{4526397A-04F3-4F65-9B33-C9586A3D97A7}"/>
              </a:ext>
            </a:extLst>
          </p:cNvPr>
          <p:cNvSpPr/>
          <p:nvPr/>
        </p:nvSpPr>
        <p:spPr>
          <a:xfrm>
            <a:off x="1371536" y="2867358"/>
            <a:ext cx="915119" cy="400110"/>
          </a:xfrm>
          <a:prstGeom prst="rect">
            <a:avLst/>
          </a:prstGeom>
          <a:solidFill>
            <a:srgbClr val="002060"/>
          </a:solidFill>
          <a:ln>
            <a:solidFill>
              <a:schemeClr val="bg1"/>
            </a:solidFill>
          </a:ln>
        </p:spPr>
        <p:txBody>
          <a:bodyPr wrap="square">
            <a:spAutoFit/>
          </a:bodyPr>
          <a:lstStyle/>
          <a:p>
            <a:pPr algn="ctr">
              <a:lnSpc>
                <a:spcPts val="2400"/>
              </a:lnSpc>
            </a:pPr>
            <a:r>
              <a:rPr lang="es-ES" sz="2150" dirty="0">
                <a:solidFill>
                  <a:srgbClr val="FFFF00"/>
                </a:solidFill>
              </a:rPr>
              <a:t>2</a:t>
            </a:r>
            <a:r>
              <a:rPr lang="es-ES" sz="2150" dirty="0" smtClean="0">
                <a:solidFill>
                  <a:srgbClr val="FFFF00"/>
                </a:solidFill>
              </a:rPr>
              <a:t> años </a:t>
            </a:r>
            <a:endParaRPr lang="en-US" sz="2150" dirty="0">
              <a:solidFill>
                <a:schemeClr val="bg1"/>
              </a:solidFill>
            </a:endParaRPr>
          </a:p>
        </p:txBody>
      </p:sp>
      <p:sp>
        <p:nvSpPr>
          <p:cNvPr id="26" name="Rectangle 25">
            <a:extLst>
              <a:ext uri="{FF2B5EF4-FFF2-40B4-BE49-F238E27FC236}">
                <a16:creationId xmlns:a16="http://schemas.microsoft.com/office/drawing/2014/main" xmlns="" id="{4526397A-04F3-4F65-9B33-C9586A3D97A7}"/>
              </a:ext>
            </a:extLst>
          </p:cNvPr>
          <p:cNvSpPr/>
          <p:nvPr/>
        </p:nvSpPr>
        <p:spPr>
          <a:xfrm>
            <a:off x="2307640" y="2867358"/>
            <a:ext cx="851028"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720</a:t>
            </a:r>
            <a:endParaRPr lang="en-US" sz="2200" dirty="0">
              <a:solidFill>
                <a:schemeClr val="bg1"/>
              </a:solidFill>
            </a:endParaRPr>
          </a:p>
        </p:txBody>
      </p:sp>
      <p:sp>
        <p:nvSpPr>
          <p:cNvPr id="27" name="Rectangle 26">
            <a:extLst>
              <a:ext uri="{FF2B5EF4-FFF2-40B4-BE49-F238E27FC236}">
                <a16:creationId xmlns:a16="http://schemas.microsoft.com/office/drawing/2014/main" xmlns="" id="{4526397A-04F3-4F65-9B33-C9586A3D97A7}"/>
              </a:ext>
            </a:extLst>
          </p:cNvPr>
          <p:cNvSpPr/>
          <p:nvPr/>
        </p:nvSpPr>
        <p:spPr>
          <a:xfrm>
            <a:off x="-36512" y="3299406"/>
            <a:ext cx="1336040"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½ Tiempo</a:t>
            </a:r>
            <a:endParaRPr lang="en-US" sz="2200" dirty="0">
              <a:solidFill>
                <a:schemeClr val="bg1"/>
              </a:solidFill>
            </a:endParaRPr>
          </a:p>
        </p:txBody>
      </p:sp>
      <p:sp>
        <p:nvSpPr>
          <p:cNvPr id="28" name="Rectangle 27">
            <a:extLst>
              <a:ext uri="{FF2B5EF4-FFF2-40B4-BE49-F238E27FC236}">
                <a16:creationId xmlns:a16="http://schemas.microsoft.com/office/drawing/2014/main" xmlns="" id="{4526397A-04F3-4F65-9B33-C9586A3D97A7}"/>
              </a:ext>
            </a:extLst>
          </p:cNvPr>
          <p:cNvSpPr/>
          <p:nvPr/>
        </p:nvSpPr>
        <p:spPr>
          <a:xfrm>
            <a:off x="1371536" y="3299406"/>
            <a:ext cx="912836"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½ año </a:t>
            </a:r>
            <a:endParaRPr lang="en-US" sz="2200" dirty="0">
              <a:solidFill>
                <a:schemeClr val="bg1"/>
              </a:solidFill>
            </a:endParaRPr>
          </a:p>
        </p:txBody>
      </p:sp>
      <p:sp>
        <p:nvSpPr>
          <p:cNvPr id="29" name="Rectangle 28">
            <a:extLst>
              <a:ext uri="{FF2B5EF4-FFF2-40B4-BE49-F238E27FC236}">
                <a16:creationId xmlns:a16="http://schemas.microsoft.com/office/drawing/2014/main" xmlns="" id="{4526397A-04F3-4F65-9B33-C9586A3D97A7}"/>
              </a:ext>
            </a:extLst>
          </p:cNvPr>
          <p:cNvSpPr/>
          <p:nvPr/>
        </p:nvSpPr>
        <p:spPr>
          <a:xfrm>
            <a:off x="2307640" y="3299406"/>
            <a:ext cx="851028"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smtClean="0">
                <a:solidFill>
                  <a:srgbClr val="FFFF00"/>
                </a:solidFill>
              </a:rPr>
              <a:t>180</a:t>
            </a:r>
            <a:endParaRPr lang="en-US" sz="2200" dirty="0">
              <a:solidFill>
                <a:schemeClr val="bg1"/>
              </a:solidFill>
            </a:endParaRPr>
          </a:p>
        </p:txBody>
      </p:sp>
      <p:sp>
        <p:nvSpPr>
          <p:cNvPr id="30" name="Rectangle 29">
            <a:extLst>
              <a:ext uri="{FF2B5EF4-FFF2-40B4-BE49-F238E27FC236}">
                <a16:creationId xmlns:a16="http://schemas.microsoft.com/office/drawing/2014/main" xmlns="" id="{4526397A-04F3-4F65-9B33-C9586A3D97A7}"/>
              </a:ext>
            </a:extLst>
          </p:cNvPr>
          <p:cNvSpPr/>
          <p:nvPr/>
        </p:nvSpPr>
        <p:spPr>
          <a:xfrm>
            <a:off x="3243744" y="3299406"/>
            <a:ext cx="1453048" cy="400110"/>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a:t>
            </a:r>
            <a:r>
              <a:rPr lang="es-ES" sz="2200" dirty="0" smtClean="0">
                <a:solidFill>
                  <a:srgbClr val="FFFF00"/>
                </a:solidFill>
              </a:rPr>
              <a:t>años </a:t>
            </a:r>
            <a:endParaRPr lang="en-US" sz="2200" dirty="0">
              <a:solidFill>
                <a:schemeClr val="bg1"/>
              </a:solidFill>
            </a:endParaRPr>
          </a:p>
        </p:txBody>
      </p:sp>
      <p:sp>
        <p:nvSpPr>
          <p:cNvPr id="32"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33"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2231272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inVertic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arn(inVertical)">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inVertical)">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arn(inVertic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arn(inVertical)">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arn(inVertical)">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barn(inVertical)">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arn(inVertical)">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2" descr="0512032">
            <a:extLst>
              <a:ext uri="{FF2B5EF4-FFF2-40B4-BE49-F238E27FC236}">
                <a16:creationId xmlns:a16="http://schemas.microsoft.com/office/drawing/2014/main" xmlns="" id="{709E9792-A72B-4A56-83BB-2E1E0BB7B011}"/>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11160" r="66545" b="72606"/>
          <a:stretch>
            <a:fillRect/>
          </a:stretch>
        </p:blipFill>
        <p:spPr bwMode="auto">
          <a:xfrm>
            <a:off x="-108519" y="1641124"/>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descr="0512032">
            <a:extLst>
              <a:ext uri="{FF2B5EF4-FFF2-40B4-BE49-F238E27FC236}">
                <a16:creationId xmlns:a16="http://schemas.microsoft.com/office/drawing/2014/main" xmlns="" id="{D018FC98-79A6-4DE3-B305-5124B124A720}"/>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27394" r="66545" b="57266"/>
          <a:stretch>
            <a:fillRect/>
          </a:stretch>
        </p:blipFill>
        <p:spPr bwMode="auto">
          <a:xfrm>
            <a:off x="-108519" y="2346187"/>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descr="0512032">
            <a:extLst>
              <a:ext uri="{FF2B5EF4-FFF2-40B4-BE49-F238E27FC236}">
                <a16:creationId xmlns:a16="http://schemas.microsoft.com/office/drawing/2014/main" xmlns="" id="{9C75F1DC-A177-4FE1-BC16-B0EBE08B3666}"/>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42734" r="66545" b="42822"/>
          <a:stretch>
            <a:fillRect/>
          </a:stretch>
        </p:blipFill>
        <p:spPr bwMode="auto">
          <a:xfrm>
            <a:off x="-108519" y="2962859"/>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xmlns="" id="{AE3F4CE3-0926-4C86-BF49-EDDFED574AF3}"/>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56284" r="66545" b="27483"/>
          <a:stretch>
            <a:fillRect/>
          </a:stretch>
        </p:blipFill>
        <p:spPr bwMode="auto">
          <a:xfrm>
            <a:off x="-108519" y="360501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descr="0512032">
            <a:extLst>
              <a:ext uri="{FF2B5EF4-FFF2-40B4-BE49-F238E27FC236}">
                <a16:creationId xmlns:a16="http://schemas.microsoft.com/office/drawing/2014/main" xmlns="" id="{594DBB19-A096-447E-9482-98744BD43185}"/>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71622" r="66545" b="13039"/>
          <a:stretch>
            <a:fillRect/>
          </a:stretch>
        </p:blipFill>
        <p:spPr bwMode="auto">
          <a:xfrm>
            <a:off x="-108520" y="4316939"/>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7">
            <a:hlinkClick r:id="" action="ppaction://hlinkshowjump?jump=nextslide"/>
            <a:extLst>
              <a:ext uri="{FF2B5EF4-FFF2-40B4-BE49-F238E27FC236}">
                <a16:creationId xmlns:a16="http://schemas.microsoft.com/office/drawing/2014/main" xmlns="" id="{5092ED50-FEB6-42F2-8598-D9B2FD2D71C0}"/>
              </a:ext>
            </a:extLst>
          </p:cNvPr>
          <p:cNvSpPr txBox="1">
            <a:spLocks noChangeArrowheads="1"/>
          </p:cNvSpPr>
          <p:nvPr/>
        </p:nvSpPr>
        <p:spPr bwMode="auto">
          <a:xfrm>
            <a:off x="1055914" y="1628800"/>
            <a:ext cx="2291950"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BABILONIA          606 A.C.-539 A.C. </a:t>
            </a:r>
          </a:p>
        </p:txBody>
      </p:sp>
      <p:sp>
        <p:nvSpPr>
          <p:cNvPr id="28" name="Text Box 10">
            <a:extLst>
              <a:ext uri="{FF2B5EF4-FFF2-40B4-BE49-F238E27FC236}">
                <a16:creationId xmlns:a16="http://schemas.microsoft.com/office/drawing/2014/main" xmlns="" id="{A09D5196-F343-4603-86AB-C42B73ADED32}"/>
              </a:ext>
            </a:extLst>
          </p:cNvPr>
          <p:cNvSpPr txBox="1">
            <a:spLocks noChangeArrowheads="1"/>
          </p:cNvSpPr>
          <p:nvPr/>
        </p:nvSpPr>
        <p:spPr bwMode="auto">
          <a:xfrm>
            <a:off x="1043608" y="231451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MEDO-PERSIA   539 A.C.-331 A.C.</a:t>
            </a:r>
          </a:p>
        </p:txBody>
      </p:sp>
      <p:sp>
        <p:nvSpPr>
          <p:cNvPr id="29" name="Text Box 12">
            <a:extLst>
              <a:ext uri="{FF2B5EF4-FFF2-40B4-BE49-F238E27FC236}">
                <a16:creationId xmlns:a16="http://schemas.microsoft.com/office/drawing/2014/main" xmlns="" id="{C9159BE4-70D3-4CD7-9E3B-C9F811D0EE28}"/>
              </a:ext>
            </a:extLst>
          </p:cNvPr>
          <p:cNvSpPr txBox="1">
            <a:spLocks noChangeArrowheads="1"/>
          </p:cNvSpPr>
          <p:nvPr/>
        </p:nvSpPr>
        <p:spPr bwMode="auto">
          <a:xfrm>
            <a:off x="1043608" y="3009146"/>
            <a:ext cx="2304256"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GRECIA              331 A.C.- 168 A.C.</a:t>
            </a:r>
          </a:p>
        </p:txBody>
      </p:sp>
      <p:sp>
        <p:nvSpPr>
          <p:cNvPr id="30" name="Text Box 14">
            <a:extLst>
              <a:ext uri="{FF2B5EF4-FFF2-40B4-BE49-F238E27FC236}">
                <a16:creationId xmlns:a16="http://schemas.microsoft.com/office/drawing/2014/main" xmlns="" id="{FEC6DC49-D50B-4690-9ADC-3954D6912E37}"/>
              </a:ext>
            </a:extLst>
          </p:cNvPr>
          <p:cNvSpPr txBox="1">
            <a:spLocks noChangeArrowheads="1"/>
          </p:cNvSpPr>
          <p:nvPr/>
        </p:nvSpPr>
        <p:spPr bwMode="auto">
          <a:xfrm>
            <a:off x="1043608" y="371229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ROMA                 168 A.C.- 476 D.C.</a:t>
            </a:r>
          </a:p>
        </p:txBody>
      </p:sp>
      <p:sp>
        <p:nvSpPr>
          <p:cNvPr id="31" name="Text Box 15">
            <a:extLst>
              <a:ext uri="{FF2B5EF4-FFF2-40B4-BE49-F238E27FC236}">
                <a16:creationId xmlns:a16="http://schemas.microsoft.com/office/drawing/2014/main" xmlns="" id="{B3AFDE68-846F-4935-81E9-598AD403AF00}"/>
              </a:ext>
            </a:extLst>
          </p:cNvPr>
          <p:cNvSpPr txBox="1">
            <a:spLocks noChangeArrowheads="1"/>
          </p:cNvSpPr>
          <p:nvPr/>
        </p:nvSpPr>
        <p:spPr bwMode="auto">
          <a:xfrm>
            <a:off x="1043608" y="4408883"/>
            <a:ext cx="2304256" cy="638123"/>
          </a:xfrm>
          <a:prstGeom prst="rect">
            <a:avLst/>
          </a:prstGeom>
          <a:solidFill>
            <a:srgbClr val="002060"/>
          </a:solidFill>
          <a:ln w="9525">
            <a:solidFill>
              <a:schemeClr val="bg1"/>
            </a:solidFill>
            <a:miter lim="800000"/>
            <a:headEnd/>
            <a:tailEnd/>
          </a:ln>
          <a:effectLst/>
          <a:extLst/>
        </p:spPr>
        <p:txBody>
          <a:bodyPr wrap="square">
            <a:spAutoFit/>
          </a:bodyPr>
          <a:lstStyle/>
          <a:p>
            <a:pPr algn="ctr">
              <a:lnSpc>
                <a:spcPts val="2100"/>
              </a:lnSpc>
              <a:spcBef>
                <a:spcPct val="50000"/>
              </a:spcBef>
            </a:pPr>
            <a:r>
              <a:rPr lang="en-US" altLang="es-419" sz="2200" b="1" dirty="0">
                <a:solidFill>
                  <a:schemeClr val="bg1"/>
                </a:solidFill>
              </a:rPr>
              <a:t>REINO DIVIDIDO                 476 D.C. - …</a:t>
            </a:r>
          </a:p>
        </p:txBody>
      </p:sp>
      <p:pic>
        <p:nvPicPr>
          <p:cNvPr id="32" name="Picture 2" descr="npo0000ad">
            <a:extLst>
              <a:ext uri="{FF2B5EF4-FFF2-40B4-BE49-F238E27FC236}">
                <a16:creationId xmlns:a16="http://schemas.microsoft.com/office/drawing/2014/main" xmlns="" id="{613ECC08-2481-4E3A-9088-102238A7118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5351"/>
          <a:stretch>
            <a:fillRect/>
          </a:stretch>
        </p:blipFill>
        <p:spPr bwMode="auto">
          <a:xfrm>
            <a:off x="-35093" y="4484347"/>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pic>
        <p:nvPicPr>
          <p:cNvPr id="39"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6"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4291701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par>
                                <p:cTn id="11" presetID="16" presetClass="entr" presetSubtype="2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par>
                                <p:cTn id="14" presetID="16" presetClass="entr" presetSubtype="2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arn(inVertical)">
                                      <p:cBhvr>
                                        <p:cTn id="16" dur="500"/>
                                        <p:tgtEl>
                                          <p:spTgt spid="25"/>
                                        </p:tgtEl>
                                      </p:cBhvr>
                                    </p:animEffect>
                                  </p:childTnLst>
                                </p:cTn>
                              </p:par>
                              <p:par>
                                <p:cTn id="17" presetID="16" presetClass="entr" presetSubtype="21"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inVertical)">
                                      <p:cBhvr>
                                        <p:cTn id="22" dur="500"/>
                                        <p:tgtEl>
                                          <p:spTgt spid="2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arn(inVertical)">
                                      <p:cBhvr>
                                        <p:cTn id="34" dur="500"/>
                                        <p:tgtEl>
                                          <p:spTgt spid="31"/>
                                        </p:tgtEl>
                                      </p:cBhvr>
                                    </p:animEffect>
                                  </p:childTnLst>
                                </p:cTn>
                              </p:par>
                              <p:par>
                                <p:cTn id="35" presetID="16" presetClass="entr" presetSubtype="21"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los diez cuernos significan que de aquel reino se levantarán diez reyes; y tras ellos se levantará otro, el cual será diferente de los primeros, y a tres reyes derribará. </a:t>
            </a:r>
            <a:endParaRPr lang="es-419" sz="2400" dirty="0">
              <a:solidFill>
                <a:schemeClr val="bg1"/>
              </a:solidFill>
              <a:latin typeface="Arial" pitchFamily="34" charset="0"/>
              <a:cs typeface="Arial" pitchFamily="34" charset="0"/>
            </a:endParaRP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2" descr="0512032">
            <a:extLst>
              <a:ext uri="{FF2B5EF4-FFF2-40B4-BE49-F238E27FC236}">
                <a16:creationId xmlns:a16="http://schemas.microsoft.com/office/drawing/2014/main" xmlns="" id="{709E9792-A72B-4A56-83BB-2E1E0BB7B011}"/>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11160" r="66545" b="72606"/>
          <a:stretch>
            <a:fillRect/>
          </a:stretch>
        </p:blipFill>
        <p:spPr bwMode="auto">
          <a:xfrm>
            <a:off x="-108519" y="1641124"/>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descr="0512032">
            <a:extLst>
              <a:ext uri="{FF2B5EF4-FFF2-40B4-BE49-F238E27FC236}">
                <a16:creationId xmlns:a16="http://schemas.microsoft.com/office/drawing/2014/main" xmlns="" id="{D018FC98-79A6-4DE3-B305-5124B124A720}"/>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27394" r="66545" b="57266"/>
          <a:stretch>
            <a:fillRect/>
          </a:stretch>
        </p:blipFill>
        <p:spPr bwMode="auto">
          <a:xfrm>
            <a:off x="-108519" y="2346187"/>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descr="0512032">
            <a:extLst>
              <a:ext uri="{FF2B5EF4-FFF2-40B4-BE49-F238E27FC236}">
                <a16:creationId xmlns:a16="http://schemas.microsoft.com/office/drawing/2014/main" xmlns="" id="{9C75F1DC-A177-4FE1-BC16-B0EBE08B3666}"/>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42734" r="66545" b="42822"/>
          <a:stretch>
            <a:fillRect/>
          </a:stretch>
        </p:blipFill>
        <p:spPr bwMode="auto">
          <a:xfrm>
            <a:off x="-108519" y="2962859"/>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xmlns="" id="{AE3F4CE3-0926-4C86-BF49-EDDFED574AF3}"/>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56284" r="66545" b="27483"/>
          <a:stretch>
            <a:fillRect/>
          </a:stretch>
        </p:blipFill>
        <p:spPr bwMode="auto">
          <a:xfrm>
            <a:off x="-108519" y="360501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descr="0512032">
            <a:extLst>
              <a:ext uri="{FF2B5EF4-FFF2-40B4-BE49-F238E27FC236}">
                <a16:creationId xmlns:a16="http://schemas.microsoft.com/office/drawing/2014/main" xmlns="" id="{594DBB19-A096-447E-9482-98744BD43185}"/>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71622" r="66545" b="13039"/>
          <a:stretch>
            <a:fillRect/>
          </a:stretch>
        </p:blipFill>
        <p:spPr bwMode="auto">
          <a:xfrm>
            <a:off x="-108520" y="4316939"/>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7">
            <a:hlinkClick r:id="" action="ppaction://hlinkshowjump?jump=nextslide"/>
            <a:extLst>
              <a:ext uri="{FF2B5EF4-FFF2-40B4-BE49-F238E27FC236}">
                <a16:creationId xmlns:a16="http://schemas.microsoft.com/office/drawing/2014/main" xmlns="" id="{5092ED50-FEB6-42F2-8598-D9B2FD2D71C0}"/>
              </a:ext>
            </a:extLst>
          </p:cNvPr>
          <p:cNvSpPr txBox="1">
            <a:spLocks noChangeArrowheads="1"/>
          </p:cNvSpPr>
          <p:nvPr/>
        </p:nvSpPr>
        <p:spPr bwMode="auto">
          <a:xfrm>
            <a:off x="1055914" y="1628800"/>
            <a:ext cx="2291950"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BABILONIA          606 A.C.-539 A.C. </a:t>
            </a:r>
          </a:p>
        </p:txBody>
      </p:sp>
      <p:sp>
        <p:nvSpPr>
          <p:cNvPr id="28" name="Text Box 10">
            <a:extLst>
              <a:ext uri="{FF2B5EF4-FFF2-40B4-BE49-F238E27FC236}">
                <a16:creationId xmlns:a16="http://schemas.microsoft.com/office/drawing/2014/main" xmlns="" id="{A09D5196-F343-4603-86AB-C42B73ADED32}"/>
              </a:ext>
            </a:extLst>
          </p:cNvPr>
          <p:cNvSpPr txBox="1">
            <a:spLocks noChangeArrowheads="1"/>
          </p:cNvSpPr>
          <p:nvPr/>
        </p:nvSpPr>
        <p:spPr bwMode="auto">
          <a:xfrm>
            <a:off x="1043608" y="231451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MEDO-PERSIA   539 A.C.-331 A.C.</a:t>
            </a:r>
          </a:p>
        </p:txBody>
      </p:sp>
      <p:sp>
        <p:nvSpPr>
          <p:cNvPr id="29" name="Text Box 12">
            <a:extLst>
              <a:ext uri="{FF2B5EF4-FFF2-40B4-BE49-F238E27FC236}">
                <a16:creationId xmlns:a16="http://schemas.microsoft.com/office/drawing/2014/main" xmlns="" id="{C9159BE4-70D3-4CD7-9E3B-C9F811D0EE28}"/>
              </a:ext>
            </a:extLst>
          </p:cNvPr>
          <p:cNvSpPr txBox="1">
            <a:spLocks noChangeArrowheads="1"/>
          </p:cNvSpPr>
          <p:nvPr/>
        </p:nvSpPr>
        <p:spPr bwMode="auto">
          <a:xfrm>
            <a:off x="1043608" y="3009146"/>
            <a:ext cx="2304256"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GRECIA              331 A.C.- 168 A.C.</a:t>
            </a:r>
          </a:p>
        </p:txBody>
      </p:sp>
      <p:sp>
        <p:nvSpPr>
          <p:cNvPr id="30" name="Text Box 14">
            <a:extLst>
              <a:ext uri="{FF2B5EF4-FFF2-40B4-BE49-F238E27FC236}">
                <a16:creationId xmlns:a16="http://schemas.microsoft.com/office/drawing/2014/main" xmlns="" id="{FEC6DC49-D50B-4690-9ADC-3954D6912E37}"/>
              </a:ext>
            </a:extLst>
          </p:cNvPr>
          <p:cNvSpPr txBox="1">
            <a:spLocks noChangeArrowheads="1"/>
          </p:cNvSpPr>
          <p:nvPr/>
        </p:nvSpPr>
        <p:spPr bwMode="auto">
          <a:xfrm>
            <a:off x="1043608" y="371229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ROMA                 168 A.C.- 476 D.C.</a:t>
            </a:r>
          </a:p>
        </p:txBody>
      </p:sp>
      <p:sp>
        <p:nvSpPr>
          <p:cNvPr id="31" name="Text Box 15">
            <a:extLst>
              <a:ext uri="{FF2B5EF4-FFF2-40B4-BE49-F238E27FC236}">
                <a16:creationId xmlns:a16="http://schemas.microsoft.com/office/drawing/2014/main" xmlns="" id="{B3AFDE68-846F-4935-81E9-598AD403AF00}"/>
              </a:ext>
            </a:extLst>
          </p:cNvPr>
          <p:cNvSpPr txBox="1">
            <a:spLocks noChangeArrowheads="1"/>
          </p:cNvSpPr>
          <p:nvPr/>
        </p:nvSpPr>
        <p:spPr bwMode="auto">
          <a:xfrm>
            <a:off x="1043608" y="4408883"/>
            <a:ext cx="2304256" cy="638123"/>
          </a:xfrm>
          <a:prstGeom prst="rect">
            <a:avLst/>
          </a:prstGeom>
          <a:solidFill>
            <a:srgbClr val="002060"/>
          </a:solidFill>
          <a:ln w="9525">
            <a:solidFill>
              <a:schemeClr val="bg1"/>
            </a:solidFill>
            <a:miter lim="800000"/>
            <a:headEnd/>
            <a:tailEnd/>
          </a:ln>
          <a:effectLst/>
          <a:extLst/>
        </p:spPr>
        <p:txBody>
          <a:bodyPr wrap="square">
            <a:spAutoFit/>
          </a:bodyPr>
          <a:lstStyle/>
          <a:p>
            <a:pPr algn="ctr">
              <a:lnSpc>
                <a:spcPts val="2100"/>
              </a:lnSpc>
              <a:spcBef>
                <a:spcPct val="50000"/>
              </a:spcBef>
            </a:pPr>
            <a:r>
              <a:rPr lang="en-US" altLang="es-419" sz="2200" b="1" dirty="0">
                <a:solidFill>
                  <a:schemeClr val="bg1"/>
                </a:solidFill>
              </a:rPr>
              <a:t>REINO DIVIDIDO                 476 D.C. - …</a:t>
            </a:r>
          </a:p>
        </p:txBody>
      </p:sp>
      <p:pic>
        <p:nvPicPr>
          <p:cNvPr id="32" name="Picture 2" descr="npo0000ad">
            <a:extLst>
              <a:ext uri="{FF2B5EF4-FFF2-40B4-BE49-F238E27FC236}">
                <a16:creationId xmlns:a16="http://schemas.microsoft.com/office/drawing/2014/main" xmlns="" id="{613ECC08-2481-4E3A-9088-102238A7118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5351"/>
          <a:stretch>
            <a:fillRect/>
          </a:stretch>
        </p:blipFill>
        <p:spPr bwMode="auto">
          <a:xfrm>
            <a:off x="-35093" y="4484347"/>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pic>
        <p:nvPicPr>
          <p:cNvPr id="39"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6"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spTree>
    <p:extLst>
      <p:ext uri="{BB962C8B-B14F-4D97-AF65-F5344CB8AC3E}">
        <p14:creationId xmlns:p14="http://schemas.microsoft.com/office/powerpoint/2010/main" val="3175725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y tras ellos se levantará otro, el cual será diferente de los primeros, y a tres reyes derribará. </a:t>
            </a:r>
            <a:endParaRPr lang="es-419" sz="2400" dirty="0">
              <a:solidFill>
                <a:schemeClr val="bg1"/>
              </a:solidFill>
              <a:latin typeface="Arial" pitchFamily="34" charset="0"/>
              <a:cs typeface="Arial" pitchFamily="34" charset="0"/>
            </a:endParaRPr>
          </a:p>
        </p:txBody>
      </p:sp>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2" descr="0512032">
            <a:extLst>
              <a:ext uri="{FF2B5EF4-FFF2-40B4-BE49-F238E27FC236}">
                <a16:creationId xmlns:a16="http://schemas.microsoft.com/office/drawing/2014/main" xmlns="" id="{709E9792-A72B-4A56-83BB-2E1E0BB7B011}"/>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11160" r="66545" b="72606"/>
          <a:stretch>
            <a:fillRect/>
          </a:stretch>
        </p:blipFill>
        <p:spPr bwMode="auto">
          <a:xfrm>
            <a:off x="-108519" y="1641124"/>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descr="0512032">
            <a:extLst>
              <a:ext uri="{FF2B5EF4-FFF2-40B4-BE49-F238E27FC236}">
                <a16:creationId xmlns:a16="http://schemas.microsoft.com/office/drawing/2014/main" xmlns="" id="{D018FC98-79A6-4DE3-B305-5124B124A720}"/>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27394" r="66545" b="57266"/>
          <a:stretch>
            <a:fillRect/>
          </a:stretch>
        </p:blipFill>
        <p:spPr bwMode="auto">
          <a:xfrm>
            <a:off x="-108519" y="2346187"/>
            <a:ext cx="1429497" cy="69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descr="0512032">
            <a:extLst>
              <a:ext uri="{FF2B5EF4-FFF2-40B4-BE49-F238E27FC236}">
                <a16:creationId xmlns:a16="http://schemas.microsoft.com/office/drawing/2014/main" xmlns="" id="{9C75F1DC-A177-4FE1-BC16-B0EBE08B3666}"/>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42734" r="66545" b="42822"/>
          <a:stretch>
            <a:fillRect/>
          </a:stretch>
        </p:blipFill>
        <p:spPr bwMode="auto">
          <a:xfrm>
            <a:off x="-108519" y="2962859"/>
            <a:ext cx="1429497" cy="6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xmlns="" id="{AE3F4CE3-0926-4C86-BF49-EDDFED574AF3}"/>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56284" r="66545" b="27483"/>
          <a:stretch>
            <a:fillRect/>
          </a:stretch>
        </p:blipFill>
        <p:spPr bwMode="auto">
          <a:xfrm>
            <a:off x="-108519" y="3605012"/>
            <a:ext cx="1429497" cy="73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descr="0512032">
            <a:extLst>
              <a:ext uri="{FF2B5EF4-FFF2-40B4-BE49-F238E27FC236}">
                <a16:creationId xmlns:a16="http://schemas.microsoft.com/office/drawing/2014/main" xmlns="" id="{594DBB19-A096-447E-9482-98744BD43185}"/>
              </a:ext>
            </a:extLst>
          </p:cNvPr>
          <p:cNvPicPr>
            <a:picLocks noChangeAspect="1" noChangeArrowheads="1"/>
          </p:cNvPicPr>
          <p:nvPr/>
        </p:nvPicPr>
        <p:blipFill>
          <a:blip r:embed="rId6">
            <a:lum contrast="8000"/>
            <a:extLst>
              <a:ext uri="{28A0092B-C50C-407E-A947-70E740481C1C}">
                <a14:useLocalDpi xmlns:a14="http://schemas.microsoft.com/office/drawing/2010/main" val="0"/>
              </a:ext>
            </a:extLst>
          </a:blip>
          <a:srcRect l="9843" t="71622" r="66545" b="13039"/>
          <a:stretch>
            <a:fillRect/>
          </a:stretch>
        </p:blipFill>
        <p:spPr bwMode="auto">
          <a:xfrm>
            <a:off x="-108520" y="4316939"/>
            <a:ext cx="1429497" cy="6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7">
            <a:hlinkClick r:id="" action="ppaction://hlinkshowjump?jump=nextslide"/>
            <a:extLst>
              <a:ext uri="{FF2B5EF4-FFF2-40B4-BE49-F238E27FC236}">
                <a16:creationId xmlns:a16="http://schemas.microsoft.com/office/drawing/2014/main" xmlns="" id="{5092ED50-FEB6-42F2-8598-D9B2FD2D71C0}"/>
              </a:ext>
            </a:extLst>
          </p:cNvPr>
          <p:cNvSpPr txBox="1">
            <a:spLocks noChangeArrowheads="1"/>
          </p:cNvSpPr>
          <p:nvPr/>
        </p:nvSpPr>
        <p:spPr bwMode="auto">
          <a:xfrm>
            <a:off x="1055914" y="1628800"/>
            <a:ext cx="2291950"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BABILONIA          606 A.C.-539 A.C. </a:t>
            </a:r>
          </a:p>
        </p:txBody>
      </p:sp>
      <p:sp>
        <p:nvSpPr>
          <p:cNvPr id="28" name="Text Box 10">
            <a:extLst>
              <a:ext uri="{FF2B5EF4-FFF2-40B4-BE49-F238E27FC236}">
                <a16:creationId xmlns:a16="http://schemas.microsoft.com/office/drawing/2014/main" xmlns="" id="{A09D5196-F343-4603-86AB-C42B73ADED32}"/>
              </a:ext>
            </a:extLst>
          </p:cNvPr>
          <p:cNvSpPr txBox="1">
            <a:spLocks noChangeArrowheads="1"/>
          </p:cNvSpPr>
          <p:nvPr/>
        </p:nvSpPr>
        <p:spPr bwMode="auto">
          <a:xfrm>
            <a:off x="1043608" y="231451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MEDO-PERSIA   539 A.C.-331 A.C.</a:t>
            </a:r>
          </a:p>
        </p:txBody>
      </p:sp>
      <p:sp>
        <p:nvSpPr>
          <p:cNvPr id="29" name="Text Box 12">
            <a:extLst>
              <a:ext uri="{FF2B5EF4-FFF2-40B4-BE49-F238E27FC236}">
                <a16:creationId xmlns:a16="http://schemas.microsoft.com/office/drawing/2014/main" xmlns="" id="{C9159BE4-70D3-4CD7-9E3B-C9F811D0EE28}"/>
              </a:ext>
            </a:extLst>
          </p:cNvPr>
          <p:cNvSpPr txBox="1">
            <a:spLocks noChangeArrowheads="1"/>
          </p:cNvSpPr>
          <p:nvPr/>
        </p:nvSpPr>
        <p:spPr bwMode="auto">
          <a:xfrm>
            <a:off x="1043608" y="3009146"/>
            <a:ext cx="2304256" cy="638123"/>
          </a:xfrm>
          <a:prstGeom prst="rect">
            <a:avLst/>
          </a:prstGeom>
          <a:solidFill>
            <a:srgbClr val="002060"/>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GRECIA              331 A.C.- 168 A.C.</a:t>
            </a:r>
          </a:p>
        </p:txBody>
      </p:sp>
      <p:sp>
        <p:nvSpPr>
          <p:cNvPr id="30" name="Text Box 14">
            <a:extLst>
              <a:ext uri="{FF2B5EF4-FFF2-40B4-BE49-F238E27FC236}">
                <a16:creationId xmlns:a16="http://schemas.microsoft.com/office/drawing/2014/main" xmlns="" id="{FEC6DC49-D50B-4690-9ADC-3954D6912E37}"/>
              </a:ext>
            </a:extLst>
          </p:cNvPr>
          <p:cNvSpPr txBox="1">
            <a:spLocks noChangeArrowheads="1"/>
          </p:cNvSpPr>
          <p:nvPr/>
        </p:nvSpPr>
        <p:spPr bwMode="auto">
          <a:xfrm>
            <a:off x="1043608" y="3712297"/>
            <a:ext cx="2304256" cy="638123"/>
          </a:xfrm>
          <a:prstGeom prst="rect">
            <a:avLst/>
          </a:prstGeom>
          <a:solidFill>
            <a:schemeClr val="tx1">
              <a:lumMod val="85000"/>
              <a:lumOff val="15000"/>
            </a:schemeClr>
          </a:solidFill>
          <a:ln>
            <a:solidFill>
              <a:schemeClr val="bg1"/>
            </a:solidFill>
          </a:ln>
          <a:effectLst/>
          <a:extLst/>
        </p:spPr>
        <p:txBody>
          <a:bodyPr wrap="square">
            <a:spAutoFit/>
          </a:bodyPr>
          <a:lstStyle/>
          <a:p>
            <a:pPr algn="ctr">
              <a:lnSpc>
                <a:spcPts val="2100"/>
              </a:lnSpc>
              <a:spcBef>
                <a:spcPct val="50000"/>
              </a:spcBef>
            </a:pPr>
            <a:r>
              <a:rPr lang="en-US" altLang="es-419" sz="2200" b="1" dirty="0">
                <a:solidFill>
                  <a:schemeClr val="bg1"/>
                </a:solidFill>
              </a:rPr>
              <a:t>ROMA                 168 A.C.- 476 D.C.</a:t>
            </a:r>
          </a:p>
        </p:txBody>
      </p:sp>
      <p:sp>
        <p:nvSpPr>
          <p:cNvPr id="31" name="Text Box 15">
            <a:extLst>
              <a:ext uri="{FF2B5EF4-FFF2-40B4-BE49-F238E27FC236}">
                <a16:creationId xmlns:a16="http://schemas.microsoft.com/office/drawing/2014/main" xmlns="" id="{B3AFDE68-846F-4935-81E9-598AD403AF00}"/>
              </a:ext>
            </a:extLst>
          </p:cNvPr>
          <p:cNvSpPr txBox="1">
            <a:spLocks noChangeArrowheads="1"/>
          </p:cNvSpPr>
          <p:nvPr/>
        </p:nvSpPr>
        <p:spPr bwMode="auto">
          <a:xfrm>
            <a:off x="1043608" y="4408883"/>
            <a:ext cx="2304256" cy="638123"/>
          </a:xfrm>
          <a:prstGeom prst="rect">
            <a:avLst/>
          </a:prstGeom>
          <a:solidFill>
            <a:srgbClr val="002060"/>
          </a:solidFill>
          <a:ln w="9525">
            <a:solidFill>
              <a:schemeClr val="bg1"/>
            </a:solidFill>
            <a:miter lim="800000"/>
            <a:headEnd/>
            <a:tailEnd/>
          </a:ln>
          <a:effectLst/>
          <a:extLst/>
        </p:spPr>
        <p:txBody>
          <a:bodyPr wrap="square">
            <a:spAutoFit/>
          </a:bodyPr>
          <a:lstStyle/>
          <a:p>
            <a:pPr algn="ctr">
              <a:lnSpc>
                <a:spcPts val="2100"/>
              </a:lnSpc>
              <a:spcBef>
                <a:spcPct val="50000"/>
              </a:spcBef>
            </a:pPr>
            <a:r>
              <a:rPr lang="en-US" altLang="es-419" sz="2200" b="1" dirty="0">
                <a:solidFill>
                  <a:schemeClr val="bg1"/>
                </a:solidFill>
              </a:rPr>
              <a:t>REINO DIVIDIDO                 476 D.C. - …</a:t>
            </a:r>
          </a:p>
        </p:txBody>
      </p:sp>
      <p:pic>
        <p:nvPicPr>
          <p:cNvPr id="32" name="Picture 2" descr="npo0000ad">
            <a:extLst>
              <a:ext uri="{FF2B5EF4-FFF2-40B4-BE49-F238E27FC236}">
                <a16:creationId xmlns:a16="http://schemas.microsoft.com/office/drawing/2014/main" xmlns="" id="{613ECC08-2481-4E3A-9088-102238A7118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5351"/>
          <a:stretch>
            <a:fillRect/>
          </a:stretch>
        </p:blipFill>
        <p:spPr bwMode="auto">
          <a:xfrm>
            <a:off x="-35093" y="4484347"/>
            <a:ext cx="1022123" cy="79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pic>
        <p:nvPicPr>
          <p:cNvPr id="39"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6"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 </a:t>
            </a:r>
            <a:r>
              <a:rPr lang="es-419" sz="2400" dirty="0">
                <a:solidFill>
                  <a:srgbClr val="92D050"/>
                </a:solidFill>
                <a:latin typeface="Arial" pitchFamily="34" charset="0"/>
                <a:cs typeface="Arial" pitchFamily="34" charset="0"/>
              </a:rPr>
              <a:t>y pensará en cambiar los tiempos y la ley;</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serán entregados en su mano hasta </a:t>
            </a:r>
            <a:r>
              <a:rPr lang="es-419" sz="2400" u="sng" dirty="0">
                <a:solidFill>
                  <a:srgbClr val="FFFF00"/>
                </a:solidFill>
                <a:latin typeface="Arial" pitchFamily="34" charset="0"/>
                <a:cs typeface="Arial" pitchFamily="34" charset="0"/>
              </a:rPr>
              <a:t>tiempo, y tiempos, y medio tiempo</a:t>
            </a:r>
            <a:r>
              <a:rPr lang="es-419" sz="2400" dirty="0">
                <a:solidFill>
                  <a:srgbClr val="FFFF00"/>
                </a:solidFill>
                <a:latin typeface="Arial" pitchFamily="34" charset="0"/>
                <a:cs typeface="Arial" pitchFamily="34" charset="0"/>
              </a:rPr>
              <a:t>.</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146576628"/>
              </p:ext>
            </p:extLst>
          </p:nvPr>
        </p:nvGraphicFramePr>
        <p:xfrm>
          <a:off x="35496" y="1647730"/>
          <a:ext cx="3347863" cy="3545913"/>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smtClean="0">
                          <a:ln>
                            <a:noFill/>
                          </a:ln>
                          <a:solidFill>
                            <a:schemeClr val="accent6">
                              <a:lumMod val="40000"/>
                              <a:lumOff val="60000"/>
                            </a:schemeClr>
                          </a:solidFill>
                          <a:effectLst/>
                          <a:latin typeface="+mn-lt"/>
                          <a:sym typeface="Lucida Grande" charset="0"/>
                        </a:rPr>
                        <a:t>Países</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smtClean="0">
                          <a:ln>
                            <a:noFill/>
                          </a:ln>
                          <a:solidFill>
                            <a:schemeClr val="accent6">
                              <a:lumMod val="40000"/>
                              <a:lumOff val="60000"/>
                            </a:schemeClr>
                          </a:solidFill>
                          <a:effectLst/>
                          <a:latin typeface="+mn-lt"/>
                          <a:sym typeface="Lucida Grande" charset="0"/>
                        </a:rPr>
                        <a:t>ALEMANIA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smtClean="0">
                          <a:ln>
                            <a:noFill/>
                          </a:ln>
                          <a:solidFill>
                            <a:schemeClr val="accent6">
                              <a:lumMod val="40000"/>
                              <a:lumOff val="60000"/>
                            </a:schemeClr>
                          </a:solidFill>
                          <a:effectLst/>
                          <a:latin typeface="+mn-lt"/>
                          <a:sym typeface="Lucida Grande" charset="0"/>
                        </a:rPr>
                        <a:t>PORTUGAL</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solidFill>
                            <a:schemeClr val="accent6">
                              <a:lumMod val="40000"/>
                              <a:lumOff val="60000"/>
                            </a:schemeClr>
                          </a:solidFill>
                          <a:effectLst/>
                          <a:latin typeface="+mn-lt"/>
                          <a:sym typeface="Lucida Grande" charset="0"/>
                        </a:rPr>
                        <a:t>ESPAÑA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solidFill>
                            <a:schemeClr val="accent6">
                              <a:lumMod val="40000"/>
                              <a:lumOff val="60000"/>
                            </a:schemeClr>
                          </a:solidFill>
                          <a:effectLst/>
                          <a:latin typeface="+mn-lt"/>
                          <a:sym typeface="Lucida Grande" charset="0"/>
                        </a:rPr>
                        <a:t>SUIZA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solidFill>
                            <a:schemeClr val="accent6">
                              <a:lumMod val="40000"/>
                              <a:lumOff val="60000"/>
                            </a:schemeClr>
                          </a:solidFill>
                          <a:effectLst/>
                          <a:latin typeface="+mn-lt"/>
                          <a:sym typeface="Lucida Grande" charset="0"/>
                        </a:rPr>
                        <a:t>FRANCIA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solidFill>
                            <a:schemeClr val="accent6">
                              <a:lumMod val="40000"/>
                              <a:lumOff val="60000"/>
                            </a:schemeClr>
                          </a:solidFill>
                          <a:effectLst/>
                          <a:latin typeface="+mn-lt"/>
                          <a:sym typeface="Lucida Grande" charset="0"/>
                        </a:rPr>
                        <a:t>ITALIA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solidFill>
                            <a:schemeClr val="accent6">
                              <a:lumMod val="40000"/>
                              <a:lumOff val="60000"/>
                            </a:schemeClr>
                          </a:solidFill>
                          <a:effectLst/>
                          <a:latin typeface="+mn-lt"/>
                          <a:sym typeface="Lucida Grande" charset="0"/>
                        </a:rPr>
                        <a:t>INGLATERRA</a:t>
                      </a:r>
                      <a:endParaRPr kumimoji="0" lang="en-US" sz="2000" b="1" i="0" u="none" strike="noStrike" cap="none" normalizeH="0" baseline="0" dirty="0">
                        <a:ln>
                          <a:noFill/>
                        </a:ln>
                        <a:solidFill>
                          <a:schemeClr val="accent6">
                            <a:lumMod val="40000"/>
                            <a:lumOff val="60000"/>
                          </a:schemeClr>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solidFill>
                      <a:schemeClr val="accent6">
                        <a:lumMod val="40000"/>
                        <a:lumOff val="60000"/>
                      </a:schemeClr>
                    </a:solidFill>
                  </a:tcPr>
                </a:tc>
                <a:extLst>
                  <a:ext uri="{0D108BD9-81ED-4DB2-BD59-A6C34878D82A}">
                    <a16:rowId xmlns:a16="http://schemas.microsoft.com/office/drawing/2014/main" xmlns="" val="10010"/>
                  </a:ext>
                </a:extLst>
              </a:tr>
            </a:tbl>
          </a:graphicData>
        </a:graphic>
      </p:graphicFrame>
      <p:graphicFrame>
        <p:nvGraphicFramePr>
          <p:cNvPr id="38"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2474231579"/>
              </p:ext>
            </p:extLst>
          </p:nvPr>
        </p:nvGraphicFramePr>
        <p:xfrm>
          <a:off x="1920243" y="1628800"/>
          <a:ext cx="1459070" cy="3576660"/>
        </p:xfrm>
        <a:graphic>
          <a:graphicData uri="http://schemas.openxmlformats.org/drawingml/2006/table">
            <a:tbl>
              <a:tblPr>
                <a:tableStyleId>{08FB837D-C827-4EFA-A057-4D05807E0F7C}</a:tableStyleId>
              </a:tblPr>
              <a:tblGrid>
                <a:gridCol w="1459070">
                  <a:extLst>
                    <a:ext uri="{9D8B030D-6E8A-4147-A177-3AD203B41FA5}">
                      <a16:colId xmlns:a16="http://schemas.microsoft.com/office/drawing/2014/main" xmlns="" val="20001"/>
                    </a:ext>
                  </a:extLst>
                </a:gridCol>
              </a:tblGrid>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0"/>
                  </a:ext>
                </a:extLst>
              </a:tr>
              <a:tr h="293510">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1"/>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2"/>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3"/>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4"/>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5"/>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6"/>
                  </a:ext>
                </a:extLst>
              </a:tr>
              <a:tr h="308385">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7"/>
                  </a:ext>
                </a:extLst>
              </a:tr>
              <a:tr h="4465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8"/>
                  </a:ext>
                </a:extLst>
              </a:tr>
              <a:tr h="293510">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09"/>
                  </a:ext>
                </a:extLst>
              </a:tr>
              <a:tr h="293510">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noFill/>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2766814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21" name="TextBox 2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chemeClr val="bg1"/>
                </a:solidFill>
                <a:latin typeface="Arial" pitchFamily="34" charset="0"/>
                <a:cs typeface="Arial" pitchFamily="34" charset="0"/>
              </a:rPr>
              <a:t>el cual será diferente de los primeros, y a tres reyes derribará.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2148379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21" name="TextBox 2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rgbClr val="92D050"/>
                </a:solidFill>
                <a:latin typeface="Arial" pitchFamily="34" charset="0"/>
                <a:cs typeface="Arial" pitchFamily="34" charset="0"/>
              </a:rPr>
              <a:t>el cual será diferente de los primeros,</a:t>
            </a:r>
            <a:r>
              <a:rPr lang="es-419" sz="2400" dirty="0">
                <a:solidFill>
                  <a:schemeClr val="bg1"/>
                </a:solidFill>
                <a:latin typeface="Arial" pitchFamily="34" charset="0"/>
                <a:cs typeface="Arial" pitchFamily="34" charset="0"/>
              </a:rPr>
              <a:t> y a tres reyes derribará.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2197241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rgbClr val="92D050"/>
                </a:solidFill>
                <a:latin typeface="Arial" pitchFamily="34" charset="0"/>
                <a:cs typeface="Arial" pitchFamily="34" charset="0"/>
              </a:rPr>
              <a:t>el cual será diferente de los primeros,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a tres reyes derribará. </a:t>
            </a:r>
            <a:endParaRPr lang="es-419" sz="2400" dirty="0">
              <a:solidFill>
                <a:srgbClr val="FFFF00"/>
              </a:solidFill>
              <a:latin typeface="Arial" pitchFamily="34" charset="0"/>
              <a:cs typeface="Arial" pitchFamily="34" charset="0"/>
            </a:endParaRPr>
          </a:p>
        </p:txBody>
      </p:sp>
      <p:sp>
        <p:nvSpPr>
          <p:cNvPr id="22" name="Rectangle 4"/>
          <p:cNvSpPr txBox="1">
            <a:spLocks noChangeArrowheads="1"/>
          </p:cNvSpPr>
          <p:nvPr/>
        </p:nvSpPr>
        <p:spPr bwMode="auto">
          <a:xfrm>
            <a:off x="4683392" y="3645024"/>
            <a:ext cx="4439602" cy="1351331"/>
          </a:xfrm>
          <a:prstGeom prst="rect">
            <a:avLst/>
          </a:prstGeom>
          <a:solidFill>
            <a:srgbClr val="002060"/>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None/>
            </a:pPr>
            <a:r>
              <a:rPr lang="en-US" altLang="es-419" sz="2400" b="1" smtClean="0">
                <a:solidFill>
                  <a:srgbClr val="CCECFF"/>
                </a:solidFill>
                <a:effectLst>
                  <a:outerShdw blurRad="38100" dist="38100" dir="2700000" algn="tl">
                    <a:srgbClr val="FFFFFF"/>
                  </a:outerShdw>
                </a:effectLst>
                <a:latin typeface="Arial Rounded MT Bold" panose="020F0704030504030204" pitchFamily="34" charset="0"/>
              </a:rPr>
              <a:t>	En el año 493 d.C </a:t>
            </a:r>
            <a:r>
              <a:rPr lang="en-US" altLang="es-419" sz="2400" b="1" smtClean="0">
                <a:solidFill>
                  <a:srgbClr val="FFCC66"/>
                </a:solidFill>
                <a:effectLst>
                  <a:outerShdw blurRad="38100" dist="38100" dir="2700000" algn="tl">
                    <a:srgbClr val="FFFFFF"/>
                  </a:outerShdw>
                </a:effectLst>
                <a:latin typeface="Arial Rounded MT Bold" panose="020F0704030504030204" pitchFamily="34" charset="0"/>
              </a:rPr>
              <a:t>Odoacro, rey de los Hérulos, fue derrotado y muerto.</a:t>
            </a:r>
            <a:endParaRPr lang="en-US" altLang="es-419" sz="2400" b="1" dirty="0">
              <a:solidFill>
                <a:srgbClr val="FFCC66"/>
              </a:solidFill>
              <a:effectLst>
                <a:outerShdw blurRad="38100" dist="38100" dir="2700000" algn="tl">
                  <a:srgbClr val="FFFFFF"/>
                </a:outerShdw>
              </a:effectLst>
              <a:latin typeface="Arial Rounded MT Bold" panose="020F0704030504030204" pitchFamily="34" charset="0"/>
            </a:endParaRPr>
          </a:p>
        </p:txBody>
      </p:sp>
      <p:sp>
        <p:nvSpPr>
          <p:cNvPr id="23" name="Rectangle 5"/>
          <p:cNvSpPr>
            <a:spLocks noChangeArrowheads="1"/>
          </p:cNvSpPr>
          <p:nvPr/>
        </p:nvSpPr>
        <p:spPr bwMode="auto">
          <a:xfrm>
            <a:off x="4716016" y="3501008"/>
            <a:ext cx="4413748" cy="1516580"/>
          </a:xfrm>
          <a:prstGeom prst="rect">
            <a:avLst/>
          </a:prstGeom>
          <a:solidFill>
            <a:srgbClr val="002060"/>
          </a:solidFill>
          <a:ln w="9525">
            <a:solidFill>
              <a:srgbClr val="000000"/>
            </a:solidFill>
            <a:miter lim="800000"/>
            <a:headEnd/>
            <a:tailEnd/>
          </a:ln>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effectLst>
                  <a:outerShdw blurRad="38100" dist="38100" dir="2700000" algn="tl">
                    <a:srgbClr val="8C0000"/>
                  </a:outerShdw>
                </a:effectLst>
                <a:latin typeface="Tahoma" panose="020B0604030504040204" pitchFamily="34" charset="0"/>
              </a:defRPr>
            </a:lvl1pPr>
            <a:lvl2pPr marL="742950" indent="-285750">
              <a:spcBef>
                <a:spcPct val="20000"/>
              </a:spcBef>
              <a:buClr>
                <a:schemeClr val="tx1"/>
              </a:buClr>
              <a:buChar char="–"/>
              <a:defRPr sz="2800">
                <a:solidFill>
                  <a:schemeClr val="tx1"/>
                </a:solidFill>
                <a:effectLst>
                  <a:outerShdw blurRad="38100" dist="38100" dir="2700000" algn="tl">
                    <a:srgbClr val="8C0000"/>
                  </a:outerShdw>
                </a:effectLst>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effectLst>
                  <a:outerShdw blurRad="38100" dist="38100" dir="2700000" algn="tl">
                    <a:srgbClr val="8C0000"/>
                  </a:outerShdw>
                </a:effectLst>
                <a:latin typeface="Tahoma" panose="020B0604030504040204" pitchFamily="34" charset="0"/>
              </a:defRPr>
            </a:lvl3pPr>
            <a:lvl4pPr marL="1600200" indent="-228600">
              <a:spcBef>
                <a:spcPct val="20000"/>
              </a:spcBef>
              <a:buChar char="–"/>
              <a:defRPr sz="2000">
                <a:solidFill>
                  <a:schemeClr val="tx1"/>
                </a:solidFill>
                <a:effectLst>
                  <a:outerShdw blurRad="38100" dist="38100" dir="2700000" algn="tl">
                    <a:srgbClr val="8C0000"/>
                  </a:outerShdw>
                </a:effectLst>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5pPr>
            <a:lvl6pPr marL="25146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6pPr>
            <a:lvl7pPr marL="29718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7pPr>
            <a:lvl8pPr marL="34290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8pPr>
            <a:lvl9pPr marL="38862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9pPr>
          </a:lstStyle>
          <a:p>
            <a:pPr>
              <a:buFont typeface="Wingdings" panose="05000000000000000000" pitchFamily="2" charset="2"/>
              <a:buNone/>
            </a:pPr>
            <a:r>
              <a:rPr lang="en-US" altLang="es-419" sz="2400" b="1" dirty="0">
                <a:solidFill>
                  <a:schemeClr val="bg1"/>
                </a:solidFill>
                <a:effectLst>
                  <a:outerShdw blurRad="38100" dist="38100" dir="2700000" algn="tl">
                    <a:srgbClr val="FFFFFF"/>
                  </a:outerShdw>
                </a:effectLst>
                <a:latin typeface="Arial Rounded MT Bold" panose="020F0704030504030204" pitchFamily="34" charset="0"/>
              </a:rPr>
              <a:t>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Después</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de la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batalla</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de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Tricamarum</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(534 d. C.) los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Vándalos</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dejaron</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de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ser</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 un </a:t>
            </a:r>
            <a:r>
              <a:rPr lang="en-US" altLang="es-419" sz="2400" b="1" dirty="0" err="1">
                <a:solidFill>
                  <a:srgbClr val="CCECFF"/>
                </a:solidFill>
                <a:effectLst>
                  <a:outerShdw blurRad="38100" dist="38100" dir="2700000" algn="tl">
                    <a:srgbClr val="FFFFFF"/>
                  </a:outerShdw>
                </a:effectLst>
                <a:latin typeface="Arial Rounded MT Bold" panose="020F0704030504030204" pitchFamily="34" charset="0"/>
              </a:rPr>
              <a:t>reino</a:t>
            </a:r>
            <a:r>
              <a:rPr lang="en-US" altLang="es-419" sz="2400" b="1" dirty="0">
                <a:solidFill>
                  <a:srgbClr val="CCECFF"/>
                </a:solidFill>
                <a:effectLst>
                  <a:outerShdw blurRad="38100" dist="38100" dir="2700000" algn="tl">
                    <a:srgbClr val="FFFFFF"/>
                  </a:outerShdw>
                </a:effectLst>
                <a:latin typeface="Arial Rounded MT Bold" panose="020F0704030504030204" pitchFamily="34" charset="0"/>
              </a:rPr>
              <a:t>.</a:t>
            </a:r>
          </a:p>
          <a:p>
            <a:pPr>
              <a:buFont typeface="Wingdings" panose="05000000000000000000" pitchFamily="2" charset="2"/>
              <a:buNone/>
            </a:pPr>
            <a:endParaRPr lang="en-US" altLang="es-419" sz="2400" b="1" dirty="0">
              <a:solidFill>
                <a:srgbClr val="CCECFF"/>
              </a:solidFill>
              <a:effectLst>
                <a:outerShdw blurRad="38100" dist="38100" dir="2700000" algn="tl">
                  <a:srgbClr val="FFFFFF"/>
                </a:outerShdw>
              </a:effectLst>
              <a:latin typeface="Arial Rounded MT Bold" panose="020F0704030504030204" pitchFamily="34" charset="0"/>
            </a:endParaRPr>
          </a:p>
          <a:p>
            <a:pPr>
              <a:buFont typeface="Wingdings" panose="05000000000000000000" pitchFamily="2" charset="2"/>
              <a:buNone/>
            </a:pPr>
            <a:r>
              <a:rPr lang="en-US" altLang="es-419" sz="2400" b="1" dirty="0">
                <a:solidFill>
                  <a:schemeClr val="bg1"/>
                </a:solidFill>
                <a:effectLst>
                  <a:outerShdw blurRad="38100" dist="38100" dir="2700000" algn="tl">
                    <a:srgbClr val="FFFFFF"/>
                  </a:outerShdw>
                </a:effectLst>
                <a:latin typeface="Arial Rounded MT Bold" panose="020F0704030504030204" pitchFamily="34" charset="0"/>
              </a:rPr>
              <a:t>	</a:t>
            </a:r>
          </a:p>
        </p:txBody>
      </p:sp>
      <p:sp>
        <p:nvSpPr>
          <p:cNvPr id="26" name="Rectangle 8"/>
          <p:cNvSpPr>
            <a:spLocks noChangeArrowheads="1"/>
          </p:cNvSpPr>
          <p:nvPr/>
        </p:nvSpPr>
        <p:spPr bwMode="auto">
          <a:xfrm>
            <a:off x="4644008" y="3501331"/>
            <a:ext cx="4536504" cy="1511845"/>
          </a:xfrm>
          <a:prstGeom prst="rect">
            <a:avLst/>
          </a:prstGeom>
          <a:solidFill>
            <a:srgbClr val="002060"/>
          </a:solidFill>
          <a:ln>
            <a:noFill/>
          </a:ln>
        </p:spPr>
        <p:txBody>
          <a:bodyPr/>
          <a:lstStyle>
            <a:lvl1pPr marL="342900" indent="-342900">
              <a:spcBef>
                <a:spcPct val="20000"/>
              </a:spcBef>
              <a:buClr>
                <a:schemeClr val="hlink"/>
              </a:buClr>
              <a:buSzPct val="80000"/>
              <a:buFont typeface="Wingdings" panose="05000000000000000000" pitchFamily="2" charset="2"/>
              <a:buChar char="n"/>
              <a:defRPr sz="3200">
                <a:solidFill>
                  <a:schemeClr val="tx1"/>
                </a:solidFill>
                <a:effectLst>
                  <a:outerShdw blurRad="38100" dist="38100" dir="2700000" algn="tl">
                    <a:srgbClr val="8C0000"/>
                  </a:outerShdw>
                </a:effectLst>
                <a:latin typeface="Tahoma" panose="020B0604030504040204" pitchFamily="34" charset="0"/>
              </a:defRPr>
            </a:lvl1pPr>
            <a:lvl2pPr marL="742950" indent="-285750">
              <a:spcBef>
                <a:spcPct val="20000"/>
              </a:spcBef>
              <a:buClr>
                <a:schemeClr val="tx1"/>
              </a:buClr>
              <a:buChar char="–"/>
              <a:defRPr sz="2800">
                <a:solidFill>
                  <a:schemeClr val="tx1"/>
                </a:solidFill>
                <a:effectLst>
                  <a:outerShdw blurRad="38100" dist="38100" dir="2700000" algn="tl">
                    <a:srgbClr val="8C0000"/>
                  </a:outerShdw>
                </a:effectLst>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effectLst>
                  <a:outerShdw blurRad="38100" dist="38100" dir="2700000" algn="tl">
                    <a:srgbClr val="8C0000"/>
                  </a:outerShdw>
                </a:effectLst>
                <a:latin typeface="Tahoma" panose="020B0604030504040204" pitchFamily="34" charset="0"/>
              </a:defRPr>
            </a:lvl3pPr>
            <a:lvl4pPr marL="1600200" indent="-228600">
              <a:spcBef>
                <a:spcPct val="20000"/>
              </a:spcBef>
              <a:buChar char="–"/>
              <a:defRPr sz="2000">
                <a:solidFill>
                  <a:schemeClr val="tx1"/>
                </a:solidFill>
                <a:effectLst>
                  <a:outerShdw blurRad="38100" dist="38100" dir="2700000" algn="tl">
                    <a:srgbClr val="8C0000"/>
                  </a:outerShdw>
                </a:effectLst>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5pPr>
            <a:lvl6pPr marL="25146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6pPr>
            <a:lvl7pPr marL="29718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7pPr>
            <a:lvl8pPr marL="34290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8pPr>
            <a:lvl9pPr marL="3886200" indent="-228600" fontAlgn="base">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8C0000"/>
                  </a:outerShdw>
                </a:effectLst>
                <a:latin typeface="Tahoma" panose="020B0604030504040204" pitchFamily="34" charset="0"/>
              </a:defRPr>
            </a:lvl9pPr>
          </a:lstStyle>
          <a:p>
            <a:pPr>
              <a:buFont typeface="Wingdings" panose="05000000000000000000" pitchFamily="2" charset="2"/>
              <a:buNone/>
            </a:pPr>
            <a:r>
              <a:rPr lang="en-US" altLang="es-419" sz="2600" b="1" dirty="0">
                <a:solidFill>
                  <a:srgbClr val="CCECFF"/>
                </a:solidFill>
                <a:effectLst>
                  <a:outerShdw blurRad="38100" dist="38100" dir="2700000" algn="tl">
                    <a:srgbClr val="FFFFFF"/>
                  </a:outerShdw>
                </a:effectLst>
                <a:latin typeface="Arial Rounded MT Bold" panose="020F0704030504030204" pitchFamily="34" charset="0"/>
              </a:rPr>
              <a:t>	El General </a:t>
            </a:r>
            <a:r>
              <a:rPr lang="en-US" altLang="es-419" sz="2600" b="1" dirty="0" err="1">
                <a:solidFill>
                  <a:srgbClr val="00FFCC"/>
                </a:solidFill>
                <a:effectLst>
                  <a:outerShdw blurRad="38100" dist="38100" dir="2700000" algn="tl">
                    <a:srgbClr val="FFFFFF"/>
                  </a:outerShdw>
                </a:effectLst>
                <a:latin typeface="Arial Rounded MT Bold" panose="020F0704030504030204" pitchFamily="34" charset="0"/>
              </a:rPr>
              <a:t>Belisario</a:t>
            </a:r>
            <a:r>
              <a:rPr lang="en-US" altLang="es-419" sz="2600" b="1" dirty="0">
                <a:solidFill>
                  <a:srgbClr val="00FFCC"/>
                </a:solidFill>
                <a:effectLst>
                  <a:outerShdw blurRad="38100" dist="38100" dir="2700000" algn="tl">
                    <a:srgbClr val="FFFFFF"/>
                  </a:outerShdw>
                </a:effectLst>
                <a:latin typeface="Arial Rounded MT Bold" panose="020F0704030504030204" pitchFamily="34" charset="0"/>
              </a:rPr>
              <a:t> </a:t>
            </a:r>
            <a:r>
              <a:rPr lang="en-US" altLang="es-419" sz="2600" b="1" dirty="0" err="1">
                <a:solidFill>
                  <a:srgbClr val="00FFCC"/>
                </a:solidFill>
                <a:effectLst>
                  <a:outerShdw blurRad="38100" dist="38100" dir="2700000" algn="tl">
                    <a:srgbClr val="FFFFFF"/>
                  </a:outerShdw>
                </a:effectLst>
                <a:latin typeface="Arial Rounded MT Bold" panose="020F0704030504030204" pitchFamily="34" charset="0"/>
              </a:rPr>
              <a:t>derrotó</a:t>
            </a:r>
            <a:r>
              <a:rPr lang="en-US" altLang="es-419" sz="2600" b="1" dirty="0">
                <a:solidFill>
                  <a:srgbClr val="00FFCC"/>
                </a:solidFill>
                <a:effectLst>
                  <a:outerShdw blurRad="38100" dist="38100" dir="2700000" algn="tl">
                    <a:srgbClr val="FFFFFF"/>
                  </a:outerShdw>
                </a:effectLst>
                <a:latin typeface="Arial Rounded MT Bold" panose="020F0704030504030204" pitchFamily="34" charset="0"/>
              </a:rPr>
              <a:t> a los </a:t>
            </a:r>
            <a:r>
              <a:rPr lang="en-US" altLang="es-419" sz="2600" b="1" dirty="0" err="1">
                <a:solidFill>
                  <a:srgbClr val="FFFF00"/>
                </a:solidFill>
                <a:effectLst>
                  <a:outerShdw blurRad="38100" dist="38100" dir="2700000" algn="tl">
                    <a:srgbClr val="FFFFFF"/>
                  </a:outerShdw>
                </a:effectLst>
                <a:latin typeface="Arial Rounded MT Bold" panose="020F0704030504030204" pitchFamily="34" charset="0"/>
              </a:rPr>
              <a:t>Ostrogodos</a:t>
            </a:r>
            <a:r>
              <a:rPr lang="en-US" altLang="es-419" sz="2600" b="1" dirty="0">
                <a:solidFill>
                  <a:srgbClr val="00FFCC"/>
                </a:solidFill>
                <a:effectLst>
                  <a:outerShdw blurRad="38100" dist="38100" dir="2700000" algn="tl">
                    <a:srgbClr val="FFFFFF"/>
                  </a:outerShdw>
                </a:effectLst>
                <a:latin typeface="Arial Rounded MT Bold" panose="020F0704030504030204" pitchFamily="34" charset="0"/>
              </a:rPr>
              <a:t> </a:t>
            </a:r>
            <a:r>
              <a:rPr lang="en-US" altLang="es-419" sz="2600" b="1" dirty="0" err="1">
                <a:solidFill>
                  <a:srgbClr val="00FFCC"/>
                </a:solidFill>
                <a:effectLst>
                  <a:outerShdw blurRad="38100" dist="38100" dir="2700000" algn="tl">
                    <a:srgbClr val="FFFFFF"/>
                  </a:outerShdw>
                </a:effectLst>
                <a:latin typeface="Arial Rounded MT Bold" panose="020F0704030504030204" pitchFamily="34" charset="0"/>
              </a:rPr>
              <a:t>en</a:t>
            </a:r>
            <a:r>
              <a:rPr lang="en-US" altLang="es-419" sz="2600" b="1" dirty="0">
                <a:solidFill>
                  <a:srgbClr val="00FFCC"/>
                </a:solidFill>
                <a:effectLst>
                  <a:outerShdw blurRad="38100" dist="38100" dir="2700000" algn="tl">
                    <a:srgbClr val="FFFFFF"/>
                  </a:outerShdw>
                </a:effectLst>
                <a:latin typeface="Arial Rounded MT Bold" panose="020F0704030504030204" pitchFamily="34" charset="0"/>
              </a:rPr>
              <a:t> el </a:t>
            </a:r>
            <a:r>
              <a:rPr lang="en-US" altLang="es-419" sz="2600" b="1" dirty="0" err="1">
                <a:solidFill>
                  <a:srgbClr val="00FFCC"/>
                </a:solidFill>
                <a:effectLst>
                  <a:outerShdw blurRad="38100" dist="38100" dir="2700000" algn="tl">
                    <a:srgbClr val="FFFFFF"/>
                  </a:outerShdw>
                </a:effectLst>
                <a:latin typeface="Arial Rounded MT Bold" panose="020F0704030504030204" pitchFamily="34" charset="0"/>
              </a:rPr>
              <a:t>año</a:t>
            </a:r>
            <a:r>
              <a:rPr lang="en-US" altLang="es-419" sz="2600" b="1" dirty="0">
                <a:solidFill>
                  <a:srgbClr val="00FFCC"/>
                </a:solidFill>
                <a:effectLst>
                  <a:outerShdw blurRad="38100" dist="38100" dir="2700000" algn="tl">
                    <a:srgbClr val="FFFFFF"/>
                  </a:outerShdw>
                </a:effectLst>
                <a:latin typeface="Arial Rounded MT Bold" panose="020F0704030504030204" pitchFamily="34" charset="0"/>
              </a:rPr>
              <a:t> 538.</a:t>
            </a:r>
            <a:r>
              <a:rPr lang="en-US" altLang="es-419" sz="2600" b="1" dirty="0">
                <a:solidFill>
                  <a:srgbClr val="CCECFF"/>
                </a:solidFill>
                <a:effectLst>
                  <a:outerShdw blurRad="38100" dist="38100" dir="2700000" algn="tl">
                    <a:srgbClr val="FFFFFF"/>
                  </a:outerShdw>
                </a:effectLst>
                <a:latin typeface="Arial Rounded MT Bold" panose="020F0704030504030204" pitchFamily="34" charset="0"/>
              </a:rPr>
              <a:t>  </a:t>
            </a:r>
          </a:p>
        </p:txBody>
      </p:sp>
    </p:spTree>
    <p:extLst>
      <p:ext uri="{BB962C8B-B14F-4D97-AF65-F5344CB8AC3E}">
        <p14:creationId xmlns:p14="http://schemas.microsoft.com/office/powerpoint/2010/main" val="1583192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inVertic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375699"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220072" y="1916832"/>
            <a:ext cx="3923928"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y blasfemias; </a:t>
            </a:r>
            <a:r>
              <a:rPr lang="es-419" sz="2400" dirty="0">
                <a:solidFill>
                  <a:srgbClr val="00B0F0"/>
                </a:solidFill>
                <a:latin typeface="Arial" pitchFamily="34" charset="0"/>
                <a:cs typeface="Arial" pitchFamily="34" charset="0"/>
              </a:rPr>
              <a:t>y se le dio autoridad para actuar </a:t>
            </a:r>
            <a:r>
              <a:rPr lang="es-419" sz="2400" dirty="0">
                <a:solidFill>
                  <a:srgbClr val="FFFF00"/>
                </a:solidFill>
                <a:latin typeface="Arial" pitchFamily="34" charset="0"/>
                <a:cs typeface="Arial" pitchFamily="34" charset="0"/>
              </a:rPr>
              <a:t>cuarenta y dos meses. </a:t>
            </a: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35" name="Rectangle 34">
            <a:extLst>
              <a:ext uri="{FF2B5EF4-FFF2-40B4-BE49-F238E27FC236}">
                <a16:creationId xmlns="" xmlns:a16="http://schemas.microsoft.com/office/drawing/2014/main" id="{4526397A-04F3-4F65-9B33-C9586A3D97A7}"/>
              </a:ext>
            </a:extLst>
          </p:cNvPr>
          <p:cNvSpPr/>
          <p:nvPr/>
        </p:nvSpPr>
        <p:spPr>
          <a:xfrm>
            <a:off x="5045341" y="3617729"/>
            <a:ext cx="4077653" cy="1323439"/>
          </a:xfrm>
          <a:prstGeom prst="rect">
            <a:avLst/>
          </a:prstGeom>
          <a:solidFill>
            <a:srgbClr val="002060"/>
          </a:solidFill>
          <a:ln>
            <a:solidFill>
              <a:schemeClr val="bg1"/>
            </a:solidFill>
          </a:ln>
        </p:spPr>
        <p:txBody>
          <a:bodyPr wrap="square">
            <a:spAutoFit/>
          </a:bodyPr>
          <a:lstStyle/>
          <a:p>
            <a:pPr algn="ctr">
              <a:lnSpc>
                <a:spcPts val="2400"/>
              </a:lnSpc>
            </a:pPr>
            <a:r>
              <a:rPr lang="es-ES" sz="2200" dirty="0">
                <a:solidFill>
                  <a:srgbClr val="FFFF00"/>
                </a:solidFill>
              </a:rPr>
              <a:t>1.260 días </a:t>
            </a:r>
            <a:r>
              <a:rPr lang="es-ES" sz="2200" dirty="0">
                <a:solidFill>
                  <a:schemeClr val="bg1"/>
                </a:solidFill>
              </a:rPr>
              <a:t>(</a:t>
            </a:r>
            <a:r>
              <a:rPr lang="es-ES" sz="2200" dirty="0" err="1">
                <a:solidFill>
                  <a:schemeClr val="bg1"/>
                </a:solidFill>
              </a:rPr>
              <a:t>Apoc</a:t>
            </a:r>
            <a:r>
              <a:rPr lang="es-ES" sz="2200" dirty="0">
                <a:solidFill>
                  <a:schemeClr val="bg1"/>
                </a:solidFill>
              </a:rPr>
              <a:t>. 11: 3; 12: 6), </a:t>
            </a:r>
            <a:r>
              <a:rPr lang="es-ES" sz="2200" dirty="0">
                <a:solidFill>
                  <a:srgbClr val="FFFF00"/>
                </a:solidFill>
              </a:rPr>
              <a:t>42 meses </a:t>
            </a:r>
            <a:r>
              <a:rPr lang="es-ES" sz="2200" dirty="0">
                <a:solidFill>
                  <a:schemeClr val="bg1"/>
                </a:solidFill>
              </a:rPr>
              <a:t>(</a:t>
            </a:r>
            <a:r>
              <a:rPr lang="es-ES" sz="2200" dirty="0" err="1">
                <a:solidFill>
                  <a:schemeClr val="bg1"/>
                </a:solidFill>
              </a:rPr>
              <a:t>Apoc</a:t>
            </a:r>
            <a:r>
              <a:rPr lang="es-ES" sz="2200" dirty="0">
                <a:solidFill>
                  <a:schemeClr val="bg1"/>
                </a:solidFill>
              </a:rPr>
              <a:t>. 11: 2; 13: 5) y </a:t>
            </a:r>
            <a:r>
              <a:rPr lang="es-ES" sz="2200" dirty="0">
                <a:solidFill>
                  <a:srgbClr val="FFFF00"/>
                </a:solidFill>
              </a:rPr>
              <a:t>3 1/2 tiempos </a:t>
            </a:r>
            <a:r>
              <a:rPr lang="es-ES" sz="2200" dirty="0">
                <a:solidFill>
                  <a:schemeClr val="bg1"/>
                </a:solidFill>
              </a:rPr>
              <a:t>(Dan. 7: 25; 12:7; </a:t>
            </a:r>
            <a:r>
              <a:rPr lang="es-ES" sz="2200" dirty="0" err="1">
                <a:solidFill>
                  <a:schemeClr val="bg1"/>
                </a:solidFill>
              </a:rPr>
              <a:t>Apoc</a:t>
            </a:r>
            <a:r>
              <a:rPr lang="es-ES" sz="2200" dirty="0">
                <a:solidFill>
                  <a:schemeClr val="bg1"/>
                </a:solidFill>
              </a:rPr>
              <a:t>. 12: 14). </a:t>
            </a:r>
            <a:endParaRPr lang="en-US" sz="2200" dirty="0">
              <a:solidFill>
                <a:schemeClr val="bg1"/>
              </a:solidFill>
            </a:endParaRP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rgbClr val="92D050"/>
                </a:solidFill>
                <a:latin typeface="Arial" pitchFamily="34" charset="0"/>
                <a:cs typeface="Arial" pitchFamily="34" charset="0"/>
              </a:rPr>
              <a:t>el cual será diferente de los primeros,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a tres reyes derribará. </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959121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Vi </a:t>
            </a:r>
            <a:r>
              <a:rPr lang="es-419" sz="2400" dirty="0">
                <a:solidFill>
                  <a:schemeClr val="bg1"/>
                </a:solidFill>
                <a:latin typeface="Arial" pitchFamily="34" charset="0"/>
                <a:cs typeface="Arial" pitchFamily="34" charset="0"/>
              </a:rPr>
              <a:t>una de sus cabezas como herida de muerte, 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rgbClr val="92D050"/>
                </a:solidFill>
                <a:latin typeface="Arial" pitchFamily="34" charset="0"/>
                <a:cs typeface="Arial" pitchFamily="34" charset="0"/>
              </a:rPr>
              <a:t>el cual será diferente de los primeros,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a tres reyes derribará. </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662197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5" name="1 CuadroTexto"/>
          <p:cNvSpPr txBox="1"/>
          <p:nvPr/>
        </p:nvSpPr>
        <p:spPr>
          <a:xfrm>
            <a:off x="3349501" y="-27384"/>
            <a:ext cx="2411238"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7:24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los diez cuernos significan que de aquel reino se levantarán diez reyes;</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tras ellos se levantará otro, </a:t>
            </a:r>
            <a:r>
              <a:rPr lang="es-419" sz="2400" dirty="0">
                <a:solidFill>
                  <a:srgbClr val="92D050"/>
                </a:solidFill>
                <a:latin typeface="Arial" pitchFamily="34" charset="0"/>
                <a:cs typeface="Arial" pitchFamily="34" charset="0"/>
              </a:rPr>
              <a:t>el cual será diferente de los primeros,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a tres reyes derribará. </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4379122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También </a:t>
            </a:r>
            <a:r>
              <a:rPr lang="es-419" sz="2400" dirty="0">
                <a:solidFill>
                  <a:schemeClr val="bg1"/>
                </a:solidFill>
                <a:latin typeface="Arial" pitchFamily="34" charset="0"/>
                <a:cs typeface="Arial" pitchFamily="34" charset="0"/>
              </a:rPr>
              <a:t>se le dio boca que hablaba grandes cosas y blasfemias; 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37815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chemeClr val="bg1"/>
                </a:solidFill>
                <a:latin typeface="Arial" pitchFamily="34" charset="0"/>
                <a:cs typeface="Arial" pitchFamily="34" charset="0"/>
              </a:rPr>
              <a:t>y blasfemias; 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94831135"/>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chemeClr val="bg1"/>
                </a:solidFill>
                <a:latin typeface="Arial" pitchFamily="34" charset="0"/>
                <a:cs typeface="Arial" pitchFamily="34" charset="0"/>
              </a:rPr>
              <a:t>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pic>
        <p:nvPicPr>
          <p:cNvPr id="10" name="Picture 6" descr="npo000001">
            <a:extLst>
              <a:ext uri="{FF2B5EF4-FFF2-40B4-BE49-F238E27FC236}">
                <a16:creationId xmlns:a16="http://schemas.microsoft.com/office/drawing/2014/main" xmlns="" id="{16D92780-3685-4339-861B-78FF5E3035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7842" r="2051"/>
          <a:stretch>
            <a:fillRect/>
          </a:stretch>
        </p:blipFill>
        <p:spPr bwMode="auto">
          <a:xfrm>
            <a:off x="3442395" y="1556792"/>
            <a:ext cx="653628" cy="73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 descr="npo00000d">
            <a:extLst>
              <a:ext uri="{FF2B5EF4-FFF2-40B4-BE49-F238E27FC236}">
                <a16:creationId xmlns:a16="http://schemas.microsoft.com/office/drawing/2014/main" xmlns="" id="{379B63A5-2935-4B14-9FA7-04AFC19969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385" r="13202"/>
          <a:stretch>
            <a:fillRect/>
          </a:stretch>
        </p:blipFill>
        <p:spPr bwMode="auto">
          <a:xfrm>
            <a:off x="3431137" y="3675288"/>
            <a:ext cx="657962" cy="660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6" descr="npo000005">
            <a:extLst>
              <a:ext uri="{FF2B5EF4-FFF2-40B4-BE49-F238E27FC236}">
                <a16:creationId xmlns:a16="http://schemas.microsoft.com/office/drawing/2014/main" xmlns="" id="{E9EA205D-769F-4797-A7D3-84D6047A1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3765" r="11763"/>
          <a:stretch>
            <a:fillRect/>
          </a:stretch>
        </p:blipFill>
        <p:spPr bwMode="auto">
          <a:xfrm>
            <a:off x="3438783" y="2348880"/>
            <a:ext cx="656462" cy="662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7" descr="npo000009">
            <a:extLst>
              <a:ext uri="{FF2B5EF4-FFF2-40B4-BE49-F238E27FC236}">
                <a16:creationId xmlns:a16="http://schemas.microsoft.com/office/drawing/2014/main" xmlns="" id="{B12C2244-225E-4CD6-BAD7-ACCC016F66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5100" r="14142"/>
          <a:stretch>
            <a:fillRect/>
          </a:stretch>
        </p:blipFill>
        <p:spPr bwMode="auto">
          <a:xfrm>
            <a:off x="3431900" y="2972999"/>
            <a:ext cx="670227" cy="71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a:extLst>
              <a:ext uri="{FF2B5EF4-FFF2-40B4-BE49-F238E27FC236}">
                <a16:creationId xmlns:a16="http://schemas.microsoft.com/office/drawing/2014/main" xmlns="" id="{5B2784EF-54EE-4F9C-B855-FEC8104CCB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219" t="1689" b="15347"/>
          <a:stretch>
            <a:fillRect/>
          </a:stretch>
        </p:blipFill>
        <p:spPr bwMode="auto">
          <a:xfrm>
            <a:off x="3438783" y="3651069"/>
            <a:ext cx="914079" cy="11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http://www.editoriallapaz.org/images-default-folder/apocalipsis-7-cuerno-pequeno-examen.jpg">
            <a:extLst>
              <a:ext uri="{FF2B5EF4-FFF2-40B4-BE49-F238E27FC236}">
                <a16:creationId xmlns:a16="http://schemas.microsoft.com/office/drawing/2014/main" xmlns="" id="{70CBBCA2-1472-4295-B7E8-7564106DEE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9287" y="3645024"/>
            <a:ext cx="1566035" cy="115283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graphicFrame>
        <p:nvGraphicFramePr>
          <p:cNvPr id="37" name="Group 2">
            <a:extLst>
              <a:ext uri="{FF2B5EF4-FFF2-40B4-BE49-F238E27FC236}">
                <a16:creationId xmlns:a16="http://schemas.microsoft.com/office/drawing/2014/main" xmlns="" id="{1482EBAA-E3A4-4774-B0D4-8E8F9A66ACFC}"/>
              </a:ext>
            </a:extLst>
          </p:cNvPr>
          <p:cNvGraphicFramePr>
            <a:graphicFrameLocks noGrp="1"/>
          </p:cNvGraphicFramePr>
          <p:nvPr>
            <p:extLst>
              <p:ext uri="{D42A27DB-BD31-4B8C-83A1-F6EECF244321}">
                <p14:modId xmlns:p14="http://schemas.microsoft.com/office/powerpoint/2010/main" val="1088929110"/>
              </p:ext>
            </p:extLst>
          </p:nvPr>
        </p:nvGraphicFramePr>
        <p:xfrm>
          <a:off x="35496" y="1503714"/>
          <a:ext cx="3347863" cy="3365446"/>
        </p:xfrm>
        <a:graphic>
          <a:graphicData uri="http://schemas.openxmlformats.org/drawingml/2006/table">
            <a:tbl>
              <a:tblPr>
                <a:tableStyleId>{08FB837D-C827-4EFA-A057-4D05807E0F7C}</a:tableStyleId>
              </a:tblPr>
              <a:tblGrid>
                <a:gridCol w="1888793">
                  <a:extLst>
                    <a:ext uri="{9D8B030D-6E8A-4147-A177-3AD203B41FA5}">
                      <a16:colId xmlns:a16="http://schemas.microsoft.com/office/drawing/2014/main" xmlns="" val="20000"/>
                    </a:ext>
                  </a:extLst>
                </a:gridCol>
                <a:gridCol w="1459070">
                  <a:extLst>
                    <a:ext uri="{9D8B030D-6E8A-4147-A177-3AD203B41FA5}">
                      <a16:colId xmlns:a16="http://schemas.microsoft.com/office/drawing/2014/main" xmlns="" val="20001"/>
                    </a:ext>
                  </a:extLst>
                </a:gridCol>
              </a:tblGrid>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Historiadores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tab pos="914400" algn="l"/>
                        </a:tabLst>
                      </a:pPr>
                      <a:r>
                        <a:rPr kumimoji="0" lang="en-US" sz="2000" b="1" u="none" strike="noStrike" cap="none" normalizeH="0" baseline="0" dirty="0" err="1">
                          <a:ln>
                            <a:noFill/>
                          </a:ln>
                          <a:effectLst/>
                          <a:latin typeface="+mn-lt"/>
                          <a:sym typeface="Lucida Grande" charset="0"/>
                        </a:rPr>
                        <a:t>Países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0"/>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VANDALOS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1"/>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ALAMOS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ALEMANIA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2"/>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SUEVOS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PORTUGAL</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3"/>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VISIGODOS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ESPAÑA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4"/>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BURGÚNDOS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SUIZA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5"/>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FRANCIA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6"/>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LOMBARDOS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ITALIA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7"/>
                  </a:ext>
                </a:extLst>
              </a:tr>
              <a:tr h="444446">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ANGLO-SAJONES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INGLATERRA</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8"/>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OSTROGODOS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09"/>
                  </a:ext>
                </a:extLst>
              </a:tr>
              <a:tr h="271092">
                <a:tc>
                  <a:txBody>
                    <a:bodyPr/>
                    <a:lstStyle/>
                    <a:p>
                      <a:pPr marL="0" marR="0" lvl="0" indent="0" algn="ctr" defTabSz="914400" rtl="0" eaLnBrk="1" fontAlgn="base" latinLnBrk="0" hangingPunct="1">
                        <a:lnSpc>
                          <a:spcPts val="1300"/>
                        </a:lnSpc>
                        <a:spcBef>
                          <a:spcPct val="0"/>
                        </a:spcBef>
                        <a:spcAft>
                          <a:spcPct val="0"/>
                        </a:spcAft>
                        <a:buClrTx/>
                        <a:buSzTx/>
                        <a:buFontTx/>
                        <a:buNone/>
                        <a:tabLst/>
                      </a:pPr>
                      <a:r>
                        <a:rPr kumimoji="0" lang="en-US" sz="2000" u="none" strike="noStrike" cap="none" normalizeH="0" baseline="0" dirty="0">
                          <a:ln>
                            <a:noFill/>
                          </a:ln>
                          <a:effectLst/>
                          <a:latin typeface="+mn-lt"/>
                          <a:sym typeface="Lucida Grande" charset="0"/>
                        </a:rPr>
                        <a:t>HÉRULOS</a:t>
                      </a:r>
                      <a:endParaRPr kumimoji="0" lang="en-US" sz="2000" b="1" i="0" u="none" strike="noStrike" cap="none" normalizeH="0" baseline="0" dirty="0">
                        <a:ln>
                          <a:noFill/>
                        </a:ln>
                        <a:solidFill>
                          <a:schemeClr val="bg1"/>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tc>
                  <a:txBody>
                    <a:bodyPr/>
                    <a:lstStyle/>
                    <a:p>
                      <a:pPr marL="0" marR="0" lvl="0" indent="0" algn="ctr" defTabSz="914400" rtl="0" eaLnBrk="1" fontAlgn="base" latinLnBrk="0" hangingPunct="1">
                        <a:lnSpc>
                          <a:spcPts val="13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mn-lt"/>
                        <a:ea typeface="Lucida Grande" charset="0"/>
                        <a:cs typeface="Arial" panose="020B0604020202020204" pitchFamily="34" charset="0"/>
                        <a:sym typeface="Lucida Grande" charset="0"/>
                      </a:endParaRPr>
                    </a:p>
                  </a:txBody>
                  <a:tcPr marL="63495" marR="63495" marT="63500" marB="63500" anchor="ctr" horzOverflow="overflow"/>
                </a:tc>
                <a:extLst>
                  <a:ext uri="{0D108BD9-81ED-4DB2-BD59-A6C34878D82A}">
                    <a16:rowId xmlns:a16="http://schemas.microsoft.com/office/drawing/2014/main" xmlns="" val="10010"/>
                  </a:ext>
                </a:extLst>
              </a:tr>
            </a:tbl>
          </a:graphicData>
        </a:graphic>
      </p:graphicFrame>
      <p:sp>
        <p:nvSpPr>
          <p:cNvPr id="17" name="TextBox 16">
            <a:extLst>
              <a:ext uri="{FF2B5EF4-FFF2-40B4-BE49-F238E27FC236}">
                <a16:creationId xmlns="" xmlns:a16="http://schemas.microsoft.com/office/drawing/2014/main" id="{B85DFE45-C7F2-4C4B-854A-7A73AF34FEBF}"/>
              </a:ext>
            </a:extLst>
          </p:cNvPr>
          <p:cNvSpPr txBox="1"/>
          <p:nvPr/>
        </p:nvSpPr>
        <p:spPr>
          <a:xfrm>
            <a:off x="2051958" y="4496749"/>
            <a:ext cx="1066799" cy="400110"/>
          </a:xfrm>
          <a:prstGeom prst="rect">
            <a:avLst/>
          </a:prstGeom>
          <a:noFill/>
        </p:spPr>
        <p:txBody>
          <a:bodyPr wrap="square" rtlCol="0">
            <a:spAutoFit/>
          </a:bodyPr>
          <a:lstStyle/>
          <a:p>
            <a:r>
              <a:rPr lang="en-US" sz="2000" b="1" dirty="0">
                <a:solidFill>
                  <a:srgbClr val="C00000"/>
                </a:solidFill>
              </a:rPr>
              <a:t>493 </a:t>
            </a:r>
            <a:r>
              <a:rPr lang="en-US" sz="2000" b="1" dirty="0" err="1">
                <a:solidFill>
                  <a:srgbClr val="C00000"/>
                </a:solidFill>
              </a:rPr>
              <a:t>dC</a:t>
            </a:r>
            <a:endParaRPr lang="es-419" sz="2000" b="1" dirty="0">
              <a:solidFill>
                <a:srgbClr val="C00000"/>
              </a:solidFill>
            </a:endParaRPr>
          </a:p>
        </p:txBody>
      </p:sp>
      <p:sp>
        <p:nvSpPr>
          <p:cNvPr id="18" name="TextBox 17">
            <a:extLst>
              <a:ext uri="{FF2B5EF4-FFF2-40B4-BE49-F238E27FC236}">
                <a16:creationId xmlns="" xmlns:a16="http://schemas.microsoft.com/office/drawing/2014/main" id="{B74DFCB3-546E-418B-9CEE-C932EC2607A5}"/>
              </a:ext>
            </a:extLst>
          </p:cNvPr>
          <p:cNvSpPr txBox="1"/>
          <p:nvPr/>
        </p:nvSpPr>
        <p:spPr>
          <a:xfrm>
            <a:off x="2123728" y="1732746"/>
            <a:ext cx="1066799" cy="400110"/>
          </a:xfrm>
          <a:prstGeom prst="rect">
            <a:avLst/>
          </a:prstGeom>
          <a:noFill/>
        </p:spPr>
        <p:txBody>
          <a:bodyPr wrap="square" rtlCol="0">
            <a:spAutoFit/>
          </a:bodyPr>
          <a:lstStyle/>
          <a:p>
            <a:r>
              <a:rPr lang="en-US" sz="2000" b="1" dirty="0">
                <a:solidFill>
                  <a:srgbClr val="C00000"/>
                </a:solidFill>
              </a:rPr>
              <a:t>534 </a:t>
            </a:r>
            <a:r>
              <a:rPr lang="en-US" sz="2000" b="1" dirty="0" err="1">
                <a:solidFill>
                  <a:srgbClr val="C00000"/>
                </a:solidFill>
              </a:rPr>
              <a:t>dC</a:t>
            </a:r>
            <a:endParaRPr lang="es-419" sz="2000" b="1" dirty="0">
              <a:solidFill>
                <a:srgbClr val="C00000"/>
              </a:solidFill>
            </a:endParaRPr>
          </a:p>
        </p:txBody>
      </p:sp>
      <p:sp>
        <p:nvSpPr>
          <p:cNvPr id="19" name="TextBox 18">
            <a:extLst>
              <a:ext uri="{FF2B5EF4-FFF2-40B4-BE49-F238E27FC236}">
                <a16:creationId xmlns="" xmlns:a16="http://schemas.microsoft.com/office/drawing/2014/main" id="{C4B69301-8D3B-4F47-9B7C-3D1D0D4B6B08}"/>
              </a:ext>
            </a:extLst>
          </p:cNvPr>
          <p:cNvSpPr txBox="1"/>
          <p:nvPr/>
        </p:nvSpPr>
        <p:spPr>
          <a:xfrm>
            <a:off x="2051720" y="4189752"/>
            <a:ext cx="1066799" cy="400110"/>
          </a:xfrm>
          <a:prstGeom prst="rect">
            <a:avLst/>
          </a:prstGeom>
          <a:noFill/>
        </p:spPr>
        <p:txBody>
          <a:bodyPr wrap="square" rtlCol="0">
            <a:spAutoFit/>
          </a:bodyPr>
          <a:lstStyle/>
          <a:p>
            <a:r>
              <a:rPr lang="en-US" sz="2000" b="1" dirty="0">
                <a:solidFill>
                  <a:srgbClr val="0070C0"/>
                </a:solidFill>
              </a:rPr>
              <a:t>538 </a:t>
            </a:r>
            <a:r>
              <a:rPr lang="en-US" sz="2000" b="1" dirty="0" err="1">
                <a:solidFill>
                  <a:srgbClr val="0070C0"/>
                </a:solidFill>
              </a:rPr>
              <a:t>dC</a:t>
            </a:r>
            <a:endParaRPr lang="es-419" sz="2000" b="1" dirty="0">
              <a:solidFill>
                <a:srgbClr val="0070C0"/>
              </a:solidFill>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299449727"/>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chemeClr val="bg1"/>
                </a:solidFill>
                <a:latin typeface="Arial" pitchFamily="34" charset="0"/>
                <a:cs typeface="Arial" pitchFamily="34" charset="0"/>
              </a:rPr>
              <a:t>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6" name="1 CuadroTexto"/>
          <p:cNvSpPr txBox="1"/>
          <p:nvPr/>
        </p:nvSpPr>
        <p:spPr>
          <a:xfrm>
            <a:off x="1254383" y="1340768"/>
            <a:ext cx="237174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Marcos 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432048" y="1844824"/>
            <a:ext cx="3995936" cy="13747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¿Por </a:t>
            </a:r>
            <a:r>
              <a:rPr lang="es-419" sz="2400" dirty="0">
                <a:solidFill>
                  <a:schemeClr val="bg1"/>
                </a:solidFill>
                <a:latin typeface="Arial" pitchFamily="34" charset="0"/>
                <a:cs typeface="Arial" pitchFamily="34" charset="0"/>
              </a:rPr>
              <a:t>qué habla éste así? Blasfemias dice. ¿Quién puede perdonar pecados, sino sólo Dios? </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85768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chemeClr val="bg1"/>
                </a:solidFill>
                <a:latin typeface="Arial" pitchFamily="34" charset="0"/>
                <a:cs typeface="Arial" pitchFamily="34" charset="0"/>
              </a:rPr>
              <a:t>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6" name="1 CuadroTexto"/>
          <p:cNvSpPr txBox="1"/>
          <p:nvPr/>
        </p:nvSpPr>
        <p:spPr>
          <a:xfrm>
            <a:off x="1254383" y="1340768"/>
            <a:ext cx="237174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Marcos 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432048" y="1844824"/>
            <a:ext cx="3995936"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¿Por </a:t>
            </a:r>
            <a:r>
              <a:rPr lang="es-419" sz="2400" dirty="0">
                <a:solidFill>
                  <a:srgbClr val="FFFF00"/>
                </a:solidFill>
                <a:latin typeface="Arial" pitchFamily="34" charset="0"/>
                <a:cs typeface="Arial" pitchFamily="34" charset="0"/>
              </a:rPr>
              <a:t>qué habla éste así? </a:t>
            </a:r>
            <a:r>
              <a:rPr lang="es-419" sz="2400" dirty="0">
                <a:solidFill>
                  <a:schemeClr val="bg1"/>
                </a:solidFill>
                <a:latin typeface="Arial" pitchFamily="34" charset="0"/>
                <a:cs typeface="Arial" pitchFamily="34" charset="0"/>
              </a:rPr>
              <a:t>Blasfemias dice. ¿Quién puede perdonar pecados, sino sólo Dios? </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92353901"/>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chemeClr val="bg1"/>
                </a:solidFill>
                <a:latin typeface="Arial" pitchFamily="34" charset="0"/>
                <a:cs typeface="Arial" pitchFamily="34" charset="0"/>
              </a:rPr>
              <a:t>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6" name="1 CuadroTexto"/>
          <p:cNvSpPr txBox="1"/>
          <p:nvPr/>
        </p:nvSpPr>
        <p:spPr>
          <a:xfrm>
            <a:off x="1254383" y="1340768"/>
            <a:ext cx="237174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Marcos 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432048" y="1844824"/>
            <a:ext cx="3995936"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¿Por </a:t>
            </a:r>
            <a:r>
              <a:rPr lang="es-419" sz="2400" dirty="0">
                <a:solidFill>
                  <a:srgbClr val="FFFF00"/>
                </a:solidFill>
                <a:latin typeface="Arial" pitchFamily="34" charset="0"/>
                <a:cs typeface="Arial" pitchFamily="34" charset="0"/>
              </a:rPr>
              <a:t>qué habla éste así? </a:t>
            </a:r>
            <a:r>
              <a:rPr lang="es-419" sz="2400" dirty="0">
                <a:solidFill>
                  <a:srgbClr val="00B0F0"/>
                </a:solidFill>
                <a:latin typeface="Arial" pitchFamily="34" charset="0"/>
                <a:cs typeface="Arial" pitchFamily="34" charset="0"/>
              </a:rPr>
              <a:t>Blasfemias dice. </a:t>
            </a:r>
            <a:r>
              <a:rPr lang="es-419" sz="2400" dirty="0">
                <a:solidFill>
                  <a:schemeClr val="bg1"/>
                </a:solidFill>
                <a:latin typeface="Arial" pitchFamily="34" charset="0"/>
                <a:cs typeface="Arial" pitchFamily="34" charset="0"/>
              </a:rPr>
              <a:t>¿Quién puede perdonar pecados, sino sólo Dios? </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11334504"/>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chemeClr val="bg1"/>
                </a:solidFill>
                <a:latin typeface="Arial" pitchFamily="34" charset="0"/>
                <a:cs typeface="Arial" pitchFamily="34" charset="0"/>
              </a:rPr>
              <a:t>y se le dio autoridad para actuar cuarenta y dos meses. </a:t>
            </a:r>
            <a:endParaRPr lang="es-419" sz="2400" dirty="0" smtClean="0">
              <a:solidFill>
                <a:schemeClr val="bg1"/>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6" name="1 CuadroTexto"/>
          <p:cNvSpPr txBox="1"/>
          <p:nvPr/>
        </p:nvSpPr>
        <p:spPr>
          <a:xfrm>
            <a:off x="1254383" y="1340768"/>
            <a:ext cx="2371740"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Marcos 2:7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432048" y="1844824"/>
            <a:ext cx="3995936"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¿Por </a:t>
            </a:r>
            <a:r>
              <a:rPr lang="es-419" sz="2400" dirty="0">
                <a:solidFill>
                  <a:srgbClr val="FFFF00"/>
                </a:solidFill>
                <a:latin typeface="Arial" pitchFamily="34" charset="0"/>
                <a:cs typeface="Arial" pitchFamily="34" charset="0"/>
              </a:rPr>
              <a:t>qué habla éste así? </a:t>
            </a:r>
            <a:r>
              <a:rPr lang="es-419" sz="2400" dirty="0">
                <a:solidFill>
                  <a:srgbClr val="00B0F0"/>
                </a:solidFill>
                <a:latin typeface="Arial" pitchFamily="34" charset="0"/>
                <a:cs typeface="Arial" pitchFamily="34" charset="0"/>
              </a:rPr>
              <a:t>Blasfemias dice. </a:t>
            </a:r>
            <a:r>
              <a:rPr lang="es-419" sz="2400" dirty="0">
                <a:solidFill>
                  <a:srgbClr val="92D050"/>
                </a:solidFill>
                <a:latin typeface="Arial" pitchFamily="34" charset="0"/>
                <a:cs typeface="Arial" pitchFamily="34" charset="0"/>
              </a:rPr>
              <a:t>¿Quién puede perdonar pecados, sino sólo Dios? </a:t>
            </a:r>
            <a:r>
              <a:rPr lang="es-419" sz="2400" dirty="0" smtClean="0">
                <a:solidFill>
                  <a:srgbClr val="92D050"/>
                </a:solidFill>
                <a:latin typeface="Arial" pitchFamily="34" charset="0"/>
                <a:cs typeface="Arial" pitchFamily="34" charset="0"/>
              </a:rPr>
              <a:t> </a:t>
            </a:r>
            <a:endParaRPr lang="es-419" sz="2400" dirty="0">
              <a:solidFill>
                <a:srgbClr val="92D050"/>
              </a:solidFill>
              <a:latin typeface="Arial" pitchFamily="34" charset="0"/>
              <a:cs typeface="Arial" pitchFamily="34" charset="0"/>
            </a:endParaRPr>
          </a:p>
        </p:txBody>
      </p:sp>
    </p:spTree>
    <p:extLst>
      <p:ext uri="{BB962C8B-B14F-4D97-AF65-F5344CB8AC3E}">
        <p14:creationId xmlns:p14="http://schemas.microsoft.com/office/powerpoint/2010/main" val="16699959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535226"/>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se le dio boca que hablaba grandes cosas </a:t>
            </a:r>
            <a:r>
              <a:rPr lang="es-419" sz="2400" dirty="0">
                <a:solidFill>
                  <a:srgbClr val="00B0F0"/>
                </a:solidFill>
                <a:latin typeface="Arial" pitchFamily="34" charset="0"/>
                <a:cs typeface="Arial" pitchFamily="34" charset="0"/>
              </a:rPr>
              <a:t>y blasfemias; </a:t>
            </a:r>
            <a:r>
              <a:rPr lang="es-419" sz="2400" dirty="0">
                <a:solidFill>
                  <a:srgbClr val="92D050"/>
                </a:solidFill>
                <a:latin typeface="Arial" pitchFamily="34" charset="0"/>
                <a:cs typeface="Arial" pitchFamily="34" charset="0"/>
              </a:rPr>
              <a:t>y se le dio autoridad para actuar cuarenta y dos meses. </a:t>
            </a:r>
            <a:endParaRPr lang="es-419" sz="2400" dirty="0" smtClean="0">
              <a:solidFill>
                <a:srgbClr val="92D050"/>
              </a:solidFill>
              <a:latin typeface="Arial" pitchFamily="34" charset="0"/>
              <a:cs typeface="Arial" pitchFamily="34" charset="0"/>
            </a:endParaRP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776198010"/>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abrió su boca en blasfemias contra Dios, para blasfemar 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866451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chemeClr val="bg1"/>
                </a:solidFill>
                <a:latin typeface="Arial" pitchFamily="34" charset="0"/>
                <a:cs typeface="Arial" pitchFamily="34" charset="0"/>
              </a:rPr>
              <a:t>para blasfemar 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168097811"/>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chemeClr val="bg1"/>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128159581"/>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Aun </a:t>
            </a:r>
            <a:r>
              <a:rPr lang="es-419" sz="2400" dirty="0">
                <a:solidFill>
                  <a:schemeClr val="bg1"/>
                </a:solidFill>
                <a:latin typeface="Arial" pitchFamily="34" charset="0"/>
                <a:cs typeface="Arial" pitchFamily="34" charset="0"/>
              </a:rPr>
              <a:t>se engrandeció contra el príncipe de los ejércitos, y por él fue quitado el continuo sacrificio, y el lugar de su santuario fue echado por tierra. </a:t>
            </a: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a causa de la prevaricación le fue entregado el ejército junto con el continuo sacrificio; y echó por tierra la verdad, e hizo cuanto quiso, y prosperó.</a:t>
            </a:r>
          </a:p>
        </p:txBody>
      </p:sp>
    </p:spTree>
    <p:extLst>
      <p:ext uri="{BB962C8B-B14F-4D97-AF65-F5344CB8AC3E}">
        <p14:creationId xmlns:p14="http://schemas.microsoft.com/office/powerpoint/2010/main" val="3985824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chemeClr val="bg1"/>
                </a:solidFill>
                <a:latin typeface="Arial" pitchFamily="34" charset="0"/>
                <a:cs typeface="Arial" pitchFamily="34" charset="0"/>
              </a:rPr>
              <a:t>y por él fue quitado el continuo sacrificio, y el lugar de su santuario fue echado por tierra. </a:t>
            </a: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a causa de la prevaricación le fue entregado el ejército junto con el continuo sacrificio; y echó por tierra la verdad, e hizo cuanto quiso, y prosperó.</a:t>
            </a:r>
          </a:p>
        </p:txBody>
      </p:sp>
    </p:spTree>
    <p:extLst>
      <p:ext uri="{BB962C8B-B14F-4D97-AF65-F5344CB8AC3E}">
        <p14:creationId xmlns:p14="http://schemas.microsoft.com/office/powerpoint/2010/main" val="3596710856"/>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rgbClr val="00B0F0"/>
                </a:solidFill>
                <a:latin typeface="Arial" pitchFamily="34" charset="0"/>
                <a:cs typeface="Arial" pitchFamily="34" charset="0"/>
              </a:rPr>
              <a:t>y por él fue quitado el continuo sacrificio,</a:t>
            </a:r>
            <a:r>
              <a:rPr lang="es-419" sz="2400" dirty="0">
                <a:solidFill>
                  <a:schemeClr val="bg1"/>
                </a:solidFill>
                <a:latin typeface="Arial" pitchFamily="34" charset="0"/>
                <a:cs typeface="Arial" pitchFamily="34" charset="0"/>
              </a:rPr>
              <a:t> y el lugar de su santuario fue echado por tierra. </a:t>
            </a: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a causa de la prevaricación le fue entregado el ejército junto con el continuo sacrificio; y echó por tierra la verdad, e hizo cuanto quiso, y prosperó.</a:t>
            </a:r>
          </a:p>
        </p:txBody>
      </p:sp>
    </p:spTree>
    <p:extLst>
      <p:ext uri="{BB962C8B-B14F-4D97-AF65-F5344CB8AC3E}">
        <p14:creationId xmlns:p14="http://schemas.microsoft.com/office/powerpoint/2010/main" val="3555516450"/>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rgbClr val="00B0F0"/>
                </a:solidFill>
                <a:latin typeface="Arial" pitchFamily="34" charset="0"/>
                <a:cs typeface="Arial" pitchFamily="34" charset="0"/>
              </a:rPr>
              <a:t>y por él fue quitado el continuo sacrificio,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el lugar de su santuario fue echado por tierra. </a:t>
            </a: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a causa de la prevaricación le fue entregado el ejército junto con el continuo sacrificio; y echó por tierra la verdad, e hizo cuanto quiso, y prosperó.</a:t>
            </a:r>
          </a:p>
        </p:txBody>
      </p:sp>
    </p:spTree>
    <p:extLst>
      <p:ext uri="{BB962C8B-B14F-4D97-AF65-F5344CB8AC3E}">
        <p14:creationId xmlns:p14="http://schemas.microsoft.com/office/powerpoint/2010/main" val="2406779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rgbClr val="00B0F0"/>
                </a:solidFill>
                <a:latin typeface="Arial" pitchFamily="34" charset="0"/>
                <a:cs typeface="Arial" pitchFamily="34" charset="0"/>
              </a:rPr>
              <a:t>y por él fue quitado el continuo sacrificio,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el lugar de su santuario fue echado por tierra. </a:t>
            </a:r>
            <a:r>
              <a:rPr lang="es-419" sz="2400" dirty="0" smtClean="0">
                <a:solidFill>
                  <a:srgbClr val="00B0F0"/>
                </a:solidFill>
                <a:latin typeface="Arial" pitchFamily="34" charset="0"/>
                <a:cs typeface="Arial" pitchFamily="34" charset="0"/>
              </a:rPr>
              <a:t>Y </a:t>
            </a:r>
            <a:r>
              <a:rPr lang="es-419" sz="2400" dirty="0">
                <a:solidFill>
                  <a:srgbClr val="00B0F0"/>
                </a:solidFill>
                <a:latin typeface="Arial" pitchFamily="34" charset="0"/>
                <a:cs typeface="Arial" pitchFamily="34" charset="0"/>
              </a:rPr>
              <a:t>a causa de la prevaricación le fue entregado el ejército junto con el continuo sacrificio; </a:t>
            </a:r>
            <a:r>
              <a:rPr lang="es-419" sz="2400" dirty="0">
                <a:solidFill>
                  <a:schemeClr val="bg1"/>
                </a:solidFill>
                <a:latin typeface="Arial" pitchFamily="34" charset="0"/>
                <a:cs typeface="Arial" pitchFamily="34" charset="0"/>
              </a:rPr>
              <a:t>y echó por tierra la verdad, e hizo cuanto quiso, y prosperó.</a:t>
            </a:r>
          </a:p>
        </p:txBody>
      </p:sp>
    </p:spTree>
    <p:extLst>
      <p:ext uri="{BB962C8B-B14F-4D97-AF65-F5344CB8AC3E}">
        <p14:creationId xmlns:p14="http://schemas.microsoft.com/office/powerpoint/2010/main" val="21792148"/>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rgbClr val="00B0F0"/>
                </a:solidFill>
                <a:latin typeface="Arial" pitchFamily="34" charset="0"/>
                <a:cs typeface="Arial" pitchFamily="34" charset="0"/>
              </a:rPr>
              <a:t>y por él fue quitado el continuo sacrificio,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el lugar de su santuario fue echado por tierra. </a:t>
            </a:r>
            <a:r>
              <a:rPr lang="es-419" sz="2400" dirty="0" smtClean="0">
                <a:solidFill>
                  <a:srgbClr val="00B0F0"/>
                </a:solidFill>
                <a:latin typeface="Arial" pitchFamily="34" charset="0"/>
                <a:cs typeface="Arial" pitchFamily="34" charset="0"/>
              </a:rPr>
              <a:t>Y </a:t>
            </a:r>
            <a:r>
              <a:rPr lang="es-419" sz="2400" dirty="0">
                <a:solidFill>
                  <a:srgbClr val="00B0F0"/>
                </a:solidFill>
                <a:latin typeface="Arial" pitchFamily="34" charset="0"/>
                <a:cs typeface="Arial" pitchFamily="34" charset="0"/>
              </a:rPr>
              <a:t>a causa de la prevaricación le fue entregado el ejército junto con el continuo sacrificio; </a:t>
            </a:r>
            <a:r>
              <a:rPr lang="es-419" sz="2400" dirty="0">
                <a:solidFill>
                  <a:srgbClr val="FFFF00"/>
                </a:solidFill>
                <a:latin typeface="Arial" pitchFamily="34" charset="0"/>
                <a:cs typeface="Arial" pitchFamily="34" charset="0"/>
              </a:rPr>
              <a:t>y echó por tierra la verdad, </a:t>
            </a:r>
            <a:r>
              <a:rPr lang="es-419" sz="2400" dirty="0">
                <a:solidFill>
                  <a:schemeClr val="bg1"/>
                </a:solidFill>
                <a:latin typeface="Arial" pitchFamily="34" charset="0"/>
                <a:cs typeface="Arial" pitchFamily="34" charset="0"/>
              </a:rPr>
              <a:t>e hizo cuanto quiso, y prosperó.</a:t>
            </a:r>
          </a:p>
        </p:txBody>
      </p:sp>
    </p:spTree>
    <p:extLst>
      <p:ext uri="{BB962C8B-B14F-4D97-AF65-F5344CB8AC3E}">
        <p14:creationId xmlns:p14="http://schemas.microsoft.com/office/powerpoint/2010/main" val="3886203052"/>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41177" y="196850"/>
            <a:ext cx="4090222"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en-US" altLang="es-419" sz="2400">
                <a:solidFill>
                  <a:schemeClr val="bg1"/>
                </a:solidFill>
                <a:latin typeface="Arial Rounded MT Bold" panose="020F0704030504030204" pitchFamily="34" charset="0"/>
              </a:rPr>
              <a:t>Hecho por tierra la verdad</a:t>
            </a:r>
          </a:p>
        </p:txBody>
      </p:sp>
      <p:sp>
        <p:nvSpPr>
          <p:cNvPr id="6" name="Text Box 6"/>
          <p:cNvSpPr txBox="1">
            <a:spLocks noChangeArrowheads="1"/>
          </p:cNvSpPr>
          <p:nvPr/>
        </p:nvSpPr>
        <p:spPr bwMode="auto">
          <a:xfrm>
            <a:off x="1177193" y="1268760"/>
            <a:ext cx="3513591"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538 Supremacia papal</a:t>
            </a:r>
          </a:p>
        </p:txBody>
      </p:sp>
      <p:sp>
        <p:nvSpPr>
          <p:cNvPr id="7" name="Text Box 7"/>
          <p:cNvSpPr txBox="1">
            <a:spLocks noChangeArrowheads="1"/>
          </p:cNvSpPr>
          <p:nvPr/>
        </p:nvSpPr>
        <p:spPr bwMode="auto">
          <a:xfrm>
            <a:off x="1408968" y="1725960"/>
            <a:ext cx="2386551"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590 Purgatorio</a:t>
            </a:r>
          </a:p>
        </p:txBody>
      </p:sp>
      <p:sp>
        <p:nvSpPr>
          <p:cNvPr id="8" name="Text Box 8"/>
          <p:cNvSpPr txBox="1">
            <a:spLocks noChangeArrowheads="1"/>
          </p:cNvSpPr>
          <p:nvPr/>
        </p:nvSpPr>
        <p:spPr bwMode="auto">
          <a:xfrm>
            <a:off x="1604231" y="2259360"/>
            <a:ext cx="2797561"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682 Agua bendita</a:t>
            </a:r>
          </a:p>
        </p:txBody>
      </p:sp>
      <p:sp>
        <p:nvSpPr>
          <p:cNvPr id="9" name="Text Box 9"/>
          <p:cNvSpPr txBox="1">
            <a:spLocks noChangeArrowheads="1"/>
          </p:cNvSpPr>
          <p:nvPr/>
        </p:nvSpPr>
        <p:spPr bwMode="auto">
          <a:xfrm>
            <a:off x="1847118" y="2748310"/>
            <a:ext cx="4399731"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710 Beso a los pies del papa</a:t>
            </a:r>
          </a:p>
        </p:txBody>
      </p:sp>
      <p:sp>
        <p:nvSpPr>
          <p:cNvPr id="10" name="Text Box 10"/>
          <p:cNvSpPr txBox="1">
            <a:spLocks noChangeArrowheads="1"/>
          </p:cNvSpPr>
          <p:nvPr/>
        </p:nvSpPr>
        <p:spPr bwMode="auto">
          <a:xfrm>
            <a:off x="2075718" y="3249960"/>
            <a:ext cx="5232586"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799 Misa ofrecida por los muertos</a:t>
            </a:r>
          </a:p>
        </p:txBody>
      </p:sp>
      <p:sp>
        <p:nvSpPr>
          <p:cNvPr id="11" name="Text Box 11"/>
          <p:cNvSpPr txBox="1">
            <a:spLocks noChangeArrowheads="1"/>
          </p:cNvSpPr>
          <p:nvPr/>
        </p:nvSpPr>
        <p:spPr bwMode="auto">
          <a:xfrm>
            <a:off x="2380518" y="3783360"/>
            <a:ext cx="4368504"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938 Canonización de santos</a:t>
            </a:r>
          </a:p>
        </p:txBody>
      </p:sp>
      <p:sp>
        <p:nvSpPr>
          <p:cNvPr id="12" name="Text Box 12"/>
          <p:cNvSpPr txBox="1">
            <a:spLocks noChangeArrowheads="1"/>
          </p:cNvSpPr>
          <p:nvPr/>
        </p:nvSpPr>
        <p:spPr bwMode="auto">
          <a:xfrm>
            <a:off x="2609118" y="4348510"/>
            <a:ext cx="4088042"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dirty="0">
                <a:solidFill>
                  <a:schemeClr val="bg1"/>
                </a:solidFill>
                <a:latin typeface="Arial Rounded MT Bold" panose="020F0704030504030204" pitchFamily="34" charset="0"/>
              </a:rPr>
              <a:t>1079 </a:t>
            </a:r>
            <a:r>
              <a:rPr lang="en-US" altLang="es-419" sz="2400" dirty="0" err="1">
                <a:solidFill>
                  <a:schemeClr val="bg1"/>
                </a:solidFill>
                <a:latin typeface="Arial Rounded MT Bold" panose="020F0704030504030204" pitchFamily="34" charset="0"/>
              </a:rPr>
              <a:t>Oración</a:t>
            </a:r>
            <a:r>
              <a:rPr lang="en-US" altLang="es-419" sz="2400" dirty="0">
                <a:solidFill>
                  <a:schemeClr val="bg1"/>
                </a:solidFill>
                <a:latin typeface="Arial Rounded MT Bold" panose="020F0704030504030204" pitchFamily="34" charset="0"/>
              </a:rPr>
              <a:t> </a:t>
            </a:r>
            <a:r>
              <a:rPr lang="en-US" altLang="es-419" sz="2400" dirty="0" err="1">
                <a:solidFill>
                  <a:schemeClr val="bg1"/>
                </a:solidFill>
                <a:latin typeface="Arial Rounded MT Bold" panose="020F0704030504030204" pitchFamily="34" charset="0"/>
              </a:rPr>
              <a:t>por</a:t>
            </a:r>
            <a:r>
              <a:rPr lang="en-US" altLang="es-419" sz="2400" dirty="0">
                <a:solidFill>
                  <a:schemeClr val="bg1"/>
                </a:solidFill>
                <a:latin typeface="Arial Rounded MT Bold" panose="020F0704030504030204" pitchFamily="34" charset="0"/>
              </a:rPr>
              <a:t> </a:t>
            </a:r>
            <a:r>
              <a:rPr lang="en-US" altLang="es-419" sz="2400" dirty="0" err="1">
                <a:solidFill>
                  <a:schemeClr val="bg1"/>
                </a:solidFill>
                <a:latin typeface="Arial Rounded MT Bold" panose="020F0704030504030204" pitchFamily="34" charset="0"/>
              </a:rPr>
              <a:t>muertos</a:t>
            </a:r>
            <a:endParaRPr lang="en-US" altLang="es-419" sz="2400" dirty="0">
              <a:solidFill>
                <a:schemeClr val="bg1"/>
              </a:solidFill>
              <a:latin typeface="Arial Rounded MT Bold" panose="020F0704030504030204" pitchFamily="34" charset="0"/>
            </a:endParaRPr>
          </a:p>
        </p:txBody>
      </p:sp>
      <p:sp>
        <p:nvSpPr>
          <p:cNvPr id="13" name="Text Box 13"/>
          <p:cNvSpPr txBox="1">
            <a:spLocks noChangeArrowheads="1"/>
          </p:cNvSpPr>
          <p:nvPr/>
        </p:nvSpPr>
        <p:spPr bwMode="auto">
          <a:xfrm>
            <a:off x="2883756" y="4881910"/>
            <a:ext cx="4404026" cy="46166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r>
              <a:rPr lang="en-US" altLang="es-419" sz="2400">
                <a:solidFill>
                  <a:schemeClr val="bg1"/>
                </a:solidFill>
                <a:latin typeface="Arial Rounded MT Bold" panose="020F0704030504030204" pitchFamily="34" charset="0"/>
              </a:rPr>
              <a:t>1229 Prohibición de la Biblia</a:t>
            </a:r>
          </a:p>
        </p:txBody>
      </p:sp>
    </p:spTree>
    <p:extLst>
      <p:ext uri="{BB962C8B-B14F-4D97-AF65-F5344CB8AC3E}">
        <p14:creationId xmlns:p14="http://schemas.microsoft.com/office/powerpoint/2010/main" val="441687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abrió su boca en blasfemias contra Dios, </a:t>
            </a:r>
            <a:r>
              <a:rPr lang="es-419" sz="2400" dirty="0">
                <a:solidFill>
                  <a:srgbClr val="00B0F0"/>
                </a:solidFill>
                <a:latin typeface="Arial" pitchFamily="34" charset="0"/>
                <a:cs typeface="Arial" pitchFamily="34" charset="0"/>
              </a:rPr>
              <a:t>para blasfemar </a:t>
            </a:r>
            <a:r>
              <a:rPr lang="es-419" sz="2400" dirty="0">
                <a:solidFill>
                  <a:srgbClr val="92D050"/>
                </a:solidFill>
                <a:latin typeface="Arial" pitchFamily="34" charset="0"/>
                <a:cs typeface="Arial" pitchFamily="34" charset="0"/>
              </a:rPr>
              <a:t>de su nombre, de su tabernáculo, y de los que moran en el cielo.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1 CuadroTexto"/>
          <p:cNvSpPr txBox="1"/>
          <p:nvPr/>
        </p:nvSpPr>
        <p:spPr>
          <a:xfrm>
            <a:off x="875562" y="1124744"/>
            <a:ext cx="3129383"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Daniel 8:11, 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6" name="2 CuadroTexto"/>
          <p:cNvSpPr txBox="1"/>
          <p:nvPr/>
        </p:nvSpPr>
        <p:spPr>
          <a:xfrm>
            <a:off x="35495" y="1628800"/>
            <a:ext cx="4608513" cy="3298339"/>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Aun </a:t>
            </a:r>
            <a:r>
              <a:rPr lang="es-419" sz="2400" dirty="0">
                <a:solidFill>
                  <a:srgbClr val="FFFF00"/>
                </a:solidFill>
                <a:latin typeface="Arial" pitchFamily="34" charset="0"/>
                <a:cs typeface="Arial" pitchFamily="34" charset="0"/>
              </a:rPr>
              <a:t>se engrandeció contra el príncipe de los ejércitos, </a:t>
            </a:r>
            <a:r>
              <a:rPr lang="es-419" sz="2400" dirty="0">
                <a:solidFill>
                  <a:srgbClr val="00B0F0"/>
                </a:solidFill>
                <a:latin typeface="Arial" pitchFamily="34" charset="0"/>
                <a:cs typeface="Arial" pitchFamily="34" charset="0"/>
              </a:rPr>
              <a:t>y por él fue quitado el continuo sacrificio,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el lugar de su santuario fue echado por tierra. </a:t>
            </a:r>
            <a:r>
              <a:rPr lang="es-419" sz="2400" dirty="0" smtClean="0">
                <a:solidFill>
                  <a:srgbClr val="00B0F0"/>
                </a:solidFill>
                <a:latin typeface="Arial" pitchFamily="34" charset="0"/>
                <a:cs typeface="Arial" pitchFamily="34" charset="0"/>
              </a:rPr>
              <a:t>Y </a:t>
            </a:r>
            <a:r>
              <a:rPr lang="es-419" sz="2400" dirty="0">
                <a:solidFill>
                  <a:srgbClr val="00B0F0"/>
                </a:solidFill>
                <a:latin typeface="Arial" pitchFamily="34" charset="0"/>
                <a:cs typeface="Arial" pitchFamily="34" charset="0"/>
              </a:rPr>
              <a:t>a causa de la prevaricación le fue entregado el ejército junto con el continuo sacrificio; </a:t>
            </a:r>
            <a:r>
              <a:rPr lang="es-419" sz="2400" dirty="0">
                <a:solidFill>
                  <a:srgbClr val="FFFF00"/>
                </a:solidFill>
                <a:latin typeface="Arial" pitchFamily="34" charset="0"/>
                <a:cs typeface="Arial" pitchFamily="34" charset="0"/>
              </a:rPr>
              <a:t>y echó por tierra la verdad, </a:t>
            </a:r>
            <a:r>
              <a:rPr lang="es-419" sz="2400" dirty="0">
                <a:solidFill>
                  <a:srgbClr val="00B0F0"/>
                </a:solidFill>
                <a:latin typeface="Arial" pitchFamily="34" charset="0"/>
                <a:cs typeface="Arial" pitchFamily="34" charset="0"/>
              </a:rPr>
              <a:t>e hizo cuanto quiso, y prosperó.</a:t>
            </a:r>
          </a:p>
        </p:txBody>
      </p:sp>
    </p:spTree>
    <p:extLst>
      <p:ext uri="{BB962C8B-B14F-4D97-AF65-F5344CB8AC3E}">
        <p14:creationId xmlns:p14="http://schemas.microsoft.com/office/powerpoint/2010/main" val="877051346"/>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se le permitió hacer guerra contra los santos, y vencerlos. También se le dio autoridad sobre toda tribu, pueblo, lengua y nación. </a:t>
            </a:r>
          </a:p>
        </p:txBody>
      </p:sp>
      <p:sp>
        <p:nvSpPr>
          <p:cNvPr id="7" name="1 CuadroTexto"/>
          <p:cNvSpPr txBox="1"/>
          <p:nvPr/>
        </p:nvSpPr>
        <p:spPr>
          <a:xfrm>
            <a:off x="5420055" y="1412776"/>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5" name="2 CuadroTexto"/>
          <p:cNvSpPr txBox="1"/>
          <p:nvPr/>
        </p:nvSpPr>
        <p:spPr>
          <a:xfrm>
            <a:off x="5148064" y="1916832"/>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756585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chemeClr val="bg1"/>
                </a:solidFill>
                <a:latin typeface="Arial" pitchFamily="34" charset="0"/>
                <a:cs typeface="Arial" pitchFamily="34" charset="0"/>
              </a:rPr>
              <a:t>También se le dio autoridad sobre toda tribu, pueblo, lengua y nación. </a:t>
            </a:r>
          </a:p>
        </p:txBody>
      </p:sp>
      <p:sp>
        <p:nvSpPr>
          <p:cNvPr id="7"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416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7"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chemeClr val="bg1"/>
                </a:solidFill>
                <a:latin typeface="Arial" pitchFamily="34" charset="0"/>
                <a:cs typeface="Arial" pitchFamily="34" charset="0"/>
              </a:rPr>
              <a:t>pero su herida mortal fue sanada; 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0475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7"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chemeClr val="bg1"/>
                </a:solidFill>
                <a:latin typeface="Arial" pitchFamily="34" charset="0"/>
                <a:cs typeface="Arial" pitchFamily="34" charset="0"/>
              </a:rPr>
              <a:t>y se maravilló toda la tierra en pos de la </a:t>
            </a:r>
            <a:r>
              <a:rPr lang="es-419" sz="2400" dirty="0" smtClean="0">
                <a:solidFill>
                  <a:schemeClr val="bg1"/>
                </a:solidFill>
                <a:latin typeface="Arial" pitchFamily="34" charset="0"/>
                <a:cs typeface="Arial" pitchFamily="34" charset="0"/>
              </a:rPr>
              <a:t>bestia</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7447675"/>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7"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3" name="1 CuadroTexto"/>
          <p:cNvSpPr txBox="1"/>
          <p:nvPr/>
        </p:nvSpPr>
        <p:spPr>
          <a:xfrm>
            <a:off x="3560809" y="5364505"/>
            <a:ext cx="2273379"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Daniel 7:25</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5805264"/>
            <a:ext cx="9108503"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hablará palabras contra el Altísimo,</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y a los santos del Altísimo quebrantará,</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pensará en cambiar los tiempos y la ley; </a:t>
            </a:r>
            <a:r>
              <a:rPr lang="es-419" sz="2400" dirty="0">
                <a:solidFill>
                  <a:srgbClr val="FFFF00"/>
                </a:solidFill>
                <a:latin typeface="Arial" pitchFamily="34" charset="0"/>
                <a:cs typeface="Arial" pitchFamily="34" charset="0"/>
              </a:rPr>
              <a:t>y serán entregados en su mano hasta tiempo, y tiempos, y medio tiempo.</a:t>
            </a: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4"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41192"/>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Después </a:t>
            </a:r>
            <a:r>
              <a:rPr lang="es-419" sz="2400" dirty="0">
                <a:solidFill>
                  <a:schemeClr val="bg1"/>
                </a:solidFill>
                <a:latin typeface="Arial" pitchFamily="34" charset="0"/>
                <a:cs typeface="Arial" pitchFamily="34" charset="0"/>
              </a:rPr>
              <a:t>vi otra bestia que subía de la tierra;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TextBox 10">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18"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2"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9083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Después </a:t>
            </a:r>
            <a:r>
              <a:rPr lang="es-419" sz="2400" dirty="0">
                <a:solidFill>
                  <a:srgbClr val="FFFF00"/>
                </a:solidFill>
                <a:latin typeface="Arial" pitchFamily="34" charset="0"/>
                <a:cs typeface="Arial" pitchFamily="34" charset="0"/>
              </a:rPr>
              <a:t>vi otra bestia </a:t>
            </a:r>
            <a:r>
              <a:rPr lang="es-419" sz="2400" dirty="0">
                <a:solidFill>
                  <a:schemeClr val="bg1"/>
                </a:solidFill>
                <a:latin typeface="Arial" pitchFamily="34" charset="0"/>
                <a:cs typeface="Arial" pitchFamily="34" charset="0"/>
              </a:rPr>
              <a:t>que subía de la tierra;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TextBox 12">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2"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3"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4"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3697288"/>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Después </a:t>
            </a:r>
            <a:r>
              <a:rPr lang="es-419" sz="2400" dirty="0">
                <a:solidFill>
                  <a:srgbClr val="FFFF00"/>
                </a:solidFill>
                <a:latin typeface="Arial" pitchFamily="34" charset="0"/>
                <a:cs typeface="Arial" pitchFamily="34" charset="0"/>
              </a:rPr>
              <a:t>vi otra bestia </a:t>
            </a:r>
            <a:r>
              <a:rPr lang="es-419" sz="2400" dirty="0">
                <a:solidFill>
                  <a:schemeClr val="bg1"/>
                </a:solidFill>
                <a:latin typeface="Arial" pitchFamily="34" charset="0"/>
                <a:cs typeface="Arial" pitchFamily="34" charset="0"/>
              </a:rPr>
              <a:t>que subía de la tierra;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p:cNvSpPr txBox="1"/>
          <p:nvPr/>
        </p:nvSpPr>
        <p:spPr>
          <a:xfrm>
            <a:off x="423870" y="141277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288032" y="1916832"/>
            <a:ext cx="3923928"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Las aguas que </a:t>
            </a:r>
            <a:r>
              <a:rPr lang="es-419" sz="2400" dirty="0" smtClean="0">
                <a:solidFill>
                  <a:schemeClr val="bg1"/>
                </a:solidFill>
                <a:latin typeface="Arial" pitchFamily="34" charset="0"/>
                <a:cs typeface="Arial" pitchFamily="34" charset="0"/>
              </a:rPr>
              <a:t>has </a:t>
            </a:r>
            <a:r>
              <a:rPr lang="es-419" sz="2400" dirty="0">
                <a:solidFill>
                  <a:schemeClr val="bg1"/>
                </a:solidFill>
                <a:latin typeface="Arial" pitchFamily="34" charset="0"/>
                <a:cs typeface="Arial" pitchFamily="34" charset="0"/>
              </a:rPr>
              <a:t>visto donde la ramera se </a:t>
            </a:r>
            <a:r>
              <a:rPr lang="es-419" sz="2400" dirty="0" smtClean="0">
                <a:solidFill>
                  <a:schemeClr val="bg1"/>
                </a:solidFill>
                <a:latin typeface="Arial" pitchFamily="34" charset="0"/>
                <a:cs typeface="Arial" pitchFamily="34" charset="0"/>
              </a:rPr>
              <a:t>sienta</a:t>
            </a:r>
            <a:r>
              <a:rPr lang="es-419" sz="2400" dirty="0">
                <a:solidFill>
                  <a:schemeClr val="bg1"/>
                </a:solidFill>
                <a:latin typeface="Arial" pitchFamily="34" charset="0"/>
                <a:cs typeface="Arial" pitchFamily="34" charset="0"/>
              </a:rPr>
              <a:t>, son pueblos, muchedumbres, naciones y lenguas. </a:t>
            </a: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9"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0"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31"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2"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35" name="TextBox 3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15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Después </a:t>
            </a:r>
            <a:r>
              <a:rPr lang="es-419" sz="2400" dirty="0">
                <a:solidFill>
                  <a:srgbClr val="FFFF00"/>
                </a:solidFill>
                <a:latin typeface="Arial" pitchFamily="34" charset="0"/>
                <a:cs typeface="Arial" pitchFamily="34" charset="0"/>
              </a:rPr>
              <a:t>vi otra bestia </a:t>
            </a:r>
            <a:r>
              <a:rPr lang="es-419" sz="2400" dirty="0">
                <a:solidFill>
                  <a:schemeClr val="bg1"/>
                </a:solidFill>
                <a:latin typeface="Arial" pitchFamily="34" charset="0"/>
                <a:cs typeface="Arial" pitchFamily="34" charset="0"/>
              </a:rPr>
              <a:t>que subía de la tierra;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p:cNvSpPr txBox="1"/>
          <p:nvPr/>
        </p:nvSpPr>
        <p:spPr>
          <a:xfrm>
            <a:off x="423870" y="141277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288032" y="1916832"/>
            <a:ext cx="3923928"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a:t>
            </a:r>
            <a:r>
              <a:rPr lang="es-419" sz="2400" dirty="0" smtClean="0">
                <a:solidFill>
                  <a:srgbClr val="FFFF00"/>
                </a:solidFill>
                <a:latin typeface="Arial" pitchFamily="34" charset="0"/>
                <a:cs typeface="Arial" pitchFamily="34" charset="0"/>
              </a:rPr>
              <a:t>has </a:t>
            </a:r>
            <a:r>
              <a:rPr lang="es-419" sz="2400" dirty="0">
                <a:solidFill>
                  <a:srgbClr val="FFFF00"/>
                </a:solidFill>
                <a:latin typeface="Arial" pitchFamily="34" charset="0"/>
                <a:cs typeface="Arial" pitchFamily="34" charset="0"/>
              </a:rPr>
              <a:t>visto donde la ramera se </a:t>
            </a:r>
            <a:r>
              <a:rPr lang="es-419" sz="2400" dirty="0" smtClean="0">
                <a:solidFill>
                  <a:srgbClr val="FFFF00"/>
                </a:solidFill>
                <a:latin typeface="Arial" pitchFamily="34" charset="0"/>
                <a:cs typeface="Arial" pitchFamily="34" charset="0"/>
              </a:rPr>
              <a:t>sienta</a:t>
            </a:r>
            <a:r>
              <a:rPr lang="es-419" sz="2400" dirty="0">
                <a:solidFill>
                  <a:srgbClr val="FFFF00"/>
                </a:solidFill>
                <a:latin typeface="Arial" pitchFamily="34" charset="0"/>
                <a:cs typeface="Arial" pitchFamily="34" charset="0"/>
              </a:rPr>
              <a:t>, </a:t>
            </a:r>
            <a:r>
              <a:rPr lang="es-419" sz="2400" dirty="0">
                <a:solidFill>
                  <a:schemeClr val="bg1"/>
                </a:solidFill>
                <a:latin typeface="Arial" pitchFamily="34" charset="0"/>
                <a:cs typeface="Arial" pitchFamily="34" charset="0"/>
              </a:rPr>
              <a:t>son pueblos, muchedumbres, naciones y lenguas. </a:t>
            </a: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3"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4"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5"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5977440"/>
      </p:ext>
    </p:extLst>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Después </a:t>
            </a:r>
            <a:r>
              <a:rPr lang="es-419" sz="2400" dirty="0">
                <a:solidFill>
                  <a:srgbClr val="FFFF00"/>
                </a:solidFill>
                <a:latin typeface="Arial" pitchFamily="34" charset="0"/>
                <a:cs typeface="Arial" pitchFamily="34" charset="0"/>
              </a:rPr>
              <a:t>vi otra bestia </a:t>
            </a:r>
            <a:r>
              <a:rPr lang="es-419" sz="2400" dirty="0">
                <a:solidFill>
                  <a:schemeClr val="bg1"/>
                </a:solidFill>
                <a:latin typeface="Arial" pitchFamily="34" charset="0"/>
                <a:cs typeface="Arial" pitchFamily="34" charset="0"/>
              </a:rPr>
              <a:t>que subía de la tierra;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p:cNvSpPr txBox="1"/>
          <p:nvPr/>
        </p:nvSpPr>
        <p:spPr>
          <a:xfrm>
            <a:off x="423870" y="141277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288032" y="1916832"/>
            <a:ext cx="3923928"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a:t>
            </a:r>
            <a:r>
              <a:rPr lang="es-419" sz="2400" dirty="0" smtClean="0">
                <a:solidFill>
                  <a:srgbClr val="FFFF00"/>
                </a:solidFill>
                <a:latin typeface="Arial" pitchFamily="34" charset="0"/>
                <a:cs typeface="Arial" pitchFamily="34" charset="0"/>
              </a:rPr>
              <a:t>has </a:t>
            </a:r>
            <a:r>
              <a:rPr lang="es-419" sz="2400" dirty="0">
                <a:solidFill>
                  <a:srgbClr val="FFFF00"/>
                </a:solidFill>
                <a:latin typeface="Arial" pitchFamily="34" charset="0"/>
                <a:cs typeface="Arial" pitchFamily="34" charset="0"/>
              </a:rPr>
              <a:t>visto donde la ramera se </a:t>
            </a:r>
            <a:r>
              <a:rPr lang="es-419" sz="2400" dirty="0" smtClean="0">
                <a:solidFill>
                  <a:srgbClr val="FFFF00"/>
                </a:solidFill>
                <a:latin typeface="Arial" pitchFamily="34" charset="0"/>
                <a:cs typeface="Arial" pitchFamily="34" charset="0"/>
              </a:rPr>
              <a:t>sienta</a:t>
            </a:r>
            <a:r>
              <a:rPr lang="es-419"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son pueblos, muchedumbres, naciones y lenguas. </a:t>
            </a:r>
          </a:p>
        </p:txBody>
      </p:sp>
      <p:sp>
        <p:nvSpPr>
          <p:cNvPr id="15" name="TextBox 14">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3"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4"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5"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6"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2779188"/>
      </p:ext>
    </p:extLst>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Después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p:cNvSpPr txBox="1"/>
          <p:nvPr/>
        </p:nvSpPr>
        <p:spPr>
          <a:xfrm>
            <a:off x="423870" y="141277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17:15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p:cNvSpPr txBox="1"/>
          <p:nvPr/>
        </p:nvSpPr>
        <p:spPr>
          <a:xfrm>
            <a:off x="288032" y="1916832"/>
            <a:ext cx="3923928"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Me </a:t>
            </a:r>
            <a:r>
              <a:rPr lang="es-419" sz="2400" dirty="0">
                <a:solidFill>
                  <a:schemeClr val="bg1"/>
                </a:solidFill>
                <a:latin typeface="Arial" pitchFamily="34" charset="0"/>
                <a:cs typeface="Arial" pitchFamily="34" charset="0"/>
              </a:rPr>
              <a:t>dijo también: </a:t>
            </a:r>
            <a:r>
              <a:rPr lang="es-419" sz="2400" dirty="0">
                <a:solidFill>
                  <a:srgbClr val="FFFF00"/>
                </a:solidFill>
                <a:latin typeface="Arial" pitchFamily="34" charset="0"/>
                <a:cs typeface="Arial" pitchFamily="34" charset="0"/>
              </a:rPr>
              <a:t>Las aguas que </a:t>
            </a:r>
            <a:r>
              <a:rPr lang="es-419" sz="2400" dirty="0" smtClean="0">
                <a:solidFill>
                  <a:srgbClr val="FFFF00"/>
                </a:solidFill>
                <a:latin typeface="Arial" pitchFamily="34" charset="0"/>
                <a:cs typeface="Arial" pitchFamily="34" charset="0"/>
              </a:rPr>
              <a:t>has </a:t>
            </a:r>
            <a:r>
              <a:rPr lang="es-419" sz="2400" dirty="0">
                <a:solidFill>
                  <a:srgbClr val="FFFF00"/>
                </a:solidFill>
                <a:latin typeface="Arial" pitchFamily="34" charset="0"/>
                <a:cs typeface="Arial" pitchFamily="34" charset="0"/>
              </a:rPr>
              <a:t>visto donde la ramera se </a:t>
            </a:r>
            <a:r>
              <a:rPr lang="es-419" sz="2400" dirty="0" smtClean="0">
                <a:solidFill>
                  <a:srgbClr val="FFFF00"/>
                </a:solidFill>
                <a:latin typeface="Arial" pitchFamily="34" charset="0"/>
                <a:cs typeface="Arial" pitchFamily="34" charset="0"/>
              </a:rPr>
              <a:t>sienta</a:t>
            </a:r>
            <a:r>
              <a:rPr lang="es-419" sz="2400" dirty="0">
                <a:solidFill>
                  <a:srgbClr val="FFFF00"/>
                </a:solidFill>
                <a:latin typeface="Arial" pitchFamily="34" charset="0"/>
                <a:cs typeface="Arial" pitchFamily="34" charset="0"/>
              </a:rPr>
              <a:t>, </a:t>
            </a:r>
            <a:r>
              <a:rPr lang="es-419" sz="2400" dirty="0">
                <a:solidFill>
                  <a:srgbClr val="00B0F0"/>
                </a:solidFill>
                <a:latin typeface="Arial" pitchFamily="34" charset="0"/>
                <a:cs typeface="Arial" pitchFamily="34" charset="0"/>
              </a:rPr>
              <a:t>son pueblos, muchedumbres, naciones y lenguas. </a:t>
            </a:r>
          </a:p>
        </p:txBody>
      </p:sp>
      <p:sp>
        <p:nvSpPr>
          <p:cNvPr id="16" name="TextBox 15">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4"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6"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095523"/>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 name="Rectangle 1"/>
          <p:cNvSpPr/>
          <p:nvPr/>
        </p:nvSpPr>
        <p:spPr>
          <a:xfrm>
            <a:off x="62063" y="1493495"/>
            <a:ext cx="4572000" cy="3337580"/>
          </a:xfrm>
          <a:prstGeom prst="rect">
            <a:avLst/>
          </a:prstGeom>
          <a:solidFill>
            <a:srgbClr val="002060"/>
          </a:solidFill>
          <a:ln>
            <a:solidFill>
              <a:schemeClr val="bg1"/>
            </a:solidFill>
          </a:ln>
        </p:spPr>
        <p:txBody>
          <a:bodyPr>
            <a:spAutoFit/>
          </a:bodyPr>
          <a:lstStyle/>
          <a:p>
            <a:pPr algn="ctr">
              <a:lnSpc>
                <a:spcPts val="2300"/>
              </a:lnSpc>
            </a:pPr>
            <a:r>
              <a:rPr lang="es-419" sz="2200" dirty="0">
                <a:solidFill>
                  <a:schemeClr val="bg1"/>
                </a:solidFill>
              </a:rPr>
              <a:t>“¿</a:t>
            </a:r>
            <a:r>
              <a:rPr lang="es-419" sz="2200" dirty="0" err="1">
                <a:solidFill>
                  <a:schemeClr val="bg1"/>
                </a:solidFill>
              </a:rPr>
              <a:t>Cuál</a:t>
            </a:r>
            <a:r>
              <a:rPr lang="es-419" sz="2200" dirty="0">
                <a:solidFill>
                  <a:schemeClr val="bg1"/>
                </a:solidFill>
              </a:rPr>
              <a:t> era, en 1798, la </a:t>
            </a:r>
            <a:r>
              <a:rPr lang="es-419" sz="2200" dirty="0" err="1">
                <a:solidFill>
                  <a:schemeClr val="bg1"/>
                </a:solidFill>
              </a:rPr>
              <a:t>nación</a:t>
            </a:r>
            <a:r>
              <a:rPr lang="es-419" sz="2200" dirty="0">
                <a:solidFill>
                  <a:schemeClr val="bg1"/>
                </a:solidFill>
              </a:rPr>
              <a:t> del nuevo mundo cuyo poder estuviera surgiendo, de manera que se perfilara como </a:t>
            </a:r>
            <a:r>
              <a:rPr lang="es-419" sz="2200" dirty="0" err="1">
                <a:solidFill>
                  <a:schemeClr val="bg1"/>
                </a:solidFill>
              </a:rPr>
              <a:t>país</a:t>
            </a:r>
            <a:r>
              <a:rPr lang="es-419" sz="2200" dirty="0">
                <a:solidFill>
                  <a:schemeClr val="bg1"/>
                </a:solidFill>
              </a:rPr>
              <a:t> fuerte y grande, capaz de llamar la atención del mundo? La aplicación del </a:t>
            </a:r>
            <a:r>
              <a:rPr lang="es-419" sz="2200" dirty="0" err="1">
                <a:solidFill>
                  <a:schemeClr val="bg1"/>
                </a:solidFill>
              </a:rPr>
              <a:t>símbolo</a:t>
            </a:r>
            <a:r>
              <a:rPr lang="es-419" sz="2200" dirty="0">
                <a:solidFill>
                  <a:schemeClr val="bg1"/>
                </a:solidFill>
              </a:rPr>
              <a:t> no admite dudas. Una </a:t>
            </a:r>
            <a:r>
              <a:rPr lang="es-419" sz="2200" dirty="0" err="1">
                <a:solidFill>
                  <a:schemeClr val="bg1"/>
                </a:solidFill>
              </a:rPr>
              <a:t>nación</a:t>
            </a:r>
            <a:r>
              <a:rPr lang="es-419" sz="2200" dirty="0">
                <a:solidFill>
                  <a:schemeClr val="bg1"/>
                </a:solidFill>
              </a:rPr>
              <a:t>, y </a:t>
            </a:r>
            <a:r>
              <a:rPr lang="es-419" sz="2200" dirty="0" err="1">
                <a:solidFill>
                  <a:schemeClr val="bg1"/>
                </a:solidFill>
              </a:rPr>
              <a:t>sólo</a:t>
            </a:r>
            <a:r>
              <a:rPr lang="es-419" sz="2200" dirty="0">
                <a:solidFill>
                  <a:schemeClr val="bg1"/>
                </a:solidFill>
              </a:rPr>
              <a:t> una, satisface las especificaciones de esta profecía; sin lugar a equívocos, </a:t>
            </a:r>
            <a:r>
              <a:rPr lang="es-419" sz="2200" dirty="0" err="1">
                <a:solidFill>
                  <a:schemeClr val="bg1"/>
                </a:solidFill>
              </a:rPr>
              <a:t>señala</a:t>
            </a:r>
            <a:r>
              <a:rPr lang="es-419" sz="2200" dirty="0">
                <a:solidFill>
                  <a:schemeClr val="bg1"/>
                </a:solidFill>
              </a:rPr>
              <a:t> a los Estados Unidos de </a:t>
            </a:r>
            <a:r>
              <a:rPr lang="es-419" sz="2200" dirty="0" err="1">
                <a:solidFill>
                  <a:schemeClr val="bg1"/>
                </a:solidFill>
              </a:rPr>
              <a:t>Norteamérica</a:t>
            </a:r>
            <a:r>
              <a:rPr lang="es-419" sz="2200" dirty="0">
                <a:solidFill>
                  <a:schemeClr val="bg1"/>
                </a:solidFill>
              </a:rPr>
              <a:t>” (CS 435).</a:t>
            </a: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28" name="1 CuadroTexto"/>
          <p:cNvSpPr txBox="1"/>
          <p:nvPr/>
        </p:nvSpPr>
        <p:spPr>
          <a:xfrm>
            <a:off x="5420055" y="1157600"/>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9" name="2 CuadroTexto"/>
          <p:cNvSpPr txBox="1"/>
          <p:nvPr/>
        </p:nvSpPr>
        <p:spPr>
          <a:xfrm>
            <a:off x="5148064" y="1661656"/>
            <a:ext cx="3995936"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Vi </a:t>
            </a:r>
            <a:r>
              <a:rPr lang="es-419" sz="2400" dirty="0">
                <a:solidFill>
                  <a:srgbClr val="FFFF00"/>
                </a:solidFill>
                <a:latin typeface="Arial" pitchFamily="34" charset="0"/>
                <a:cs typeface="Arial" pitchFamily="34" charset="0"/>
              </a:rPr>
              <a:t>una de sus cabezas como herida de muerte, </a:t>
            </a:r>
            <a:r>
              <a:rPr lang="es-419" sz="2400" dirty="0">
                <a:solidFill>
                  <a:srgbClr val="00B0F0"/>
                </a:solidFill>
                <a:latin typeface="Arial" pitchFamily="34" charset="0"/>
                <a:cs typeface="Arial" pitchFamily="34" charset="0"/>
              </a:rPr>
              <a:t>pero su herida mortal fue sanada; </a:t>
            </a:r>
            <a:r>
              <a:rPr lang="es-419" sz="2400" dirty="0">
                <a:solidFill>
                  <a:srgbClr val="FFFF00"/>
                </a:solidFill>
                <a:latin typeface="Arial" pitchFamily="34" charset="0"/>
                <a:cs typeface="Arial" pitchFamily="34" charset="0"/>
              </a:rPr>
              <a:t>y se maravilló toda la tierra en pos de la </a:t>
            </a:r>
            <a:r>
              <a:rPr lang="es-419" sz="2400" dirty="0" smtClean="0">
                <a:solidFill>
                  <a:srgbClr val="FFFF00"/>
                </a:solidFill>
                <a:latin typeface="Arial" pitchFamily="34" charset="0"/>
                <a:cs typeface="Arial" pitchFamily="34" charset="0"/>
              </a:rPr>
              <a:t>bestia</a:t>
            </a:r>
            <a:r>
              <a:rPr lang="en-US" sz="2400" dirty="0" smtClean="0">
                <a:solidFill>
                  <a:srgbClr val="FFFF00"/>
                </a:solidFill>
                <a:latin typeface="Arial" pitchFamily="34" charset="0"/>
                <a:cs typeface="Arial" pitchFamily="34" charset="0"/>
              </a:rPr>
              <a:t>.</a:t>
            </a:r>
            <a:r>
              <a:rPr lang="es-419" sz="2400" dirty="0" smtClean="0">
                <a:solidFill>
                  <a:srgbClr val="FFFF00"/>
                </a:solidFill>
                <a:latin typeface="Arial" pitchFamily="34" charset="0"/>
                <a:cs typeface="Arial" pitchFamily="34" charset="0"/>
              </a:rPr>
              <a:t> </a:t>
            </a:r>
            <a:endParaRPr lang="es-419" sz="2400" dirty="0">
              <a:solidFill>
                <a:srgbClr val="FFFF00"/>
              </a:solidFill>
              <a:latin typeface="Arial" pitchFamily="34" charset="0"/>
              <a:cs typeface="Arial" pitchFamily="34" charset="0"/>
            </a:endParaRP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4960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arn(inVertical)">
                                      <p:cBhvr>
                                        <p:cTn id="12" dur="500"/>
                                        <p:tgtEl>
                                          <p:spTgt spid="31"/>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P spid="31" grpId="0" animBg="1"/>
      <p:bldP spid="3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se le dieron a la mujer las dos alas de la gran águila, para que volase de delante de la serpiente al desierto, a su lugar, donde es sustentada por un tiempo, y tiempos, y la mitad de un tiempo</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382288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5"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para que volase de delante de la serpiente al desierto, a su lugar, donde es sustentada por un tiempo, y tiempos, y la mitad de un tiempo</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474394642"/>
      </p:ext>
    </p:extLst>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 su lugar, donde es sustentada por un tiempo, y tiempos, y la mitad de un tiempo</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594746932"/>
      </p:ext>
    </p:extLst>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13:7</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hacer guerra contra los santos, y vencerlos. </a:t>
            </a:r>
            <a:r>
              <a:rPr lang="es-419" sz="2400" dirty="0">
                <a:solidFill>
                  <a:srgbClr val="00B0F0"/>
                </a:solidFill>
                <a:latin typeface="Arial" pitchFamily="34" charset="0"/>
                <a:cs typeface="Arial" pitchFamily="34" charset="0"/>
              </a:rPr>
              <a:t>También se le dio autoridad sobre toda tribu, pueblo, lengua y nación.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539408083"/>
      </p:ext>
    </p:extLst>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la serpiente arrojó de su boca, tras la mujer, agua como un río, para que fuese arrastrada por el río. </a:t>
            </a:r>
            <a:r>
              <a:rPr lang="es-419" sz="2400" dirty="0" smtClean="0">
                <a:solidFill>
                  <a:schemeClr val="bg1"/>
                </a:solidFill>
                <a:latin typeface="Arial" pitchFamily="34" charset="0"/>
                <a:cs typeface="Arial" pitchFamily="34" charset="0"/>
              </a:rPr>
              <a:t>Pero </a:t>
            </a:r>
            <a:r>
              <a:rPr lang="es-419" sz="2400" dirty="0">
                <a:solidFill>
                  <a:schemeClr val="bg1"/>
                </a:solidFill>
                <a:latin typeface="Arial" pitchFamily="34" charset="0"/>
                <a:cs typeface="Arial" pitchFamily="34" charset="0"/>
              </a:rPr>
              <a:t>la tierra ayudó a la mujer, 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029006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 serpiente arrojó de su boca, tras la mujer, agua como un río, para que fuese arrastrada por el río. </a:t>
            </a:r>
            <a:r>
              <a:rPr lang="es-419" sz="2400" dirty="0" smtClean="0">
                <a:solidFill>
                  <a:schemeClr val="bg1"/>
                </a:solidFill>
                <a:latin typeface="Arial" pitchFamily="34" charset="0"/>
                <a:cs typeface="Arial" pitchFamily="34" charset="0"/>
              </a:rPr>
              <a:t>Pero </a:t>
            </a:r>
            <a:r>
              <a:rPr lang="es-419" sz="2400" dirty="0">
                <a:solidFill>
                  <a:schemeClr val="bg1"/>
                </a:solidFill>
                <a:latin typeface="Arial" pitchFamily="34" charset="0"/>
                <a:cs typeface="Arial" pitchFamily="34" charset="0"/>
              </a:rPr>
              <a:t>la tierra ayudó a la mujer, 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156930613"/>
      </p:ext>
    </p:extLst>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 serpiente arrojó de su boca, tras la mujer, agua como un río, para que fuese arrastrada por el río. </a:t>
            </a:r>
            <a:r>
              <a:rPr lang="es-419" sz="2400" dirty="0" smtClean="0">
                <a:solidFill>
                  <a:srgbClr val="00B0F0"/>
                </a:solidFill>
                <a:latin typeface="Arial" pitchFamily="34" charset="0"/>
                <a:cs typeface="Arial" pitchFamily="34" charset="0"/>
              </a:rPr>
              <a:t>Pero </a:t>
            </a:r>
            <a:r>
              <a:rPr lang="es-419" sz="2400" u="sng" dirty="0">
                <a:solidFill>
                  <a:srgbClr val="00B0F0"/>
                </a:solidFill>
                <a:latin typeface="Arial" pitchFamily="34" charset="0"/>
                <a:cs typeface="Arial" pitchFamily="34" charset="0"/>
              </a:rPr>
              <a:t>la tierra ayudó a la mujer</a:t>
            </a:r>
            <a:r>
              <a:rPr lang="es-419" sz="2400" dirty="0">
                <a:solidFill>
                  <a:srgbClr val="00B0F0"/>
                </a:solidFill>
                <a:latin typeface="Arial" pitchFamily="34" charset="0"/>
                <a:cs typeface="Arial" pitchFamily="34" charset="0"/>
              </a:rPr>
              <a:t>, </a:t>
            </a:r>
            <a:r>
              <a:rPr lang="es-419" sz="2400" dirty="0">
                <a:solidFill>
                  <a:schemeClr val="bg1"/>
                </a:solidFill>
                <a:latin typeface="Arial" pitchFamily="34" charset="0"/>
                <a:cs typeface="Arial" pitchFamily="34" charset="0"/>
              </a:rPr>
              <a:t>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655131224"/>
      </p:ext>
    </p:extLst>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y tenía dos cuernos semejantes a los de un cordero, 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 serpiente arrojó de su boca, tras la mujer, agua como un río, para que fuese arrastrada por el río. </a:t>
            </a:r>
            <a:r>
              <a:rPr lang="es-419" sz="2400" dirty="0" smtClean="0">
                <a:solidFill>
                  <a:srgbClr val="00B0F0"/>
                </a:solidFill>
                <a:latin typeface="Arial" pitchFamily="34" charset="0"/>
                <a:cs typeface="Arial" pitchFamily="34" charset="0"/>
              </a:rPr>
              <a:t>Pero </a:t>
            </a:r>
            <a:r>
              <a:rPr lang="es-419" sz="2400" u="sng" dirty="0">
                <a:solidFill>
                  <a:srgbClr val="00B0F0"/>
                </a:solidFill>
                <a:latin typeface="Arial" pitchFamily="34" charset="0"/>
                <a:cs typeface="Arial" pitchFamily="34" charset="0"/>
              </a:rPr>
              <a:t>la tierra ayudó a la mujer</a:t>
            </a:r>
            <a:r>
              <a:rPr lang="es-419" sz="2400" dirty="0">
                <a:solidFill>
                  <a:srgbClr val="00B0F0"/>
                </a:solidFill>
                <a:latin typeface="Arial" pitchFamily="34" charset="0"/>
                <a:cs typeface="Arial" pitchFamily="34" charset="0"/>
              </a:rPr>
              <a:t>, </a:t>
            </a:r>
            <a:r>
              <a:rPr lang="es-419" sz="2400" dirty="0">
                <a:solidFill>
                  <a:srgbClr val="92D050"/>
                </a:solidFill>
                <a:latin typeface="Arial" pitchFamily="34" charset="0"/>
                <a:cs typeface="Arial" pitchFamily="34" charset="0"/>
              </a:rPr>
              <a:t>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4691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4"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chemeClr val="bg1"/>
                </a:solidFill>
                <a:latin typeface="Arial" pitchFamily="34" charset="0"/>
                <a:cs typeface="Arial" pitchFamily="34" charset="0"/>
              </a:rPr>
              <a:t>pero hablaba como dragón</a:t>
            </a:r>
            <a:r>
              <a:rPr lang="es-419" sz="2400" dirty="0" smtClean="0">
                <a:solidFill>
                  <a:schemeClr val="bg1"/>
                </a:solidFill>
                <a:latin typeface="Arial" pitchFamily="34" charset="0"/>
                <a:cs typeface="Arial" pitchFamily="34" charset="0"/>
              </a:rPr>
              <a:t>.</a:t>
            </a:r>
            <a:endParaRPr lang="es-419" sz="2400" dirty="0">
              <a:solidFill>
                <a:schemeClr val="bg1"/>
              </a:solidFill>
              <a:latin typeface="Arial" pitchFamily="34" charset="0"/>
              <a:cs typeface="Arial"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 serpiente arrojó de su boca, tras la mujer, agua como un río, para que fuese arrastrada por el río. </a:t>
            </a:r>
            <a:r>
              <a:rPr lang="es-419" sz="2400" dirty="0" smtClean="0">
                <a:solidFill>
                  <a:srgbClr val="00B0F0"/>
                </a:solidFill>
                <a:latin typeface="Arial" pitchFamily="34" charset="0"/>
                <a:cs typeface="Arial" pitchFamily="34" charset="0"/>
              </a:rPr>
              <a:t>Pero </a:t>
            </a:r>
            <a:r>
              <a:rPr lang="es-419" sz="2400" u="sng" dirty="0">
                <a:solidFill>
                  <a:srgbClr val="00B0F0"/>
                </a:solidFill>
                <a:latin typeface="Arial" pitchFamily="34" charset="0"/>
                <a:cs typeface="Arial" pitchFamily="34" charset="0"/>
              </a:rPr>
              <a:t>la tierra ayudó a la mujer</a:t>
            </a:r>
            <a:r>
              <a:rPr lang="es-419" sz="2400" dirty="0">
                <a:solidFill>
                  <a:srgbClr val="00B0F0"/>
                </a:solidFill>
                <a:latin typeface="Arial" pitchFamily="34" charset="0"/>
                <a:cs typeface="Arial" pitchFamily="34" charset="0"/>
              </a:rPr>
              <a:t>, </a:t>
            </a:r>
            <a:r>
              <a:rPr lang="es-419" sz="2400" dirty="0">
                <a:solidFill>
                  <a:srgbClr val="92D050"/>
                </a:solidFill>
                <a:latin typeface="Arial" pitchFamily="34" charset="0"/>
                <a:cs typeface="Arial" pitchFamily="34" charset="0"/>
              </a:rPr>
              <a:t>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4549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1 CuadroTexto">
            <a:extLst>
              <a:ext uri="{FF2B5EF4-FFF2-40B4-BE49-F238E27FC236}">
                <a16:creationId xmlns="" xmlns:a16="http://schemas.microsoft.com/office/drawing/2014/main" id="{BEAB035B-B81B-4E72-B455-1592E224FCBF}"/>
              </a:ext>
            </a:extLst>
          </p:cNvPr>
          <p:cNvSpPr txBox="1"/>
          <p:nvPr/>
        </p:nvSpPr>
        <p:spPr>
          <a:xfrm>
            <a:off x="0" y="4941168"/>
            <a:ext cx="168187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538 </a:t>
            </a:r>
            <a:r>
              <a:rPr lang="es-ES" sz="3200" b="1" dirty="0" err="1">
                <a:ln w="11430"/>
                <a:solidFill>
                  <a:schemeClr val="bg1"/>
                </a:solidFill>
                <a:effectLst>
                  <a:outerShdw blurRad="80000" dist="40000" dir="5040000" algn="tl">
                    <a:srgbClr val="000000">
                      <a:alpha val="30000"/>
                    </a:srgbClr>
                  </a:outerShdw>
                </a:effectLst>
                <a:latin typeface="Arial Rounded MT Bold" pitchFamily="34" charset="0"/>
              </a:rPr>
              <a:t>dC</a:t>
            </a:r>
            <a:r>
              <a:rPr lang="es-ES" sz="3200" b="1" dirty="0">
                <a:ln w="11430"/>
                <a:solidFill>
                  <a:schemeClr val="bg1"/>
                </a:solidFill>
                <a:effectLst>
                  <a:outerShdw blurRad="80000" dist="40000" dir="5040000" algn="tl">
                    <a:srgbClr val="000000">
                      <a:alpha val="30000"/>
                    </a:srgbClr>
                  </a:outerShdw>
                </a:effectLst>
                <a:latin typeface="Arial Rounded MT Bold" pitchFamily="34" charset="0"/>
              </a:rPr>
              <a:t> </a:t>
            </a:r>
          </a:p>
        </p:txBody>
      </p:sp>
      <p:sp>
        <p:nvSpPr>
          <p:cNvPr id="21" name="1 CuadroTexto">
            <a:extLst>
              <a:ext uri="{FF2B5EF4-FFF2-40B4-BE49-F238E27FC236}">
                <a16:creationId xmlns="" xmlns:a16="http://schemas.microsoft.com/office/drawing/2014/main" id="{BEAB035B-B81B-4E72-B455-1592E224FCBF}"/>
              </a:ext>
            </a:extLst>
          </p:cNvPr>
          <p:cNvSpPr txBox="1"/>
          <p:nvPr/>
        </p:nvSpPr>
        <p:spPr>
          <a:xfrm>
            <a:off x="1519763" y="4932457"/>
            <a:ext cx="2130711" cy="584775"/>
          </a:xfrm>
          <a:prstGeom prst="rect">
            <a:avLst/>
          </a:prstGeom>
          <a:solidFill>
            <a:srgbClr val="002060"/>
          </a:solidFill>
          <a:ln>
            <a:noFill/>
          </a:ln>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 1798 </a:t>
            </a:r>
            <a:r>
              <a:rPr lang="es-ES" sz="3200" b="1" dirty="0" err="1" smtClean="0">
                <a:ln w="11430"/>
                <a:solidFill>
                  <a:schemeClr val="bg1"/>
                </a:solidFill>
                <a:effectLst>
                  <a:outerShdw blurRad="80000" dist="40000" dir="5040000" algn="tl">
                    <a:srgbClr val="000000">
                      <a:alpha val="30000"/>
                    </a:srgbClr>
                  </a:outerShdw>
                </a:effectLst>
                <a:latin typeface="Arial Rounded MT Bold" pitchFamily="34" charset="0"/>
              </a:rPr>
              <a:t>dC</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TextBox 17">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6" name="1 CuadroTexto"/>
          <p:cNvSpPr txBox="1"/>
          <p:nvPr/>
        </p:nvSpPr>
        <p:spPr>
          <a:xfrm>
            <a:off x="2338005" y="-27384"/>
            <a:ext cx="4434227"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12:15, 16</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7" name="2 CuadroTexto"/>
          <p:cNvSpPr txBox="1"/>
          <p:nvPr/>
        </p:nvSpPr>
        <p:spPr>
          <a:xfrm>
            <a:off x="0" y="476672"/>
            <a:ext cx="9127115"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 serpiente arrojó de su boca, tras la mujer, agua como un río, para que fuese arrastrada por el río. </a:t>
            </a:r>
            <a:r>
              <a:rPr lang="es-419" sz="2400" dirty="0" smtClean="0">
                <a:solidFill>
                  <a:srgbClr val="00B0F0"/>
                </a:solidFill>
                <a:latin typeface="Arial" pitchFamily="34" charset="0"/>
                <a:cs typeface="Arial" pitchFamily="34" charset="0"/>
              </a:rPr>
              <a:t>Pero </a:t>
            </a:r>
            <a:r>
              <a:rPr lang="es-419" sz="2400" u="sng" dirty="0">
                <a:solidFill>
                  <a:srgbClr val="00B0F0"/>
                </a:solidFill>
                <a:latin typeface="Arial" pitchFamily="34" charset="0"/>
                <a:cs typeface="Arial" pitchFamily="34" charset="0"/>
              </a:rPr>
              <a:t>la tierra ayudó a la mujer</a:t>
            </a:r>
            <a:r>
              <a:rPr lang="es-419" sz="2400" dirty="0">
                <a:solidFill>
                  <a:srgbClr val="00B0F0"/>
                </a:solidFill>
                <a:latin typeface="Arial" pitchFamily="34" charset="0"/>
                <a:cs typeface="Arial" pitchFamily="34" charset="0"/>
              </a:rPr>
              <a:t>, </a:t>
            </a:r>
            <a:r>
              <a:rPr lang="es-419" sz="2400" dirty="0">
                <a:solidFill>
                  <a:srgbClr val="92D050"/>
                </a:solidFill>
                <a:latin typeface="Arial" pitchFamily="34" charset="0"/>
                <a:cs typeface="Arial" pitchFamily="34" charset="0"/>
              </a:rPr>
              <a:t>pues la tierra abrió su boca y tragó el río que el dragón había echado de su boca. </a:t>
            </a:r>
          </a:p>
        </p:txBody>
      </p:sp>
      <p:sp>
        <p:nvSpPr>
          <p:cNvPr id="30" name="TextBox 29">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5" name="1 CuadroTexto"/>
          <p:cNvSpPr txBox="1"/>
          <p:nvPr/>
        </p:nvSpPr>
        <p:spPr>
          <a:xfrm>
            <a:off x="561739" y="1812256"/>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12:14</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0" y="2421176"/>
            <a:ext cx="4804908"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dieron a la mujer las dos alas de la gran águila,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volase de delante de la serpiente </a:t>
            </a:r>
            <a:r>
              <a:rPr lang="es-419" sz="2400" u="sng" dirty="0">
                <a:solidFill>
                  <a:srgbClr val="00B0F0"/>
                </a:solidFill>
                <a:latin typeface="Arial" pitchFamily="34" charset="0"/>
                <a:cs typeface="Arial" pitchFamily="34" charset="0"/>
              </a:rPr>
              <a:t>al desierto</a:t>
            </a:r>
            <a:r>
              <a:rPr lang="es-419" sz="2400" dirty="0">
                <a:solidFill>
                  <a:srgbClr val="00B0F0"/>
                </a:solidFill>
                <a:latin typeface="Arial" pitchFamily="34" charset="0"/>
                <a:cs typeface="Arial" pitchFamily="34" charset="0"/>
              </a:rPr>
              <a:t>,</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a su lugar, donde es sustentada por un tiempo, y tiempos, y la mitad de un tiempo</a:t>
            </a:r>
            <a:r>
              <a:rPr lang="es-419" sz="2400" dirty="0" smtClean="0">
                <a:solidFill>
                  <a:srgbClr val="FFFF00"/>
                </a:solidFill>
                <a:latin typeface="Arial" pitchFamily="34" charset="0"/>
                <a:cs typeface="Arial" pitchFamily="34" charset="0"/>
              </a:rPr>
              <a:t>.</a:t>
            </a:r>
            <a:endParaRPr lang="es-419" sz="2400" dirty="0">
              <a:solidFill>
                <a:srgbClr val="FFFF00"/>
              </a:solidFill>
              <a:latin typeface="Arial" pitchFamily="34" charset="0"/>
              <a:cs typeface="Arial"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6"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909934630"/>
      </p:ext>
    </p:extLst>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ejerce toda la autoridad de la primera bestia en presencia de ella, y hace que la tierra y los moradores de ella adoren a la primera bestia, cuya herida mortal fue sanada.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47426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chemeClr val="bg1"/>
                </a:solidFill>
                <a:latin typeface="Arial" pitchFamily="34" charset="0"/>
                <a:cs typeface="Arial" pitchFamily="34" charset="0"/>
              </a:rPr>
              <a:t>y hace que la tierra y los moradores de ella adoren a la primera bestia, cuya herida mortal fue sanada.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470938"/>
      </p:ext>
    </p:extLst>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dirty="0">
                <a:solidFill>
                  <a:schemeClr val="bg1"/>
                </a:solidFill>
                <a:latin typeface="Arial" pitchFamily="34" charset="0"/>
                <a:cs typeface="Arial" pitchFamily="34" charset="0"/>
              </a:rPr>
              <a:t>adoren a la primera bestia, cuya herida mortal fue sanada.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0202277"/>
      </p:ext>
    </p:extLst>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18906" y="-27384"/>
            <a:ext cx="3472425"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1054135"/>
          </a:xfrm>
          <a:prstGeom prst="rect">
            <a:avLst/>
          </a:prstGeom>
          <a:noFill/>
        </p:spPr>
        <p:txBody>
          <a:bodyPr wrap="square" rtlCol="0">
            <a:spAutoFit/>
          </a:bodyPr>
          <a:lstStyle/>
          <a:p>
            <a:pPr algn="ctr">
              <a:lnSpc>
                <a:spcPts val="2500"/>
              </a:lnSpc>
            </a:pPr>
            <a:r>
              <a:rPr lang="es-419" sz="2400" dirty="0" smtClean="0">
                <a:solidFill>
                  <a:srgbClr val="00B0F0"/>
                </a:solidFill>
                <a:latin typeface="Arial" pitchFamily="34" charset="0"/>
                <a:cs typeface="Arial" pitchFamily="34" charset="0"/>
              </a:rPr>
              <a:t>Me </a:t>
            </a:r>
            <a:r>
              <a:rPr lang="es-419" sz="2400" dirty="0">
                <a:solidFill>
                  <a:srgbClr val="00B0F0"/>
                </a:solidFill>
                <a:latin typeface="Arial" pitchFamily="34" charset="0"/>
                <a:cs typeface="Arial" pitchFamily="34" charset="0"/>
              </a:rPr>
              <a:t>paré sobre la arena del mar, </a:t>
            </a:r>
            <a:r>
              <a:rPr lang="es-419" sz="2400" dirty="0">
                <a:solidFill>
                  <a:srgbClr val="FFFF00"/>
                </a:solidFill>
                <a:latin typeface="Arial" pitchFamily="34" charset="0"/>
                <a:cs typeface="Arial" pitchFamily="34" charset="0"/>
              </a:rPr>
              <a:t>y vi subir del mar una bestia </a:t>
            </a:r>
            <a:r>
              <a:rPr lang="es-419" sz="2400" dirty="0">
                <a:solidFill>
                  <a:srgbClr val="92D050"/>
                </a:solidFill>
                <a:latin typeface="Arial" pitchFamily="34" charset="0"/>
                <a:cs typeface="Arial" pitchFamily="34" charset="0"/>
              </a:rPr>
              <a:t>que tenía siete cabezas y diez cuernos; y en sus cuernos diez diademas; y sobre sus cabezas, un nombre blasfemo.</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4793658"/>
      </p:ext>
    </p:extLst>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También </a:t>
            </a:r>
            <a:r>
              <a:rPr lang="es-419" sz="2400" dirty="0">
                <a:solidFill>
                  <a:schemeClr val="bg1"/>
                </a:solidFill>
                <a:latin typeface="Arial" pitchFamily="34" charset="0"/>
                <a:cs typeface="Arial" pitchFamily="34" charset="0"/>
              </a:rPr>
              <a:t>hace grandes señales, de tal manera que aun hace descender fuego del cielo a la tierra delante de los hombres. </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1335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chemeClr val="bg1"/>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486865"/>
      </p:ext>
    </p:extLst>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rgbClr val="00B0F0"/>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2949269" y="5611306"/>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13:11</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6093296"/>
            <a:ext cx="9108503" cy="733534"/>
          </a:xfrm>
          <a:prstGeom prst="rect">
            <a:avLst/>
          </a:prstGeom>
          <a:noFill/>
        </p:spPr>
        <p:txBody>
          <a:bodyPr wrap="square" rtlCol="0">
            <a:spAutoFit/>
          </a:bodyPr>
          <a:lstStyle/>
          <a:p>
            <a:pPr algn="ctr">
              <a:lnSpc>
                <a:spcPts val="2500"/>
              </a:lnSpc>
            </a:pPr>
            <a:r>
              <a:rPr lang="es-419" sz="2400" u="sng" dirty="0" smtClean="0">
                <a:solidFill>
                  <a:srgbClr val="FFFF00"/>
                </a:solidFill>
                <a:latin typeface="Arial" pitchFamily="34" charset="0"/>
                <a:cs typeface="Arial" pitchFamily="34" charset="0"/>
              </a:rPr>
              <a:t>Después</a:t>
            </a:r>
            <a:r>
              <a:rPr lang="es-419" sz="2400" dirty="0" smtClean="0">
                <a:solidFill>
                  <a:srgbClr val="FFFF00"/>
                </a:solidFill>
                <a:latin typeface="Arial" pitchFamily="34" charset="0"/>
                <a:cs typeface="Arial" pitchFamily="34" charset="0"/>
              </a:rPr>
              <a:t> </a:t>
            </a:r>
            <a:r>
              <a:rPr lang="es-419" sz="2400" dirty="0">
                <a:solidFill>
                  <a:srgbClr val="FFFF00"/>
                </a:solidFill>
                <a:latin typeface="Arial" pitchFamily="34" charset="0"/>
                <a:cs typeface="Arial" pitchFamily="34" charset="0"/>
              </a:rPr>
              <a:t>vi otra bestia </a:t>
            </a:r>
            <a:r>
              <a:rPr lang="es-419" sz="2400" dirty="0">
                <a:solidFill>
                  <a:srgbClr val="00B0F0"/>
                </a:solidFill>
                <a:latin typeface="Arial" pitchFamily="34" charset="0"/>
                <a:cs typeface="Arial" pitchFamily="34" charset="0"/>
              </a:rPr>
              <a:t>que subía de la tierra</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y tenía dos cuernos semejantes a los de un cordero, </a:t>
            </a:r>
            <a:r>
              <a:rPr lang="es-419" sz="2400" dirty="0">
                <a:solidFill>
                  <a:srgbClr val="00B0F0"/>
                </a:solidFill>
                <a:latin typeface="Arial" pitchFamily="34" charset="0"/>
                <a:cs typeface="Arial" pitchFamily="34" charset="0"/>
              </a:rPr>
              <a:t>pero hablaba como dragón</a:t>
            </a:r>
            <a:r>
              <a:rPr lang="es-419" sz="2400" dirty="0" smtClean="0">
                <a:solidFill>
                  <a:srgbClr val="00B0F0"/>
                </a:solidFill>
                <a:latin typeface="Arial" pitchFamily="34" charset="0"/>
                <a:cs typeface="Arial" pitchFamily="34" charset="0"/>
              </a:rPr>
              <a:t>.</a:t>
            </a:r>
            <a:endParaRPr lang="es-419" sz="2400" dirty="0">
              <a:solidFill>
                <a:srgbClr val="00B0F0"/>
              </a:solidFill>
              <a:latin typeface="Arial" pitchFamily="34" charset="0"/>
              <a:cs typeface="Arial" pitchFamily="34" charset="0"/>
            </a:endParaRPr>
          </a:p>
        </p:txBody>
      </p:sp>
      <p:sp>
        <p:nvSpPr>
          <p:cNvPr id="2" name="Rectangle 1"/>
          <p:cNvSpPr/>
          <p:nvPr/>
        </p:nvSpPr>
        <p:spPr>
          <a:xfrm>
            <a:off x="216024" y="3861048"/>
            <a:ext cx="4283968" cy="1220847"/>
          </a:xfrm>
          <a:prstGeom prst="rect">
            <a:avLst/>
          </a:prstGeom>
          <a:solidFill>
            <a:srgbClr val="002060"/>
          </a:solidFill>
          <a:ln>
            <a:solidFill>
              <a:schemeClr val="bg1"/>
            </a:solidFill>
          </a:ln>
        </p:spPr>
        <p:txBody>
          <a:bodyPr wrap="square">
            <a:spAutoFit/>
          </a:bodyPr>
          <a:lstStyle/>
          <a:p>
            <a:pPr>
              <a:lnSpc>
                <a:spcPts val="2200"/>
              </a:lnSpc>
            </a:pPr>
            <a:r>
              <a:rPr lang="es-419" sz="2200" dirty="0">
                <a:solidFill>
                  <a:schemeClr val="bg1"/>
                </a:solidFill>
                <a:latin typeface="Adelle Basic Lt"/>
              </a:rPr>
              <a:t>“Por medio del espiritismo se </a:t>
            </a:r>
            <a:r>
              <a:rPr lang="es-419" sz="2200" dirty="0" err="1">
                <a:solidFill>
                  <a:schemeClr val="bg1"/>
                </a:solidFill>
                <a:latin typeface="Adelle Basic Lt"/>
              </a:rPr>
              <a:t>fraguarán</a:t>
            </a:r>
            <a:r>
              <a:rPr lang="es-419" sz="2200" dirty="0">
                <a:solidFill>
                  <a:schemeClr val="bg1"/>
                </a:solidFill>
                <a:latin typeface="Adelle Basic Lt"/>
              </a:rPr>
              <a:t> milagros, los enfermos </a:t>
            </a:r>
            <a:r>
              <a:rPr lang="es-419" sz="2200" dirty="0" err="1">
                <a:solidFill>
                  <a:schemeClr val="bg1"/>
                </a:solidFill>
                <a:latin typeface="Adelle Basic Lt"/>
              </a:rPr>
              <a:t>sanarán</a:t>
            </a:r>
            <a:r>
              <a:rPr lang="es-419" sz="2200" dirty="0">
                <a:solidFill>
                  <a:schemeClr val="bg1"/>
                </a:solidFill>
                <a:latin typeface="Adelle Basic Lt"/>
              </a:rPr>
              <a:t> y se </a:t>
            </a:r>
            <a:r>
              <a:rPr lang="es-419" sz="2200" dirty="0" err="1">
                <a:solidFill>
                  <a:schemeClr val="bg1"/>
                </a:solidFill>
                <a:latin typeface="Adelle Basic Lt"/>
              </a:rPr>
              <a:t>realizarán</a:t>
            </a:r>
            <a:r>
              <a:rPr lang="es-419" sz="2200" dirty="0">
                <a:solidFill>
                  <a:schemeClr val="bg1"/>
                </a:solidFill>
                <a:latin typeface="Adelle Basic Lt"/>
              </a:rPr>
              <a:t> muchos prodigios innegables” (</a:t>
            </a:r>
            <a:r>
              <a:rPr lang="es-419" sz="2200" i="1" dirty="0">
                <a:solidFill>
                  <a:schemeClr val="bg1"/>
                </a:solidFill>
                <a:latin typeface="Adelle Basic Lt"/>
              </a:rPr>
              <a:t>CS </a:t>
            </a:r>
            <a:r>
              <a:rPr lang="es-419" sz="2200" dirty="0">
                <a:solidFill>
                  <a:schemeClr val="bg1"/>
                </a:solidFill>
                <a:latin typeface="Adelle Basic Lt"/>
              </a:rPr>
              <a:t>575). </a:t>
            </a:r>
            <a:endParaRPr lang="es-419" sz="2200" dirty="0">
              <a:solidFill>
                <a:schemeClr val="bg1"/>
              </a:solidFill>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5427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rgbClr val="00B0F0"/>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engaña a los moradores de la tierra con las señales que se le ha permitido hacer en presencia de la bestia, mandando a los moradores de la tierra que le hagan imagen a la bestia que tiene la herida de espada, y vivió. </a:t>
            </a:r>
            <a:endParaRPr lang="es-419" sz="2400" dirty="0">
              <a:solidFill>
                <a:schemeClr val="bg1"/>
              </a:solidFill>
              <a:latin typeface="Arial" pitchFamily="34" charset="0"/>
              <a:cs typeface="Arial"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9548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rgbClr val="00B0F0"/>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chemeClr val="bg1"/>
                </a:solidFill>
                <a:latin typeface="Arial" pitchFamily="34" charset="0"/>
                <a:cs typeface="Arial" pitchFamily="34" charset="0"/>
              </a:rPr>
              <a:t>mandando a los moradores de la tierra que le hagan imagen a la bestia que tiene la herida de espada, y vivió. </a:t>
            </a:r>
            <a:endParaRPr lang="es-419" sz="2400" dirty="0">
              <a:solidFill>
                <a:schemeClr val="bg1"/>
              </a:solidFill>
              <a:latin typeface="Arial" pitchFamily="34" charset="0"/>
              <a:cs typeface="Arial"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8000715"/>
      </p:ext>
    </p:extLst>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rgbClr val="00B0F0"/>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que tiene la herida de espada, y vivió. </a:t>
            </a:r>
            <a:endParaRPr lang="es-419" sz="2400" dirty="0">
              <a:solidFill>
                <a:schemeClr val="bg1"/>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930843"/>
      </p:ext>
    </p:extLst>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13:13</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También </a:t>
            </a:r>
            <a:r>
              <a:rPr lang="es-419" sz="2400" dirty="0">
                <a:solidFill>
                  <a:srgbClr val="FFFF00"/>
                </a:solidFill>
                <a:latin typeface="Arial" pitchFamily="34" charset="0"/>
                <a:cs typeface="Arial" pitchFamily="34" charset="0"/>
              </a:rPr>
              <a:t>hace grandes señales, </a:t>
            </a:r>
            <a:r>
              <a:rPr lang="es-419" sz="2400" dirty="0">
                <a:solidFill>
                  <a:srgbClr val="00B0F0"/>
                </a:solidFill>
                <a:latin typeface="Arial" pitchFamily="34" charset="0"/>
                <a:cs typeface="Arial" pitchFamily="34" charset="0"/>
              </a:rPr>
              <a:t>de tal manera que aun hace descender fuego del cielo a la tierra delante de los hombres.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que tiene la herida de espada, y vivió. </a:t>
            </a:r>
            <a:endParaRPr lang="es-419" sz="2400" dirty="0">
              <a:solidFill>
                <a:srgbClr val="FFFF0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7097014"/>
      </p:ext>
    </p:extLst>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se le permitió infundir aliento a la imagen de la bestia, para que la imagen hablase e hiciese matar a todo el que no la adorase.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que tiene la herida de espada, y vivió. </a:t>
            </a:r>
            <a:endParaRPr lang="es-419" sz="2400" dirty="0">
              <a:solidFill>
                <a:srgbClr val="FFFF0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3498071"/>
      </p:ext>
    </p:extLst>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para que la imagen hablase e hiciese matar a todo el que no la adorase.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que tiene la herida de espada, y vivió. </a:t>
            </a:r>
            <a:endParaRPr lang="es-419" sz="2400" dirty="0">
              <a:solidFill>
                <a:srgbClr val="FFFF0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4720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la imagen</a:t>
            </a:r>
            <a:r>
              <a:rPr lang="es-419" sz="2400" dirty="0">
                <a:solidFill>
                  <a:schemeClr val="bg1"/>
                </a:solidFill>
                <a:latin typeface="Arial" pitchFamily="34" charset="0"/>
                <a:cs typeface="Arial" pitchFamily="34" charset="0"/>
              </a:rPr>
              <a:t> hablase e hiciese matar a todo el que no la adorase.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que tiene la herida de espada, y vivió. </a:t>
            </a:r>
            <a:endParaRPr lang="es-419" sz="2400" dirty="0">
              <a:solidFill>
                <a:srgbClr val="FFFF0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0698765"/>
      </p:ext>
    </p:extLst>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la imagen</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hablase e hiciese matar a todo el que no la adorase. </a:t>
            </a:r>
          </a:p>
        </p:txBody>
      </p:sp>
      <p:sp>
        <p:nvSpPr>
          <p:cNvPr id="33" name="1 CuadroTexto"/>
          <p:cNvSpPr txBox="1"/>
          <p:nvPr/>
        </p:nvSpPr>
        <p:spPr>
          <a:xfrm>
            <a:off x="1187624" y="4872684"/>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13:14</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35495" y="5412943"/>
            <a:ext cx="9108503" cy="13747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engaña a los moradores de la tierra con las señales que se le ha permitido hacer en presencia de la bestia, </a:t>
            </a:r>
            <a:r>
              <a:rPr lang="es-419" sz="2400" dirty="0">
                <a:solidFill>
                  <a:srgbClr val="00B0F0"/>
                </a:solidFill>
                <a:latin typeface="Arial" pitchFamily="34" charset="0"/>
                <a:cs typeface="Arial" pitchFamily="34" charset="0"/>
              </a:rPr>
              <a:t>mandando a los moradores de la tierra que le hagan imagen a la bestia</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que tiene la herida de espada, y vivió. </a:t>
            </a:r>
            <a:endParaRPr lang="es-419" sz="2400" dirty="0">
              <a:solidFill>
                <a:srgbClr val="FFFF00"/>
              </a:solidFill>
              <a:latin typeface="Arial" pitchFamily="34" charset="0"/>
              <a:cs typeface="Arial" pitchFamily="34" charset="0"/>
            </a:endParaRP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143254"/>
      </p:ext>
    </p:extLst>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la imagen</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hablase e hiciese matar a todo el que no la adorase. </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hacía que a todos, pequeños y grandes, ricos y pobres, libres y esclavos, se les pusiese una marca en la mano derecha, o en la frente;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53241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la imagen</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hablase e hiciese matar a todo el que no la adorase. </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se les pusiese una marca en la mano derecha, o en la frente;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3477483"/>
      </p:ext>
    </p:extLst>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697078" y="-27384"/>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13:15</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76672"/>
            <a:ext cx="9143999" cy="733534"/>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se le permitió infundir aliento a la imagen de la bestia</a:t>
            </a:r>
            <a:r>
              <a:rPr lang="es-419" sz="2400" dirty="0">
                <a:solidFill>
                  <a:schemeClr val="bg1"/>
                </a:solidFill>
                <a:latin typeface="Arial" pitchFamily="34" charset="0"/>
                <a:cs typeface="Arial" pitchFamily="34" charset="0"/>
              </a:rPr>
              <a:t>, </a:t>
            </a:r>
            <a:r>
              <a:rPr lang="es-419" sz="2400" dirty="0">
                <a:solidFill>
                  <a:srgbClr val="00B0F0"/>
                </a:solidFill>
                <a:latin typeface="Arial" pitchFamily="34" charset="0"/>
                <a:cs typeface="Arial" pitchFamily="34" charset="0"/>
              </a:rPr>
              <a:t>para que la imagen</a:t>
            </a:r>
            <a:r>
              <a:rPr lang="es-419" sz="2400" dirty="0">
                <a:solidFill>
                  <a:schemeClr val="bg1"/>
                </a:solidFill>
                <a:latin typeface="Arial" pitchFamily="34" charset="0"/>
                <a:cs typeface="Arial" pitchFamily="34" charset="0"/>
              </a:rPr>
              <a:t> </a:t>
            </a:r>
            <a:r>
              <a:rPr lang="es-419" sz="2400" dirty="0">
                <a:solidFill>
                  <a:srgbClr val="92D050"/>
                </a:solidFill>
                <a:latin typeface="Arial" pitchFamily="34" charset="0"/>
                <a:cs typeface="Arial" pitchFamily="34" charset="0"/>
              </a:rPr>
              <a:t>hablase e hiciese matar a todo el que no la adorase. </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56141"/>
      </p:ext>
    </p:extLst>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No hagáis daño a la tierra, ni al mar, ni a los árboles, 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4280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chemeClr val="bg1"/>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23528" y="1366753"/>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13:12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870809"/>
            <a:ext cx="4355976" cy="20159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ejerce toda la autoridad de la primera bestia en presencia de ella, </a:t>
            </a:r>
            <a:r>
              <a:rPr lang="es-419" sz="2400" dirty="0">
                <a:solidFill>
                  <a:srgbClr val="00B0F0"/>
                </a:solidFill>
                <a:latin typeface="Arial" pitchFamily="34" charset="0"/>
                <a:cs typeface="Arial" pitchFamily="34" charset="0"/>
              </a:rPr>
              <a:t>y hace que la tierra y los moradores de ella </a:t>
            </a:r>
            <a:r>
              <a:rPr lang="es-419" sz="2400" u="sng" dirty="0">
                <a:solidFill>
                  <a:srgbClr val="FFFF00"/>
                </a:solidFill>
                <a:latin typeface="Arial" pitchFamily="34" charset="0"/>
                <a:cs typeface="Arial" pitchFamily="34" charset="0"/>
              </a:rPr>
              <a:t>adoren</a:t>
            </a:r>
            <a:r>
              <a:rPr lang="es-419" sz="2400" dirty="0">
                <a:solidFill>
                  <a:srgbClr val="FFFF00"/>
                </a:solidFill>
                <a:latin typeface="Arial" pitchFamily="34" charset="0"/>
                <a:cs typeface="Arial" pitchFamily="34" charset="0"/>
              </a:rPr>
              <a:t> a la primera bestia, </a:t>
            </a:r>
            <a:r>
              <a:rPr lang="es-419" sz="2400" u="sng" dirty="0">
                <a:solidFill>
                  <a:srgbClr val="FFFF00"/>
                </a:solidFill>
                <a:latin typeface="Arial" pitchFamily="34" charset="0"/>
                <a:cs typeface="Arial" pitchFamily="34" charset="0"/>
              </a:rPr>
              <a:t>cuya herida mortal fue sanada</a:t>
            </a:r>
            <a:r>
              <a:rPr lang="es-419" sz="2400" dirty="0">
                <a:solidFill>
                  <a:srgbClr val="FFFF00"/>
                </a:solidFill>
                <a:latin typeface="Arial" pitchFamily="34" charset="0"/>
                <a:cs typeface="Arial" pitchFamily="34" charset="0"/>
              </a:rPr>
              <a:t>. </a:t>
            </a: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300232"/>
      </p:ext>
    </p:extLst>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las atarás como una señal en tu mano, y estarán como frontales entre tus </a:t>
            </a:r>
            <a:r>
              <a:rPr lang="es-419" sz="2400" dirty="0" smtClean="0">
                <a:solidFill>
                  <a:schemeClr val="bg1"/>
                </a:solidFill>
                <a:latin typeface="Arial" pitchFamily="34" charset="0"/>
                <a:cs typeface="Arial" pitchFamily="34" charset="0"/>
              </a:rPr>
              <a:t>ojos</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7096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chemeClr val="bg1"/>
                </a:solidFill>
                <a:latin typeface="Arial" pitchFamily="34" charset="0"/>
                <a:cs typeface="Arial" pitchFamily="34" charset="0"/>
              </a:rPr>
              <a:t>en tu mano, y estarán como frontales entre tus </a:t>
            </a:r>
            <a:r>
              <a:rPr lang="es-419" sz="2400" dirty="0" smtClean="0">
                <a:solidFill>
                  <a:schemeClr val="bg1"/>
                </a:solidFill>
                <a:latin typeface="Arial" pitchFamily="34" charset="0"/>
                <a:cs typeface="Arial" pitchFamily="34" charset="0"/>
              </a:rPr>
              <a:t>ojos</a:t>
            </a:r>
            <a:r>
              <a:rPr lang="en-US" sz="2400" dirty="0" smtClean="0">
                <a:solidFill>
                  <a:schemeClr val="bg1"/>
                </a:solidFill>
                <a:latin typeface="Arial" pitchFamily="34" charset="0"/>
                <a:cs typeface="Arial" pitchFamily="34" charset="0"/>
              </a:rPr>
              <a:t>.</a:t>
            </a:r>
            <a:r>
              <a:rPr lang="es-419" sz="2400" dirty="0" smtClean="0">
                <a:solidFill>
                  <a:schemeClr val="bg1"/>
                </a:solidFill>
                <a:latin typeface="Arial" pitchFamily="34" charset="0"/>
                <a:cs typeface="Arial" pitchFamily="34" charset="0"/>
              </a:rPr>
              <a:t> </a:t>
            </a:r>
            <a:endParaRPr lang="es-419" sz="2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7644339"/>
      </p:ext>
    </p:extLst>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Rectangle 2"/>
          <p:cNvSpPr/>
          <p:nvPr/>
        </p:nvSpPr>
        <p:spPr>
          <a:xfrm>
            <a:off x="0" y="3874546"/>
            <a:ext cx="4932040" cy="683007"/>
          </a:xfrm>
          <a:prstGeom prst="rect">
            <a:avLst/>
          </a:prstGeom>
          <a:solidFill>
            <a:srgbClr val="002060"/>
          </a:solidFill>
          <a:ln>
            <a:solidFill>
              <a:schemeClr val="bg1"/>
            </a:solidFill>
          </a:ln>
        </p:spPr>
        <p:txBody>
          <a:bodyPr wrap="square">
            <a:spAutoFit/>
          </a:bodyPr>
          <a:lstStyle/>
          <a:p>
            <a:pPr>
              <a:lnSpc>
                <a:spcPts val="2300"/>
              </a:lnSpc>
            </a:pPr>
            <a:r>
              <a:rPr lang="es-419" sz="2200" dirty="0">
                <a:solidFill>
                  <a:schemeClr val="bg1"/>
                </a:solidFill>
              </a:rPr>
              <a:t>Átalas a tus manos como un signo; llévalas en tu frente como una </a:t>
            </a:r>
            <a:r>
              <a:rPr lang="es-419" sz="2200" dirty="0" smtClean="0">
                <a:solidFill>
                  <a:schemeClr val="bg1"/>
                </a:solidFill>
              </a:rPr>
              <a:t>marca</a:t>
            </a:r>
            <a:r>
              <a:rPr lang="en-US" sz="2200" dirty="0" smtClean="0">
                <a:solidFill>
                  <a:schemeClr val="bg1"/>
                </a:solidFill>
              </a:rPr>
              <a:t> </a:t>
            </a:r>
            <a:r>
              <a:rPr lang="en-US" sz="1600" dirty="0" smtClean="0">
                <a:solidFill>
                  <a:schemeClr val="bg1"/>
                </a:solidFill>
              </a:rPr>
              <a:t>(NVI)</a:t>
            </a:r>
            <a:endParaRPr lang="es-419" sz="1600" dirty="0">
              <a:solidFill>
                <a:schemeClr val="bg1"/>
              </a:solidFill>
            </a:endParaRPr>
          </a:p>
        </p:txBody>
      </p:sp>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rgbClr val="00B0F0"/>
                </a:solidFill>
                <a:latin typeface="Arial" pitchFamily="34" charset="0"/>
                <a:cs typeface="Arial" pitchFamily="34" charset="0"/>
              </a:rPr>
              <a:t>en tu mano, y estarán como frontales entre tus </a:t>
            </a:r>
            <a:r>
              <a:rPr lang="es-419" sz="2400" dirty="0" smtClean="0">
                <a:solidFill>
                  <a:srgbClr val="00B0F0"/>
                </a:solidFill>
                <a:latin typeface="Arial" pitchFamily="34" charset="0"/>
                <a:cs typeface="Arial" pitchFamily="34" charset="0"/>
              </a:rPr>
              <a:t>ojos</a:t>
            </a:r>
            <a:r>
              <a:rPr lang="en-US" sz="2400" dirty="0" smtClean="0">
                <a:solidFill>
                  <a:srgbClr val="00B0F0"/>
                </a:solidFill>
                <a:latin typeface="Arial" pitchFamily="34" charset="0"/>
                <a:cs typeface="Arial" pitchFamily="34" charset="0"/>
              </a:rPr>
              <a:t>.</a:t>
            </a:r>
            <a:r>
              <a:rPr lang="es-419" sz="2400" dirty="0" smtClean="0">
                <a:solidFill>
                  <a:srgbClr val="00B0F0"/>
                </a:solidFill>
                <a:latin typeface="Arial" pitchFamily="34" charset="0"/>
                <a:cs typeface="Arial" pitchFamily="34" charset="0"/>
              </a:rPr>
              <a:t> </a:t>
            </a:r>
            <a:endParaRPr lang="es-419" sz="2400" dirty="0">
              <a:solidFill>
                <a:srgbClr val="00B0F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2" name="Rectangle 1"/>
          <p:cNvSpPr/>
          <p:nvPr/>
        </p:nvSpPr>
        <p:spPr>
          <a:xfrm>
            <a:off x="0" y="2818770"/>
            <a:ext cx="4716016" cy="682238"/>
          </a:xfrm>
          <a:prstGeom prst="rect">
            <a:avLst/>
          </a:prstGeom>
          <a:solidFill>
            <a:srgbClr val="002060"/>
          </a:solidFill>
          <a:ln>
            <a:solidFill>
              <a:schemeClr val="bg1"/>
            </a:solidFill>
          </a:ln>
        </p:spPr>
        <p:txBody>
          <a:bodyPr wrap="square">
            <a:spAutoFit/>
          </a:bodyPr>
          <a:lstStyle/>
          <a:p>
            <a:pPr>
              <a:lnSpc>
                <a:spcPts val="2300"/>
              </a:lnSpc>
            </a:pPr>
            <a:r>
              <a:rPr lang="es-419" sz="2200" dirty="0">
                <a:solidFill>
                  <a:schemeClr val="bg1"/>
                </a:solidFill>
              </a:rPr>
              <a:t>Lleva estos mandamientos atados en tu mano y en tu frente como </a:t>
            </a:r>
            <a:r>
              <a:rPr lang="es-419" sz="2200" dirty="0" smtClean="0">
                <a:solidFill>
                  <a:schemeClr val="bg1"/>
                </a:solidFill>
              </a:rPr>
              <a:t>señales</a:t>
            </a:r>
            <a:r>
              <a:rPr lang="en-US" sz="2200" dirty="0" smtClean="0">
                <a:solidFill>
                  <a:schemeClr val="bg1"/>
                </a:solidFill>
              </a:rPr>
              <a:t> </a:t>
            </a:r>
            <a:r>
              <a:rPr lang="en-US" sz="1600" dirty="0" smtClean="0">
                <a:solidFill>
                  <a:schemeClr val="bg1"/>
                </a:solidFill>
              </a:rPr>
              <a:t>(DHH).</a:t>
            </a:r>
            <a:endParaRPr lang="es-419" sz="1600" dirty="0">
              <a:solidFill>
                <a:schemeClr val="bg1"/>
              </a:solidFill>
            </a:endParaRPr>
          </a:p>
        </p:txBody>
      </p:sp>
    </p:spTree>
    <p:extLst>
      <p:ext uri="{BB962C8B-B14F-4D97-AF65-F5344CB8AC3E}">
        <p14:creationId xmlns:p14="http://schemas.microsoft.com/office/powerpoint/2010/main" val="38914603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rgbClr val="00B0F0"/>
                </a:solidFill>
                <a:latin typeface="Arial" pitchFamily="34" charset="0"/>
                <a:cs typeface="Arial" pitchFamily="34" charset="0"/>
              </a:rPr>
              <a:t>en tu mano, y estarán como frontales entre tus </a:t>
            </a:r>
            <a:r>
              <a:rPr lang="es-419" sz="2400" dirty="0" smtClean="0">
                <a:solidFill>
                  <a:srgbClr val="00B0F0"/>
                </a:solidFill>
                <a:latin typeface="Arial" pitchFamily="34" charset="0"/>
                <a:cs typeface="Arial" pitchFamily="34" charset="0"/>
              </a:rPr>
              <a:t>ojos</a:t>
            </a:r>
            <a:r>
              <a:rPr lang="en-US" sz="2400" dirty="0" smtClean="0">
                <a:solidFill>
                  <a:srgbClr val="00B0F0"/>
                </a:solidFill>
                <a:latin typeface="Arial" pitchFamily="34" charset="0"/>
                <a:cs typeface="Arial" pitchFamily="34" charset="0"/>
              </a:rPr>
              <a:t>.</a:t>
            </a:r>
            <a:r>
              <a:rPr lang="es-419" sz="2400" dirty="0" smtClean="0">
                <a:solidFill>
                  <a:srgbClr val="00B0F0"/>
                </a:solidFill>
                <a:latin typeface="Arial" pitchFamily="34" charset="0"/>
                <a:cs typeface="Arial" pitchFamily="34" charset="0"/>
              </a:rPr>
              <a:t> </a:t>
            </a:r>
            <a:endParaRPr lang="es-419" sz="2400" dirty="0">
              <a:solidFill>
                <a:srgbClr val="00B0F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6"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7"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chemeClr val="bg1"/>
                </a:solidFill>
                <a:latin typeface="Arial" pitchFamily="34" charset="0"/>
                <a:cs typeface="Arial" pitchFamily="34" charset="0"/>
              </a:rPr>
              <a:t>Aquí </a:t>
            </a:r>
            <a:r>
              <a:rPr lang="es-419" sz="2350" dirty="0">
                <a:solidFill>
                  <a:schemeClr val="bg1"/>
                </a:solidFill>
                <a:latin typeface="Arial" pitchFamily="34" charset="0"/>
                <a:cs typeface="Arial" pitchFamily="34" charset="0"/>
              </a:rPr>
              <a:t>está la paciencia de los santos, los que guardan los </a:t>
            </a:r>
            <a:r>
              <a:rPr lang="es-419" sz="2350" dirty="0" smtClean="0">
                <a:solidFill>
                  <a:schemeClr val="bg1"/>
                </a:solidFill>
                <a:latin typeface="Arial" pitchFamily="34" charset="0"/>
                <a:cs typeface="Arial" pitchFamily="34" charset="0"/>
              </a:rPr>
              <a:t>mandamientos </a:t>
            </a:r>
            <a:r>
              <a:rPr lang="es-419" sz="2350" dirty="0">
                <a:solidFill>
                  <a:schemeClr val="bg1"/>
                </a:solidFill>
                <a:latin typeface="Arial" pitchFamily="34" charset="0"/>
                <a:cs typeface="Arial" pitchFamily="34" charset="0"/>
              </a:rPr>
              <a:t>de Dios y la fe de Jesús. </a:t>
            </a:r>
            <a:endParaRPr lang="es-419" sz="235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009166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rgbClr val="00B0F0"/>
                </a:solidFill>
                <a:latin typeface="Arial" pitchFamily="34" charset="0"/>
                <a:cs typeface="Arial" pitchFamily="34" charset="0"/>
              </a:rPr>
              <a:t>en tu mano, y estarán como frontales entre tus </a:t>
            </a:r>
            <a:r>
              <a:rPr lang="es-419" sz="2400" dirty="0" smtClean="0">
                <a:solidFill>
                  <a:srgbClr val="00B0F0"/>
                </a:solidFill>
                <a:latin typeface="Arial" pitchFamily="34" charset="0"/>
                <a:cs typeface="Arial" pitchFamily="34" charset="0"/>
              </a:rPr>
              <a:t>ojos</a:t>
            </a:r>
            <a:r>
              <a:rPr lang="en-US" sz="2400" dirty="0" smtClean="0">
                <a:solidFill>
                  <a:srgbClr val="00B0F0"/>
                </a:solidFill>
                <a:latin typeface="Arial" pitchFamily="34" charset="0"/>
                <a:cs typeface="Arial" pitchFamily="34" charset="0"/>
              </a:rPr>
              <a:t>.</a:t>
            </a:r>
            <a:r>
              <a:rPr lang="es-419" sz="2400" dirty="0" smtClean="0">
                <a:solidFill>
                  <a:srgbClr val="00B0F0"/>
                </a:solidFill>
                <a:latin typeface="Arial" pitchFamily="34" charset="0"/>
                <a:cs typeface="Arial" pitchFamily="34" charset="0"/>
              </a:rPr>
              <a:t> </a:t>
            </a:r>
            <a:endParaRPr lang="es-419" sz="2400" dirty="0">
              <a:solidFill>
                <a:srgbClr val="00B0F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6"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7"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los que guardan los </a:t>
            </a:r>
            <a:r>
              <a:rPr lang="es-419" sz="2350" dirty="0" smtClean="0">
                <a:solidFill>
                  <a:schemeClr val="bg1"/>
                </a:solidFill>
                <a:latin typeface="Arial" pitchFamily="34" charset="0"/>
                <a:cs typeface="Arial" pitchFamily="34" charset="0"/>
              </a:rPr>
              <a:t>mandamientos </a:t>
            </a:r>
            <a:r>
              <a:rPr lang="es-419" sz="2350" dirty="0">
                <a:solidFill>
                  <a:schemeClr val="bg1"/>
                </a:solidFill>
                <a:latin typeface="Arial" pitchFamily="34" charset="0"/>
                <a:cs typeface="Arial" pitchFamily="34" charset="0"/>
              </a:rPr>
              <a:t>de Dios y la fe de Jesús. </a:t>
            </a:r>
            <a:endParaRPr lang="es-419" sz="235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00045898"/>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rgbClr val="00B0F0"/>
                </a:solidFill>
                <a:latin typeface="Arial" pitchFamily="34" charset="0"/>
                <a:cs typeface="Arial" pitchFamily="34" charset="0"/>
              </a:rPr>
              <a:t>en tu mano, y estarán como frontales entre tus </a:t>
            </a:r>
            <a:r>
              <a:rPr lang="es-419" sz="2400" dirty="0" smtClean="0">
                <a:solidFill>
                  <a:srgbClr val="00B0F0"/>
                </a:solidFill>
                <a:latin typeface="Arial" pitchFamily="34" charset="0"/>
                <a:cs typeface="Arial" pitchFamily="34" charset="0"/>
              </a:rPr>
              <a:t>ojos</a:t>
            </a:r>
            <a:r>
              <a:rPr lang="en-US" sz="2400" dirty="0" smtClean="0">
                <a:solidFill>
                  <a:srgbClr val="00B0F0"/>
                </a:solidFill>
                <a:latin typeface="Arial" pitchFamily="34" charset="0"/>
                <a:cs typeface="Arial" pitchFamily="34" charset="0"/>
              </a:rPr>
              <a:t>.</a:t>
            </a:r>
            <a:r>
              <a:rPr lang="es-419" sz="2400" dirty="0" smtClean="0">
                <a:solidFill>
                  <a:srgbClr val="00B0F0"/>
                </a:solidFill>
                <a:latin typeface="Arial" pitchFamily="34" charset="0"/>
                <a:cs typeface="Arial" pitchFamily="34" charset="0"/>
              </a:rPr>
              <a:t> </a:t>
            </a:r>
            <a:endParaRPr lang="es-419" sz="2400" dirty="0">
              <a:solidFill>
                <a:srgbClr val="00B0F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6"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7"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4020845891"/>
      </p:ext>
    </p:extLst>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Rectangle 2"/>
          <p:cNvSpPr/>
          <p:nvPr/>
        </p:nvSpPr>
        <p:spPr>
          <a:xfrm>
            <a:off x="107504" y="692696"/>
            <a:ext cx="4169221" cy="6013890"/>
          </a:xfrm>
          <a:prstGeom prst="rect">
            <a:avLst/>
          </a:prstGeom>
          <a:solidFill>
            <a:srgbClr val="002060"/>
          </a:solidFill>
          <a:ln>
            <a:solidFill>
              <a:schemeClr val="bg1"/>
            </a:solidFill>
          </a:ln>
        </p:spPr>
        <p:txBody>
          <a:bodyPr wrap="square">
            <a:spAutoFit/>
          </a:bodyPr>
          <a:lstStyle/>
          <a:p>
            <a:pPr>
              <a:lnSpc>
                <a:spcPts val="2900"/>
              </a:lnSpc>
            </a:pPr>
            <a:r>
              <a:rPr lang="en-US" sz="2200" baseline="30000" dirty="0" smtClean="0">
                <a:solidFill>
                  <a:schemeClr val="bg1"/>
                </a:solidFill>
                <a:latin typeface="Open Sans"/>
              </a:rPr>
              <a:t>1ro. </a:t>
            </a:r>
            <a:r>
              <a:rPr lang="es-419" sz="2200" dirty="0" smtClean="0">
                <a:solidFill>
                  <a:schemeClr val="bg1"/>
                </a:solidFill>
                <a:latin typeface="Open Sans"/>
              </a:rPr>
              <a:t>No </a:t>
            </a:r>
            <a:r>
              <a:rPr lang="es-419" sz="2200" dirty="0">
                <a:solidFill>
                  <a:schemeClr val="bg1"/>
                </a:solidFill>
                <a:latin typeface="Open Sans"/>
              </a:rPr>
              <a:t>tendrás dioses ajenos delante de mí. </a:t>
            </a:r>
          </a:p>
          <a:p>
            <a:pPr>
              <a:lnSpc>
                <a:spcPts val="2900"/>
              </a:lnSpc>
            </a:pPr>
            <a:r>
              <a:rPr lang="en-US" sz="2200" baseline="30000" dirty="0" smtClean="0">
                <a:solidFill>
                  <a:srgbClr val="FFFF00"/>
                </a:solidFill>
                <a:latin typeface="Open Sans"/>
              </a:rPr>
              <a:t>2do.</a:t>
            </a:r>
            <a:r>
              <a:rPr lang="es-419" sz="2200" baseline="30000" dirty="0">
                <a:solidFill>
                  <a:srgbClr val="FFFF00"/>
                </a:solidFill>
                <a:latin typeface="Open Sans"/>
              </a:rPr>
              <a:t> </a:t>
            </a:r>
            <a:r>
              <a:rPr lang="es-419" sz="2200" dirty="0">
                <a:solidFill>
                  <a:srgbClr val="FFFF00"/>
                </a:solidFill>
                <a:latin typeface="Open Sans"/>
              </a:rPr>
              <a:t>No te harás </a:t>
            </a:r>
            <a:r>
              <a:rPr lang="es-419" sz="2200" dirty="0" smtClean="0">
                <a:solidFill>
                  <a:srgbClr val="FFFF00"/>
                </a:solidFill>
                <a:latin typeface="Open Sans"/>
              </a:rPr>
              <a:t>imagen</a:t>
            </a:r>
            <a:r>
              <a:rPr lang="en-US" sz="2200" dirty="0" smtClean="0">
                <a:solidFill>
                  <a:srgbClr val="FFFF00"/>
                </a:solidFill>
                <a:latin typeface="Open Sans"/>
              </a:rPr>
              <a:t>…</a:t>
            </a:r>
            <a:r>
              <a:rPr lang="es-419" sz="2200" dirty="0" smtClean="0">
                <a:solidFill>
                  <a:srgbClr val="FFFF00"/>
                </a:solidFill>
                <a:latin typeface="Open Sans"/>
              </a:rPr>
              <a:t>, </a:t>
            </a:r>
            <a:endParaRPr lang="en-US" sz="2200" dirty="0" smtClean="0">
              <a:solidFill>
                <a:srgbClr val="FFFF00"/>
              </a:solidFill>
              <a:latin typeface="Open Sans"/>
            </a:endParaRPr>
          </a:p>
          <a:p>
            <a:pPr>
              <a:lnSpc>
                <a:spcPts val="2900"/>
              </a:lnSpc>
            </a:pPr>
            <a:r>
              <a:rPr lang="en-US" sz="2200" baseline="30000" dirty="0" smtClean="0">
                <a:solidFill>
                  <a:schemeClr val="bg1"/>
                </a:solidFill>
                <a:latin typeface="Open Sans"/>
              </a:rPr>
              <a:t>3ro.</a:t>
            </a:r>
            <a:r>
              <a:rPr lang="es-419" sz="2200" baseline="30000" dirty="0">
                <a:solidFill>
                  <a:schemeClr val="bg1"/>
                </a:solidFill>
                <a:latin typeface="Open Sans"/>
              </a:rPr>
              <a:t> </a:t>
            </a:r>
            <a:r>
              <a:rPr lang="es-419" sz="2200" dirty="0" smtClean="0">
                <a:solidFill>
                  <a:schemeClr val="bg1"/>
                </a:solidFill>
                <a:latin typeface="Open Sans"/>
              </a:rPr>
              <a:t>No </a:t>
            </a:r>
            <a:r>
              <a:rPr lang="es-419" sz="2200" dirty="0">
                <a:solidFill>
                  <a:schemeClr val="bg1"/>
                </a:solidFill>
                <a:latin typeface="Open Sans"/>
              </a:rPr>
              <a:t>tomarás el nombre de Jehová tu Dios en </a:t>
            </a:r>
            <a:r>
              <a:rPr lang="es-419" sz="2200" dirty="0" smtClean="0">
                <a:solidFill>
                  <a:schemeClr val="bg1"/>
                </a:solidFill>
                <a:latin typeface="Open Sans"/>
              </a:rPr>
              <a:t>vano</a:t>
            </a:r>
            <a:r>
              <a:rPr lang="en-US" sz="2200" dirty="0" smtClean="0">
                <a:solidFill>
                  <a:schemeClr val="bg1"/>
                </a:solidFill>
                <a:latin typeface="Open Sans"/>
              </a:rPr>
              <a:t>…</a:t>
            </a:r>
          </a:p>
          <a:p>
            <a:pPr>
              <a:lnSpc>
                <a:spcPts val="2900"/>
              </a:lnSpc>
            </a:pPr>
            <a:r>
              <a:rPr lang="en-US" sz="2200" baseline="30000" dirty="0" smtClean="0">
                <a:solidFill>
                  <a:srgbClr val="FFFF00"/>
                </a:solidFill>
                <a:latin typeface="Open Sans"/>
              </a:rPr>
              <a:t>4to.</a:t>
            </a:r>
            <a:r>
              <a:rPr lang="es-419" sz="2200" baseline="30000" dirty="0">
                <a:solidFill>
                  <a:srgbClr val="FFFF00"/>
                </a:solidFill>
                <a:latin typeface="Open Sans"/>
              </a:rPr>
              <a:t> </a:t>
            </a:r>
            <a:r>
              <a:rPr lang="es-419" sz="2200" dirty="0">
                <a:solidFill>
                  <a:srgbClr val="FFFF00"/>
                </a:solidFill>
                <a:latin typeface="Open Sans"/>
              </a:rPr>
              <a:t>Acuérdate del día de </a:t>
            </a:r>
            <a:r>
              <a:rPr lang="es-419" sz="2200" dirty="0" smtClean="0">
                <a:solidFill>
                  <a:srgbClr val="FFFF00"/>
                </a:solidFill>
                <a:latin typeface="Open Sans"/>
              </a:rPr>
              <a:t>reposo </a:t>
            </a:r>
            <a:r>
              <a:rPr lang="es-419" sz="2200" dirty="0">
                <a:solidFill>
                  <a:srgbClr val="FFFF00"/>
                </a:solidFill>
                <a:latin typeface="Open Sans"/>
              </a:rPr>
              <a:t>para santificarlo. </a:t>
            </a:r>
            <a:r>
              <a:rPr lang="en-US" sz="2200" dirty="0" smtClean="0">
                <a:solidFill>
                  <a:srgbClr val="FFFF00"/>
                </a:solidFill>
                <a:latin typeface="Open Sans"/>
              </a:rPr>
              <a:t>..</a:t>
            </a:r>
            <a:endParaRPr lang="es-419" sz="2200" dirty="0">
              <a:solidFill>
                <a:srgbClr val="FFFF00"/>
              </a:solidFill>
              <a:latin typeface="Open Sans"/>
            </a:endParaRPr>
          </a:p>
          <a:p>
            <a:pPr>
              <a:lnSpc>
                <a:spcPts val="2900"/>
              </a:lnSpc>
            </a:pPr>
            <a:r>
              <a:rPr lang="en-US" sz="2200" baseline="30000" dirty="0" smtClean="0">
                <a:solidFill>
                  <a:schemeClr val="bg1"/>
                </a:solidFill>
                <a:latin typeface="Open Sans"/>
              </a:rPr>
              <a:t>5to.</a:t>
            </a:r>
            <a:r>
              <a:rPr lang="es-419" sz="2200" baseline="30000" dirty="0">
                <a:solidFill>
                  <a:schemeClr val="bg1"/>
                </a:solidFill>
                <a:latin typeface="Open Sans"/>
              </a:rPr>
              <a:t> </a:t>
            </a:r>
            <a:r>
              <a:rPr lang="es-419" sz="2200" dirty="0">
                <a:solidFill>
                  <a:schemeClr val="bg1"/>
                </a:solidFill>
                <a:latin typeface="Open Sans"/>
              </a:rPr>
              <a:t>Honra a tu padre y a tu </a:t>
            </a:r>
            <a:r>
              <a:rPr lang="es-419" sz="2200" dirty="0" smtClean="0">
                <a:solidFill>
                  <a:schemeClr val="bg1"/>
                </a:solidFill>
                <a:latin typeface="Open Sans"/>
              </a:rPr>
              <a:t>madre</a:t>
            </a:r>
            <a:r>
              <a:rPr lang="en-US" sz="2200" dirty="0" smtClean="0">
                <a:solidFill>
                  <a:schemeClr val="bg1"/>
                </a:solidFill>
                <a:latin typeface="Open Sans"/>
              </a:rPr>
              <a:t>…  </a:t>
            </a:r>
          </a:p>
          <a:p>
            <a:pPr>
              <a:lnSpc>
                <a:spcPts val="2900"/>
              </a:lnSpc>
            </a:pPr>
            <a:r>
              <a:rPr lang="en-US" sz="2200" baseline="30000" dirty="0" smtClean="0">
                <a:solidFill>
                  <a:srgbClr val="FFFF00"/>
                </a:solidFill>
                <a:latin typeface="Open Sans"/>
              </a:rPr>
              <a:t>6to.</a:t>
            </a:r>
            <a:r>
              <a:rPr lang="es-419" sz="2200" baseline="30000" dirty="0">
                <a:solidFill>
                  <a:srgbClr val="FFFF00"/>
                </a:solidFill>
                <a:latin typeface="Open Sans"/>
              </a:rPr>
              <a:t> </a:t>
            </a:r>
            <a:r>
              <a:rPr lang="es-419" sz="2200" dirty="0">
                <a:solidFill>
                  <a:srgbClr val="FFFF00"/>
                </a:solidFill>
                <a:latin typeface="Open Sans"/>
              </a:rPr>
              <a:t>No matarás. </a:t>
            </a:r>
          </a:p>
          <a:p>
            <a:pPr>
              <a:lnSpc>
                <a:spcPts val="2900"/>
              </a:lnSpc>
            </a:pPr>
            <a:r>
              <a:rPr lang="en-US" sz="2200" baseline="30000" dirty="0" err="1">
                <a:solidFill>
                  <a:schemeClr val="bg1"/>
                </a:solidFill>
                <a:latin typeface="Open Sans"/>
              </a:rPr>
              <a:t>t</a:t>
            </a:r>
            <a:r>
              <a:rPr lang="en-US" sz="2200" baseline="30000" dirty="0" err="1" smtClean="0">
                <a:solidFill>
                  <a:schemeClr val="bg1"/>
                </a:solidFill>
                <a:latin typeface="Open Sans"/>
              </a:rPr>
              <a:t>mo</a:t>
            </a:r>
            <a:r>
              <a:rPr lang="en-US" sz="2200" baseline="30000" dirty="0" smtClean="0">
                <a:solidFill>
                  <a:schemeClr val="bg1"/>
                </a:solidFill>
                <a:latin typeface="Open Sans"/>
              </a:rPr>
              <a:t>.</a:t>
            </a:r>
            <a:r>
              <a:rPr lang="es-419" sz="2200" baseline="30000" dirty="0">
                <a:solidFill>
                  <a:schemeClr val="bg1"/>
                </a:solidFill>
                <a:latin typeface="Open Sans"/>
              </a:rPr>
              <a:t> </a:t>
            </a:r>
            <a:r>
              <a:rPr lang="es-419" sz="2200" dirty="0">
                <a:solidFill>
                  <a:schemeClr val="bg1"/>
                </a:solidFill>
                <a:latin typeface="Open Sans"/>
              </a:rPr>
              <a:t>No cometerás adulterio. </a:t>
            </a:r>
          </a:p>
          <a:p>
            <a:pPr>
              <a:lnSpc>
                <a:spcPts val="2900"/>
              </a:lnSpc>
            </a:pPr>
            <a:r>
              <a:rPr lang="en-US" sz="2200" baseline="30000" dirty="0" smtClean="0">
                <a:solidFill>
                  <a:srgbClr val="FFFF00"/>
                </a:solidFill>
                <a:latin typeface="Open Sans"/>
              </a:rPr>
              <a:t>8vo.</a:t>
            </a:r>
            <a:r>
              <a:rPr lang="es-419" sz="2200" baseline="30000" dirty="0">
                <a:solidFill>
                  <a:srgbClr val="FFFF00"/>
                </a:solidFill>
                <a:latin typeface="Open Sans"/>
              </a:rPr>
              <a:t> </a:t>
            </a:r>
            <a:r>
              <a:rPr lang="es-419" sz="2200" dirty="0">
                <a:solidFill>
                  <a:srgbClr val="FFFF00"/>
                </a:solidFill>
                <a:latin typeface="Open Sans"/>
              </a:rPr>
              <a:t>No hurtarás. </a:t>
            </a:r>
          </a:p>
          <a:p>
            <a:pPr>
              <a:lnSpc>
                <a:spcPts val="2900"/>
              </a:lnSpc>
            </a:pPr>
            <a:r>
              <a:rPr lang="en-US" sz="2200" baseline="30000" dirty="0" smtClean="0">
                <a:solidFill>
                  <a:schemeClr val="bg1"/>
                </a:solidFill>
                <a:latin typeface="Open Sans"/>
              </a:rPr>
              <a:t>9no.</a:t>
            </a:r>
            <a:r>
              <a:rPr lang="es-419" sz="2200" baseline="30000" dirty="0">
                <a:solidFill>
                  <a:schemeClr val="bg1"/>
                </a:solidFill>
                <a:latin typeface="Open Sans"/>
              </a:rPr>
              <a:t> </a:t>
            </a:r>
            <a:r>
              <a:rPr lang="es-419" sz="2200" dirty="0">
                <a:solidFill>
                  <a:schemeClr val="bg1"/>
                </a:solidFill>
                <a:latin typeface="Open Sans"/>
              </a:rPr>
              <a:t>No hablarás contra tu prójimo falso testimonio. </a:t>
            </a:r>
          </a:p>
          <a:p>
            <a:pPr>
              <a:lnSpc>
                <a:spcPts val="2900"/>
              </a:lnSpc>
            </a:pPr>
            <a:r>
              <a:rPr lang="en-US" sz="2200" baseline="30000" dirty="0" smtClean="0">
                <a:solidFill>
                  <a:srgbClr val="FFFF00"/>
                </a:solidFill>
                <a:latin typeface="Open Sans"/>
              </a:rPr>
              <a:t>10mo.</a:t>
            </a:r>
            <a:r>
              <a:rPr lang="es-419" sz="2200" baseline="30000" dirty="0">
                <a:solidFill>
                  <a:srgbClr val="FFFF00"/>
                </a:solidFill>
                <a:latin typeface="Open Sans"/>
              </a:rPr>
              <a:t> </a:t>
            </a:r>
            <a:r>
              <a:rPr lang="es-419" sz="2200" dirty="0">
                <a:solidFill>
                  <a:srgbClr val="FFFF00"/>
                </a:solidFill>
                <a:latin typeface="Open Sans"/>
              </a:rPr>
              <a:t>No codiciarás la casa de tu </a:t>
            </a:r>
            <a:r>
              <a:rPr lang="es-419" sz="2200" dirty="0" smtClean="0">
                <a:solidFill>
                  <a:srgbClr val="FFFF00"/>
                </a:solidFill>
                <a:latin typeface="Open Sans"/>
              </a:rPr>
              <a:t>prójimo</a:t>
            </a:r>
            <a:r>
              <a:rPr lang="en-US" sz="2200" dirty="0" smtClean="0">
                <a:solidFill>
                  <a:srgbClr val="FFFF00"/>
                </a:solidFill>
                <a:latin typeface="Open Sans"/>
              </a:rPr>
              <a:t>…</a:t>
            </a:r>
            <a:endParaRPr lang="es-419" sz="2200" dirty="0">
              <a:solidFill>
                <a:srgbClr val="FFFF00"/>
              </a:solidFill>
              <a:latin typeface="Open Sans"/>
            </a:endParaRPr>
          </a:p>
        </p:txBody>
      </p:sp>
      <p:sp>
        <p:nvSpPr>
          <p:cNvPr id="2" name="Rectangle 1"/>
          <p:cNvSpPr/>
          <p:nvPr/>
        </p:nvSpPr>
        <p:spPr>
          <a:xfrm>
            <a:off x="4716016" y="605830"/>
            <a:ext cx="4320480" cy="6186309"/>
          </a:xfrm>
          <a:prstGeom prst="rect">
            <a:avLst/>
          </a:prstGeom>
          <a:solidFill>
            <a:srgbClr val="002060"/>
          </a:solidFill>
          <a:ln>
            <a:solidFill>
              <a:schemeClr val="bg1"/>
            </a:solidFill>
          </a:ln>
        </p:spPr>
        <p:txBody>
          <a:bodyPr wrap="square">
            <a:spAutoFit/>
          </a:bodyPr>
          <a:lstStyle/>
          <a:p>
            <a:r>
              <a:rPr lang="es-419" sz="2200" dirty="0" smtClean="0">
                <a:solidFill>
                  <a:schemeClr val="bg1"/>
                </a:solidFill>
                <a:latin typeface="Open Sans"/>
              </a:rPr>
              <a:t>1</a:t>
            </a:r>
            <a:r>
              <a:rPr lang="en-US" sz="2200" dirty="0" smtClean="0">
                <a:solidFill>
                  <a:schemeClr val="bg1"/>
                </a:solidFill>
                <a:latin typeface="Open Sans"/>
              </a:rPr>
              <a:t>ro.</a:t>
            </a:r>
            <a:r>
              <a:rPr lang="es-419" sz="2200" dirty="0" smtClean="0">
                <a:solidFill>
                  <a:schemeClr val="bg1"/>
                </a:solidFill>
                <a:latin typeface="Open Sans"/>
              </a:rPr>
              <a:t> </a:t>
            </a:r>
            <a:r>
              <a:rPr lang="es-419" sz="2200" dirty="0">
                <a:solidFill>
                  <a:schemeClr val="bg1"/>
                </a:solidFill>
                <a:latin typeface="Open Sans"/>
              </a:rPr>
              <a:t>Amarás a Dios sobre todas las cosas.</a:t>
            </a:r>
            <a:br>
              <a:rPr lang="es-419" sz="2200" dirty="0">
                <a:solidFill>
                  <a:schemeClr val="bg1"/>
                </a:solidFill>
                <a:latin typeface="Open Sans"/>
              </a:rPr>
            </a:br>
            <a:r>
              <a:rPr lang="es-419" sz="2200" dirty="0" smtClean="0">
                <a:solidFill>
                  <a:srgbClr val="FFFF00"/>
                </a:solidFill>
                <a:latin typeface="Open Sans"/>
              </a:rPr>
              <a:t>2</a:t>
            </a:r>
            <a:r>
              <a:rPr lang="en-US" sz="2200" dirty="0" smtClean="0">
                <a:solidFill>
                  <a:srgbClr val="FFFF00"/>
                </a:solidFill>
                <a:latin typeface="Open Sans"/>
              </a:rPr>
              <a:t>do.</a:t>
            </a:r>
            <a:r>
              <a:rPr lang="es-419" sz="2200" dirty="0" smtClean="0">
                <a:solidFill>
                  <a:srgbClr val="FFFF00"/>
                </a:solidFill>
                <a:latin typeface="Open Sans"/>
              </a:rPr>
              <a:t> </a:t>
            </a:r>
            <a:r>
              <a:rPr lang="es-419" sz="2200" dirty="0">
                <a:solidFill>
                  <a:srgbClr val="FFFF00"/>
                </a:solidFill>
                <a:latin typeface="Open Sans"/>
              </a:rPr>
              <a:t>No tomarás el Nombre de Dios en vano.</a:t>
            </a:r>
            <a:br>
              <a:rPr lang="es-419" sz="2200" dirty="0">
                <a:solidFill>
                  <a:srgbClr val="FFFF00"/>
                </a:solidFill>
                <a:latin typeface="Open Sans"/>
              </a:rPr>
            </a:br>
            <a:r>
              <a:rPr lang="es-419" sz="2200" dirty="0" smtClean="0">
                <a:solidFill>
                  <a:schemeClr val="bg1"/>
                </a:solidFill>
                <a:latin typeface="Open Sans"/>
              </a:rPr>
              <a:t>3</a:t>
            </a:r>
            <a:r>
              <a:rPr lang="en-US" sz="2200" dirty="0" smtClean="0">
                <a:solidFill>
                  <a:schemeClr val="bg1"/>
                </a:solidFill>
                <a:latin typeface="Open Sans"/>
              </a:rPr>
              <a:t>ro.</a:t>
            </a:r>
            <a:r>
              <a:rPr lang="es-419" sz="2200" dirty="0" smtClean="0">
                <a:solidFill>
                  <a:schemeClr val="bg1"/>
                </a:solidFill>
                <a:latin typeface="Open Sans"/>
              </a:rPr>
              <a:t> </a:t>
            </a:r>
            <a:r>
              <a:rPr lang="es-419" sz="2200" dirty="0">
                <a:solidFill>
                  <a:schemeClr val="bg1"/>
                </a:solidFill>
                <a:latin typeface="Open Sans"/>
              </a:rPr>
              <a:t>Santificarás las fiestas.</a:t>
            </a:r>
            <a:br>
              <a:rPr lang="es-419" sz="2200" dirty="0">
                <a:solidFill>
                  <a:schemeClr val="bg1"/>
                </a:solidFill>
                <a:latin typeface="Open Sans"/>
              </a:rPr>
            </a:br>
            <a:r>
              <a:rPr lang="es-419" sz="2200" dirty="0" smtClean="0">
                <a:solidFill>
                  <a:srgbClr val="FFFF00"/>
                </a:solidFill>
                <a:latin typeface="Open Sans"/>
              </a:rPr>
              <a:t>4</a:t>
            </a:r>
            <a:r>
              <a:rPr lang="en-US" sz="2200" dirty="0" smtClean="0">
                <a:solidFill>
                  <a:srgbClr val="FFFF00"/>
                </a:solidFill>
                <a:latin typeface="Open Sans"/>
              </a:rPr>
              <a:t>to.</a:t>
            </a:r>
            <a:r>
              <a:rPr lang="es-419" sz="2200" dirty="0" smtClean="0">
                <a:solidFill>
                  <a:srgbClr val="FFFF00"/>
                </a:solidFill>
                <a:latin typeface="Open Sans"/>
              </a:rPr>
              <a:t> </a:t>
            </a:r>
            <a:r>
              <a:rPr lang="es-419" sz="2200" dirty="0">
                <a:solidFill>
                  <a:srgbClr val="FFFF00"/>
                </a:solidFill>
                <a:latin typeface="Open Sans"/>
              </a:rPr>
              <a:t>Honrarás a tu padre y a tu madre.</a:t>
            </a:r>
            <a:br>
              <a:rPr lang="es-419" sz="2200" dirty="0">
                <a:solidFill>
                  <a:srgbClr val="FFFF00"/>
                </a:solidFill>
                <a:latin typeface="Open Sans"/>
              </a:rPr>
            </a:br>
            <a:r>
              <a:rPr lang="es-419" sz="2200" dirty="0" smtClean="0">
                <a:solidFill>
                  <a:schemeClr val="bg1"/>
                </a:solidFill>
                <a:latin typeface="Open Sans"/>
              </a:rPr>
              <a:t>5</a:t>
            </a:r>
            <a:r>
              <a:rPr lang="en-US" sz="2200" dirty="0" smtClean="0">
                <a:solidFill>
                  <a:schemeClr val="bg1"/>
                </a:solidFill>
                <a:latin typeface="Open Sans"/>
              </a:rPr>
              <a:t>to.</a:t>
            </a:r>
            <a:r>
              <a:rPr lang="es-419" sz="2200" dirty="0" smtClean="0">
                <a:solidFill>
                  <a:schemeClr val="bg1"/>
                </a:solidFill>
                <a:latin typeface="Open Sans"/>
              </a:rPr>
              <a:t> </a:t>
            </a:r>
            <a:r>
              <a:rPr lang="es-419" sz="2200" dirty="0">
                <a:solidFill>
                  <a:schemeClr val="bg1"/>
                </a:solidFill>
                <a:latin typeface="Open Sans"/>
              </a:rPr>
              <a:t>No matarás.</a:t>
            </a:r>
            <a:br>
              <a:rPr lang="es-419" sz="2200" dirty="0">
                <a:solidFill>
                  <a:schemeClr val="bg1"/>
                </a:solidFill>
                <a:latin typeface="Open Sans"/>
              </a:rPr>
            </a:br>
            <a:r>
              <a:rPr lang="es-419" sz="2200" dirty="0" smtClean="0">
                <a:solidFill>
                  <a:srgbClr val="FFFF00"/>
                </a:solidFill>
                <a:latin typeface="Open Sans"/>
              </a:rPr>
              <a:t>6</a:t>
            </a:r>
            <a:r>
              <a:rPr lang="en-US" sz="2200" dirty="0" smtClean="0">
                <a:solidFill>
                  <a:srgbClr val="FFFF00"/>
                </a:solidFill>
                <a:latin typeface="Open Sans"/>
              </a:rPr>
              <a:t>to.</a:t>
            </a:r>
            <a:r>
              <a:rPr lang="es-419" sz="2200" dirty="0" smtClean="0">
                <a:solidFill>
                  <a:srgbClr val="FFFF00"/>
                </a:solidFill>
                <a:latin typeface="Open Sans"/>
              </a:rPr>
              <a:t> </a:t>
            </a:r>
            <a:r>
              <a:rPr lang="es-419" sz="2200" dirty="0">
                <a:solidFill>
                  <a:srgbClr val="FFFF00"/>
                </a:solidFill>
                <a:latin typeface="Open Sans"/>
              </a:rPr>
              <a:t>No cometerás actos </a:t>
            </a:r>
            <a:r>
              <a:rPr lang="es-419" sz="2200" dirty="0">
                <a:solidFill>
                  <a:schemeClr val="bg1"/>
                </a:solidFill>
                <a:latin typeface="Open Sans"/>
              </a:rPr>
              <a:t>impuros.</a:t>
            </a:r>
            <a:br>
              <a:rPr lang="es-419" sz="2200" dirty="0">
                <a:solidFill>
                  <a:schemeClr val="bg1"/>
                </a:solidFill>
                <a:latin typeface="Open Sans"/>
              </a:rPr>
            </a:br>
            <a:r>
              <a:rPr lang="es-419" sz="2200" dirty="0" smtClean="0">
                <a:solidFill>
                  <a:schemeClr val="bg1"/>
                </a:solidFill>
                <a:latin typeface="Open Sans"/>
              </a:rPr>
              <a:t>7</a:t>
            </a:r>
            <a:r>
              <a:rPr lang="en-US" sz="2200" dirty="0" smtClean="0">
                <a:solidFill>
                  <a:schemeClr val="bg1"/>
                </a:solidFill>
                <a:latin typeface="Open Sans"/>
              </a:rPr>
              <a:t>mo.</a:t>
            </a:r>
            <a:r>
              <a:rPr lang="es-419" sz="2200" dirty="0" smtClean="0">
                <a:solidFill>
                  <a:schemeClr val="bg1"/>
                </a:solidFill>
                <a:latin typeface="Open Sans"/>
              </a:rPr>
              <a:t> </a:t>
            </a:r>
            <a:r>
              <a:rPr lang="es-419" sz="2200" dirty="0">
                <a:solidFill>
                  <a:schemeClr val="bg1"/>
                </a:solidFill>
                <a:latin typeface="Open Sans"/>
              </a:rPr>
              <a:t>No robarás.</a:t>
            </a:r>
            <a:br>
              <a:rPr lang="es-419" sz="2200" dirty="0">
                <a:solidFill>
                  <a:schemeClr val="bg1"/>
                </a:solidFill>
                <a:latin typeface="Open Sans"/>
              </a:rPr>
            </a:br>
            <a:r>
              <a:rPr lang="es-419" sz="2200" dirty="0" smtClean="0">
                <a:solidFill>
                  <a:srgbClr val="FFFF00"/>
                </a:solidFill>
                <a:latin typeface="Open Sans"/>
              </a:rPr>
              <a:t>8</a:t>
            </a:r>
            <a:r>
              <a:rPr lang="en-US" sz="2200" dirty="0" smtClean="0">
                <a:solidFill>
                  <a:srgbClr val="FFFF00"/>
                </a:solidFill>
                <a:latin typeface="Open Sans"/>
              </a:rPr>
              <a:t>vo.</a:t>
            </a:r>
            <a:r>
              <a:rPr lang="es-419" sz="2200" dirty="0" smtClean="0">
                <a:solidFill>
                  <a:srgbClr val="FFFF00"/>
                </a:solidFill>
                <a:latin typeface="Open Sans"/>
              </a:rPr>
              <a:t> </a:t>
            </a:r>
            <a:r>
              <a:rPr lang="es-419" sz="2200" dirty="0">
                <a:solidFill>
                  <a:srgbClr val="FFFF00"/>
                </a:solidFill>
                <a:latin typeface="Open Sans"/>
              </a:rPr>
              <a:t>No dirás falso testimonio ni mentirás.</a:t>
            </a:r>
            <a:br>
              <a:rPr lang="es-419" sz="2200" dirty="0">
                <a:solidFill>
                  <a:srgbClr val="FFFF00"/>
                </a:solidFill>
                <a:latin typeface="Open Sans"/>
              </a:rPr>
            </a:br>
            <a:r>
              <a:rPr lang="es-419" sz="2200" dirty="0" smtClean="0">
                <a:solidFill>
                  <a:schemeClr val="bg1"/>
                </a:solidFill>
                <a:latin typeface="Open Sans"/>
              </a:rPr>
              <a:t>9</a:t>
            </a:r>
            <a:r>
              <a:rPr lang="en-US" sz="2200" dirty="0" smtClean="0">
                <a:solidFill>
                  <a:schemeClr val="bg1"/>
                </a:solidFill>
                <a:latin typeface="Open Sans"/>
              </a:rPr>
              <a:t>no.</a:t>
            </a:r>
            <a:r>
              <a:rPr lang="es-419" sz="2200" dirty="0" smtClean="0">
                <a:solidFill>
                  <a:schemeClr val="bg1"/>
                </a:solidFill>
                <a:latin typeface="Open Sans"/>
              </a:rPr>
              <a:t> </a:t>
            </a:r>
            <a:r>
              <a:rPr lang="es-419" sz="2200" dirty="0">
                <a:solidFill>
                  <a:schemeClr val="bg1"/>
                </a:solidFill>
                <a:latin typeface="Open Sans"/>
              </a:rPr>
              <a:t>No consentirás pensamientos ni deseos impuros.</a:t>
            </a:r>
            <a:br>
              <a:rPr lang="es-419" sz="2200" dirty="0">
                <a:solidFill>
                  <a:schemeClr val="bg1"/>
                </a:solidFill>
                <a:latin typeface="Open Sans"/>
              </a:rPr>
            </a:br>
            <a:r>
              <a:rPr lang="es-419" sz="2200" dirty="0" smtClean="0">
                <a:solidFill>
                  <a:srgbClr val="FFFF00"/>
                </a:solidFill>
                <a:latin typeface="Open Sans"/>
              </a:rPr>
              <a:t>10</a:t>
            </a:r>
            <a:r>
              <a:rPr lang="en-US" sz="2200" dirty="0" smtClean="0">
                <a:solidFill>
                  <a:srgbClr val="FFFF00"/>
                </a:solidFill>
                <a:latin typeface="Open Sans"/>
              </a:rPr>
              <a:t>mo.</a:t>
            </a:r>
            <a:r>
              <a:rPr lang="es-419" sz="2200" dirty="0" smtClean="0">
                <a:solidFill>
                  <a:srgbClr val="FFFF00"/>
                </a:solidFill>
                <a:latin typeface="Open Sans"/>
              </a:rPr>
              <a:t> </a:t>
            </a:r>
            <a:r>
              <a:rPr lang="es-419" sz="2200" dirty="0">
                <a:solidFill>
                  <a:srgbClr val="FFFF00"/>
                </a:solidFill>
                <a:latin typeface="Open Sans"/>
              </a:rPr>
              <a:t>No codiciarás los bienes ajenos</a:t>
            </a:r>
            <a:endParaRPr lang="es-419" sz="2200" dirty="0">
              <a:solidFill>
                <a:srgbClr val="FFFF00"/>
              </a:solidFill>
            </a:endParaRPr>
          </a:p>
        </p:txBody>
      </p:sp>
      <p:sp>
        <p:nvSpPr>
          <p:cNvPr id="36" name="1 CuadroTexto"/>
          <p:cNvSpPr txBox="1"/>
          <p:nvPr/>
        </p:nvSpPr>
        <p:spPr>
          <a:xfrm>
            <a:off x="1243906" y="-5318"/>
            <a:ext cx="189641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Éxodo 20</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7" name="1 CuadroTexto"/>
          <p:cNvSpPr txBox="1"/>
          <p:nvPr/>
        </p:nvSpPr>
        <p:spPr>
          <a:xfrm>
            <a:off x="5664864" y="5755"/>
            <a:ext cx="2169248"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Catecismo</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4" name="Rounded Rectangle 3"/>
          <p:cNvSpPr/>
          <p:nvPr/>
        </p:nvSpPr>
        <p:spPr>
          <a:xfrm>
            <a:off x="179512" y="2564904"/>
            <a:ext cx="3939572" cy="79208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38" name="Rounded Rectangle 37"/>
          <p:cNvSpPr/>
          <p:nvPr/>
        </p:nvSpPr>
        <p:spPr>
          <a:xfrm>
            <a:off x="179512" y="1422083"/>
            <a:ext cx="3939572" cy="41343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40" name="Rounded Rectangle 39"/>
          <p:cNvSpPr/>
          <p:nvPr/>
        </p:nvSpPr>
        <p:spPr>
          <a:xfrm>
            <a:off x="4701927" y="1988840"/>
            <a:ext cx="3939572" cy="41343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41" name="Rounded Rectangle 40"/>
          <p:cNvSpPr/>
          <p:nvPr/>
        </p:nvSpPr>
        <p:spPr>
          <a:xfrm>
            <a:off x="4779702" y="5013176"/>
            <a:ext cx="3939572" cy="100811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4079848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arn(inVertic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arn(inVertical)">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8" grpId="0" animBg="1"/>
      <p:bldP spid="40" grpId="0" animBg="1"/>
      <p:bldP spid="41"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7" name="1 CuadroTexto"/>
          <p:cNvSpPr txBox="1"/>
          <p:nvPr/>
        </p:nvSpPr>
        <p:spPr>
          <a:xfrm>
            <a:off x="2123728" y="116632"/>
            <a:ext cx="471276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rgbClr val="FFFF00"/>
                </a:solidFill>
                <a:effectLst>
                  <a:outerShdw blurRad="80000" dist="40000" dir="5040000" algn="tl">
                    <a:srgbClr val="000000">
                      <a:alpha val="30000"/>
                    </a:srgbClr>
                  </a:outerShdw>
                </a:effectLst>
                <a:latin typeface="Arial Rounded MT Bold" pitchFamily="34" charset="0"/>
              </a:rPr>
              <a:t>Catecismo del Converso</a:t>
            </a:r>
            <a:endParaRPr lang="es-ES" sz="3000" b="1" dirty="0">
              <a:ln w="11430"/>
              <a:solidFill>
                <a:srgbClr val="FFFF00"/>
              </a:solidFill>
              <a:effectLst>
                <a:outerShdw blurRad="80000" dist="40000" dir="5040000" algn="tl">
                  <a:srgbClr val="000000">
                    <a:alpha val="30000"/>
                  </a:srgbClr>
                </a:outerShdw>
              </a:effectLst>
              <a:latin typeface="Arial Rounded MT Bold" pitchFamily="34" charset="0"/>
            </a:endParaRPr>
          </a:p>
        </p:txBody>
      </p:sp>
      <p:sp>
        <p:nvSpPr>
          <p:cNvPr id="10" name="1 CuadroTexto"/>
          <p:cNvSpPr txBox="1"/>
          <p:nvPr/>
        </p:nvSpPr>
        <p:spPr>
          <a:xfrm>
            <a:off x="2186052" y="670630"/>
            <a:ext cx="4588115" cy="1015663"/>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419" sz="3000" b="1" dirty="0" smtClean="0">
                <a:ln w="11430"/>
                <a:solidFill>
                  <a:schemeClr val="bg1"/>
                </a:solidFill>
                <a:effectLst>
                  <a:outerShdw blurRad="80000" dist="40000" dir="5040000" algn="tl">
                    <a:srgbClr val="000000">
                      <a:alpha val="30000"/>
                    </a:srgbClr>
                  </a:outerShdw>
                </a:effectLst>
                <a:latin typeface="Arial Rounded MT Bold" pitchFamily="34" charset="0"/>
              </a:rPr>
              <a:t>Pregunta:</a:t>
            </a:r>
          </a:p>
          <a:p>
            <a:pPr algn="ctr"/>
            <a:r>
              <a:rPr lang="es-419" sz="3000" b="1" dirty="0" smtClean="0">
                <a:ln w="11430"/>
                <a:solidFill>
                  <a:schemeClr val="bg1"/>
                </a:solidFill>
                <a:effectLst>
                  <a:outerShdw blurRad="80000" dist="40000" dir="5040000" algn="tl">
                    <a:srgbClr val="000000">
                      <a:alpha val="30000"/>
                    </a:srgbClr>
                  </a:outerShdw>
                </a:effectLst>
                <a:latin typeface="Arial Rounded MT Bold" pitchFamily="34" charset="0"/>
              </a:rPr>
              <a:t>¿Cuál es el día </a:t>
            </a:r>
            <a:r>
              <a:rPr lang="en-US" sz="3000" b="1" dirty="0" smtClean="0">
                <a:ln w="11430"/>
                <a:solidFill>
                  <a:schemeClr val="bg1"/>
                </a:solidFill>
                <a:effectLst>
                  <a:outerShdw blurRad="80000" dist="40000" dir="5040000" algn="tl">
                    <a:srgbClr val="000000">
                      <a:alpha val="30000"/>
                    </a:srgbClr>
                  </a:outerShdw>
                </a:effectLst>
                <a:latin typeface="Arial Rounded MT Bold" pitchFamily="34" charset="0"/>
              </a:rPr>
              <a:t>s</a:t>
            </a:r>
            <a:r>
              <a:rPr lang="es-419" sz="3000" b="1" dirty="0" err="1" smtClean="0">
                <a:ln w="11430"/>
                <a:solidFill>
                  <a:schemeClr val="bg1"/>
                </a:solidFill>
                <a:effectLst>
                  <a:outerShdw blurRad="80000" dist="40000" dir="5040000" algn="tl">
                    <a:srgbClr val="000000">
                      <a:alpha val="30000"/>
                    </a:srgbClr>
                  </a:outerShdw>
                </a:effectLst>
                <a:latin typeface="Arial Rounded MT Bold" pitchFamily="34" charset="0"/>
              </a:rPr>
              <a:t>ábado</a:t>
            </a:r>
            <a:r>
              <a:rPr lang="es-419" sz="3000" b="1" dirty="0" smtClean="0">
                <a:ln w="11430"/>
                <a:solidFill>
                  <a:schemeClr val="bg1"/>
                </a:solidFill>
                <a:effectLst>
                  <a:outerShdw blurRad="80000" dist="40000" dir="5040000" algn="tl">
                    <a:srgbClr val="000000">
                      <a:alpha val="30000"/>
                    </a:srgbClr>
                  </a:outerShdw>
                </a:effectLst>
                <a:latin typeface="Arial Rounded MT Bold" pitchFamily="34" charset="0"/>
              </a:rPr>
              <a:t>?</a:t>
            </a:r>
            <a:endParaRPr lang="es-419"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1 CuadroTexto"/>
          <p:cNvSpPr txBox="1"/>
          <p:nvPr/>
        </p:nvSpPr>
        <p:spPr>
          <a:xfrm>
            <a:off x="1822973" y="1686293"/>
            <a:ext cx="5314276" cy="1015663"/>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000" b="1" dirty="0" err="1" smtClean="0">
                <a:ln w="11430"/>
                <a:solidFill>
                  <a:srgbClr val="FFFF00"/>
                </a:solidFill>
                <a:effectLst>
                  <a:outerShdw blurRad="80000" dist="40000" dir="5040000" algn="tl">
                    <a:srgbClr val="000000">
                      <a:alpha val="30000"/>
                    </a:srgbClr>
                  </a:outerShdw>
                </a:effectLst>
                <a:latin typeface="Arial Rounded MT Bold" pitchFamily="34" charset="0"/>
              </a:rPr>
              <a:t>Respuesta</a:t>
            </a:r>
            <a:r>
              <a:rPr lang="es-419" sz="3000" b="1" dirty="0" smtClean="0">
                <a:ln w="11430"/>
                <a:solidFill>
                  <a:srgbClr val="FFFF00"/>
                </a:solidFill>
                <a:effectLst>
                  <a:outerShdw blurRad="80000" dist="40000" dir="5040000" algn="tl">
                    <a:srgbClr val="000000">
                      <a:alpha val="30000"/>
                    </a:srgbClr>
                  </a:outerShdw>
                </a:effectLst>
                <a:latin typeface="Arial Rounded MT Bold" pitchFamily="34" charset="0"/>
              </a:rPr>
              <a:t>:</a:t>
            </a:r>
          </a:p>
          <a:p>
            <a:pPr algn="ctr"/>
            <a:r>
              <a:rPr lang="en-US" sz="3000" b="1" dirty="0" smtClean="0">
                <a:ln w="11430"/>
                <a:solidFill>
                  <a:srgbClr val="FFFF00"/>
                </a:solidFill>
                <a:effectLst>
                  <a:outerShdw blurRad="80000" dist="40000" dir="5040000" algn="tl">
                    <a:srgbClr val="000000">
                      <a:alpha val="30000"/>
                    </a:srgbClr>
                  </a:outerShdw>
                </a:effectLst>
                <a:latin typeface="Arial Rounded MT Bold" pitchFamily="34" charset="0"/>
              </a:rPr>
              <a:t>“</a:t>
            </a:r>
            <a:r>
              <a:rPr lang="es-419" sz="3000" b="1" dirty="0" smtClean="0">
                <a:ln w="11430"/>
                <a:solidFill>
                  <a:srgbClr val="FFFF00"/>
                </a:solidFill>
                <a:effectLst>
                  <a:outerShdw blurRad="80000" dist="40000" dir="5040000" algn="tl">
                    <a:srgbClr val="000000">
                      <a:alpha val="30000"/>
                    </a:srgbClr>
                  </a:outerShdw>
                </a:effectLst>
                <a:latin typeface="Arial Rounded MT Bold" pitchFamily="34" charset="0"/>
              </a:rPr>
              <a:t>Sábado es el </a:t>
            </a:r>
            <a:r>
              <a:rPr lang="en-US" sz="3000" b="1" dirty="0" smtClean="0">
                <a:ln w="11430"/>
                <a:solidFill>
                  <a:srgbClr val="FFFF00"/>
                </a:solidFill>
                <a:effectLst>
                  <a:outerShdw blurRad="80000" dist="40000" dir="5040000" algn="tl">
                    <a:srgbClr val="000000">
                      <a:alpha val="30000"/>
                    </a:srgbClr>
                  </a:outerShdw>
                </a:effectLst>
                <a:latin typeface="Arial Rounded MT Bold" pitchFamily="34" charset="0"/>
              </a:rPr>
              <a:t>s</a:t>
            </a:r>
            <a:r>
              <a:rPr lang="es-419" sz="3000" b="1" dirty="0" err="1" smtClean="0">
                <a:ln w="11430"/>
                <a:solidFill>
                  <a:srgbClr val="FFFF00"/>
                </a:solidFill>
                <a:effectLst>
                  <a:outerShdw blurRad="80000" dist="40000" dir="5040000" algn="tl">
                    <a:srgbClr val="000000">
                      <a:alpha val="30000"/>
                    </a:srgbClr>
                  </a:outerShdw>
                </a:effectLst>
                <a:latin typeface="Arial Rounded MT Bold" pitchFamily="34" charset="0"/>
              </a:rPr>
              <a:t>éptimo</a:t>
            </a:r>
            <a:r>
              <a:rPr lang="es-419" sz="3000" b="1" dirty="0" smtClean="0">
                <a:ln w="11430"/>
                <a:solidFill>
                  <a:srgbClr val="FFFF00"/>
                </a:solidFill>
                <a:effectLst>
                  <a:outerShdw blurRad="80000" dist="40000" dir="5040000" algn="tl">
                    <a:srgbClr val="000000">
                      <a:alpha val="30000"/>
                    </a:srgbClr>
                  </a:outerShdw>
                </a:effectLst>
                <a:latin typeface="Arial Rounded MT Bold" pitchFamily="34" charset="0"/>
              </a:rPr>
              <a:t> día</a:t>
            </a:r>
            <a:r>
              <a:rPr lang="en-US" sz="3000" b="1" dirty="0" smtClean="0">
                <a:ln w="11430"/>
                <a:solidFill>
                  <a:srgbClr val="FFFF00"/>
                </a:solidFill>
                <a:effectLst>
                  <a:outerShdw blurRad="80000" dist="40000" dir="5040000" algn="tl">
                    <a:srgbClr val="000000">
                      <a:alpha val="30000"/>
                    </a:srgbClr>
                  </a:outerShdw>
                </a:effectLst>
                <a:latin typeface="Arial Rounded MT Bold" pitchFamily="34" charset="0"/>
              </a:rPr>
              <a:t>”.</a:t>
            </a:r>
            <a:endParaRPr lang="es-419" sz="3000" b="1" dirty="0">
              <a:ln w="11430"/>
              <a:solidFill>
                <a:srgbClr val="FFFF00"/>
              </a:solidFill>
              <a:effectLst>
                <a:outerShdw blurRad="80000" dist="40000" dir="5040000" algn="tl">
                  <a:srgbClr val="000000">
                    <a:alpha val="30000"/>
                  </a:srgbClr>
                </a:outerShdw>
              </a:effectLst>
              <a:latin typeface="Arial Rounded MT Bold" pitchFamily="34" charset="0"/>
            </a:endParaRPr>
          </a:p>
        </p:txBody>
      </p:sp>
      <p:sp>
        <p:nvSpPr>
          <p:cNvPr id="12" name="1 CuadroTexto"/>
          <p:cNvSpPr txBox="1"/>
          <p:nvPr/>
        </p:nvSpPr>
        <p:spPr>
          <a:xfrm>
            <a:off x="899592" y="2780928"/>
            <a:ext cx="7416824" cy="147732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419" sz="3000" b="1" dirty="0" smtClean="0">
                <a:ln w="11430"/>
                <a:solidFill>
                  <a:schemeClr val="bg1"/>
                </a:solidFill>
                <a:effectLst>
                  <a:outerShdw blurRad="80000" dist="40000" dir="5040000" algn="tl">
                    <a:srgbClr val="000000">
                      <a:alpha val="30000"/>
                    </a:srgbClr>
                  </a:outerShdw>
                </a:effectLst>
                <a:latin typeface="Arial Rounded MT Bold" pitchFamily="34" charset="0"/>
              </a:rPr>
              <a:t>Pregunta:</a:t>
            </a:r>
          </a:p>
          <a:p>
            <a:pPr algn="ctr"/>
            <a:r>
              <a:rPr lang="es-419" sz="3000" b="1" dirty="0" smtClean="0">
                <a:ln w="11430"/>
                <a:solidFill>
                  <a:schemeClr val="bg1"/>
                </a:solidFill>
                <a:effectLst>
                  <a:outerShdw blurRad="80000" dist="40000" dir="5040000" algn="tl">
                    <a:srgbClr val="000000">
                      <a:alpha val="30000"/>
                    </a:srgbClr>
                  </a:outerShdw>
                </a:effectLst>
                <a:latin typeface="Arial Rounded MT Bold" pitchFamily="34" charset="0"/>
              </a:rPr>
              <a:t>¿Por que observamos el domingo en lugar del sábado?</a:t>
            </a:r>
            <a:endParaRPr lang="es-419"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1 CuadroTexto"/>
          <p:cNvSpPr txBox="1"/>
          <p:nvPr/>
        </p:nvSpPr>
        <p:spPr>
          <a:xfrm>
            <a:off x="1051992" y="4327936"/>
            <a:ext cx="7416824" cy="147732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419" sz="3000" b="1" dirty="0" smtClean="0">
                <a:ln w="11430"/>
                <a:solidFill>
                  <a:srgbClr val="FFFF00"/>
                </a:solidFill>
                <a:effectLst>
                  <a:outerShdw blurRad="80000" dist="40000" dir="5040000" algn="tl">
                    <a:srgbClr val="000000">
                      <a:alpha val="30000"/>
                    </a:srgbClr>
                  </a:outerShdw>
                </a:effectLst>
                <a:latin typeface="Arial Rounded MT Bold" pitchFamily="34" charset="0"/>
              </a:rPr>
              <a:t>Respuesta:</a:t>
            </a:r>
          </a:p>
          <a:p>
            <a:pPr algn="ctr"/>
            <a:r>
              <a:rPr lang="es-419" sz="3000" b="1" dirty="0" smtClean="0">
                <a:ln w="11430"/>
                <a:solidFill>
                  <a:srgbClr val="FFFF00"/>
                </a:solidFill>
                <a:effectLst>
                  <a:outerShdw blurRad="80000" dist="40000" dir="5040000" algn="tl">
                    <a:srgbClr val="000000">
                      <a:alpha val="30000"/>
                    </a:srgbClr>
                  </a:outerShdw>
                </a:effectLst>
                <a:latin typeface="Arial Rounded MT Bold" pitchFamily="34" charset="0"/>
              </a:rPr>
              <a:t>“Porque la Iglesia Católica transfirió la solemnidad del sábado al domingo”.</a:t>
            </a:r>
            <a:endParaRPr lang="es-419" sz="3000" b="1" dirty="0">
              <a:ln w="11430"/>
              <a:solidFill>
                <a:srgbClr val="FFFF00"/>
              </a:solidFill>
              <a:effectLst>
                <a:outerShdw blurRad="80000" dist="40000" dir="5040000" algn="tl">
                  <a:srgbClr val="000000">
                    <a:alpha val="30000"/>
                  </a:srgbClr>
                </a:outerShdw>
              </a:effectLst>
              <a:latin typeface="Arial Rounded MT Bold" pitchFamily="34" charset="0"/>
            </a:endParaRPr>
          </a:p>
        </p:txBody>
      </p:sp>
      <p:sp>
        <p:nvSpPr>
          <p:cNvPr id="14" name="1 CuadroTexto"/>
          <p:cNvSpPr txBox="1"/>
          <p:nvPr/>
        </p:nvSpPr>
        <p:spPr>
          <a:xfrm>
            <a:off x="2483768" y="5971346"/>
            <a:ext cx="666023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000" b="1" dirty="0" smtClean="0">
                <a:ln w="11430"/>
                <a:solidFill>
                  <a:schemeClr val="bg1"/>
                </a:solidFill>
                <a:effectLst>
                  <a:outerShdw blurRad="80000" dist="40000" dir="5040000" algn="tl">
                    <a:srgbClr val="000000">
                      <a:alpha val="30000"/>
                    </a:srgbClr>
                  </a:outerShdw>
                </a:effectLst>
                <a:latin typeface="Arial Rounded MT Bold" pitchFamily="34" charset="0"/>
              </a:rPr>
              <a:t>Peter </a:t>
            </a:r>
            <a:r>
              <a:rPr lang="en-US" sz="3000" b="1" dirty="0" err="1" smtClean="0">
                <a:ln w="11430"/>
                <a:solidFill>
                  <a:schemeClr val="bg1"/>
                </a:solidFill>
                <a:effectLst>
                  <a:outerShdw blurRad="80000" dist="40000" dir="5040000" algn="tl">
                    <a:srgbClr val="000000">
                      <a:alpha val="30000"/>
                    </a:srgbClr>
                  </a:outerShdw>
                </a:effectLst>
                <a:latin typeface="Arial Rounded MT Bold" pitchFamily="34" charset="0"/>
              </a:rPr>
              <a:t>Gieremean</a:t>
            </a:r>
            <a:r>
              <a:rPr lang="en-US" sz="3000" b="1" dirty="0" smtClean="0">
                <a:ln w="11430"/>
                <a:solidFill>
                  <a:schemeClr val="bg1"/>
                </a:solidFill>
                <a:effectLst>
                  <a:outerShdw blurRad="80000" dist="40000" dir="5040000" algn="tl">
                    <a:srgbClr val="000000">
                      <a:alpha val="30000"/>
                    </a:srgbClr>
                  </a:outerShdw>
                </a:effectLst>
                <a:latin typeface="Arial Rounded MT Bold" pitchFamily="34" charset="0"/>
              </a:rPr>
              <a:t>, 1948, p. 50</a:t>
            </a:r>
            <a:endParaRPr lang="es-419"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1551530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323528" y="332656"/>
            <a:ext cx="8424936" cy="273630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3000"/>
              </a:lnSpc>
              <a:buFont typeface="Wingdings" panose="05000000000000000000" pitchFamily="2" charset="2"/>
              <a:buNone/>
            </a:pPr>
            <a:r>
              <a:rPr lang="en-US" altLang="es-419" sz="2600" dirty="0" err="1" smtClean="0">
                <a:solidFill>
                  <a:schemeClr val="bg1"/>
                </a:solidFill>
                <a:latin typeface="Arial" panose="020B0604020202020204" pitchFamily="34" charset="0"/>
                <a:cs typeface="Arial" panose="020B0604020202020204" pitchFamily="34" charset="0"/>
              </a:rPr>
              <a:t>En</a:t>
            </a:r>
            <a:r>
              <a:rPr lang="en-US" altLang="es-419" sz="2600" dirty="0" smtClean="0">
                <a:solidFill>
                  <a:schemeClr val="bg1"/>
                </a:solidFill>
                <a:latin typeface="Arial" panose="020B0604020202020204" pitchFamily="34" charset="0"/>
                <a:cs typeface="Arial" panose="020B0604020202020204" pitchFamily="34" charset="0"/>
              </a:rPr>
              <a:t> el </a:t>
            </a:r>
            <a:r>
              <a:rPr lang="en-US" altLang="es-419" sz="2600" dirty="0" err="1" smtClean="0">
                <a:solidFill>
                  <a:schemeClr val="bg1"/>
                </a:solidFill>
                <a:latin typeface="Arial" panose="020B0604020202020204" pitchFamily="34" charset="0"/>
                <a:cs typeface="Arial" panose="020B0604020202020204" pitchFamily="34" charset="0"/>
              </a:rPr>
              <a:t>Concilio</a:t>
            </a:r>
            <a:r>
              <a:rPr lang="en-US" altLang="es-419" sz="2600" dirty="0" smtClean="0">
                <a:solidFill>
                  <a:schemeClr val="bg1"/>
                </a:solidFill>
                <a:latin typeface="Arial" panose="020B0604020202020204" pitchFamily="34" charset="0"/>
                <a:cs typeface="Arial" panose="020B0604020202020204" pitchFamily="34" charset="0"/>
              </a:rPr>
              <a:t> de Trento (1545-1563) </a:t>
            </a:r>
            <a:r>
              <a:rPr lang="en-US" altLang="es-419" sz="2600" dirty="0" err="1" smtClean="0">
                <a:solidFill>
                  <a:schemeClr val="bg1"/>
                </a:solidFill>
                <a:latin typeface="Arial" panose="020B0604020202020204" pitchFamily="34" charset="0"/>
                <a:cs typeface="Arial" panose="020B0604020202020204" pitchFamily="34" charset="0"/>
              </a:rPr>
              <a:t>Gaspare</a:t>
            </a:r>
            <a:r>
              <a:rPr lang="en-US" altLang="es-419" sz="2600" dirty="0" smtClean="0">
                <a:solidFill>
                  <a:schemeClr val="bg1"/>
                </a:solidFill>
                <a:latin typeface="Arial" panose="020B0604020202020204" pitchFamily="34" charset="0"/>
                <a:cs typeface="Arial" panose="020B0604020202020204" pitchFamily="34" charset="0"/>
              </a:rPr>
              <a:t> de </a:t>
            </a:r>
            <a:r>
              <a:rPr lang="en-US" altLang="es-419" sz="2600" dirty="0" err="1" smtClean="0">
                <a:solidFill>
                  <a:schemeClr val="bg1"/>
                </a:solidFill>
                <a:latin typeface="Arial" panose="020B0604020202020204" pitchFamily="34" charset="0"/>
                <a:cs typeface="Arial" panose="020B0604020202020204" pitchFamily="34" charset="0"/>
              </a:rPr>
              <a:t>Fosso</a:t>
            </a:r>
            <a:r>
              <a:rPr lang="en-US" altLang="es-419" sz="2600" dirty="0" smtClean="0">
                <a:solidFill>
                  <a:schemeClr val="bg1"/>
                </a:solidFill>
                <a:latin typeface="Arial" panose="020B0604020202020204" pitchFamily="34" charset="0"/>
                <a:cs typeface="Arial" panose="020B0604020202020204" pitchFamily="34" charset="0"/>
              </a:rPr>
              <a:t> </a:t>
            </a:r>
            <a:r>
              <a:rPr lang="en-US" altLang="es-419" sz="2600" dirty="0" err="1" smtClean="0">
                <a:solidFill>
                  <a:schemeClr val="bg1"/>
                </a:solidFill>
                <a:latin typeface="Arial" panose="020B0604020202020204" pitchFamily="34" charset="0"/>
                <a:cs typeface="Arial" panose="020B0604020202020204" pitchFamily="34" charset="0"/>
              </a:rPr>
              <a:t>declaró</a:t>
            </a:r>
            <a:r>
              <a:rPr lang="en-US" altLang="es-419" sz="2600" dirty="0" smtClean="0">
                <a:solidFill>
                  <a:schemeClr val="bg1"/>
                </a:solidFill>
                <a:latin typeface="Arial" panose="020B0604020202020204" pitchFamily="34" charset="0"/>
                <a:cs typeface="Arial" panose="020B0604020202020204" pitchFamily="34" charset="0"/>
              </a:rPr>
              <a:t> el 18 de </a:t>
            </a:r>
            <a:r>
              <a:rPr lang="en-US" altLang="es-419" sz="2600" dirty="0" err="1" smtClean="0">
                <a:solidFill>
                  <a:schemeClr val="bg1"/>
                </a:solidFill>
                <a:latin typeface="Arial" panose="020B0604020202020204" pitchFamily="34" charset="0"/>
                <a:cs typeface="Arial" panose="020B0604020202020204" pitchFamily="34" charset="0"/>
              </a:rPr>
              <a:t>Enero</a:t>
            </a:r>
            <a:r>
              <a:rPr lang="en-US" altLang="es-419" sz="2600" dirty="0" smtClean="0">
                <a:solidFill>
                  <a:schemeClr val="bg1"/>
                </a:solidFill>
                <a:latin typeface="Arial" panose="020B0604020202020204" pitchFamily="34" charset="0"/>
                <a:cs typeface="Arial" panose="020B0604020202020204" pitchFamily="34" charset="0"/>
              </a:rPr>
              <a:t> de 1562: </a:t>
            </a:r>
            <a:r>
              <a:rPr lang="en-US" altLang="es-419" sz="2600" dirty="0" smtClean="0">
                <a:solidFill>
                  <a:srgbClr val="FFFF00"/>
                </a:solidFill>
                <a:latin typeface="Arial" panose="020B0604020202020204" pitchFamily="34" charset="0"/>
                <a:cs typeface="Arial" panose="020B0604020202020204" pitchFamily="34" charset="0"/>
              </a:rPr>
              <a:t>“El </a:t>
            </a:r>
            <a:r>
              <a:rPr lang="en-US" altLang="es-419" sz="2600" dirty="0" err="1" smtClean="0">
                <a:solidFill>
                  <a:srgbClr val="FFFF00"/>
                </a:solidFill>
                <a:latin typeface="Arial" panose="020B0604020202020204" pitchFamily="34" charset="0"/>
                <a:cs typeface="Arial" panose="020B0604020202020204" pitchFamily="34" charset="0"/>
              </a:rPr>
              <a:t>sábado</a:t>
            </a:r>
            <a:r>
              <a:rPr lang="en-US" altLang="es-419" sz="2600" dirty="0" smtClean="0">
                <a:solidFill>
                  <a:srgbClr val="FFFF00"/>
                </a:solidFill>
                <a:latin typeface="Arial" panose="020B0604020202020204" pitchFamily="34" charset="0"/>
                <a:cs typeface="Arial" panose="020B0604020202020204" pitchFamily="34" charset="0"/>
              </a:rPr>
              <a:t>, el </a:t>
            </a:r>
            <a:r>
              <a:rPr lang="en-US" altLang="es-419" sz="2600" dirty="0" err="1" smtClean="0">
                <a:solidFill>
                  <a:srgbClr val="FFFF00"/>
                </a:solidFill>
                <a:latin typeface="Arial" panose="020B0604020202020204" pitchFamily="34" charset="0"/>
                <a:cs typeface="Arial" panose="020B0604020202020204" pitchFamily="34" charset="0"/>
              </a:rPr>
              <a:t>día</a:t>
            </a:r>
            <a:r>
              <a:rPr lang="en-US" altLang="es-419" sz="2600" dirty="0" smtClean="0">
                <a:solidFill>
                  <a:srgbClr val="FFFF00"/>
                </a:solidFill>
                <a:latin typeface="Arial" panose="020B0604020202020204" pitchFamily="34" charset="0"/>
                <a:cs typeface="Arial" panose="020B0604020202020204" pitchFamily="34" charset="0"/>
              </a:rPr>
              <a:t> mas </a:t>
            </a:r>
            <a:r>
              <a:rPr lang="en-US" altLang="es-419" sz="2600" dirty="0" err="1" smtClean="0">
                <a:solidFill>
                  <a:srgbClr val="FFFF00"/>
                </a:solidFill>
                <a:latin typeface="Arial" panose="020B0604020202020204" pitchFamily="34" charset="0"/>
                <a:cs typeface="Arial" panose="020B0604020202020204" pitchFamily="34" charset="0"/>
              </a:rPr>
              <a:t>glorioso</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en</a:t>
            </a:r>
            <a:r>
              <a:rPr lang="en-US" altLang="es-419" sz="2600" dirty="0" smtClean="0">
                <a:solidFill>
                  <a:srgbClr val="FFFF00"/>
                </a:solidFill>
                <a:latin typeface="Arial" panose="020B0604020202020204" pitchFamily="34" charset="0"/>
                <a:cs typeface="Arial" panose="020B0604020202020204" pitchFamily="34" charset="0"/>
              </a:rPr>
              <a:t> la ley, ha </a:t>
            </a:r>
            <a:r>
              <a:rPr lang="en-US" altLang="es-419" sz="2600" dirty="0" err="1" smtClean="0">
                <a:solidFill>
                  <a:srgbClr val="FFFF00"/>
                </a:solidFill>
                <a:latin typeface="Arial" panose="020B0604020202020204" pitchFamily="34" charset="0"/>
                <a:cs typeface="Arial" panose="020B0604020202020204" pitchFamily="34" charset="0"/>
              </a:rPr>
              <a:t>sido</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cambiado</a:t>
            </a:r>
            <a:r>
              <a:rPr lang="en-US" altLang="es-419" sz="2600" dirty="0" smtClean="0">
                <a:solidFill>
                  <a:srgbClr val="FFFF00"/>
                </a:solidFill>
                <a:latin typeface="Arial" panose="020B0604020202020204" pitchFamily="34" charset="0"/>
                <a:cs typeface="Arial" panose="020B0604020202020204" pitchFamily="34" charset="0"/>
              </a:rPr>
              <a:t> al </a:t>
            </a:r>
            <a:r>
              <a:rPr lang="en-US" altLang="es-419" sz="2600" dirty="0" err="1" smtClean="0">
                <a:solidFill>
                  <a:srgbClr val="FFFF00"/>
                </a:solidFill>
                <a:latin typeface="Arial" panose="020B0604020202020204" pitchFamily="34" charset="0"/>
                <a:cs typeface="Arial" panose="020B0604020202020204" pitchFamily="34" charset="0"/>
              </a:rPr>
              <a:t>día</a:t>
            </a:r>
            <a:r>
              <a:rPr lang="en-US" altLang="es-419" sz="2600" dirty="0" smtClean="0">
                <a:solidFill>
                  <a:srgbClr val="FFFF00"/>
                </a:solidFill>
                <a:latin typeface="Arial" panose="020B0604020202020204" pitchFamily="34" charset="0"/>
                <a:cs typeface="Arial" panose="020B0604020202020204" pitchFamily="34" charset="0"/>
              </a:rPr>
              <a:t> del </a:t>
            </a:r>
            <a:r>
              <a:rPr lang="en-US" altLang="es-419" sz="2600" dirty="0" err="1" smtClean="0">
                <a:solidFill>
                  <a:srgbClr val="FFFF00"/>
                </a:solidFill>
                <a:latin typeface="Arial" panose="020B0604020202020204" pitchFamily="34" charset="0"/>
                <a:cs typeface="Arial" panose="020B0604020202020204" pitchFamily="34" charset="0"/>
              </a:rPr>
              <a:t>Señor</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Estos</a:t>
            </a:r>
            <a:r>
              <a:rPr lang="en-US" altLang="es-419" sz="2600" dirty="0" smtClean="0">
                <a:solidFill>
                  <a:srgbClr val="FFFF00"/>
                </a:solidFill>
                <a:latin typeface="Arial" panose="020B0604020202020204" pitchFamily="34" charset="0"/>
                <a:cs typeface="Arial" panose="020B0604020202020204" pitchFamily="34" charset="0"/>
              </a:rPr>
              <a:t> y </a:t>
            </a:r>
            <a:r>
              <a:rPr lang="en-US" altLang="es-419" sz="2600" dirty="0" err="1" smtClean="0">
                <a:solidFill>
                  <a:srgbClr val="FFFF00"/>
                </a:solidFill>
                <a:latin typeface="Arial" panose="020B0604020202020204" pitchFamily="34" charset="0"/>
                <a:cs typeface="Arial" panose="020B0604020202020204" pitchFamily="34" charset="0"/>
              </a:rPr>
              <a:t>otros</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asuntos</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similares</a:t>
            </a:r>
            <a:r>
              <a:rPr lang="en-US" altLang="es-419" sz="2600" dirty="0" smtClean="0">
                <a:solidFill>
                  <a:srgbClr val="FFFF00"/>
                </a:solidFill>
                <a:latin typeface="Arial" panose="020B0604020202020204" pitchFamily="34" charset="0"/>
                <a:cs typeface="Arial" panose="020B0604020202020204" pitchFamily="34" charset="0"/>
              </a:rPr>
              <a:t> no </a:t>
            </a:r>
            <a:r>
              <a:rPr lang="en-US" altLang="es-419" sz="2600" dirty="0" err="1" smtClean="0">
                <a:solidFill>
                  <a:srgbClr val="FFFF00"/>
                </a:solidFill>
                <a:latin typeface="Arial" panose="020B0604020202020204" pitchFamily="34" charset="0"/>
                <a:cs typeface="Arial" panose="020B0604020202020204" pitchFamily="34" charset="0"/>
              </a:rPr>
              <a:t>han</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cesado</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por</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virtud</a:t>
            </a:r>
            <a:r>
              <a:rPr lang="en-US" altLang="es-419" sz="2600" dirty="0" smtClean="0">
                <a:solidFill>
                  <a:srgbClr val="FFFF00"/>
                </a:solidFill>
                <a:latin typeface="Arial" panose="020B0604020202020204" pitchFamily="34" charset="0"/>
                <a:cs typeface="Arial" panose="020B0604020202020204" pitchFamily="34" charset="0"/>
              </a:rPr>
              <a:t> de </a:t>
            </a:r>
            <a:r>
              <a:rPr lang="en-US" altLang="es-419" sz="2600" dirty="0" err="1" smtClean="0">
                <a:solidFill>
                  <a:srgbClr val="FFFF00"/>
                </a:solidFill>
                <a:latin typeface="Arial" panose="020B0604020202020204" pitchFamily="34" charset="0"/>
                <a:cs typeface="Arial" panose="020B0604020202020204" pitchFamily="34" charset="0"/>
              </a:rPr>
              <a:t>las</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enseñanzas</a:t>
            </a:r>
            <a:r>
              <a:rPr lang="en-US" altLang="es-419" sz="2600" dirty="0" smtClean="0">
                <a:solidFill>
                  <a:srgbClr val="FFFF00"/>
                </a:solidFill>
                <a:latin typeface="Arial" panose="020B0604020202020204" pitchFamily="34" charset="0"/>
                <a:cs typeface="Arial" panose="020B0604020202020204" pitchFamily="34" charset="0"/>
              </a:rPr>
              <a:t> de Cristo </a:t>
            </a:r>
            <a:r>
              <a:rPr lang="en-US" altLang="es-419" sz="2600" dirty="0" err="1" smtClean="0">
                <a:solidFill>
                  <a:srgbClr val="FFFF00"/>
                </a:solidFill>
                <a:latin typeface="Arial" panose="020B0604020202020204" pitchFamily="34" charset="0"/>
                <a:cs typeface="Arial" panose="020B0604020202020204" pitchFamily="34" charset="0"/>
              </a:rPr>
              <a:t>sino</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que</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ellos</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han</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sido</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cambiados</a:t>
            </a:r>
            <a:r>
              <a:rPr lang="en-US" altLang="es-419" sz="2600" dirty="0" smtClean="0">
                <a:solidFill>
                  <a:srgbClr val="FFFF00"/>
                </a:solidFill>
                <a:latin typeface="Arial" panose="020B0604020202020204" pitchFamily="34" charset="0"/>
                <a:cs typeface="Arial" panose="020B0604020202020204" pitchFamily="34" charset="0"/>
              </a:rPr>
              <a:t> </a:t>
            </a:r>
            <a:r>
              <a:rPr lang="en-US" altLang="es-419" sz="2600" dirty="0" err="1" smtClean="0">
                <a:solidFill>
                  <a:srgbClr val="FFFF00"/>
                </a:solidFill>
                <a:latin typeface="Arial" panose="020B0604020202020204" pitchFamily="34" charset="0"/>
                <a:cs typeface="Arial" panose="020B0604020202020204" pitchFamily="34" charset="0"/>
              </a:rPr>
              <a:t>por</a:t>
            </a:r>
            <a:r>
              <a:rPr lang="en-US" altLang="es-419" sz="2600" dirty="0" smtClean="0">
                <a:solidFill>
                  <a:srgbClr val="FFFF00"/>
                </a:solidFill>
                <a:latin typeface="Arial" panose="020B0604020202020204" pitchFamily="34" charset="0"/>
                <a:cs typeface="Arial" panose="020B0604020202020204" pitchFamily="34" charset="0"/>
              </a:rPr>
              <a:t> la </a:t>
            </a:r>
            <a:r>
              <a:rPr lang="en-US" altLang="es-419" sz="2600" dirty="0" err="1" smtClean="0">
                <a:solidFill>
                  <a:srgbClr val="FFFF00"/>
                </a:solidFill>
                <a:latin typeface="Arial" panose="020B0604020202020204" pitchFamily="34" charset="0"/>
                <a:cs typeface="Arial" panose="020B0604020202020204" pitchFamily="34" charset="0"/>
              </a:rPr>
              <a:t>autoridad</a:t>
            </a:r>
            <a:r>
              <a:rPr lang="en-US" altLang="es-419" sz="2600" dirty="0" smtClean="0">
                <a:solidFill>
                  <a:srgbClr val="FFFF00"/>
                </a:solidFill>
                <a:latin typeface="Arial" panose="020B0604020202020204" pitchFamily="34" charset="0"/>
                <a:cs typeface="Arial" panose="020B0604020202020204" pitchFamily="34" charset="0"/>
              </a:rPr>
              <a:t> de la </a:t>
            </a:r>
            <a:r>
              <a:rPr lang="en-US" altLang="es-419" sz="2600" dirty="0" err="1" smtClean="0">
                <a:solidFill>
                  <a:srgbClr val="FFFF00"/>
                </a:solidFill>
                <a:latin typeface="Arial" panose="020B0604020202020204" pitchFamily="34" charset="0"/>
                <a:cs typeface="Arial" panose="020B0604020202020204" pitchFamily="34" charset="0"/>
              </a:rPr>
              <a:t>iglesia</a:t>
            </a:r>
            <a:r>
              <a:rPr lang="en-US" altLang="es-419" sz="2600" dirty="0" smtClean="0">
                <a:solidFill>
                  <a:srgbClr val="FFFF00"/>
                </a:solidFill>
                <a:latin typeface="Arial" panose="020B0604020202020204" pitchFamily="34" charset="0"/>
                <a:cs typeface="Arial" panose="020B0604020202020204" pitchFamily="34" charset="0"/>
              </a:rPr>
              <a:t>.”</a:t>
            </a:r>
            <a:endParaRPr lang="en-US" altLang="es-419" sz="2600" dirty="0">
              <a:solidFill>
                <a:srgbClr val="FFFF00"/>
              </a:solidFill>
              <a:latin typeface="Arial" panose="020B0604020202020204" pitchFamily="34" charset="0"/>
              <a:cs typeface="Arial" panose="020B0604020202020204" pitchFamily="34" charset="0"/>
            </a:endParaRPr>
          </a:p>
        </p:txBody>
      </p:sp>
      <p:sp>
        <p:nvSpPr>
          <p:cNvPr id="2" name="Rectangle 1"/>
          <p:cNvSpPr/>
          <p:nvPr/>
        </p:nvSpPr>
        <p:spPr>
          <a:xfrm>
            <a:off x="0" y="3573016"/>
            <a:ext cx="9144000" cy="3170099"/>
          </a:xfrm>
          <a:prstGeom prst="rect">
            <a:avLst/>
          </a:prstGeom>
        </p:spPr>
        <p:txBody>
          <a:bodyPr wrap="square">
            <a:spAutoFit/>
          </a:bodyPr>
          <a:lstStyle/>
          <a:p>
            <a:pPr algn="ctr">
              <a:lnSpc>
                <a:spcPts val="3000"/>
              </a:lnSpc>
            </a:pPr>
            <a:r>
              <a:rPr lang="es-419" sz="2600" dirty="0">
                <a:solidFill>
                  <a:srgbClr val="FFFF00"/>
                </a:solidFill>
                <a:latin typeface="Arial" panose="020B0604020202020204" pitchFamily="34" charset="0"/>
                <a:cs typeface="Arial" panose="020B0604020202020204" pitchFamily="34" charset="0"/>
              </a:rPr>
              <a:t>“La iglesia cambió la observancia del sábado al domingo haciendo uso de la autoridad divina e infalible que le fuera concedida por su fundador, Jesucristo. El protestante, al indicar que la Biblia es su única guía de fe, no tiene ninguna autorización para la observancia del domingo. En este asunto los Adventistas del Séptimo Día son los únicos protestantes consistentes”.</a:t>
            </a:r>
          </a:p>
          <a:p>
            <a:pPr algn="ctr">
              <a:lnSpc>
                <a:spcPts val="3000"/>
              </a:lnSpc>
            </a:pPr>
            <a:r>
              <a:rPr lang="es-419" sz="2300" dirty="0">
                <a:solidFill>
                  <a:schemeClr val="bg1"/>
                </a:solidFill>
                <a:latin typeface="Arial" panose="020B0604020202020204" pitchFamily="34" charset="0"/>
                <a:cs typeface="Arial" panose="020B0604020202020204" pitchFamily="34" charset="0"/>
              </a:rPr>
              <a:t>Cardinal </a:t>
            </a:r>
            <a:r>
              <a:rPr lang="es-419" sz="2300" dirty="0" err="1">
                <a:solidFill>
                  <a:schemeClr val="bg1"/>
                </a:solidFill>
                <a:latin typeface="Arial" panose="020B0604020202020204" pitchFamily="34" charset="0"/>
                <a:cs typeface="Arial" panose="020B0604020202020204" pitchFamily="34" charset="0"/>
              </a:rPr>
              <a:t>Gibbons</a:t>
            </a:r>
            <a:r>
              <a:rPr lang="es-419" sz="2300" dirty="0">
                <a:solidFill>
                  <a:schemeClr val="bg1"/>
                </a:solidFill>
                <a:latin typeface="Arial" panose="020B0604020202020204" pitchFamily="34" charset="0"/>
                <a:cs typeface="Arial" panose="020B0604020202020204" pitchFamily="34" charset="0"/>
              </a:rPr>
              <a:t>, </a:t>
            </a:r>
            <a:r>
              <a:rPr lang="es-419" sz="2300" dirty="0" err="1">
                <a:solidFill>
                  <a:schemeClr val="bg1"/>
                </a:solidFill>
                <a:latin typeface="Arial" panose="020B0604020202020204" pitchFamily="34" charset="0"/>
                <a:cs typeface="Arial" panose="020B0604020202020204" pitchFamily="34" charset="0"/>
              </a:rPr>
              <a:t>The</a:t>
            </a:r>
            <a:r>
              <a:rPr lang="es-419" sz="2300" dirty="0">
                <a:solidFill>
                  <a:schemeClr val="bg1"/>
                </a:solidFill>
                <a:latin typeface="Arial" panose="020B0604020202020204" pitchFamily="34" charset="0"/>
                <a:cs typeface="Arial" panose="020B0604020202020204" pitchFamily="34" charset="0"/>
              </a:rPr>
              <a:t> </a:t>
            </a:r>
            <a:r>
              <a:rPr lang="es-419" sz="2300" dirty="0" err="1">
                <a:solidFill>
                  <a:schemeClr val="bg1"/>
                </a:solidFill>
                <a:latin typeface="Arial" panose="020B0604020202020204" pitchFamily="34" charset="0"/>
                <a:cs typeface="Arial" panose="020B0604020202020204" pitchFamily="34" charset="0"/>
              </a:rPr>
              <a:t>Faith</a:t>
            </a:r>
            <a:r>
              <a:rPr lang="es-419" sz="2300" dirty="0">
                <a:solidFill>
                  <a:schemeClr val="bg1"/>
                </a:solidFill>
                <a:latin typeface="Arial" panose="020B0604020202020204" pitchFamily="34" charset="0"/>
                <a:cs typeface="Arial" panose="020B0604020202020204" pitchFamily="34" charset="0"/>
              </a:rPr>
              <a:t> of </a:t>
            </a:r>
            <a:r>
              <a:rPr lang="es-419" sz="2300" dirty="0" err="1">
                <a:solidFill>
                  <a:schemeClr val="bg1"/>
                </a:solidFill>
                <a:latin typeface="Arial" panose="020B0604020202020204" pitchFamily="34" charset="0"/>
                <a:cs typeface="Arial" panose="020B0604020202020204" pitchFamily="34" charset="0"/>
              </a:rPr>
              <a:t>Our</a:t>
            </a:r>
            <a:r>
              <a:rPr lang="es-419" sz="2300" dirty="0">
                <a:solidFill>
                  <a:schemeClr val="bg1"/>
                </a:solidFill>
                <a:latin typeface="Arial" panose="020B0604020202020204" pitchFamily="34" charset="0"/>
                <a:cs typeface="Arial" panose="020B0604020202020204" pitchFamily="34" charset="0"/>
              </a:rPr>
              <a:t> </a:t>
            </a:r>
            <a:r>
              <a:rPr lang="es-419" sz="2300" dirty="0" err="1">
                <a:solidFill>
                  <a:schemeClr val="bg1"/>
                </a:solidFill>
                <a:latin typeface="Arial" panose="020B0604020202020204" pitchFamily="34" charset="0"/>
                <a:cs typeface="Arial" panose="020B0604020202020204" pitchFamily="34" charset="0"/>
              </a:rPr>
              <a:t>Fathers</a:t>
            </a:r>
            <a:r>
              <a:rPr lang="es-419" sz="2300" dirty="0">
                <a:solidFill>
                  <a:schemeClr val="bg1"/>
                </a:solidFill>
                <a:latin typeface="Arial" panose="020B0604020202020204" pitchFamily="34" charset="0"/>
                <a:cs typeface="Arial" panose="020B0604020202020204" pitchFamily="34" charset="0"/>
              </a:rPr>
              <a:t>, (92nd. ed., </a:t>
            </a:r>
            <a:r>
              <a:rPr lang="es-419" sz="2300" dirty="0" err="1">
                <a:solidFill>
                  <a:schemeClr val="bg1"/>
                </a:solidFill>
                <a:latin typeface="Arial" panose="020B0604020202020204" pitchFamily="34" charset="0"/>
                <a:cs typeface="Arial" panose="020B0604020202020204" pitchFamily="34" charset="0"/>
              </a:rPr>
              <a:t>rev.</a:t>
            </a:r>
            <a:r>
              <a:rPr lang="es-419" sz="2300" dirty="0">
                <a:solidFill>
                  <a:schemeClr val="bg1"/>
                </a:solidFill>
                <a:latin typeface="Arial" panose="020B0604020202020204" pitchFamily="34" charset="0"/>
                <a:cs typeface="Arial" panose="020B0604020202020204" pitchFamily="34" charset="0"/>
              </a:rPr>
              <a:t>), p. 89</a:t>
            </a:r>
            <a:endParaRPr lang="es-419" sz="230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394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345065" y="1268760"/>
            <a:ext cx="3722879"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Deuteronomio 6:8</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1" y="1798801"/>
            <a:ext cx="4355976" cy="1054135"/>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las atarás como una señal </a:t>
            </a:r>
            <a:r>
              <a:rPr lang="es-419" sz="2400" dirty="0">
                <a:solidFill>
                  <a:srgbClr val="00B0F0"/>
                </a:solidFill>
                <a:latin typeface="Arial" pitchFamily="34" charset="0"/>
                <a:cs typeface="Arial" pitchFamily="34" charset="0"/>
              </a:rPr>
              <a:t>en tu mano, y estarán como frontales entre tus </a:t>
            </a:r>
            <a:r>
              <a:rPr lang="es-419" sz="2400" dirty="0" smtClean="0">
                <a:solidFill>
                  <a:srgbClr val="00B0F0"/>
                </a:solidFill>
                <a:latin typeface="Arial" pitchFamily="34" charset="0"/>
                <a:cs typeface="Arial" pitchFamily="34" charset="0"/>
              </a:rPr>
              <a:t>ojos</a:t>
            </a:r>
            <a:r>
              <a:rPr lang="en-US" sz="2400" dirty="0" smtClean="0">
                <a:solidFill>
                  <a:srgbClr val="00B0F0"/>
                </a:solidFill>
                <a:latin typeface="Arial" pitchFamily="34" charset="0"/>
                <a:cs typeface="Arial" pitchFamily="34" charset="0"/>
              </a:rPr>
              <a:t>.</a:t>
            </a:r>
            <a:r>
              <a:rPr lang="es-419" sz="2400" dirty="0" smtClean="0">
                <a:solidFill>
                  <a:srgbClr val="00B0F0"/>
                </a:solidFill>
                <a:latin typeface="Arial" pitchFamily="34" charset="0"/>
                <a:cs typeface="Arial" pitchFamily="34" charset="0"/>
              </a:rPr>
              <a:t> </a:t>
            </a:r>
            <a:endParaRPr lang="es-419" sz="2400" dirty="0">
              <a:solidFill>
                <a:srgbClr val="00B0F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6"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7"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4005553905"/>
      </p:ext>
    </p:extLst>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chemeClr val="bg1"/>
                </a:solidFill>
                <a:latin typeface="Arial" pitchFamily="34" charset="0"/>
                <a:cs typeface="Arial" pitchFamily="34" charset="0"/>
              </a:rPr>
              <a:t>Y </a:t>
            </a:r>
            <a:r>
              <a:rPr lang="es-419" sz="2400" dirty="0">
                <a:solidFill>
                  <a:schemeClr val="bg1"/>
                </a:solidFill>
                <a:latin typeface="Arial" pitchFamily="34" charset="0"/>
                <a:cs typeface="Arial" pitchFamily="34" charset="0"/>
              </a:rPr>
              <a:t>les di también mis días de reposo,[a] para que fuesen por señal entre mí y ellos, para que supiesen que yo soy Jehová que los santifico. </a:t>
            </a:r>
            <a:endParaRPr lang="es-419" sz="2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0422060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para que fuesen por señal entre mí y ellos, para que supiesen que yo soy Jehová que los santifico. </a:t>
            </a:r>
            <a:endParaRPr lang="es-419" sz="2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1223924496"/>
      </p:ext>
    </p:extLst>
  </p:cSld>
  <p:clrMapOvr>
    <a:masterClrMapping/>
  </p:clrMapOvr>
  <p:transition>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para que supiesen que yo soy Jehová que los santifico. </a:t>
            </a:r>
            <a:endParaRPr lang="es-419" sz="2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325845251"/>
      </p:ext>
    </p:extLst>
  </p:cSld>
  <p:clrMapOvr>
    <a:masterClrMapping/>
  </p:clrMapOvr>
  <p:transition>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chemeClr val="bg1"/>
                </a:solidFill>
                <a:latin typeface="Arial" pitchFamily="34" charset="0"/>
                <a:cs typeface="Arial" pitchFamily="34" charset="0"/>
              </a:rPr>
              <a:t>y </a:t>
            </a:r>
            <a:r>
              <a:rPr lang="es-419" sz="2350" dirty="0">
                <a:solidFill>
                  <a:schemeClr val="bg1"/>
                </a:solidFill>
                <a:latin typeface="Arial" pitchFamily="34" charset="0"/>
                <a:cs typeface="Arial" pitchFamily="34" charset="0"/>
              </a:rPr>
              <a:t>que ninguno pudiese comprar ni vender, sino el que tuviese la marca o el nombre de la bestia,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5795023"/>
      </p:ext>
    </p:extLst>
  </p:cSld>
  <p:clrMapOvr>
    <a:masterClrMapping/>
  </p:clrMapOvr>
  <p:transition>
    <p:fad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1636144095"/>
      </p:ext>
    </p:extLst>
  </p:cSld>
  <p:clrMapOvr>
    <a:masterClrMapping/>
  </p:clrMapOvr>
  <p:transition>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3035247" y="-71468"/>
            <a:ext cx="3038011"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7:3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n-US" sz="2400" dirty="0">
                <a:solidFill>
                  <a:schemeClr val="bg1"/>
                </a:solidFill>
                <a:latin typeface="Arial" pitchFamily="34" charset="0"/>
                <a:cs typeface="Arial" pitchFamily="34" charset="0"/>
              </a:rPr>
              <a:t>D</a:t>
            </a:r>
            <a:r>
              <a:rPr lang="es-419" sz="2400" dirty="0" err="1" smtClean="0">
                <a:solidFill>
                  <a:schemeClr val="bg1"/>
                </a:solidFill>
                <a:latin typeface="Arial" pitchFamily="34" charset="0"/>
                <a:cs typeface="Arial" pitchFamily="34" charset="0"/>
              </a:rPr>
              <a:t>iciendo</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No hagáis daño a la tierra, ni al mar, ni a los árboles, </a:t>
            </a:r>
            <a:r>
              <a:rPr lang="es-419" sz="2400" dirty="0">
                <a:solidFill>
                  <a:srgbClr val="00B0F0"/>
                </a:solidFill>
                <a:latin typeface="Arial" pitchFamily="34" charset="0"/>
                <a:cs typeface="Arial" pitchFamily="34" charset="0"/>
              </a:rPr>
              <a:t>hasta que hayamos sellado en sus frentes a los siervos de nuestro Dios.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614222452"/>
      </p:ext>
    </p:extLst>
  </p:cSld>
  <p:clrMapOvr>
    <a:masterClrMapping/>
  </p:clrMapOvr>
  <p:transition>
    <p:fad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chemeClr val="bg1"/>
                </a:solidFill>
                <a:latin typeface="Arial" pitchFamily="34" charset="0"/>
                <a:cs typeface="Arial" pitchFamily="34" charset="0"/>
              </a:rPr>
              <a:t>Aquí </a:t>
            </a:r>
            <a:r>
              <a:rPr lang="es-419" sz="2400" dirty="0">
                <a:solidFill>
                  <a:schemeClr val="bg1"/>
                </a:solidFill>
                <a:latin typeface="Arial" pitchFamily="34" charset="0"/>
                <a:cs typeface="Arial" pitchFamily="34" charset="0"/>
              </a:rPr>
              <a:t>hay sabiduría. El que tiene entendimiento, cuente el número de la bestia, pues es número de hombre. Y su número es seiscientos sesenta y seis.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117834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chemeClr val="bg1"/>
                </a:solidFill>
                <a:latin typeface="Arial" pitchFamily="34" charset="0"/>
                <a:cs typeface="Arial" pitchFamily="34" charset="0"/>
              </a:rPr>
              <a:t>El que tiene entendimiento, cuente el número de la bestia, pues es número de hombre. Y su número es seiscientos sesenta y seis.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3502158224"/>
      </p:ext>
    </p:extLst>
  </p:cSld>
  <p:clrMapOvr>
    <a:masterClrMapping/>
  </p:clrMapOvr>
  <p:transition>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chemeClr val="bg1"/>
                </a:solidFill>
                <a:latin typeface="Arial" pitchFamily="34" charset="0"/>
                <a:cs typeface="Arial" pitchFamily="34" charset="0"/>
              </a:rPr>
              <a:t>pues es número de hombre. Y su número es seiscientos sesenta y seis.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2305146347"/>
      </p:ext>
    </p:extLst>
  </p:cSld>
  <p:clrMapOvr>
    <a:masterClrMapping/>
  </p:clrMapOvr>
  <p:transition>
    <p:fad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Y su número es seiscientos sesenta y seis.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2442803540"/>
      </p:ext>
    </p:extLst>
  </p:cSld>
  <p:clrMapOvr>
    <a:masterClrMapping/>
  </p:clrMapOvr>
  <p:transition>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33" name="1 CuadroTexto"/>
          <p:cNvSpPr txBox="1"/>
          <p:nvPr/>
        </p:nvSpPr>
        <p:spPr>
          <a:xfrm>
            <a:off x="544681" y="4891226"/>
            <a:ext cx="4171335"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13:16, 17</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8" name="1 CuadroTexto"/>
          <p:cNvSpPr txBox="1"/>
          <p:nvPr/>
        </p:nvSpPr>
        <p:spPr>
          <a:xfrm>
            <a:off x="805358" y="1268760"/>
            <a:ext cx="3090334"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Ezequiel 20:12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p:cNvSpPr txBox="1"/>
          <p:nvPr/>
        </p:nvSpPr>
        <p:spPr>
          <a:xfrm>
            <a:off x="0" y="1798801"/>
            <a:ext cx="4771141" cy="1695336"/>
          </a:xfrm>
          <a:prstGeom prst="rect">
            <a:avLst/>
          </a:prstGeom>
          <a:noFill/>
        </p:spPr>
        <p:txBody>
          <a:bodyPr wrap="square" rtlCol="0">
            <a:spAutoFit/>
          </a:bodyPr>
          <a:lstStyle/>
          <a:p>
            <a:pPr algn="ctr">
              <a:lnSpc>
                <a:spcPts val="2500"/>
              </a:lnSpc>
            </a:pPr>
            <a:r>
              <a:rPr lang="es-419" sz="2400" dirty="0" smtClean="0">
                <a:solidFill>
                  <a:srgbClr val="FFFF00"/>
                </a:solidFill>
                <a:latin typeface="Arial" pitchFamily="34" charset="0"/>
                <a:cs typeface="Arial" pitchFamily="34" charset="0"/>
              </a:rPr>
              <a:t>Y </a:t>
            </a:r>
            <a:r>
              <a:rPr lang="es-419" sz="2400" dirty="0">
                <a:solidFill>
                  <a:srgbClr val="FFFF00"/>
                </a:solidFill>
                <a:latin typeface="Arial" pitchFamily="34" charset="0"/>
                <a:cs typeface="Arial" pitchFamily="34" charset="0"/>
              </a:rPr>
              <a:t>les di también mis días de reposo,[</a:t>
            </a:r>
            <a:r>
              <a:rPr lang="es-419" sz="2400" dirty="0">
                <a:solidFill>
                  <a:schemeClr val="bg1"/>
                </a:solidFill>
                <a:latin typeface="Arial" pitchFamily="34" charset="0"/>
                <a:cs typeface="Arial" pitchFamily="34" charset="0"/>
              </a:rPr>
              <a:t>a] </a:t>
            </a:r>
            <a:r>
              <a:rPr lang="es-419" sz="2400" dirty="0">
                <a:solidFill>
                  <a:srgbClr val="00B0F0"/>
                </a:solidFill>
                <a:latin typeface="Arial" pitchFamily="34" charset="0"/>
                <a:cs typeface="Arial" pitchFamily="34" charset="0"/>
              </a:rPr>
              <a:t>para que fuesen por señal entre mí y ellos,</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para que supiesen que yo soy Jehová que los santifico. </a:t>
            </a:r>
            <a:endParaRPr lang="es-419" sz="2400" dirty="0">
              <a:solidFill>
                <a:srgbClr val="FFFF00"/>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216022" y="5445224"/>
            <a:ext cx="9540550" cy="13747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hacía que a todos, pequeños y grandes, ricos y pobres, libres y esclavos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se les pusiese una marca en la mano derecha, o en la frente</a:t>
            </a:r>
            <a:r>
              <a:rPr lang="es-419" sz="2350" dirty="0">
                <a:solidFill>
                  <a:schemeClr val="bg1"/>
                </a:solidFill>
                <a:latin typeface="Arial" pitchFamily="34" charset="0"/>
                <a:cs typeface="Arial" pitchFamily="34" charset="0"/>
              </a:rPr>
              <a:t>; </a:t>
            </a:r>
            <a:r>
              <a:rPr lang="es-419" sz="2350" dirty="0" smtClean="0">
                <a:solidFill>
                  <a:srgbClr val="FFFF00"/>
                </a:solidFill>
                <a:latin typeface="Arial" pitchFamily="34" charset="0"/>
                <a:cs typeface="Arial" pitchFamily="34" charset="0"/>
              </a:rPr>
              <a:t>y </a:t>
            </a:r>
            <a:r>
              <a:rPr lang="es-419" sz="2350" dirty="0">
                <a:solidFill>
                  <a:srgbClr val="FFFF00"/>
                </a:solidFill>
                <a:latin typeface="Arial" pitchFamily="34" charset="0"/>
                <a:cs typeface="Arial" pitchFamily="34" charset="0"/>
              </a:rPr>
              <a:t>que ninguno pudiese comprar ni vender, sino el que tuviese la marca o el nombre de la bestia,</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o el número de su nombre. </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
        <p:nvSpPr>
          <p:cNvPr id="34" name="1 CuadroTexto"/>
          <p:cNvSpPr txBox="1"/>
          <p:nvPr/>
        </p:nvSpPr>
        <p:spPr>
          <a:xfrm>
            <a:off x="539552" y="3420289"/>
            <a:ext cx="3716082" cy="584775"/>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14:12</a:t>
            </a:r>
            <a:endParaRPr lang="es-ES" sz="32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35" name="2 CuadroTexto"/>
          <p:cNvSpPr txBox="1"/>
          <p:nvPr/>
        </p:nvSpPr>
        <p:spPr>
          <a:xfrm>
            <a:off x="-108520" y="3963977"/>
            <a:ext cx="5076056" cy="977191"/>
          </a:xfrm>
          <a:prstGeom prst="rect">
            <a:avLst/>
          </a:prstGeom>
          <a:noFill/>
        </p:spPr>
        <p:txBody>
          <a:bodyPr wrap="square" rtlCol="0">
            <a:spAutoFit/>
          </a:bodyPr>
          <a:lstStyle/>
          <a:p>
            <a:pPr algn="ctr">
              <a:lnSpc>
                <a:spcPts val="2300"/>
              </a:lnSpc>
            </a:pPr>
            <a:r>
              <a:rPr lang="es-419" sz="2350" dirty="0" smtClean="0">
                <a:solidFill>
                  <a:srgbClr val="FFFF00"/>
                </a:solidFill>
                <a:latin typeface="Arial" pitchFamily="34" charset="0"/>
                <a:cs typeface="Arial" pitchFamily="34" charset="0"/>
              </a:rPr>
              <a:t>Aquí </a:t>
            </a:r>
            <a:r>
              <a:rPr lang="es-419" sz="2350" dirty="0">
                <a:solidFill>
                  <a:srgbClr val="FFFF00"/>
                </a:solidFill>
                <a:latin typeface="Arial" pitchFamily="34" charset="0"/>
                <a:cs typeface="Arial" pitchFamily="34" charset="0"/>
              </a:rPr>
              <a:t>está la paciencia de los santos,</a:t>
            </a:r>
            <a:r>
              <a:rPr lang="es-419" sz="2350" dirty="0">
                <a:solidFill>
                  <a:schemeClr val="bg1"/>
                </a:solidFill>
                <a:latin typeface="Arial" pitchFamily="34" charset="0"/>
                <a:cs typeface="Arial" pitchFamily="34" charset="0"/>
              </a:rPr>
              <a:t> </a:t>
            </a:r>
            <a:r>
              <a:rPr lang="es-419" sz="2350" dirty="0">
                <a:solidFill>
                  <a:srgbClr val="00B0F0"/>
                </a:solidFill>
                <a:latin typeface="Arial" pitchFamily="34" charset="0"/>
                <a:cs typeface="Arial" pitchFamily="34" charset="0"/>
              </a:rPr>
              <a:t>los que guardan los </a:t>
            </a:r>
            <a:r>
              <a:rPr lang="es-419" sz="2350" dirty="0" smtClean="0">
                <a:solidFill>
                  <a:srgbClr val="00B0F0"/>
                </a:solidFill>
                <a:latin typeface="Arial" pitchFamily="34" charset="0"/>
                <a:cs typeface="Arial" pitchFamily="34" charset="0"/>
              </a:rPr>
              <a:t>mandamientos </a:t>
            </a:r>
            <a:r>
              <a:rPr lang="es-419" sz="2350" dirty="0">
                <a:solidFill>
                  <a:srgbClr val="00B0F0"/>
                </a:solidFill>
                <a:latin typeface="Arial" pitchFamily="34" charset="0"/>
                <a:cs typeface="Arial" pitchFamily="34" charset="0"/>
              </a:rPr>
              <a:t>de Dios y la fe de Jesús. </a:t>
            </a:r>
            <a:endParaRPr lang="es-419" sz="235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1828546680"/>
      </p:ext>
    </p:extLst>
  </p:cSld>
  <p:clrMapOvr>
    <a:masterClrMapping/>
  </p:clrMapOvr>
  <p:transition>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47" name="Text Box 2"/>
          <p:cNvSpPr txBox="1">
            <a:spLocks noChangeArrowheads="1"/>
          </p:cNvSpPr>
          <p:nvPr/>
        </p:nvSpPr>
        <p:spPr bwMode="auto">
          <a:xfrm>
            <a:off x="304800" y="1412776"/>
            <a:ext cx="685800" cy="4510274"/>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V </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i</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c</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a</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r</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i</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u</a:t>
            </a:r>
          </a:p>
          <a:p>
            <a:pPr algn="ctr">
              <a:lnSpc>
                <a:spcPct val="45000"/>
              </a:lnSpc>
              <a:spcBef>
                <a:spcPct val="50000"/>
              </a:spcBef>
            </a:pPr>
            <a:r>
              <a:rPr lang="en-US" altLang="es-419" sz="4000" b="1" dirty="0">
                <a:solidFill>
                  <a:srgbClr val="FFFF00"/>
                </a:solidFill>
                <a:effectLst>
                  <a:outerShdw blurRad="38100" dist="38100" dir="2700000" algn="tl">
                    <a:srgbClr val="000000"/>
                  </a:outerShdw>
                </a:effectLst>
                <a:latin typeface="Arial" panose="020B0604020202020204" pitchFamily="34" charset="0"/>
              </a:rPr>
              <a:t>s</a:t>
            </a:r>
            <a:endParaRPr lang="en-US" altLang="es-419" sz="4000" b="1" dirty="0">
              <a:solidFill>
                <a:schemeClr val="bg1"/>
              </a:solidFill>
              <a:latin typeface="Arial" panose="020B0604020202020204" pitchFamily="34" charset="0"/>
            </a:endParaRPr>
          </a:p>
        </p:txBody>
      </p:sp>
      <p:sp>
        <p:nvSpPr>
          <p:cNvPr id="48" name="Text Box 3"/>
          <p:cNvSpPr txBox="1">
            <a:spLocks noChangeArrowheads="1"/>
          </p:cNvSpPr>
          <p:nvPr/>
        </p:nvSpPr>
        <p:spPr bwMode="auto">
          <a:xfrm>
            <a:off x="2209800" y="3168838"/>
            <a:ext cx="1600200" cy="2708434"/>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F</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i</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l</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i</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i</a:t>
            </a:r>
            <a:endParaRPr lang="en-US" altLang="es-419" sz="4000">
              <a:solidFill>
                <a:schemeClr val="bg1"/>
              </a:solidFill>
              <a:latin typeface="Arial" panose="020B0604020202020204" pitchFamily="34" charset="0"/>
            </a:endParaRPr>
          </a:p>
        </p:txBody>
      </p:sp>
      <p:sp>
        <p:nvSpPr>
          <p:cNvPr id="49" name="Text Box 4"/>
          <p:cNvSpPr txBox="1">
            <a:spLocks noChangeArrowheads="1"/>
          </p:cNvSpPr>
          <p:nvPr/>
        </p:nvSpPr>
        <p:spPr bwMode="auto">
          <a:xfrm>
            <a:off x="5105400" y="4293096"/>
            <a:ext cx="609600" cy="1586396"/>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D</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e</a:t>
            </a:r>
          </a:p>
          <a:p>
            <a:pPr algn="ctr">
              <a:lnSpc>
                <a:spcPct val="45000"/>
              </a:lnSpc>
              <a:spcBef>
                <a:spcPct val="50000"/>
              </a:spcBef>
            </a:pPr>
            <a:r>
              <a:rPr lang="en-US" altLang="es-419" sz="4000" b="1">
                <a:solidFill>
                  <a:srgbClr val="FFFF00"/>
                </a:solidFill>
                <a:effectLst>
                  <a:outerShdw blurRad="38100" dist="38100" dir="2700000" algn="tl">
                    <a:srgbClr val="000000"/>
                  </a:outerShdw>
                </a:effectLst>
                <a:latin typeface="Arial" panose="020B0604020202020204" pitchFamily="34" charset="0"/>
              </a:rPr>
              <a:t>i</a:t>
            </a:r>
            <a:endParaRPr lang="en-US" altLang="es-419" sz="4000">
              <a:solidFill>
                <a:schemeClr val="bg1"/>
              </a:solidFill>
              <a:latin typeface="Arial" panose="020B0604020202020204" pitchFamily="34" charset="0"/>
            </a:endParaRPr>
          </a:p>
        </p:txBody>
      </p:sp>
      <p:sp>
        <p:nvSpPr>
          <p:cNvPr id="50" name="Text Box 5"/>
          <p:cNvSpPr txBox="1">
            <a:spLocks noChangeArrowheads="1"/>
          </p:cNvSpPr>
          <p:nvPr/>
        </p:nvSpPr>
        <p:spPr bwMode="auto">
          <a:xfrm>
            <a:off x="914400" y="1492932"/>
            <a:ext cx="1676400" cy="4528356"/>
          </a:xfrm>
          <a:prstGeom prst="rect">
            <a:avLst/>
          </a:prstGeom>
          <a:noFill/>
          <a:ln>
            <a:noFill/>
          </a:ln>
          <a:effectLst>
            <a:outerShdw dist="81320" dir="2319588"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5</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1</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a:t>
            </a:r>
            <a:r>
              <a:rPr lang="en-US" altLang="es-419" sz="4000" b="1" dirty="0">
                <a:solidFill>
                  <a:schemeClr val="bg1"/>
                </a:solidFill>
                <a:effectLst>
                  <a:outerShdw blurRad="38100" dist="38100" dir="2700000" algn="tl">
                    <a:srgbClr val="000000"/>
                  </a:outerShdw>
                </a:effectLst>
                <a:latin typeface="Arial" panose="020B0604020202020204" pitchFamily="34" charset="0"/>
              </a:rPr>
              <a:t>100</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0</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0</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1</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5</a:t>
            </a:r>
            <a:endParaRPr lang="en-US" altLang="es-419" sz="4000"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0</a:t>
            </a:r>
            <a:endParaRPr lang="en-US" altLang="es-419" sz="4000" dirty="0">
              <a:solidFill>
                <a:schemeClr val="bg1"/>
              </a:solidFill>
              <a:latin typeface="Baskerville Old Face" panose="02020602080505020303" pitchFamily="18" charset="0"/>
            </a:endParaRPr>
          </a:p>
        </p:txBody>
      </p:sp>
      <p:sp>
        <p:nvSpPr>
          <p:cNvPr id="51" name="Text Box 6"/>
          <p:cNvSpPr txBox="1">
            <a:spLocks noChangeArrowheads="1"/>
          </p:cNvSpPr>
          <p:nvPr/>
        </p:nvSpPr>
        <p:spPr bwMode="auto">
          <a:xfrm>
            <a:off x="3238500" y="3169979"/>
            <a:ext cx="1752600" cy="2755113"/>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45000"/>
              </a:lnSpc>
              <a:spcBef>
                <a:spcPct val="50000"/>
              </a:spcBef>
            </a:pPr>
            <a:r>
              <a:rPr lang="en-US" altLang="es-419" sz="4000">
                <a:solidFill>
                  <a:srgbClr val="FFFF00"/>
                </a:solidFill>
                <a:effectLst>
                  <a:outerShdw blurRad="38100" dist="38100" dir="2700000" algn="tl">
                    <a:srgbClr val="000000"/>
                  </a:outerShdw>
                </a:effectLst>
                <a:latin typeface="Arial" panose="020B0604020202020204" pitchFamily="34" charset="0"/>
              </a:rPr>
              <a:t>=     </a:t>
            </a:r>
            <a:r>
              <a:rPr lang="en-US" altLang="es-419" sz="4000" b="1">
                <a:solidFill>
                  <a:schemeClr val="bg1"/>
                </a:solidFill>
                <a:effectLst>
                  <a:outerShdw blurRad="38100" dist="38100" dir="2700000" algn="tl">
                    <a:srgbClr val="000000"/>
                  </a:outerShdw>
                </a:effectLst>
                <a:latin typeface="Arial" panose="020B0604020202020204" pitchFamily="34" charset="0"/>
              </a:rPr>
              <a:t>0</a:t>
            </a:r>
            <a:endParaRPr lang="en-US" altLang="es-419" sz="400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a:solidFill>
                  <a:srgbClr val="FFFF00"/>
                </a:solidFill>
                <a:effectLst>
                  <a:outerShdw blurRad="38100" dist="38100" dir="2700000" algn="tl">
                    <a:srgbClr val="000000"/>
                  </a:outerShdw>
                </a:effectLst>
                <a:latin typeface="Arial" panose="020B0604020202020204" pitchFamily="34" charset="0"/>
              </a:rPr>
              <a:t>=     </a:t>
            </a:r>
            <a:r>
              <a:rPr lang="en-US" altLang="es-419" sz="4000" b="1">
                <a:solidFill>
                  <a:schemeClr val="bg1"/>
                </a:solidFill>
                <a:effectLst>
                  <a:outerShdw blurRad="38100" dist="38100" dir="2700000" algn="tl">
                    <a:srgbClr val="000000"/>
                  </a:outerShdw>
                </a:effectLst>
                <a:latin typeface="Arial" panose="020B0604020202020204" pitchFamily="34" charset="0"/>
              </a:rPr>
              <a:t>1</a:t>
            </a:r>
            <a:endParaRPr lang="en-US" altLang="es-419" sz="400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a:solidFill>
                  <a:srgbClr val="FFFF00"/>
                </a:solidFill>
                <a:effectLst>
                  <a:outerShdw blurRad="38100" dist="38100" dir="2700000" algn="tl">
                    <a:srgbClr val="000000"/>
                  </a:outerShdw>
                </a:effectLst>
                <a:latin typeface="Arial" panose="020B0604020202020204" pitchFamily="34" charset="0"/>
              </a:rPr>
              <a:t>=   </a:t>
            </a:r>
            <a:r>
              <a:rPr lang="en-US" altLang="es-419" sz="4000" b="1">
                <a:solidFill>
                  <a:schemeClr val="bg1"/>
                </a:solidFill>
                <a:effectLst>
                  <a:outerShdw blurRad="38100" dist="38100" dir="2700000" algn="tl">
                    <a:srgbClr val="000000"/>
                  </a:outerShdw>
                </a:effectLst>
                <a:latin typeface="Arial" panose="020B0604020202020204" pitchFamily="34" charset="0"/>
              </a:rPr>
              <a:t>50</a:t>
            </a:r>
            <a:endParaRPr lang="en-US" altLang="es-419" sz="400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a:solidFill>
                  <a:srgbClr val="FFFF00"/>
                </a:solidFill>
                <a:effectLst>
                  <a:outerShdw blurRad="38100" dist="38100" dir="2700000" algn="tl">
                    <a:srgbClr val="000000"/>
                  </a:outerShdw>
                </a:effectLst>
                <a:latin typeface="Arial" panose="020B0604020202020204" pitchFamily="34" charset="0"/>
              </a:rPr>
              <a:t>=     </a:t>
            </a:r>
            <a:r>
              <a:rPr lang="en-US" altLang="es-419" sz="4000" b="1">
                <a:solidFill>
                  <a:schemeClr val="bg1"/>
                </a:solidFill>
                <a:effectLst>
                  <a:outerShdw blurRad="38100" dist="38100" dir="2700000" algn="tl">
                    <a:srgbClr val="000000"/>
                  </a:outerShdw>
                </a:effectLst>
                <a:latin typeface="Arial" panose="020B0604020202020204" pitchFamily="34" charset="0"/>
              </a:rPr>
              <a:t>1</a:t>
            </a:r>
            <a:endParaRPr lang="en-US" altLang="es-419" sz="400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a:solidFill>
                  <a:srgbClr val="FFFF00"/>
                </a:solidFill>
                <a:effectLst>
                  <a:outerShdw blurRad="38100" dist="38100" dir="2700000" algn="tl">
                    <a:srgbClr val="000000"/>
                  </a:outerShdw>
                </a:effectLst>
                <a:latin typeface="Arial" panose="020B0604020202020204" pitchFamily="34" charset="0"/>
              </a:rPr>
              <a:t>=</a:t>
            </a:r>
            <a:r>
              <a:rPr lang="en-US" altLang="es-419" sz="4000" b="1">
                <a:solidFill>
                  <a:srgbClr val="FFFF00"/>
                </a:solidFill>
                <a:effectLst>
                  <a:outerShdw blurRad="38100" dist="38100" dir="2700000" algn="tl">
                    <a:srgbClr val="000000"/>
                  </a:outerShdw>
                </a:effectLst>
                <a:latin typeface="Arial" panose="020B0604020202020204" pitchFamily="34" charset="0"/>
              </a:rPr>
              <a:t>     </a:t>
            </a:r>
            <a:r>
              <a:rPr lang="en-US" altLang="es-419" sz="4000" b="1">
                <a:solidFill>
                  <a:schemeClr val="bg1"/>
                </a:solidFill>
                <a:effectLst>
                  <a:outerShdw blurRad="38100" dist="38100" dir="2700000" algn="tl">
                    <a:srgbClr val="000000"/>
                  </a:outerShdw>
                </a:effectLst>
                <a:latin typeface="Arial" panose="020B0604020202020204" pitchFamily="34" charset="0"/>
              </a:rPr>
              <a:t>1</a:t>
            </a:r>
            <a:endParaRPr lang="en-US" altLang="es-419" sz="4000">
              <a:solidFill>
                <a:schemeClr val="bg1"/>
              </a:solidFill>
              <a:latin typeface="Arial Rounded MT Bold" panose="020F0704030504030204" pitchFamily="34" charset="0"/>
            </a:endParaRPr>
          </a:p>
        </p:txBody>
      </p:sp>
      <p:sp>
        <p:nvSpPr>
          <p:cNvPr id="52" name="Text Box 7"/>
          <p:cNvSpPr txBox="1">
            <a:spLocks noChangeArrowheads="1"/>
          </p:cNvSpPr>
          <p:nvPr/>
        </p:nvSpPr>
        <p:spPr bwMode="auto">
          <a:xfrm>
            <a:off x="5715000" y="4273525"/>
            <a:ext cx="1524000" cy="1586396"/>
          </a:xfrm>
          <a:prstGeom prst="rect">
            <a:avLst/>
          </a:prstGeom>
          <a:noFill/>
          <a:ln>
            <a:noFill/>
          </a:ln>
          <a:effectLst>
            <a:outerShdw dist="63500" dir="2212194"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a:t>
            </a:r>
            <a:r>
              <a:rPr lang="en-US" altLang="es-419" sz="4000" b="1" dirty="0">
                <a:solidFill>
                  <a:schemeClr val="bg1"/>
                </a:solidFill>
                <a:effectLst>
                  <a:outerShdw blurRad="38100" dist="38100" dir="2700000" algn="tl">
                    <a:srgbClr val="000000"/>
                  </a:outerShdw>
                </a:effectLst>
                <a:latin typeface="Arial" panose="020B0604020202020204" pitchFamily="34" charset="0"/>
              </a:rPr>
              <a:t>500</a:t>
            </a:r>
            <a:endParaRPr lang="en-US" altLang="es-419" sz="4000" b="1"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a:t>
            </a:r>
            <a:r>
              <a:rPr lang="en-US" altLang="es-419" sz="4000" b="1"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0</a:t>
            </a:r>
            <a:endParaRPr lang="en-US" altLang="es-419" sz="4000" b="1" dirty="0">
              <a:solidFill>
                <a:srgbClr val="FFFF00"/>
              </a:solidFill>
              <a:effectLst>
                <a:outerShdw blurRad="38100" dist="38100" dir="2700000" algn="tl">
                  <a:srgbClr val="000000"/>
                </a:outerShdw>
              </a:effectLst>
              <a:latin typeface="Arial" panose="020B0604020202020204" pitchFamily="34" charset="0"/>
            </a:endParaRPr>
          </a:p>
          <a:p>
            <a:pPr>
              <a:lnSpc>
                <a:spcPct val="45000"/>
              </a:lnSpc>
              <a:spcBef>
                <a:spcPct val="50000"/>
              </a:spcBef>
            </a:pPr>
            <a:r>
              <a:rPr lang="en-US" altLang="es-419" sz="4000" dirty="0">
                <a:solidFill>
                  <a:srgbClr val="FFFF00"/>
                </a:solidFill>
                <a:effectLst>
                  <a:outerShdw blurRad="38100" dist="38100" dir="2700000" algn="tl">
                    <a:srgbClr val="000000"/>
                  </a:outerShdw>
                </a:effectLst>
                <a:latin typeface="Arial" panose="020B0604020202020204" pitchFamily="34" charset="0"/>
              </a:rPr>
              <a:t>=</a:t>
            </a:r>
            <a:r>
              <a:rPr lang="en-US" altLang="es-419" sz="4000" b="1" dirty="0">
                <a:solidFill>
                  <a:srgbClr val="FFFF00"/>
                </a:solidFill>
                <a:effectLst>
                  <a:outerShdw blurRad="38100" dist="38100" dir="2700000" algn="tl">
                    <a:srgbClr val="000000"/>
                  </a:outerShdw>
                </a:effectLst>
                <a:latin typeface="Arial" panose="020B0604020202020204" pitchFamily="34" charset="0"/>
              </a:rPr>
              <a:t>    </a:t>
            </a:r>
            <a:r>
              <a:rPr lang="en-US" altLang="es-419" sz="4000" b="1" dirty="0">
                <a:solidFill>
                  <a:schemeClr val="bg1"/>
                </a:solidFill>
                <a:effectLst>
                  <a:outerShdw blurRad="38100" dist="38100" dir="2700000" algn="tl">
                    <a:srgbClr val="000000"/>
                  </a:outerShdw>
                </a:effectLst>
                <a:latin typeface="Arial" panose="020B0604020202020204" pitchFamily="34" charset="0"/>
              </a:rPr>
              <a:t>1</a:t>
            </a:r>
            <a:endParaRPr lang="en-US" altLang="es-419" sz="4000" dirty="0">
              <a:solidFill>
                <a:schemeClr val="bg1"/>
              </a:solidFill>
              <a:latin typeface="Arial" panose="020B0604020202020204" pitchFamily="34" charset="0"/>
            </a:endParaRPr>
          </a:p>
        </p:txBody>
      </p:sp>
      <p:sp>
        <p:nvSpPr>
          <p:cNvPr id="53" name="Text Box 8"/>
          <p:cNvSpPr txBox="1">
            <a:spLocks noChangeArrowheads="1"/>
          </p:cNvSpPr>
          <p:nvPr/>
        </p:nvSpPr>
        <p:spPr bwMode="auto">
          <a:xfrm>
            <a:off x="2627784" y="6119192"/>
            <a:ext cx="2286000" cy="823913"/>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419" sz="4800" b="1" dirty="0">
                <a:solidFill>
                  <a:schemeClr val="bg1"/>
                </a:solidFill>
                <a:effectLst>
                  <a:outerShdw blurRad="38100" dist="38100" dir="2700000" algn="tl">
                    <a:srgbClr val="000000"/>
                  </a:outerShdw>
                </a:effectLst>
                <a:latin typeface="Baskerville Old Face" panose="02020602080505020303" pitchFamily="18" charset="0"/>
              </a:rPr>
              <a:t> </a:t>
            </a:r>
            <a:r>
              <a:rPr lang="en-US" altLang="es-419" sz="4800" b="1" dirty="0">
                <a:solidFill>
                  <a:schemeClr val="bg1"/>
                </a:solidFill>
                <a:effectLst>
                  <a:outerShdw blurRad="38100" dist="38100" dir="2700000" algn="tl">
                    <a:srgbClr val="000000"/>
                  </a:outerShdw>
                </a:effectLst>
                <a:latin typeface="Arial" panose="020B0604020202020204" pitchFamily="34" charset="0"/>
              </a:rPr>
              <a:t>+</a:t>
            </a:r>
            <a:r>
              <a:rPr lang="en-US" altLang="es-419" sz="4400" dirty="0">
                <a:solidFill>
                  <a:schemeClr val="bg1"/>
                </a:solidFill>
                <a:effectLst>
                  <a:outerShdw blurRad="38100" dist="38100" dir="2700000" algn="tl">
                    <a:srgbClr val="000000"/>
                  </a:outerShdw>
                </a:effectLst>
                <a:latin typeface="Arial" panose="020B0604020202020204" pitchFamily="34" charset="0"/>
              </a:rPr>
              <a:t> </a:t>
            </a:r>
            <a:r>
              <a:rPr lang="en-US" altLang="es-419" sz="4400" b="1" dirty="0">
                <a:solidFill>
                  <a:schemeClr val="bg1"/>
                </a:solidFill>
                <a:effectLst>
                  <a:outerShdw blurRad="38100" dist="38100" dir="2700000" algn="tl">
                    <a:srgbClr val="000000"/>
                  </a:outerShdw>
                </a:effectLst>
                <a:latin typeface="Arial" panose="020B0604020202020204" pitchFamily="34" charset="0"/>
              </a:rPr>
              <a:t>    </a:t>
            </a:r>
            <a:r>
              <a:rPr lang="en-US" altLang="es-419" sz="4800" b="1" dirty="0">
                <a:solidFill>
                  <a:schemeClr val="bg1"/>
                </a:solidFill>
                <a:effectLst>
                  <a:outerShdw blurRad="38100" dist="38100" dir="2700000" algn="tl">
                    <a:srgbClr val="000000"/>
                  </a:outerShdw>
                </a:effectLst>
                <a:latin typeface="Arial" panose="020B0604020202020204" pitchFamily="34" charset="0"/>
              </a:rPr>
              <a:t>53</a:t>
            </a:r>
            <a:endParaRPr lang="en-US" altLang="es-419" sz="4800" dirty="0">
              <a:solidFill>
                <a:schemeClr val="bg1"/>
              </a:solidFill>
              <a:effectLst>
                <a:outerShdw blurRad="38100" dist="38100" dir="2700000" algn="tl">
                  <a:srgbClr val="000000"/>
                </a:outerShdw>
              </a:effectLst>
              <a:latin typeface="Baskerville Old Face" panose="02020602080505020303" pitchFamily="18" charset="0"/>
            </a:endParaRPr>
          </a:p>
        </p:txBody>
      </p:sp>
      <p:sp>
        <p:nvSpPr>
          <p:cNvPr id="54" name="Text Box 9"/>
          <p:cNvSpPr txBox="1">
            <a:spLocks noChangeArrowheads="1"/>
          </p:cNvSpPr>
          <p:nvPr/>
        </p:nvSpPr>
        <p:spPr bwMode="auto">
          <a:xfrm>
            <a:off x="5220072" y="6119192"/>
            <a:ext cx="1981200" cy="823913"/>
          </a:xfrm>
          <a:prstGeom prst="rect">
            <a:avLst/>
          </a:prstGeom>
          <a:noFill/>
          <a:ln>
            <a:noFill/>
          </a:ln>
          <a:effectLst>
            <a:outerShdw dist="63500" dir="2212194"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419" sz="4800" b="1" dirty="0">
                <a:solidFill>
                  <a:schemeClr val="bg1"/>
                </a:solidFill>
                <a:effectLst>
                  <a:outerShdw blurRad="38100" dist="38100" dir="2700000" algn="tl">
                    <a:srgbClr val="000000"/>
                  </a:outerShdw>
                </a:effectLst>
                <a:latin typeface="Arial" panose="020B0604020202020204" pitchFamily="34" charset="0"/>
              </a:rPr>
              <a:t>+</a:t>
            </a:r>
            <a:r>
              <a:rPr lang="en-US" altLang="es-419" sz="4400" dirty="0">
                <a:solidFill>
                  <a:schemeClr val="bg1"/>
                </a:solidFill>
                <a:effectLst>
                  <a:outerShdw blurRad="38100" dist="38100" dir="2700000" algn="tl">
                    <a:srgbClr val="000000"/>
                  </a:outerShdw>
                </a:effectLst>
                <a:latin typeface="Arial" panose="020B0604020202020204" pitchFamily="34" charset="0"/>
              </a:rPr>
              <a:t>  </a:t>
            </a:r>
            <a:r>
              <a:rPr lang="en-US" altLang="es-419" sz="4800" b="1" dirty="0">
                <a:solidFill>
                  <a:schemeClr val="bg1"/>
                </a:solidFill>
                <a:effectLst>
                  <a:outerShdw blurRad="38100" dist="38100" dir="2700000" algn="tl">
                    <a:srgbClr val="000000"/>
                  </a:outerShdw>
                </a:effectLst>
                <a:latin typeface="Arial" panose="020B0604020202020204" pitchFamily="34" charset="0"/>
              </a:rPr>
              <a:t>501</a:t>
            </a:r>
          </a:p>
        </p:txBody>
      </p:sp>
      <p:sp>
        <p:nvSpPr>
          <p:cNvPr id="55" name="Text Box 10"/>
          <p:cNvSpPr txBox="1">
            <a:spLocks noChangeArrowheads="1"/>
          </p:cNvSpPr>
          <p:nvPr/>
        </p:nvSpPr>
        <p:spPr bwMode="auto">
          <a:xfrm>
            <a:off x="1115616" y="6119192"/>
            <a:ext cx="1295400" cy="823913"/>
          </a:xfrm>
          <a:prstGeom prst="rect">
            <a:avLst/>
          </a:prstGeom>
          <a:noFill/>
          <a:ln>
            <a:noFill/>
          </a:ln>
          <a:effectLst>
            <a:outerShdw dist="63500" dir="2212194"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419" sz="4800" b="1" dirty="0">
                <a:solidFill>
                  <a:schemeClr val="bg1"/>
                </a:solidFill>
                <a:effectLst>
                  <a:outerShdw blurRad="38100" dist="38100" dir="2700000" algn="tl">
                    <a:srgbClr val="000000"/>
                  </a:outerShdw>
                </a:effectLst>
                <a:latin typeface="Arial" panose="020B0604020202020204" pitchFamily="34" charset="0"/>
              </a:rPr>
              <a:t>112</a:t>
            </a:r>
          </a:p>
        </p:txBody>
      </p:sp>
      <p:sp>
        <p:nvSpPr>
          <p:cNvPr id="56" name="Text Box 11"/>
          <p:cNvSpPr txBox="1">
            <a:spLocks noChangeArrowheads="1"/>
          </p:cNvSpPr>
          <p:nvPr/>
        </p:nvSpPr>
        <p:spPr bwMode="auto">
          <a:xfrm>
            <a:off x="6858000" y="6042992"/>
            <a:ext cx="2286000" cy="914400"/>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419" sz="4400">
                <a:solidFill>
                  <a:schemeClr val="bg1"/>
                </a:solidFill>
                <a:effectLst>
                  <a:outerShdw blurRad="38100" dist="38100" dir="2700000" algn="tl">
                    <a:srgbClr val="000000"/>
                  </a:outerShdw>
                </a:effectLst>
                <a:latin typeface="Arial" panose="020B0604020202020204" pitchFamily="34" charset="0"/>
              </a:rPr>
              <a:t> </a:t>
            </a:r>
            <a:r>
              <a:rPr lang="en-US" altLang="es-419" sz="4400" b="1">
                <a:solidFill>
                  <a:schemeClr val="bg1"/>
                </a:solidFill>
                <a:effectLst>
                  <a:outerShdw blurRad="38100" dist="38100" dir="2700000" algn="tl">
                    <a:srgbClr val="000000"/>
                  </a:outerShdw>
                </a:effectLst>
                <a:latin typeface="Arial" panose="020B0604020202020204" pitchFamily="34" charset="0"/>
              </a:rPr>
              <a:t>= </a:t>
            </a:r>
            <a:r>
              <a:rPr lang="en-US" altLang="es-419" sz="5400" b="1">
                <a:solidFill>
                  <a:srgbClr val="FFFF00"/>
                </a:solidFill>
                <a:effectLst>
                  <a:outerShdw blurRad="38100" dist="38100" dir="2700000" algn="tl">
                    <a:srgbClr val="000000"/>
                  </a:outerShdw>
                </a:effectLst>
                <a:latin typeface="Arial" panose="020B0604020202020204" pitchFamily="34" charset="0"/>
              </a:rPr>
              <a:t>666</a:t>
            </a:r>
            <a:endParaRPr lang="en-US" altLang="es-419" sz="4400" b="1">
              <a:solidFill>
                <a:schemeClr val="bg1"/>
              </a:solidFill>
              <a:effectLst>
                <a:outerShdw blurRad="38100" dist="38100" dir="2700000" algn="tl">
                  <a:srgbClr val="000000"/>
                </a:outerShdw>
              </a:effectLst>
              <a:latin typeface="Baskerville Old Face" panose="02020602080505020303" pitchFamily="18" charset="0"/>
            </a:endParaRPr>
          </a:p>
        </p:txBody>
      </p:sp>
      <p:sp>
        <p:nvSpPr>
          <p:cNvPr id="57" name="Line 12"/>
          <p:cNvSpPr>
            <a:spLocks noChangeShapeType="1"/>
          </p:cNvSpPr>
          <p:nvPr/>
        </p:nvSpPr>
        <p:spPr bwMode="auto">
          <a:xfrm>
            <a:off x="457200" y="6042992"/>
            <a:ext cx="8305800" cy="0"/>
          </a:xfrm>
          <a:prstGeom prst="line">
            <a:avLst/>
          </a:prstGeom>
          <a:noFill/>
          <a:ln w="57150">
            <a:solidFill>
              <a:srgbClr val="FFFF00"/>
            </a:solidFill>
            <a:round/>
            <a:headEnd/>
            <a:tailEnd/>
          </a:ln>
          <a:effectLst>
            <a:outerShdw dist="63500" dir="2212194" algn="ctr" rotWithShape="0">
              <a:schemeClr val="tx2"/>
            </a:outerShdw>
          </a:effectLst>
          <a:extLst>
            <a:ext uri="{909E8E84-426E-40DD-AFC4-6F175D3DCCD1}">
              <a14:hiddenFill xmlns:a14="http://schemas.microsoft.com/office/drawing/2010/main">
                <a:noFill/>
              </a14:hiddenFill>
            </a:ext>
          </a:extLst>
        </p:spPr>
        <p:txBody>
          <a:bodyPr wrap="none" anchor="ctr"/>
          <a:lstStyle/>
          <a:p>
            <a:endParaRPr lang="es-419"/>
          </a:p>
        </p:txBody>
      </p:sp>
    </p:spTree>
    <p:extLst>
      <p:ext uri="{BB962C8B-B14F-4D97-AF65-F5344CB8AC3E}">
        <p14:creationId xmlns:p14="http://schemas.microsoft.com/office/powerpoint/2010/main" val="3207627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fill="hold"/>
                                        <p:tgtEl>
                                          <p:spTgt spid="48"/>
                                        </p:tgtEl>
                                        <p:attrNameLst>
                                          <p:attrName>ppt_x</p:attrName>
                                        </p:attrNameLst>
                                      </p:cBhvr>
                                      <p:tavLst>
                                        <p:tav tm="0">
                                          <p:val>
                                            <p:strVal val="#ppt_x"/>
                                          </p:val>
                                        </p:tav>
                                        <p:tav tm="100000">
                                          <p:val>
                                            <p:strVal val="#ppt_x"/>
                                          </p:val>
                                        </p:tav>
                                      </p:tavLst>
                                    </p:anim>
                                    <p:anim calcmode="lin" valueType="num">
                                      <p:cBhvr additive="base">
                                        <p:cTn id="13" dur="500" fill="hold"/>
                                        <p:tgtEl>
                                          <p:spTgt spid="4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7" presetClass="entr" presetSubtype="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ppt_x</p:attrName>
                                        </p:attrNameLst>
                                      </p:cBhvr>
                                      <p:tavLst>
                                        <p:tav tm="0">
                                          <p:val>
                                            <p:strVal val="#ppt_x-#ppt_w/2"/>
                                          </p:val>
                                        </p:tav>
                                        <p:tav tm="100000">
                                          <p:val>
                                            <p:strVal val="#ppt_x"/>
                                          </p:val>
                                        </p:tav>
                                      </p:tavLst>
                                    </p:anim>
                                    <p:anim calcmode="lin" valueType="num">
                                      <p:cBhvr>
                                        <p:cTn id="23" dur="500" fill="hold"/>
                                        <p:tgtEl>
                                          <p:spTgt spid="57"/>
                                        </p:tgtEl>
                                        <p:attrNameLst>
                                          <p:attrName>ppt_y</p:attrName>
                                        </p:attrNameLst>
                                      </p:cBhvr>
                                      <p:tavLst>
                                        <p:tav tm="0">
                                          <p:val>
                                            <p:strVal val="#ppt_y"/>
                                          </p:val>
                                        </p:tav>
                                        <p:tav tm="100000">
                                          <p:val>
                                            <p:strVal val="#ppt_y"/>
                                          </p:val>
                                        </p:tav>
                                      </p:tavLst>
                                    </p:anim>
                                    <p:anim calcmode="lin" valueType="num">
                                      <p:cBhvr>
                                        <p:cTn id="24" dur="500" fill="hold"/>
                                        <p:tgtEl>
                                          <p:spTgt spid="57"/>
                                        </p:tgtEl>
                                        <p:attrNameLst>
                                          <p:attrName>ppt_w</p:attrName>
                                        </p:attrNameLst>
                                      </p:cBhvr>
                                      <p:tavLst>
                                        <p:tav tm="0">
                                          <p:val>
                                            <p:fltVal val="0"/>
                                          </p:val>
                                        </p:tav>
                                        <p:tav tm="100000">
                                          <p:val>
                                            <p:strVal val="#ppt_w"/>
                                          </p:val>
                                        </p:tav>
                                      </p:tavLst>
                                    </p:anim>
                                    <p:anim calcmode="lin" valueType="num">
                                      <p:cBhvr>
                                        <p:cTn id="25" dur="500" fill="hold"/>
                                        <p:tgtEl>
                                          <p:spTgt spid="57"/>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iterate type="lt">
                                    <p:tmPct val="10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75" fill="hold"/>
                                        <p:tgtEl>
                                          <p:spTgt spid="50"/>
                                        </p:tgtEl>
                                        <p:attrNameLst>
                                          <p:attrName>ppt_x</p:attrName>
                                        </p:attrNameLst>
                                      </p:cBhvr>
                                      <p:tavLst>
                                        <p:tav tm="0">
                                          <p:val>
                                            <p:strVal val="#ppt_x-#ppt_w/2"/>
                                          </p:val>
                                        </p:tav>
                                        <p:tav tm="100000">
                                          <p:val>
                                            <p:strVal val="#ppt_x"/>
                                          </p:val>
                                        </p:tav>
                                      </p:tavLst>
                                    </p:anim>
                                    <p:anim calcmode="lin" valueType="num">
                                      <p:cBhvr>
                                        <p:cTn id="31" dur="75" fill="hold"/>
                                        <p:tgtEl>
                                          <p:spTgt spid="50"/>
                                        </p:tgtEl>
                                        <p:attrNameLst>
                                          <p:attrName>ppt_y</p:attrName>
                                        </p:attrNameLst>
                                      </p:cBhvr>
                                      <p:tavLst>
                                        <p:tav tm="0">
                                          <p:val>
                                            <p:strVal val="#ppt_y"/>
                                          </p:val>
                                        </p:tav>
                                        <p:tav tm="100000">
                                          <p:val>
                                            <p:strVal val="#ppt_y"/>
                                          </p:val>
                                        </p:tav>
                                      </p:tavLst>
                                    </p:anim>
                                    <p:anim calcmode="lin" valueType="num">
                                      <p:cBhvr>
                                        <p:cTn id="32" dur="75" fill="hold"/>
                                        <p:tgtEl>
                                          <p:spTgt spid="50"/>
                                        </p:tgtEl>
                                        <p:attrNameLst>
                                          <p:attrName>ppt_w</p:attrName>
                                        </p:attrNameLst>
                                      </p:cBhvr>
                                      <p:tavLst>
                                        <p:tav tm="0">
                                          <p:val>
                                            <p:fltVal val="0"/>
                                          </p:val>
                                        </p:tav>
                                        <p:tav tm="100000">
                                          <p:val>
                                            <p:strVal val="#ppt_w"/>
                                          </p:val>
                                        </p:tav>
                                      </p:tavLst>
                                    </p:anim>
                                    <p:anim calcmode="lin" valueType="num">
                                      <p:cBhvr>
                                        <p:cTn id="33" dur="75"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4" fill="hold" grpId="0" nodeType="click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ppt_x</p:attrName>
                                        </p:attrNameLst>
                                      </p:cBhvr>
                                      <p:tavLst>
                                        <p:tav tm="0">
                                          <p:val>
                                            <p:strVal val="#ppt_x"/>
                                          </p:val>
                                        </p:tav>
                                        <p:tav tm="100000">
                                          <p:val>
                                            <p:strVal val="#ppt_x"/>
                                          </p:val>
                                        </p:tav>
                                      </p:tavLst>
                                    </p:anim>
                                    <p:anim calcmode="lin" valueType="num">
                                      <p:cBhvr>
                                        <p:cTn id="39" dur="500" fill="hold"/>
                                        <p:tgtEl>
                                          <p:spTgt spid="55"/>
                                        </p:tgtEl>
                                        <p:attrNameLst>
                                          <p:attrName>ppt_y</p:attrName>
                                        </p:attrNameLst>
                                      </p:cBhvr>
                                      <p:tavLst>
                                        <p:tav tm="0">
                                          <p:val>
                                            <p:strVal val="#ppt_y+#ppt_h/2"/>
                                          </p:val>
                                        </p:tav>
                                        <p:tav tm="100000">
                                          <p:val>
                                            <p:strVal val="#ppt_y"/>
                                          </p:val>
                                        </p:tav>
                                      </p:tavLst>
                                    </p:anim>
                                    <p:anim calcmode="lin" valueType="num">
                                      <p:cBhvr>
                                        <p:cTn id="40" dur="500" fill="hold"/>
                                        <p:tgtEl>
                                          <p:spTgt spid="55"/>
                                        </p:tgtEl>
                                        <p:attrNameLst>
                                          <p:attrName>ppt_w</p:attrName>
                                        </p:attrNameLst>
                                      </p:cBhvr>
                                      <p:tavLst>
                                        <p:tav tm="0">
                                          <p:val>
                                            <p:strVal val="#ppt_w"/>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7" presetClass="entr" presetSubtype="2" fill="hold" grpId="0" nodeType="clickEffect">
                                  <p:stCondLst>
                                    <p:cond delay="0"/>
                                  </p:stCondLst>
                                  <p:iterate type="lt">
                                    <p:tmPct val="100000"/>
                                  </p:iterate>
                                  <p:childTnLst>
                                    <p:set>
                                      <p:cBhvr>
                                        <p:cTn id="45" dur="1" fill="hold">
                                          <p:stCondLst>
                                            <p:cond delay="0"/>
                                          </p:stCondLst>
                                        </p:cTn>
                                        <p:tgtEl>
                                          <p:spTgt spid="51"/>
                                        </p:tgtEl>
                                        <p:attrNameLst>
                                          <p:attrName>style.visibility</p:attrName>
                                        </p:attrNameLst>
                                      </p:cBhvr>
                                      <p:to>
                                        <p:strVal val="visible"/>
                                      </p:to>
                                    </p:set>
                                    <p:anim calcmode="lin" valueType="num">
                                      <p:cBhvr>
                                        <p:cTn id="46" dur="75" fill="hold"/>
                                        <p:tgtEl>
                                          <p:spTgt spid="51"/>
                                        </p:tgtEl>
                                        <p:attrNameLst>
                                          <p:attrName>ppt_x</p:attrName>
                                        </p:attrNameLst>
                                      </p:cBhvr>
                                      <p:tavLst>
                                        <p:tav tm="0">
                                          <p:val>
                                            <p:strVal val="#ppt_x+#ppt_w/2"/>
                                          </p:val>
                                        </p:tav>
                                        <p:tav tm="100000">
                                          <p:val>
                                            <p:strVal val="#ppt_x"/>
                                          </p:val>
                                        </p:tav>
                                      </p:tavLst>
                                    </p:anim>
                                    <p:anim calcmode="lin" valueType="num">
                                      <p:cBhvr>
                                        <p:cTn id="47" dur="75" fill="hold"/>
                                        <p:tgtEl>
                                          <p:spTgt spid="51"/>
                                        </p:tgtEl>
                                        <p:attrNameLst>
                                          <p:attrName>ppt_y</p:attrName>
                                        </p:attrNameLst>
                                      </p:cBhvr>
                                      <p:tavLst>
                                        <p:tav tm="0">
                                          <p:val>
                                            <p:strVal val="#ppt_y"/>
                                          </p:val>
                                        </p:tav>
                                        <p:tav tm="100000">
                                          <p:val>
                                            <p:strVal val="#ppt_y"/>
                                          </p:val>
                                        </p:tav>
                                      </p:tavLst>
                                    </p:anim>
                                    <p:anim calcmode="lin" valueType="num">
                                      <p:cBhvr>
                                        <p:cTn id="48" dur="75" fill="hold"/>
                                        <p:tgtEl>
                                          <p:spTgt spid="51"/>
                                        </p:tgtEl>
                                        <p:attrNameLst>
                                          <p:attrName>ppt_w</p:attrName>
                                        </p:attrNameLst>
                                      </p:cBhvr>
                                      <p:tavLst>
                                        <p:tav tm="0">
                                          <p:val>
                                            <p:fltVal val="0"/>
                                          </p:val>
                                        </p:tav>
                                        <p:tav tm="100000">
                                          <p:val>
                                            <p:strVal val="#ppt_w"/>
                                          </p:val>
                                        </p:tav>
                                      </p:tavLst>
                                    </p:anim>
                                    <p:anim calcmode="lin" valueType="num">
                                      <p:cBhvr>
                                        <p:cTn id="49" dur="75" fill="hold"/>
                                        <p:tgtEl>
                                          <p:spTgt spid="51"/>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7" presetClass="entr" presetSubtype="4" fill="hold" grpId="0" nodeType="click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p:cTn id="54" dur="500" fill="hold"/>
                                        <p:tgtEl>
                                          <p:spTgt spid="53"/>
                                        </p:tgtEl>
                                        <p:attrNameLst>
                                          <p:attrName>ppt_x</p:attrName>
                                        </p:attrNameLst>
                                      </p:cBhvr>
                                      <p:tavLst>
                                        <p:tav tm="0">
                                          <p:val>
                                            <p:strVal val="#ppt_x"/>
                                          </p:val>
                                        </p:tav>
                                        <p:tav tm="100000">
                                          <p:val>
                                            <p:strVal val="#ppt_x"/>
                                          </p:val>
                                        </p:tav>
                                      </p:tavLst>
                                    </p:anim>
                                    <p:anim calcmode="lin" valueType="num">
                                      <p:cBhvr>
                                        <p:cTn id="55" dur="500" fill="hold"/>
                                        <p:tgtEl>
                                          <p:spTgt spid="53"/>
                                        </p:tgtEl>
                                        <p:attrNameLst>
                                          <p:attrName>ppt_y</p:attrName>
                                        </p:attrNameLst>
                                      </p:cBhvr>
                                      <p:tavLst>
                                        <p:tav tm="0">
                                          <p:val>
                                            <p:strVal val="#ppt_y+#ppt_h/2"/>
                                          </p:val>
                                        </p:tav>
                                        <p:tav tm="100000">
                                          <p:val>
                                            <p:strVal val="#ppt_y"/>
                                          </p:val>
                                        </p:tav>
                                      </p:tavLst>
                                    </p:anim>
                                    <p:anim calcmode="lin" valueType="num">
                                      <p:cBhvr>
                                        <p:cTn id="56" dur="500" fill="hold"/>
                                        <p:tgtEl>
                                          <p:spTgt spid="53"/>
                                        </p:tgtEl>
                                        <p:attrNameLst>
                                          <p:attrName>ppt_w</p:attrName>
                                        </p:attrNameLst>
                                      </p:cBhvr>
                                      <p:tavLst>
                                        <p:tav tm="0">
                                          <p:val>
                                            <p:strVal val="#ppt_w"/>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17" presetClass="entr" presetSubtype="2" fill="hold" grpId="0" nodeType="clickEffect">
                                  <p:stCondLst>
                                    <p:cond delay="0"/>
                                  </p:stCondLst>
                                  <p:iterate type="lt">
                                    <p:tmPct val="100000"/>
                                  </p:iterate>
                                  <p:childTnLst>
                                    <p:set>
                                      <p:cBhvr>
                                        <p:cTn id="61" dur="1" fill="hold">
                                          <p:stCondLst>
                                            <p:cond delay="0"/>
                                          </p:stCondLst>
                                        </p:cTn>
                                        <p:tgtEl>
                                          <p:spTgt spid="52"/>
                                        </p:tgtEl>
                                        <p:attrNameLst>
                                          <p:attrName>style.visibility</p:attrName>
                                        </p:attrNameLst>
                                      </p:cBhvr>
                                      <p:to>
                                        <p:strVal val="visible"/>
                                      </p:to>
                                    </p:set>
                                    <p:anim calcmode="lin" valueType="num">
                                      <p:cBhvr>
                                        <p:cTn id="62" dur="75" fill="hold"/>
                                        <p:tgtEl>
                                          <p:spTgt spid="52"/>
                                        </p:tgtEl>
                                        <p:attrNameLst>
                                          <p:attrName>ppt_x</p:attrName>
                                        </p:attrNameLst>
                                      </p:cBhvr>
                                      <p:tavLst>
                                        <p:tav tm="0">
                                          <p:val>
                                            <p:strVal val="#ppt_x+#ppt_w/2"/>
                                          </p:val>
                                        </p:tav>
                                        <p:tav tm="100000">
                                          <p:val>
                                            <p:strVal val="#ppt_x"/>
                                          </p:val>
                                        </p:tav>
                                      </p:tavLst>
                                    </p:anim>
                                    <p:anim calcmode="lin" valueType="num">
                                      <p:cBhvr>
                                        <p:cTn id="63" dur="75" fill="hold"/>
                                        <p:tgtEl>
                                          <p:spTgt spid="52"/>
                                        </p:tgtEl>
                                        <p:attrNameLst>
                                          <p:attrName>ppt_y</p:attrName>
                                        </p:attrNameLst>
                                      </p:cBhvr>
                                      <p:tavLst>
                                        <p:tav tm="0">
                                          <p:val>
                                            <p:strVal val="#ppt_y"/>
                                          </p:val>
                                        </p:tav>
                                        <p:tav tm="100000">
                                          <p:val>
                                            <p:strVal val="#ppt_y"/>
                                          </p:val>
                                        </p:tav>
                                      </p:tavLst>
                                    </p:anim>
                                    <p:anim calcmode="lin" valueType="num">
                                      <p:cBhvr>
                                        <p:cTn id="64" dur="75" fill="hold"/>
                                        <p:tgtEl>
                                          <p:spTgt spid="52"/>
                                        </p:tgtEl>
                                        <p:attrNameLst>
                                          <p:attrName>ppt_w</p:attrName>
                                        </p:attrNameLst>
                                      </p:cBhvr>
                                      <p:tavLst>
                                        <p:tav tm="0">
                                          <p:val>
                                            <p:fltVal val="0"/>
                                          </p:val>
                                        </p:tav>
                                        <p:tav tm="100000">
                                          <p:val>
                                            <p:strVal val="#ppt_w"/>
                                          </p:val>
                                        </p:tav>
                                      </p:tavLst>
                                    </p:anim>
                                    <p:anim calcmode="lin" valueType="num">
                                      <p:cBhvr>
                                        <p:cTn id="65" dur="75"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17" presetClass="entr" presetSubtype="4"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ppt_x</p:attrName>
                                        </p:attrNameLst>
                                      </p:cBhvr>
                                      <p:tavLst>
                                        <p:tav tm="0">
                                          <p:val>
                                            <p:strVal val="#ppt_x"/>
                                          </p:val>
                                        </p:tav>
                                        <p:tav tm="100000">
                                          <p:val>
                                            <p:strVal val="#ppt_x"/>
                                          </p:val>
                                        </p:tav>
                                      </p:tavLst>
                                    </p:anim>
                                    <p:anim calcmode="lin" valueType="num">
                                      <p:cBhvr>
                                        <p:cTn id="71" dur="500" fill="hold"/>
                                        <p:tgtEl>
                                          <p:spTgt spid="54"/>
                                        </p:tgtEl>
                                        <p:attrNameLst>
                                          <p:attrName>ppt_y</p:attrName>
                                        </p:attrNameLst>
                                      </p:cBhvr>
                                      <p:tavLst>
                                        <p:tav tm="0">
                                          <p:val>
                                            <p:strVal val="#ppt_y+#ppt_h/2"/>
                                          </p:val>
                                        </p:tav>
                                        <p:tav tm="100000">
                                          <p:val>
                                            <p:strVal val="#ppt_y"/>
                                          </p:val>
                                        </p:tav>
                                      </p:tavLst>
                                    </p:anim>
                                    <p:anim calcmode="lin" valueType="num">
                                      <p:cBhvr>
                                        <p:cTn id="72" dur="500" fill="hold"/>
                                        <p:tgtEl>
                                          <p:spTgt spid="54"/>
                                        </p:tgtEl>
                                        <p:attrNameLst>
                                          <p:attrName>ppt_w</p:attrName>
                                        </p:attrNameLst>
                                      </p:cBhvr>
                                      <p:tavLst>
                                        <p:tav tm="0">
                                          <p:val>
                                            <p:strVal val="#ppt_w"/>
                                          </p:val>
                                        </p:tav>
                                        <p:tav tm="100000">
                                          <p:val>
                                            <p:strVal val="#ppt_w"/>
                                          </p:val>
                                        </p:tav>
                                      </p:tavLst>
                                    </p:anim>
                                    <p:anim calcmode="lin" valueType="num">
                                      <p:cBhvr>
                                        <p:cTn id="73" dur="500" fill="hold"/>
                                        <p:tgtEl>
                                          <p:spTgt spid="54"/>
                                        </p:tgtEl>
                                        <p:attrNameLst>
                                          <p:attrName>ppt_h</p:attrName>
                                        </p:attrNameLst>
                                      </p:cBhvr>
                                      <p:tavLst>
                                        <p:tav tm="0">
                                          <p:val>
                                            <p:fltVal val="0"/>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23" presetClass="entr" presetSubtype="32" fill="hold" grpId="0" nodeType="clickEffect">
                                  <p:stCondLst>
                                    <p:cond delay="0"/>
                                  </p:stCondLst>
                                  <p:childTnLst>
                                    <p:set>
                                      <p:cBhvr>
                                        <p:cTn id="77" dur="1" fill="hold">
                                          <p:stCondLst>
                                            <p:cond delay="0"/>
                                          </p:stCondLst>
                                        </p:cTn>
                                        <p:tgtEl>
                                          <p:spTgt spid="56"/>
                                        </p:tgtEl>
                                        <p:attrNameLst>
                                          <p:attrName>style.visibility</p:attrName>
                                        </p:attrNameLst>
                                      </p:cBhvr>
                                      <p:to>
                                        <p:strVal val="visible"/>
                                      </p:to>
                                    </p:set>
                                    <p:anim calcmode="lin" valueType="num">
                                      <p:cBhvr>
                                        <p:cTn id="78" dur="500" fill="hold"/>
                                        <p:tgtEl>
                                          <p:spTgt spid="56"/>
                                        </p:tgtEl>
                                        <p:attrNameLst>
                                          <p:attrName>ppt_w</p:attrName>
                                        </p:attrNameLst>
                                      </p:cBhvr>
                                      <p:tavLst>
                                        <p:tav tm="0">
                                          <p:val>
                                            <p:strVal val="4*#ppt_w"/>
                                          </p:val>
                                        </p:tav>
                                        <p:tav tm="100000">
                                          <p:val>
                                            <p:strVal val="#ppt_w"/>
                                          </p:val>
                                        </p:tav>
                                      </p:tavLst>
                                    </p:anim>
                                    <p:anim calcmode="lin" valueType="num">
                                      <p:cBhvr>
                                        <p:cTn id="79" dur="500" fill="hold"/>
                                        <p:tgtEl>
                                          <p:spTgt spid="5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6" grpId="0" autoUpdateAnimBg="0"/>
      <p:bldP spid="5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33" name="1 CuadroTexto"/>
          <p:cNvSpPr txBox="1"/>
          <p:nvPr/>
        </p:nvSpPr>
        <p:spPr>
          <a:xfrm>
            <a:off x="3252020" y="5275527"/>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0" y="5789726"/>
            <a:ext cx="9119755" cy="1054135"/>
          </a:xfrm>
          <a:prstGeom prst="rect">
            <a:avLst/>
          </a:prstGeom>
          <a:noFill/>
        </p:spPr>
        <p:txBody>
          <a:bodyPr wrap="square" rtlCol="0">
            <a:spAutoFit/>
          </a:bodyPr>
          <a:lstStyle/>
          <a:p>
            <a:pPr algn="ctr">
              <a:lnSpc>
                <a:spcPts val="2500"/>
              </a:lnSpc>
            </a:pPr>
            <a:r>
              <a:rPr lang="es-419" sz="2350" dirty="0" smtClean="0">
                <a:solidFill>
                  <a:schemeClr val="bg1"/>
                </a:solidFill>
                <a:latin typeface="Arial" pitchFamily="34" charset="0"/>
                <a:cs typeface="Arial" pitchFamily="34" charset="0"/>
              </a:rPr>
              <a:t>Bienaventurado </a:t>
            </a:r>
            <a:r>
              <a:rPr lang="es-419" sz="2350" dirty="0">
                <a:solidFill>
                  <a:schemeClr val="bg1"/>
                </a:solidFill>
                <a:latin typeface="Arial" pitchFamily="34" charset="0"/>
                <a:cs typeface="Arial" pitchFamily="34" charset="0"/>
              </a:rPr>
              <a:t>el que lee, y los que oyen las palabras de esta profecía, y guardan las cosas en ella escritas; porque el tiempo está cerca.</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4205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33" name="1 CuadroTexto"/>
          <p:cNvSpPr txBox="1"/>
          <p:nvPr/>
        </p:nvSpPr>
        <p:spPr>
          <a:xfrm>
            <a:off x="3252020" y="5275527"/>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0" y="5789726"/>
            <a:ext cx="9119755" cy="10541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Bienaventurado </a:t>
            </a:r>
            <a:r>
              <a:rPr lang="es-419" sz="2350" dirty="0">
                <a:solidFill>
                  <a:srgbClr val="FFFF00"/>
                </a:solidFill>
                <a:latin typeface="Arial" pitchFamily="34" charset="0"/>
                <a:cs typeface="Arial" pitchFamily="34" charset="0"/>
              </a:rPr>
              <a:t>el que lee, y los que oyen las palabras de esta profecía, </a:t>
            </a:r>
            <a:r>
              <a:rPr lang="es-419" sz="2350" dirty="0">
                <a:solidFill>
                  <a:schemeClr val="bg1"/>
                </a:solidFill>
                <a:latin typeface="Arial" pitchFamily="34" charset="0"/>
                <a:cs typeface="Arial" pitchFamily="34" charset="0"/>
              </a:rPr>
              <a:t>y guardan las cosas en ella escritas; porque el tiempo está cerca.</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506002"/>
      </p:ext>
    </p:extLst>
  </p:cSld>
  <p:clrMapOvr>
    <a:masterClrMapping/>
  </p:clrMapOvr>
  <p:transition>
    <p:fad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33" name="1 CuadroTexto"/>
          <p:cNvSpPr txBox="1"/>
          <p:nvPr/>
        </p:nvSpPr>
        <p:spPr>
          <a:xfrm>
            <a:off x="3252020" y="5275527"/>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0" y="5789726"/>
            <a:ext cx="9119755" cy="10541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Bienaventurado </a:t>
            </a:r>
            <a:r>
              <a:rPr lang="es-419" sz="2350" dirty="0">
                <a:solidFill>
                  <a:srgbClr val="FFFF00"/>
                </a:solidFill>
                <a:latin typeface="Arial" pitchFamily="34" charset="0"/>
                <a:cs typeface="Arial" pitchFamily="34" charset="0"/>
              </a:rPr>
              <a:t>el que lee, y los que oyen las palabras de esta profecía, </a:t>
            </a:r>
            <a:r>
              <a:rPr lang="es-419" sz="2350" dirty="0">
                <a:solidFill>
                  <a:srgbClr val="00B0F0"/>
                </a:solidFill>
                <a:latin typeface="Arial" pitchFamily="34" charset="0"/>
                <a:cs typeface="Arial" pitchFamily="34" charset="0"/>
              </a:rPr>
              <a:t>y guardan las cosas en ella escritas;</a:t>
            </a:r>
            <a:r>
              <a:rPr lang="es-419" sz="2350" dirty="0">
                <a:solidFill>
                  <a:schemeClr val="bg1"/>
                </a:solidFill>
                <a:latin typeface="Arial" pitchFamily="34" charset="0"/>
                <a:cs typeface="Arial" pitchFamily="34" charset="0"/>
              </a:rPr>
              <a:t> porque el tiempo está cerca.</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1351685"/>
      </p:ext>
    </p:extLst>
  </p:cSld>
  <p:clrMapOvr>
    <a:masterClrMapping/>
  </p:clrMapOvr>
  <p:transition>
    <p:fad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1 CuadroTexto"/>
          <p:cNvSpPr txBox="1"/>
          <p:nvPr/>
        </p:nvSpPr>
        <p:spPr>
          <a:xfrm>
            <a:off x="2806019" y="-71468"/>
            <a:ext cx="3496470"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13:18</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6" name="2 CuadroTexto"/>
          <p:cNvSpPr txBox="1"/>
          <p:nvPr/>
        </p:nvSpPr>
        <p:spPr>
          <a:xfrm>
            <a:off x="0" y="404664"/>
            <a:ext cx="9127114" cy="1054135"/>
          </a:xfrm>
          <a:prstGeom prst="rect">
            <a:avLst/>
          </a:prstGeom>
          <a:noFill/>
        </p:spPr>
        <p:txBody>
          <a:bodyPr wrap="square" rtlCol="0">
            <a:spAutoFit/>
          </a:bodyPr>
          <a:lstStyle/>
          <a:p>
            <a:pPr algn="ctr">
              <a:lnSpc>
                <a:spcPts val="2400"/>
              </a:lnSpc>
            </a:pPr>
            <a:r>
              <a:rPr lang="es-419" sz="2400" dirty="0" smtClean="0">
                <a:solidFill>
                  <a:srgbClr val="FFFF00"/>
                </a:solidFill>
                <a:latin typeface="Arial" pitchFamily="34" charset="0"/>
                <a:cs typeface="Arial" pitchFamily="34" charset="0"/>
              </a:rPr>
              <a:t>Aquí </a:t>
            </a:r>
            <a:r>
              <a:rPr lang="es-419" sz="2400" dirty="0">
                <a:solidFill>
                  <a:srgbClr val="FFFF00"/>
                </a:solidFill>
                <a:latin typeface="Arial" pitchFamily="34" charset="0"/>
                <a:cs typeface="Arial" pitchFamily="34" charset="0"/>
              </a:rPr>
              <a:t>hay sabiduría. </a:t>
            </a:r>
            <a:r>
              <a:rPr lang="es-419" sz="2400" dirty="0">
                <a:solidFill>
                  <a:srgbClr val="00B0F0"/>
                </a:solidFill>
                <a:latin typeface="Arial" pitchFamily="34" charset="0"/>
                <a:cs typeface="Arial" pitchFamily="34" charset="0"/>
              </a:rPr>
              <a:t>El que tiene entendimiento, cuente el número de la bestia, </a:t>
            </a:r>
            <a:r>
              <a:rPr lang="es-419" sz="2400" dirty="0">
                <a:solidFill>
                  <a:srgbClr val="92D050"/>
                </a:solidFill>
                <a:latin typeface="Arial" pitchFamily="34" charset="0"/>
                <a:cs typeface="Arial" pitchFamily="34" charset="0"/>
              </a:rPr>
              <a:t>pues es número de hombre.</a:t>
            </a:r>
            <a:r>
              <a:rPr lang="es-419" sz="2400" dirty="0">
                <a:solidFill>
                  <a:schemeClr val="bg1"/>
                </a:solidFill>
                <a:latin typeface="Arial" pitchFamily="34" charset="0"/>
                <a:cs typeface="Arial" pitchFamily="34" charset="0"/>
              </a:rPr>
              <a:t> </a:t>
            </a:r>
            <a:r>
              <a:rPr lang="es-419" sz="2400" dirty="0">
                <a:solidFill>
                  <a:srgbClr val="FFFF00"/>
                </a:solidFill>
                <a:latin typeface="Arial" pitchFamily="34" charset="0"/>
                <a:cs typeface="Arial" pitchFamily="34" charset="0"/>
              </a:rPr>
              <a:t>Y su número es seiscientos sesenta y seis.</a:t>
            </a:r>
          </a:p>
        </p:txBody>
      </p:sp>
      <p:sp>
        <p:nvSpPr>
          <p:cNvPr id="33" name="1 CuadroTexto"/>
          <p:cNvSpPr txBox="1"/>
          <p:nvPr/>
        </p:nvSpPr>
        <p:spPr>
          <a:xfrm>
            <a:off x="3252020" y="5275527"/>
            <a:ext cx="3038012" cy="553998"/>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Apocalipsis </a:t>
            </a:r>
            <a:r>
              <a:rPr lang="es-ES" sz="3000" b="1" dirty="0" smtClean="0">
                <a:ln w="11430"/>
                <a:solidFill>
                  <a:schemeClr val="bg1"/>
                </a:solidFill>
                <a:effectLst>
                  <a:outerShdw blurRad="80000" dist="40000" dir="5040000" algn="tl">
                    <a:srgbClr val="000000">
                      <a:alpha val="30000"/>
                    </a:srgbClr>
                  </a:outerShdw>
                </a:effectLst>
                <a:latin typeface="Arial Rounded MT Bold" pitchFamily="34" charset="0"/>
              </a:rPr>
              <a:t>1:3</a:t>
            </a:r>
            <a:endParaRPr lang="es-ES" sz="3000"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0" name="TextBox 19">
            <a:extLst>
              <a:ext uri="{FF2B5EF4-FFF2-40B4-BE49-F238E27FC236}">
                <a16:creationId xmlns:a16="http://schemas.microsoft.com/office/drawing/2014/main" xmlns="" id="{997E62C1-7E1D-4954-8FF3-86EF6A3FA8DD}"/>
              </a:ext>
            </a:extLst>
          </p:cNvPr>
          <p:cNvSpPr txBox="1"/>
          <p:nvPr/>
        </p:nvSpPr>
        <p:spPr>
          <a:xfrm>
            <a:off x="4788025" y="5004423"/>
            <a:ext cx="4339090"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Satanás</a:t>
            </a:r>
            <a:r>
              <a:rPr lang="es-ES" sz="1950" b="1" dirty="0">
                <a:latin typeface="Arial" panose="020B0604020202020204" pitchFamily="34" charset="0"/>
                <a:cs typeface="Arial" panose="020B0604020202020204" pitchFamily="34" charset="0"/>
              </a:rPr>
              <a:t> </a:t>
            </a:r>
            <a:r>
              <a:rPr lang="es-ES" sz="1950" b="1" dirty="0" smtClean="0">
                <a:latin typeface="Arial" panose="020B0604020202020204" pitchFamily="34" charset="0"/>
                <a:cs typeface="Arial" panose="020B0604020202020204" pitchFamily="34" charset="0"/>
              </a:rPr>
              <a:t>y sus aliados</a:t>
            </a:r>
            <a:endParaRPr lang="es-ES" sz="195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97E62C1-7E1D-4954-8FF3-86EF6A3FA8DD}"/>
              </a:ext>
            </a:extLst>
          </p:cNvPr>
          <p:cNvSpPr txBox="1"/>
          <p:nvPr/>
        </p:nvSpPr>
        <p:spPr>
          <a:xfrm>
            <a:off x="4788025" y="4373527"/>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Se hace pasar por Dios</a:t>
            </a:r>
            <a:endParaRPr lang="es-ES" sz="195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xmlns="" id="{997E62C1-7E1D-4954-8FF3-86EF6A3FA8DD}"/>
              </a:ext>
            </a:extLst>
          </p:cNvPr>
          <p:cNvSpPr txBox="1"/>
          <p:nvPr/>
        </p:nvSpPr>
        <p:spPr>
          <a:xfrm>
            <a:off x="4804908" y="404274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Niega la obra mediadora de Cristo</a:t>
            </a:r>
            <a:endParaRPr lang="es-ES" sz="195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97E62C1-7E1D-4954-8FF3-86EF6A3FA8DD}"/>
              </a:ext>
            </a:extLst>
          </p:cNvPr>
          <p:cNvSpPr txBox="1"/>
          <p:nvPr/>
        </p:nvSpPr>
        <p:spPr>
          <a:xfrm>
            <a:off x="4788025" y="3701549"/>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Fue una entidad perseguidora</a:t>
            </a:r>
            <a:endParaRPr lang="es-ES" sz="195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997E62C1-7E1D-4954-8FF3-86EF6A3FA8DD}"/>
              </a:ext>
            </a:extLst>
          </p:cNvPr>
          <p:cNvSpPr txBox="1"/>
          <p:nvPr/>
        </p:nvSpPr>
        <p:spPr>
          <a:xfrm>
            <a:off x="4780665" y="4668434"/>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1er aliado= Sistema Papal</a:t>
            </a:r>
            <a:endParaRPr lang="es-ES" sz="195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997E62C1-7E1D-4954-8FF3-86EF6A3FA8DD}"/>
              </a:ext>
            </a:extLst>
          </p:cNvPr>
          <p:cNvSpPr txBox="1"/>
          <p:nvPr/>
        </p:nvSpPr>
        <p:spPr>
          <a:xfrm>
            <a:off x="4796467" y="336816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Cambio la ley de Dios</a:t>
            </a:r>
            <a:endParaRPr lang="es-ES" sz="195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xmlns="" id="{997E62C1-7E1D-4954-8FF3-86EF6A3FA8DD}"/>
              </a:ext>
            </a:extLst>
          </p:cNvPr>
          <p:cNvSpPr txBox="1"/>
          <p:nvPr/>
        </p:nvSpPr>
        <p:spPr>
          <a:xfrm>
            <a:off x="4796467" y="3056513"/>
            <a:ext cx="4339090"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2do aliado= Estados Unidos</a:t>
            </a:r>
            <a:endParaRPr lang="es-ES" sz="195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xmlns="" id="{997E62C1-7E1D-4954-8FF3-86EF6A3FA8DD}"/>
              </a:ext>
            </a:extLst>
          </p:cNvPr>
          <p:cNvSpPr txBox="1"/>
          <p:nvPr/>
        </p:nvSpPr>
        <p:spPr>
          <a:xfrm>
            <a:off x="4804910" y="271248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alrededor de 1798</a:t>
            </a:r>
            <a:endParaRPr lang="es-ES" sz="1950" b="1"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xmlns="" id="{997E62C1-7E1D-4954-8FF3-86EF6A3FA8DD}"/>
              </a:ext>
            </a:extLst>
          </p:cNvPr>
          <p:cNvSpPr txBox="1"/>
          <p:nvPr/>
        </p:nvSpPr>
        <p:spPr>
          <a:xfrm>
            <a:off x="4804910" y="2060848"/>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con libertad civil y religiosa</a:t>
            </a:r>
            <a:endParaRPr lang="es-ES" sz="195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997E62C1-7E1D-4954-8FF3-86EF6A3FA8DD}"/>
              </a:ext>
            </a:extLst>
          </p:cNvPr>
          <p:cNvSpPr txBox="1"/>
          <p:nvPr/>
        </p:nvSpPr>
        <p:spPr>
          <a:xfrm>
            <a:off x="4804910" y="2369334"/>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Nace para dar refugio y asilo</a:t>
            </a:r>
            <a:endParaRPr lang="es-ES" sz="1950" b="1" dirty="0">
              <a:latin typeface="Arial" panose="020B0604020202020204" pitchFamily="34" charset="0"/>
              <a:cs typeface="Arial" panose="020B0604020202020204" pitchFamily="34" charset="0"/>
            </a:endParaRPr>
          </a:p>
        </p:txBody>
      </p:sp>
      <p:sp>
        <p:nvSpPr>
          <p:cNvPr id="30" name="2 CuadroTexto"/>
          <p:cNvSpPr txBox="1"/>
          <p:nvPr/>
        </p:nvSpPr>
        <p:spPr>
          <a:xfrm>
            <a:off x="0" y="5789726"/>
            <a:ext cx="9119755" cy="1054135"/>
          </a:xfrm>
          <a:prstGeom prst="rect">
            <a:avLst/>
          </a:prstGeom>
          <a:noFill/>
        </p:spPr>
        <p:txBody>
          <a:bodyPr wrap="square" rtlCol="0">
            <a:spAutoFit/>
          </a:bodyPr>
          <a:lstStyle/>
          <a:p>
            <a:pPr algn="ctr">
              <a:lnSpc>
                <a:spcPts val="2500"/>
              </a:lnSpc>
            </a:pPr>
            <a:r>
              <a:rPr lang="es-419" sz="2350" dirty="0" smtClean="0">
                <a:solidFill>
                  <a:srgbClr val="FFFF00"/>
                </a:solidFill>
                <a:latin typeface="Arial" pitchFamily="34" charset="0"/>
                <a:cs typeface="Arial" pitchFamily="34" charset="0"/>
              </a:rPr>
              <a:t>Bienaventurado </a:t>
            </a:r>
            <a:r>
              <a:rPr lang="es-419" sz="2350" dirty="0">
                <a:solidFill>
                  <a:srgbClr val="FFFF00"/>
                </a:solidFill>
                <a:latin typeface="Arial" pitchFamily="34" charset="0"/>
                <a:cs typeface="Arial" pitchFamily="34" charset="0"/>
              </a:rPr>
              <a:t>el que lee, y los que oyen las palabras de esta profecía, </a:t>
            </a:r>
            <a:r>
              <a:rPr lang="es-419" sz="2350" dirty="0">
                <a:solidFill>
                  <a:srgbClr val="00B0F0"/>
                </a:solidFill>
                <a:latin typeface="Arial" pitchFamily="34" charset="0"/>
                <a:cs typeface="Arial" pitchFamily="34" charset="0"/>
              </a:rPr>
              <a:t>y guardan las cosas en ella escritas;</a:t>
            </a:r>
            <a:r>
              <a:rPr lang="es-419" sz="2350" dirty="0">
                <a:solidFill>
                  <a:schemeClr val="bg1"/>
                </a:solidFill>
                <a:latin typeface="Arial" pitchFamily="34" charset="0"/>
                <a:cs typeface="Arial" pitchFamily="34" charset="0"/>
              </a:rPr>
              <a:t> </a:t>
            </a:r>
            <a:r>
              <a:rPr lang="es-419" sz="2350" dirty="0">
                <a:solidFill>
                  <a:srgbClr val="92D050"/>
                </a:solidFill>
                <a:latin typeface="Arial" pitchFamily="34" charset="0"/>
                <a:cs typeface="Arial" pitchFamily="34" charset="0"/>
              </a:rPr>
              <a:t>porque el tiempo está cerca.</a:t>
            </a:r>
          </a:p>
        </p:txBody>
      </p:sp>
      <p:sp>
        <p:nvSpPr>
          <p:cNvPr id="31" name="TextBox 30">
            <a:extLst>
              <a:ext uri="{FF2B5EF4-FFF2-40B4-BE49-F238E27FC236}">
                <a16:creationId xmlns:a16="http://schemas.microsoft.com/office/drawing/2014/main" xmlns="" id="{997E62C1-7E1D-4954-8FF3-86EF6A3FA8DD}"/>
              </a:ext>
            </a:extLst>
          </p:cNvPr>
          <p:cNvSpPr txBox="1"/>
          <p:nvPr/>
        </p:nvSpPr>
        <p:spPr>
          <a:xfrm>
            <a:off x="4788024" y="1412776"/>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Da</a:t>
            </a:r>
            <a:r>
              <a:rPr lang="es-ES" sz="1950" b="1" dirty="0" smtClean="0">
                <a:latin typeface="Arial" panose="020B0604020202020204" pitchFamily="34" charset="0"/>
                <a:cs typeface="Arial" panose="020B0604020202020204" pitchFamily="34" charset="0"/>
              </a:rPr>
              <a:t> aliento a la imagen de la bestia</a:t>
            </a:r>
            <a:endParaRPr lang="es-ES" sz="1950" b="1"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997E62C1-7E1D-4954-8FF3-86EF6A3FA8DD}"/>
              </a:ext>
            </a:extLst>
          </p:cNvPr>
          <p:cNvSpPr txBox="1"/>
          <p:nvPr/>
        </p:nvSpPr>
        <p:spPr>
          <a:xfrm>
            <a:off x="4804910" y="1729903"/>
            <a:ext cx="4339090" cy="335989"/>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lnSpc>
                <a:spcPts val="1900"/>
              </a:lnSpc>
              <a:defRPr/>
            </a:pPr>
            <a:r>
              <a:rPr lang="es-ES" sz="1950" b="1" dirty="0" smtClean="0">
                <a:latin typeface="Arial" panose="020B0604020202020204" pitchFamily="34" charset="0"/>
                <a:cs typeface="Arial" panose="020B0604020202020204" pitchFamily="34" charset="0"/>
              </a:rPr>
              <a:t>Tiene poder e influencia</a:t>
            </a:r>
            <a:endParaRPr lang="es-ES" sz="19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926535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35968</TotalTime>
  <Words>18576</Words>
  <Application>Microsoft Office PowerPoint</Application>
  <PresentationFormat>On-screen Show (4:3)</PresentationFormat>
  <Paragraphs>1901</Paragraphs>
  <Slides>122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122</vt:i4>
      </vt:variant>
    </vt:vector>
  </HeadingPairs>
  <TitlesOfParts>
    <vt:vector size="131" baseType="lpstr">
      <vt:lpstr>Adelle Basic Lt</vt:lpstr>
      <vt:lpstr>Arial</vt:lpstr>
      <vt:lpstr>Arial Rounded MT Bold</vt:lpstr>
      <vt:lpstr>Baskerville Old Face</vt:lpstr>
      <vt:lpstr>Calibri</vt:lpstr>
      <vt:lpstr>Lucida Grande</vt:lpstr>
      <vt:lpstr>Open Sans</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1046</cp:revision>
  <dcterms:created xsi:type="dcterms:W3CDTF">2010-07-01T16:38:21Z</dcterms:created>
  <dcterms:modified xsi:type="dcterms:W3CDTF">2019-02-23T22:42:03Z</dcterms:modified>
</cp:coreProperties>
</file>