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5477" r:id="rId2"/>
    <p:sldId id="5597" r:id="rId3"/>
    <p:sldId id="1685" r:id="rId4"/>
    <p:sldId id="481" r:id="rId5"/>
    <p:sldId id="5598" r:id="rId6"/>
    <p:sldId id="5599" r:id="rId7"/>
    <p:sldId id="5600" r:id="rId8"/>
    <p:sldId id="5601" r:id="rId9"/>
    <p:sldId id="5602" r:id="rId10"/>
    <p:sldId id="5603" r:id="rId11"/>
    <p:sldId id="5604" r:id="rId12"/>
    <p:sldId id="5605" r:id="rId13"/>
    <p:sldId id="5606" r:id="rId14"/>
    <p:sldId id="5607" r:id="rId15"/>
    <p:sldId id="5608" r:id="rId16"/>
    <p:sldId id="5609" r:id="rId17"/>
    <p:sldId id="5610" r:id="rId18"/>
    <p:sldId id="5611" r:id="rId19"/>
    <p:sldId id="5612" r:id="rId20"/>
    <p:sldId id="5613" r:id="rId21"/>
    <p:sldId id="5615" r:id="rId22"/>
    <p:sldId id="5616" r:id="rId23"/>
    <p:sldId id="5617" r:id="rId24"/>
    <p:sldId id="5618" r:id="rId25"/>
    <p:sldId id="5619" r:id="rId26"/>
    <p:sldId id="5695" r:id="rId27"/>
    <p:sldId id="5620" r:id="rId28"/>
    <p:sldId id="5622" r:id="rId29"/>
    <p:sldId id="5623" r:id="rId30"/>
    <p:sldId id="5625" r:id="rId31"/>
    <p:sldId id="5626" r:id="rId32"/>
    <p:sldId id="5627" r:id="rId33"/>
    <p:sldId id="5628" r:id="rId34"/>
    <p:sldId id="5629" r:id="rId35"/>
    <p:sldId id="5630" r:id="rId36"/>
    <p:sldId id="5631" r:id="rId37"/>
    <p:sldId id="5633" r:id="rId38"/>
    <p:sldId id="5634" r:id="rId39"/>
    <p:sldId id="5635" r:id="rId40"/>
    <p:sldId id="5636" r:id="rId41"/>
    <p:sldId id="5637" r:id="rId42"/>
    <p:sldId id="5638" r:id="rId43"/>
    <p:sldId id="5639" r:id="rId44"/>
    <p:sldId id="5640" r:id="rId45"/>
    <p:sldId id="5641" r:id="rId46"/>
    <p:sldId id="5642" r:id="rId47"/>
    <p:sldId id="5643" r:id="rId48"/>
    <p:sldId id="5644" r:id="rId49"/>
    <p:sldId id="5645" r:id="rId50"/>
    <p:sldId id="5646" r:id="rId51"/>
    <p:sldId id="5647" r:id="rId52"/>
    <p:sldId id="5648" r:id="rId53"/>
    <p:sldId id="5649" r:id="rId54"/>
    <p:sldId id="5650" r:id="rId55"/>
    <p:sldId id="5651" r:id="rId56"/>
    <p:sldId id="5652" r:id="rId57"/>
    <p:sldId id="5653" r:id="rId58"/>
    <p:sldId id="5654" r:id="rId59"/>
    <p:sldId id="5655" r:id="rId60"/>
    <p:sldId id="5656" r:id="rId61"/>
    <p:sldId id="5657" r:id="rId62"/>
    <p:sldId id="5658" r:id="rId63"/>
    <p:sldId id="5659" r:id="rId64"/>
    <p:sldId id="5661" r:id="rId65"/>
    <p:sldId id="5665" r:id="rId66"/>
    <p:sldId id="5666" r:id="rId67"/>
    <p:sldId id="5667" r:id="rId68"/>
    <p:sldId id="5668" r:id="rId69"/>
    <p:sldId id="5669" r:id="rId70"/>
    <p:sldId id="5670" r:id="rId71"/>
    <p:sldId id="5671" r:id="rId72"/>
    <p:sldId id="5672" r:id="rId73"/>
    <p:sldId id="5673" r:id="rId74"/>
    <p:sldId id="5674" r:id="rId75"/>
    <p:sldId id="5675" r:id="rId76"/>
    <p:sldId id="5679" r:id="rId77"/>
    <p:sldId id="5686" r:id="rId78"/>
    <p:sldId id="5687" r:id="rId79"/>
    <p:sldId id="5688" r:id="rId80"/>
    <p:sldId id="5689" r:id="rId81"/>
    <p:sldId id="5690" r:id="rId82"/>
    <p:sldId id="5691" r:id="rId83"/>
    <p:sldId id="5692" r:id="rId84"/>
    <p:sldId id="5693" r:id="rId85"/>
    <p:sldId id="5694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B22"/>
    <a:srgbClr val="FFCC99"/>
    <a:srgbClr val="FF66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125" autoAdjust="0"/>
  </p:normalViewPr>
  <p:slideViewPr>
    <p:cSldViewPr>
      <p:cViewPr varScale="1">
        <p:scale>
          <a:sx n="71" d="100"/>
          <a:sy n="71" d="100"/>
        </p:scale>
        <p:origin x="70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61AE664-8492-4C21-A52C-32EFAC436DC7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1DD7FA0-B294-4C1E-8F19-6E7AD794F8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871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7186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5102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310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465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022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214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484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334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214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1925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676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582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3387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6316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468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0645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9448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672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6636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36241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9275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25995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46732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1782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7502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92124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3033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0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2180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8440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7907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6799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920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14404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9572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69340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03026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4201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0648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5844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028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1602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7258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72269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4247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57133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9041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78688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57402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43032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8272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29514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3077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190326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013210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22493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36394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722226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8525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77871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27091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796176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51249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34437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44139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34365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334795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31770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83246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55480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42743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15015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25993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30214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35476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581605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1890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93689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781697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35109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461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735A8-F7EC-47FA-9F6D-4DFCA6B4E080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BD691-9219-40A7-BC65-6F21C1186E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515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0E1E6-BDE4-4EF5-8577-1BCFDBF63E95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EBC5A-04BF-4434-B714-69C97ADFB5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54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719B-0103-44D3-88D6-03C18953393E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65230-2602-482E-B3FB-57DC676867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719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62C12-65CF-40F2-AC94-4E1B012AB500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3F7AE-49BA-42E2-B808-3FBCB30ECB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08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3362F-1AC1-403B-A2DD-137A9734BEA6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9CA3D-5A7D-407C-AD4C-F34B48F1C6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162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620C6-4ABE-4B92-8609-C54368DA44C5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54E6C-A2B3-4F97-A09D-19A4C644F8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250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B91CB-A854-4E6B-81B2-F18CE38233EC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54FCE7-B0FC-4762-A6E0-92E52FE4FE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519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167E5-382D-4F16-8E04-C3574C0E3185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A5100-B418-489E-A68C-E1373AEB0D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934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F63BF-A719-4E43-8016-1E1A698ED8EC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2591F-D208-47E8-9131-FB2F1D20B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03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3BE6D-875A-4582-9842-8CB94B4FF819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CB1279-7EAB-40F0-998C-0CD466B8F6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29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800E-E4F6-4E58-8A69-45AEE9FC0241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1D2CA-4A7D-49CF-A94B-33DF20267F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C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523F19-CC4C-40AA-A5E3-629A5160C85A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1A5AACF4-4C09-4809-81F3-14A29111F9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43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66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1260" t="16304" r="42386" b="7609"/>
          <a:stretch/>
        </p:blipFill>
        <p:spPr>
          <a:xfrm>
            <a:off x="3423271" y="1"/>
            <a:ext cx="2444129" cy="38019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743" y="3875782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 smtClean="0">
                <a:cs typeface="Arial" panose="020B0604020202020204" pitchFamily="34" charset="0"/>
              </a:rPr>
              <a:t>Si desea una copia de la presentación en PowerPoint visite: </a:t>
            </a:r>
            <a:endParaRPr lang="es-419" sz="3200" b="1" dirty="0"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5335" y="4977825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cs typeface="Arial" panose="020B0604020202020204" pitchFamily="34" charset="0"/>
              </a:rPr>
              <a:t>www.escuelasabatica 2000.org</a:t>
            </a:r>
            <a:endParaRPr lang="es-419" sz="3200" b="1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59436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 smtClean="0">
                <a:solidFill>
                  <a:srgbClr val="00B0F0"/>
                </a:solidFill>
                <a:cs typeface="Arial" panose="020B0604020202020204" pitchFamily="34" charset="0"/>
              </a:rPr>
              <a:t>Si le gusto, apriete me gusta y suscríbase</a:t>
            </a:r>
            <a:r>
              <a:rPr lang="en-US" sz="3200" b="1" dirty="0" smtClean="0">
                <a:solidFill>
                  <a:srgbClr val="00B0F0"/>
                </a:solidFill>
                <a:cs typeface="Arial" panose="020B0604020202020204" pitchFamily="34" charset="0"/>
              </a:rPr>
              <a:t>.</a:t>
            </a:r>
            <a:endParaRPr lang="es-419" sz="3200" b="1" dirty="0">
              <a:solidFill>
                <a:srgbClr val="00B0F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69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C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066800"/>
            <a:ext cx="9144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itchFamily="18" charset="0"/>
              </a:rPr>
              <a:t>PROFECIA Y ESCRITURA</a:t>
            </a:r>
            <a:endParaRPr lang="es-419" sz="4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ooper Black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1905000"/>
            <a:ext cx="4038600" cy="2689707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Tenemos </a:t>
            </a:r>
            <a:r>
              <a:rPr lang="es-419" sz="2400" dirty="0"/>
              <a:t>también la palabra profética más segura,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31037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Los </a:t>
            </a:r>
            <a:r>
              <a:rPr lang="es-419" sz="2400" dirty="0"/>
              <a:t>profetas que profetizaron de la gracia destinada a vosotros, inquirieron y diligentemente indagaron acerca de esta </a:t>
            </a:r>
            <a:r>
              <a:rPr lang="es-419" sz="2400" dirty="0" smtClean="0"/>
              <a:t>salvación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5696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/>
              <a:t>que profetizaron de la gracia destinada a vosotros, inquirieron y diligentemente indagaron acerca de esta </a:t>
            </a:r>
            <a:r>
              <a:rPr lang="es-419" sz="2400" dirty="0" smtClean="0"/>
              <a:t>salvación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65433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/>
              <a:t>inquirieron y diligentemente indagaron acerca de esta </a:t>
            </a:r>
            <a:r>
              <a:rPr lang="es-419" sz="2400" dirty="0" smtClean="0"/>
              <a:t>salvación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57407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/>
              <a:t>E</a:t>
            </a:r>
            <a:r>
              <a:rPr lang="es-419" sz="2400" dirty="0" err="1" smtClean="0"/>
              <a:t>scudriñando</a:t>
            </a:r>
            <a:r>
              <a:rPr lang="es-419" sz="2400" dirty="0" smtClean="0"/>
              <a:t> </a:t>
            </a:r>
            <a:r>
              <a:rPr lang="es-419" sz="2400" dirty="0"/>
              <a:t>qué persona y qué tiempo indicaba el Espíritu de Cristo que estaba en ellos, el cual anunciaba de antemano los sufrimientos de Cristo,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0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/>
              <a:t>qué persona y qué tiempo indicaba el Espíritu de Cristo que estaba en ellos, el cual anunciaba de antemano los sufrimientos de Cristo,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7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indicaba el Espíritu de Cristo que estaba en ellos, el cual anunciaba de antemano los sufrimientos de Cristo,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59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el cual anunciaba de antemano los sufrimientos de Cristo,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55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752600" y="4648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53:6, 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181600"/>
            <a:ext cx="9137404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Todos </a:t>
            </a:r>
            <a:r>
              <a:rPr lang="es-419" sz="2400" dirty="0"/>
              <a:t>nosotros nos descarriamos como ovejas, cada cual se apartó por su camino; mas Jehová cargó en él el pecado de todos nosotros. </a:t>
            </a:r>
            <a:r>
              <a:rPr lang="es-419" sz="2400" dirty="0" smtClean="0"/>
              <a:t>Angustiado </a:t>
            </a:r>
            <a:r>
              <a:rPr lang="es-419" sz="2400" dirty="0"/>
              <a:t>él, y afligido, no abrió su boca; como cordero fue llevado al matadero; y como oveja delante de sus trasquiladores, enmudeció, y no abrió su boca.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66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752600" y="4648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53:6, 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181600"/>
            <a:ext cx="9137404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Todos </a:t>
            </a:r>
            <a:r>
              <a:rPr lang="es-419" sz="2400" dirty="0">
                <a:solidFill>
                  <a:srgbClr val="FFFF00"/>
                </a:solidFill>
              </a:rPr>
              <a:t>nosotros nos descarriamos como ovejas,</a:t>
            </a:r>
            <a:r>
              <a:rPr lang="es-419" sz="2400" dirty="0"/>
              <a:t> cada cual se apartó por su camino; mas Jehová cargó en él el pecado de todos nosotros. </a:t>
            </a:r>
            <a:r>
              <a:rPr lang="es-419" sz="2400" dirty="0" smtClean="0"/>
              <a:t>Angustiado </a:t>
            </a:r>
            <a:r>
              <a:rPr lang="es-419" sz="2400" dirty="0"/>
              <a:t>él, y afligido, no abrió su boca; como cordero fue llevado al matadero; y como oveja delante de sus trasquiladores, enmudeció, y no abrió su boca.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35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752600" y="4648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53:6, 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181600"/>
            <a:ext cx="9137404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Todos </a:t>
            </a:r>
            <a:r>
              <a:rPr lang="es-419" sz="2400" dirty="0">
                <a:solidFill>
                  <a:srgbClr val="FFFF00"/>
                </a:solidFill>
              </a:rPr>
              <a:t>nosotros nos descarriamos como ovejas,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cada cual se apartó por su camino;</a:t>
            </a:r>
            <a:r>
              <a:rPr lang="es-419" sz="2400" dirty="0"/>
              <a:t> mas Jehová cargó en él el pecado de todos nosotros. </a:t>
            </a:r>
            <a:r>
              <a:rPr lang="es-419" sz="2400" dirty="0" smtClean="0"/>
              <a:t>Angustiado </a:t>
            </a:r>
            <a:r>
              <a:rPr lang="es-419" sz="2400" dirty="0"/>
              <a:t>él, y afligido, no abrió su boca; como cordero fue llevado al matadero; y como oveja delante de sus trasquiladores, enmudeció, y no abrió su boca.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90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752600" y="4648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53:6, 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181600"/>
            <a:ext cx="9137404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Todos </a:t>
            </a:r>
            <a:r>
              <a:rPr lang="es-419" sz="2400" dirty="0">
                <a:solidFill>
                  <a:srgbClr val="FFFF00"/>
                </a:solidFill>
              </a:rPr>
              <a:t>nosotros nos descarriamos como ovejas,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cada cual se apartó por su camino;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mas Jehová cargó en él el pecado de todos nosotros. </a:t>
            </a:r>
            <a:r>
              <a:rPr lang="es-419" sz="2400" dirty="0" smtClean="0"/>
              <a:t>Angustiado </a:t>
            </a:r>
            <a:r>
              <a:rPr lang="es-419" sz="2400" dirty="0"/>
              <a:t>él, y afligido, no abrió su boca; como cordero fue llevado al matadero; y como oveja delante de sus trasquiladores, enmudeció, y no abrió su boca.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752600" y="464877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53:6, 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181600"/>
            <a:ext cx="9137404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Todos </a:t>
            </a:r>
            <a:r>
              <a:rPr lang="es-419" sz="2400" dirty="0">
                <a:solidFill>
                  <a:srgbClr val="FFFF00"/>
                </a:solidFill>
              </a:rPr>
              <a:t>nosotros nos descarriamos como ovejas,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cada cual se apartó por su camino;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mas Jehová cargó en él el pecado de todos nosotros. </a:t>
            </a:r>
            <a:r>
              <a:rPr lang="es-419" sz="2400" dirty="0" smtClean="0">
                <a:solidFill>
                  <a:srgbClr val="FFFF00"/>
                </a:solidFill>
              </a:rPr>
              <a:t>Angustiado </a:t>
            </a:r>
            <a:r>
              <a:rPr lang="es-419" sz="2400" dirty="0">
                <a:solidFill>
                  <a:srgbClr val="FFFF00"/>
                </a:solidFill>
              </a:rPr>
              <a:t>él, y afligido, no abrió su boca; </a:t>
            </a:r>
            <a:r>
              <a:rPr lang="es-419" sz="2400" dirty="0"/>
              <a:t>como cordero fue llevado al matadero; y como oveja delante de sus trasquiladores, enmudeció, y no abrió su boca.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71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828800" y="4648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53:6, 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181600"/>
            <a:ext cx="9137404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Todos </a:t>
            </a:r>
            <a:r>
              <a:rPr lang="es-419" sz="2400" dirty="0">
                <a:solidFill>
                  <a:srgbClr val="FFFF00"/>
                </a:solidFill>
              </a:rPr>
              <a:t>nosotros nos descarriamos como ovejas,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cada cual se apartó por su camino;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mas Jehová cargó en él el pecado de todos nosotros. </a:t>
            </a:r>
            <a:r>
              <a:rPr lang="es-419" sz="2400" dirty="0" smtClean="0">
                <a:solidFill>
                  <a:srgbClr val="FFFF00"/>
                </a:solidFill>
              </a:rPr>
              <a:t>Angustiado </a:t>
            </a:r>
            <a:r>
              <a:rPr lang="es-419" sz="2400" dirty="0">
                <a:solidFill>
                  <a:srgbClr val="FFFF00"/>
                </a:solidFill>
              </a:rPr>
              <a:t>él, y afligido, no abrió su boca; </a:t>
            </a:r>
            <a:r>
              <a:rPr lang="es-419" sz="2400" dirty="0">
                <a:solidFill>
                  <a:srgbClr val="00B0F0"/>
                </a:solidFill>
              </a:rPr>
              <a:t>como cordero fue llevado al matadero; </a:t>
            </a:r>
            <a:r>
              <a:rPr lang="es-419" sz="2400" dirty="0"/>
              <a:t>y como oveja delante de sus trasquiladores, enmudeció, y no abrió su boca.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87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y las glorias que vendrían tras ellos.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752600" y="4648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53:6, 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181600"/>
            <a:ext cx="9137404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Todos </a:t>
            </a:r>
            <a:r>
              <a:rPr lang="es-419" sz="2400" dirty="0">
                <a:solidFill>
                  <a:srgbClr val="FFFF00"/>
                </a:solidFill>
              </a:rPr>
              <a:t>nosotros nos descarriamos como ovejas,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cada cual se apartó por su camino;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mas Jehová cargó en él el pecado de todos nosotros. </a:t>
            </a:r>
            <a:r>
              <a:rPr lang="es-419" sz="2400" dirty="0" smtClean="0">
                <a:solidFill>
                  <a:srgbClr val="FFFF00"/>
                </a:solidFill>
              </a:rPr>
              <a:t>Angustiado </a:t>
            </a:r>
            <a:r>
              <a:rPr lang="es-419" sz="2400" dirty="0">
                <a:solidFill>
                  <a:srgbClr val="FFFF00"/>
                </a:solidFill>
              </a:rPr>
              <a:t>él, y afligido, no abrió su boca; </a:t>
            </a:r>
            <a:r>
              <a:rPr lang="es-419" sz="2400" dirty="0">
                <a:solidFill>
                  <a:srgbClr val="00B0F0"/>
                </a:solidFill>
              </a:rPr>
              <a:t>como cordero fue llevado al matadero; </a:t>
            </a:r>
            <a:r>
              <a:rPr lang="es-419" sz="2400" dirty="0">
                <a:solidFill>
                  <a:srgbClr val="92D050"/>
                </a:solidFill>
              </a:rPr>
              <a:t>y como oveja delante de sus trasquiladores, enmudeció, y no abrió su boca.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81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752600" y="4648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53:6, 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181600"/>
            <a:ext cx="9137404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Todos </a:t>
            </a:r>
            <a:r>
              <a:rPr lang="es-419" sz="2400" dirty="0">
                <a:solidFill>
                  <a:srgbClr val="FFFF00"/>
                </a:solidFill>
              </a:rPr>
              <a:t>nosotros nos descarriamos como ovejas,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cada cual se apartó por su camino;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mas Jehová cargó en él el pecado de todos nosotros. </a:t>
            </a:r>
            <a:r>
              <a:rPr lang="es-419" sz="2400" dirty="0" smtClean="0">
                <a:solidFill>
                  <a:srgbClr val="FFFF00"/>
                </a:solidFill>
              </a:rPr>
              <a:t>Angustiado </a:t>
            </a:r>
            <a:r>
              <a:rPr lang="es-419" sz="2400" dirty="0">
                <a:solidFill>
                  <a:srgbClr val="FFFF00"/>
                </a:solidFill>
              </a:rPr>
              <a:t>él, y afligido, no abrió su boca; </a:t>
            </a:r>
            <a:r>
              <a:rPr lang="es-419" sz="2400" dirty="0">
                <a:solidFill>
                  <a:srgbClr val="00B0F0"/>
                </a:solidFill>
              </a:rPr>
              <a:t>como cordero fue llevado al matadero; </a:t>
            </a:r>
            <a:r>
              <a:rPr lang="es-419" sz="2400" dirty="0">
                <a:solidFill>
                  <a:srgbClr val="92D050"/>
                </a:solidFill>
              </a:rPr>
              <a:t>y como oveja delante de sus trasquiladores, enmudeció, y no abrió su boca.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7:13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8038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Miraba </a:t>
            </a:r>
            <a:r>
              <a:rPr lang="es-419" sz="2400" dirty="0"/>
              <a:t>yo en la visión de la noche, y he aquí con las nubes del cielo venía uno como un hijo de hombre, que vino hasta el Anciano de días, y le hicieron acercarse delante de él.</a:t>
            </a:r>
            <a:endParaRPr lang="es-ES" sz="2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62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7:13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8038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Miraba </a:t>
            </a:r>
            <a:r>
              <a:rPr lang="es-419" sz="2400" dirty="0">
                <a:solidFill>
                  <a:srgbClr val="FFFF00"/>
                </a:solidFill>
              </a:rPr>
              <a:t>yo en la visión de la noche, y he aquí con las nubes del cielo venía uno </a:t>
            </a:r>
            <a:r>
              <a:rPr lang="es-419" sz="2400" dirty="0"/>
              <a:t>como un hijo de hombre, que vino hasta el Anciano de días, y le hicieron acercarse delante de él.</a:t>
            </a:r>
            <a:endParaRPr lang="es-ES" sz="2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2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7:13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8038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Miraba </a:t>
            </a:r>
            <a:r>
              <a:rPr lang="es-419" sz="2400" dirty="0">
                <a:solidFill>
                  <a:srgbClr val="FFFF00"/>
                </a:solidFill>
              </a:rPr>
              <a:t>yo en la visión de la noche, y he aquí con las nubes del cielo venía uno </a:t>
            </a:r>
            <a:r>
              <a:rPr lang="es-419" sz="2400" dirty="0">
                <a:solidFill>
                  <a:srgbClr val="00B0F0"/>
                </a:solidFill>
              </a:rPr>
              <a:t>como un hijo de hombre</a:t>
            </a:r>
            <a:r>
              <a:rPr lang="es-419" sz="2400" dirty="0"/>
              <a:t>, que vino hasta el Anciano de días, y le hicieron acercarse delante de él.</a:t>
            </a:r>
            <a:endParaRPr lang="es-ES" sz="2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0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7:13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8038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Miraba </a:t>
            </a:r>
            <a:r>
              <a:rPr lang="es-419" sz="2400" dirty="0">
                <a:solidFill>
                  <a:srgbClr val="FFFF00"/>
                </a:solidFill>
              </a:rPr>
              <a:t>yo en la visión de la noche, y he aquí con las nubes del cielo venía uno </a:t>
            </a:r>
            <a:r>
              <a:rPr lang="es-419" sz="2400" dirty="0">
                <a:solidFill>
                  <a:srgbClr val="00B0F0"/>
                </a:solidFill>
              </a:rPr>
              <a:t>como un hijo de hombre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92D050"/>
                </a:solidFill>
              </a:rPr>
              <a:t>que vino hasta el Anciano de días, y le hicieron acercarse delante de él.</a:t>
            </a:r>
            <a:endParaRPr lang="es-ES" sz="2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5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7:14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7276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Y </a:t>
            </a:r>
            <a:r>
              <a:rPr lang="es-419" sz="2400" dirty="0"/>
              <a:t>le fue dado dominio, gloria y reino, para que todos los pueblos, naciones y lenguas le sirvieran; su dominio es dominio eterno, que nunca pasará, y su reino uno que no será destruido. 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55715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7:14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7276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le fue dado dominio, gloria y reino</a:t>
            </a:r>
            <a:r>
              <a:rPr lang="es-419" sz="2400" dirty="0"/>
              <a:t>, para que todos los pueblos, naciones y lenguas le sirvieran; su dominio es dominio eterno, que nunca pasará, y su reino uno que no será destruido. </a:t>
            </a:r>
            <a:endParaRPr lang="es-ES" sz="2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4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764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209800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7:14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7276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le fue dado dominio, gloria y reino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para que todos los pueblos, naciones y lenguas le sirvieran; </a:t>
            </a:r>
            <a:r>
              <a:rPr lang="es-419" sz="2400" dirty="0"/>
              <a:t>su dominio es dominio eterno, que nunca pasará, y su reino uno que no será destruido. </a:t>
            </a:r>
            <a:endParaRPr lang="es-ES" sz="2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66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228600" y="1600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14664"/>
            <a:ext cx="4336805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Los </a:t>
            </a:r>
            <a:r>
              <a:rPr lang="es-419" sz="2400" dirty="0">
                <a:solidFill>
                  <a:srgbClr val="FFFF00"/>
                </a:solidFill>
              </a:rPr>
              <a:t>profetas </a:t>
            </a:r>
            <a:r>
              <a:rPr lang="es-419" sz="2400" dirty="0">
                <a:solidFill>
                  <a:srgbClr val="00B0F0"/>
                </a:solidFill>
              </a:rPr>
              <a:t>que profetizaron de la gracia destinada a vosotros, </a:t>
            </a:r>
            <a:r>
              <a:rPr lang="es-419" sz="2400" dirty="0">
                <a:solidFill>
                  <a:srgbClr val="92D050"/>
                </a:solidFill>
              </a:rPr>
              <a:t>inquirieron y diligentemente indagaron acerca de esta </a:t>
            </a:r>
            <a:r>
              <a:rPr lang="es-419" sz="2400" dirty="0" smtClean="0">
                <a:solidFill>
                  <a:srgbClr val="92D050"/>
                </a:solidFill>
              </a:rPr>
              <a:t>salvación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00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096631"/>
            <a:ext cx="433680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7:14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7276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le fue dado dominio, gloria y reino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para que todos los pueblos, naciones y lenguas le sirvieran; </a:t>
            </a:r>
            <a:r>
              <a:rPr lang="es-419" sz="2400" dirty="0">
                <a:solidFill>
                  <a:srgbClr val="92D050"/>
                </a:solidFill>
              </a:rPr>
              <a:t>su dominio es dominio eterno, que nunca pasará, y su reino uno que no será destruido. </a:t>
            </a:r>
            <a:endParaRPr lang="es-ES" sz="2200" dirty="0">
              <a:solidFill>
                <a:srgbClr val="92D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01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Por </a:t>
            </a:r>
            <a:r>
              <a:rPr lang="es-419" sz="2400" dirty="0"/>
              <a:t>tanto, ceñid los lomos de vuestro entendimiento, sed sobrios, y esperad por completo en la gracia que se os traerá cuando Jesucristo sea </a:t>
            </a:r>
            <a:r>
              <a:rPr lang="es-419" sz="2400" dirty="0" smtClean="0"/>
              <a:t>manifestado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00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096631"/>
            <a:ext cx="433680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7:14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7276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le fue dado dominio, gloria y reino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para que todos los pueblos, naciones y lenguas le sirvieran; </a:t>
            </a:r>
            <a:r>
              <a:rPr lang="es-419" sz="2400" dirty="0">
                <a:solidFill>
                  <a:srgbClr val="92D050"/>
                </a:solidFill>
              </a:rPr>
              <a:t>su dominio es dominio eterno, que nunca pasará, y su reino uno que no será destruido. </a:t>
            </a:r>
            <a:endParaRPr lang="es-ES" sz="2200" dirty="0">
              <a:solidFill>
                <a:srgbClr val="92D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4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/>
              <a:t>sed sobrios, y esperad por completo en la gracia que se os traerá cuando Jesucristo sea </a:t>
            </a:r>
            <a:r>
              <a:rPr lang="es-419" sz="2400" dirty="0" smtClean="0"/>
              <a:t>manifestado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00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096631"/>
            <a:ext cx="433680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7:14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7276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le fue dado dominio, gloria y reino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para que todos los pueblos, naciones y lenguas le sirvieran; </a:t>
            </a:r>
            <a:r>
              <a:rPr lang="es-419" sz="2400" dirty="0">
                <a:solidFill>
                  <a:srgbClr val="92D050"/>
                </a:solidFill>
              </a:rPr>
              <a:t>su dominio es dominio eterno, que nunca pasará, y su reino uno que no será destruido. </a:t>
            </a:r>
            <a:endParaRPr lang="es-ES" sz="2200" dirty="0">
              <a:solidFill>
                <a:srgbClr val="92D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33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 en la gracia que se os traerá</a:t>
            </a:r>
            <a:r>
              <a:rPr lang="es-419" sz="2400" dirty="0"/>
              <a:t> cuando Jesucristo sea </a:t>
            </a:r>
            <a:r>
              <a:rPr lang="es-419" sz="2400" dirty="0" smtClean="0"/>
              <a:t>manifestado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00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096631"/>
            <a:ext cx="433680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7:14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7276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le fue dado dominio, gloria y reino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para que todos los pueblos, naciones y lenguas le sirvieran; </a:t>
            </a:r>
            <a:r>
              <a:rPr lang="es-419" sz="2400" dirty="0">
                <a:solidFill>
                  <a:srgbClr val="92D050"/>
                </a:solidFill>
              </a:rPr>
              <a:t>su dominio es dominio eterno, que nunca pasará, y su reino uno que no será destruido. </a:t>
            </a:r>
            <a:endParaRPr lang="es-ES" sz="2200" dirty="0">
              <a:solidFill>
                <a:srgbClr val="92D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70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 en la gracia que se os traerá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257800" y="1600200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1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07194" y="2096631"/>
            <a:ext cx="433680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scudriñando</a:t>
            </a:r>
            <a:r>
              <a:rPr lang="es-419" sz="2400" dirty="0" smtClean="0"/>
              <a:t> </a:t>
            </a:r>
            <a:r>
              <a:rPr lang="es-419" sz="2400" dirty="0">
                <a:solidFill>
                  <a:srgbClr val="00B0F0"/>
                </a:solidFill>
              </a:rPr>
              <a:t>qué persona y qué tiempo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indicaba el Espíritu de Cristo que estaba en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FFFF00"/>
                </a:solidFill>
              </a:rPr>
              <a:t>el cual anunciaba de antemano los sufrimientos de Cristo,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las glorias que vendrían tras ellos.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2590800" y="5181600"/>
            <a:ext cx="388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Daniel 7:14 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2" y="5727665"/>
            <a:ext cx="9137406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le fue dado dominio, gloria y reino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para que todos los pueblos, naciones y lenguas le sirvieran; </a:t>
            </a:r>
            <a:r>
              <a:rPr lang="es-419" sz="2400" dirty="0">
                <a:solidFill>
                  <a:srgbClr val="92D050"/>
                </a:solidFill>
              </a:rPr>
              <a:t>su dominio es dominio eterno, que nunca pasará, y su reino uno que no será destruido. </a:t>
            </a:r>
            <a:endParaRPr lang="es-ES" sz="2200" dirty="0">
              <a:solidFill>
                <a:srgbClr val="92D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78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Porque </a:t>
            </a:r>
            <a:r>
              <a:rPr lang="es-419" sz="2400" dirty="0"/>
              <a:t>no os hemos dado a conocer el poder y la venida de nuestro Señor Jesucristo siguiendo fábulas artificiosas, 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66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/>
              <a:t>siguiendo fábulas artificiosas, 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88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>
                <a:solidFill>
                  <a:srgbClr val="00B0F0"/>
                </a:solidFill>
              </a:rPr>
              <a:t>siguiendo fábulas artificiosas, </a:t>
            </a:r>
            <a:r>
              <a:rPr lang="es-419" sz="2400" dirty="0"/>
              <a:t>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57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>
                <a:solidFill>
                  <a:srgbClr val="00B0F0"/>
                </a:solidFill>
              </a:rPr>
              <a:t>siguiendo fábulas artificiosas, </a:t>
            </a:r>
            <a:r>
              <a:rPr lang="es-419" sz="2400" dirty="0">
                <a:solidFill>
                  <a:srgbClr val="92D050"/>
                </a:solidFill>
              </a:rPr>
              <a:t>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800600"/>
            <a:ext cx="3886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1:17, 18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5407065"/>
            <a:ext cx="928980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Pues </a:t>
            </a:r>
            <a:r>
              <a:rPr lang="es-419" sz="2400" dirty="0"/>
              <a:t>cuando él recibió de Dios Padre honra y gloria, le fue enviada desde la magnífica gloria una voz que decía: Este es mi Hijo amado, en el cual tengo complacencia</a:t>
            </a:r>
            <a:r>
              <a:rPr lang="es-419" sz="2400" dirty="0" smtClean="0"/>
              <a:t>.</a:t>
            </a:r>
            <a:r>
              <a:rPr lang="es-419" sz="2400" b="1" dirty="0" smtClean="0"/>
              <a:t> </a:t>
            </a:r>
            <a:r>
              <a:rPr lang="es-419" sz="2400" dirty="0"/>
              <a:t>Y nosotros oímos esta voz enviada del cielo, cuando estábamos con él en el monte santo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32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>
                <a:solidFill>
                  <a:srgbClr val="00B0F0"/>
                </a:solidFill>
              </a:rPr>
              <a:t>siguiendo fábulas artificiosas, </a:t>
            </a:r>
            <a:r>
              <a:rPr lang="es-419" sz="2400" dirty="0">
                <a:solidFill>
                  <a:srgbClr val="92D050"/>
                </a:solidFill>
              </a:rPr>
              <a:t>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800600"/>
            <a:ext cx="3886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1:17, 18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5407065"/>
            <a:ext cx="928980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Pues </a:t>
            </a:r>
            <a:r>
              <a:rPr lang="es-419" sz="2400" dirty="0">
                <a:solidFill>
                  <a:srgbClr val="FFFF00"/>
                </a:solidFill>
              </a:rPr>
              <a:t>cuando él recibió de Dios Padre honra y gloria, le fue enviada desde la magnífica gloria una voz que decía: </a:t>
            </a:r>
            <a:r>
              <a:rPr lang="es-419" sz="2400" dirty="0"/>
              <a:t>Este es mi Hijo amado, en el cual tengo complacencia</a:t>
            </a:r>
            <a:r>
              <a:rPr lang="es-419" sz="2400" dirty="0" smtClean="0"/>
              <a:t>.</a:t>
            </a:r>
            <a:r>
              <a:rPr lang="es-419" sz="2400" b="1" dirty="0" smtClean="0"/>
              <a:t> </a:t>
            </a:r>
            <a:r>
              <a:rPr lang="es-419" sz="2400" dirty="0"/>
              <a:t>Y nosotros oímos esta voz enviada del cielo, cuando estábamos con él en el monte santo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5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>
                <a:solidFill>
                  <a:srgbClr val="00B0F0"/>
                </a:solidFill>
              </a:rPr>
              <a:t>siguiendo fábulas artificiosas, </a:t>
            </a:r>
            <a:r>
              <a:rPr lang="es-419" sz="2400" dirty="0">
                <a:solidFill>
                  <a:srgbClr val="92D050"/>
                </a:solidFill>
              </a:rPr>
              <a:t>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800600"/>
            <a:ext cx="3886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1:17, 18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5407065"/>
            <a:ext cx="928980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Pues </a:t>
            </a:r>
            <a:r>
              <a:rPr lang="es-419" sz="2400" dirty="0">
                <a:solidFill>
                  <a:srgbClr val="FFFF00"/>
                </a:solidFill>
              </a:rPr>
              <a:t>cuando él recibió de Dios Padre honra y gloria, le fue enviada desde la magnífica gloria una voz que decía: </a:t>
            </a:r>
            <a:r>
              <a:rPr lang="es-419" sz="2400" dirty="0">
                <a:solidFill>
                  <a:srgbClr val="00B0F0"/>
                </a:solidFill>
              </a:rPr>
              <a:t>Este es mi Hijo amado, en el cual tengo complacencia</a:t>
            </a:r>
            <a:r>
              <a:rPr lang="es-419" sz="2400" dirty="0" smtClean="0">
                <a:solidFill>
                  <a:srgbClr val="00B0F0"/>
                </a:solidFill>
              </a:rPr>
              <a:t>.</a:t>
            </a:r>
            <a:r>
              <a:rPr lang="es-419" sz="2400" b="1" dirty="0" smtClean="0"/>
              <a:t> </a:t>
            </a:r>
            <a:r>
              <a:rPr lang="es-419" sz="2400" dirty="0"/>
              <a:t>Y nosotros oímos esta voz enviada del cielo, cuando estábamos con él en el monte santo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4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>
                <a:solidFill>
                  <a:srgbClr val="00B0F0"/>
                </a:solidFill>
              </a:rPr>
              <a:t>siguiendo fábulas artificiosas, </a:t>
            </a:r>
            <a:r>
              <a:rPr lang="es-419" sz="2400" dirty="0">
                <a:solidFill>
                  <a:srgbClr val="92D050"/>
                </a:solidFill>
              </a:rPr>
              <a:t>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800600"/>
            <a:ext cx="3886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1:17, 18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5407065"/>
            <a:ext cx="928980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Pues </a:t>
            </a:r>
            <a:r>
              <a:rPr lang="es-419" sz="2400" dirty="0">
                <a:solidFill>
                  <a:srgbClr val="FFFF00"/>
                </a:solidFill>
              </a:rPr>
              <a:t>cuando él recibió de Dios Padre honra y gloria, le fue enviada desde la magnífica gloria una voz que decía: </a:t>
            </a:r>
            <a:r>
              <a:rPr lang="es-419" sz="2400" dirty="0">
                <a:solidFill>
                  <a:srgbClr val="00B0F0"/>
                </a:solidFill>
              </a:rPr>
              <a:t>Este es mi Hijo amado, en el cual tengo complacencia</a:t>
            </a:r>
            <a:r>
              <a:rPr lang="es-419" sz="2400" dirty="0" smtClean="0">
                <a:solidFill>
                  <a:srgbClr val="00B0F0"/>
                </a:solidFill>
              </a:rPr>
              <a:t>.</a:t>
            </a:r>
            <a:r>
              <a:rPr lang="es-419" sz="2400" b="1" dirty="0" smtClean="0"/>
              <a:t> </a:t>
            </a:r>
            <a:r>
              <a:rPr lang="es-419" sz="2400" dirty="0">
                <a:solidFill>
                  <a:srgbClr val="92D050"/>
                </a:solidFill>
              </a:rPr>
              <a:t>Y nosotros oímos esta voz enviada del cielo, cuando estábamos con él en el monte santo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334000" y="1639669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Mateo 17:5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827903" y="2176552"/>
            <a:ext cx="4468497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/>
              <a:t>Mientras </a:t>
            </a:r>
            <a:r>
              <a:rPr lang="es-419" sz="2400" dirty="0"/>
              <a:t>él aún hablaba, una nube de luz los cubrió; y he aquí una voz desde la nube, que decía: Este es mi Hijo amado, en quien tengo complacencia; a él oíd</a:t>
            </a:r>
            <a:r>
              <a:rPr lang="es-419" sz="2400" dirty="0" smtClean="0"/>
              <a:t>.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9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>
                <a:solidFill>
                  <a:srgbClr val="00B0F0"/>
                </a:solidFill>
              </a:rPr>
              <a:t>siguiendo fábulas artificiosas, </a:t>
            </a:r>
            <a:r>
              <a:rPr lang="es-419" sz="2400" dirty="0">
                <a:solidFill>
                  <a:srgbClr val="92D050"/>
                </a:solidFill>
              </a:rPr>
              <a:t>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800600"/>
            <a:ext cx="3886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1:17, 18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5407065"/>
            <a:ext cx="928980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Pues </a:t>
            </a:r>
            <a:r>
              <a:rPr lang="es-419" sz="2400" dirty="0">
                <a:solidFill>
                  <a:srgbClr val="FFFF00"/>
                </a:solidFill>
              </a:rPr>
              <a:t>cuando él recibió de Dios Padre honra y gloria, le fue enviada desde la magnífica gloria una voz que decía: </a:t>
            </a:r>
            <a:r>
              <a:rPr lang="es-419" sz="2400" dirty="0">
                <a:solidFill>
                  <a:srgbClr val="00B0F0"/>
                </a:solidFill>
              </a:rPr>
              <a:t>Este es mi Hijo amado, en el cual tengo complacencia</a:t>
            </a:r>
            <a:r>
              <a:rPr lang="es-419" sz="2400" dirty="0" smtClean="0">
                <a:solidFill>
                  <a:srgbClr val="00B0F0"/>
                </a:solidFill>
              </a:rPr>
              <a:t>.</a:t>
            </a:r>
            <a:r>
              <a:rPr lang="es-419" sz="2400" b="1" dirty="0" smtClean="0"/>
              <a:t> </a:t>
            </a:r>
            <a:r>
              <a:rPr lang="es-419" sz="2400" dirty="0">
                <a:solidFill>
                  <a:srgbClr val="92D050"/>
                </a:solidFill>
              </a:rPr>
              <a:t>Y nosotros oímos esta voz enviada del cielo, cuando estábamos con él en el monte santo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334000" y="1639669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Mateo 17:5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827903" y="2176552"/>
            <a:ext cx="4468497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Mientras </a:t>
            </a:r>
            <a:r>
              <a:rPr lang="es-419" sz="2400" dirty="0">
                <a:solidFill>
                  <a:srgbClr val="FFFF00"/>
                </a:solidFill>
              </a:rPr>
              <a:t>él aún hablaba, </a:t>
            </a:r>
            <a:r>
              <a:rPr lang="es-419" sz="2400" dirty="0"/>
              <a:t>una nube de luz los cubrió; y he aquí una voz desde la nube, que decía: Este es mi Hijo amado, en quien tengo complacencia; a él oíd</a:t>
            </a:r>
            <a:r>
              <a:rPr lang="es-419" sz="2400" dirty="0" smtClean="0"/>
              <a:t>.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1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>
                <a:solidFill>
                  <a:srgbClr val="00B0F0"/>
                </a:solidFill>
              </a:rPr>
              <a:t>siguiendo fábulas artificiosas, </a:t>
            </a:r>
            <a:r>
              <a:rPr lang="es-419" sz="2400" dirty="0">
                <a:solidFill>
                  <a:srgbClr val="92D050"/>
                </a:solidFill>
              </a:rPr>
              <a:t>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800600"/>
            <a:ext cx="3886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1:17, 18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5407065"/>
            <a:ext cx="928980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Pues </a:t>
            </a:r>
            <a:r>
              <a:rPr lang="es-419" sz="2400" dirty="0">
                <a:solidFill>
                  <a:srgbClr val="FFFF00"/>
                </a:solidFill>
              </a:rPr>
              <a:t>cuando él recibió de Dios Padre honra y gloria, le fue enviada desde la magnífica gloria una voz que decía: </a:t>
            </a:r>
            <a:r>
              <a:rPr lang="es-419" sz="2400" dirty="0">
                <a:solidFill>
                  <a:srgbClr val="00B0F0"/>
                </a:solidFill>
              </a:rPr>
              <a:t>Este es mi Hijo amado, en el cual tengo complacencia</a:t>
            </a:r>
            <a:r>
              <a:rPr lang="es-419" sz="2400" dirty="0" smtClean="0">
                <a:solidFill>
                  <a:srgbClr val="00B0F0"/>
                </a:solidFill>
              </a:rPr>
              <a:t>.</a:t>
            </a:r>
            <a:r>
              <a:rPr lang="es-419" sz="2400" b="1" dirty="0" smtClean="0"/>
              <a:t> </a:t>
            </a:r>
            <a:r>
              <a:rPr lang="es-419" sz="2400" dirty="0">
                <a:solidFill>
                  <a:srgbClr val="92D050"/>
                </a:solidFill>
              </a:rPr>
              <a:t>Y nosotros oímos esta voz enviada del cielo, cuando estábamos con él en el monte santo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334000" y="1639669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Mateo 17:5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827903" y="2176552"/>
            <a:ext cx="4468497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Mientras </a:t>
            </a:r>
            <a:r>
              <a:rPr lang="es-419" sz="2400" dirty="0">
                <a:solidFill>
                  <a:srgbClr val="FFFF00"/>
                </a:solidFill>
              </a:rPr>
              <a:t>él aún hablaba, </a:t>
            </a:r>
            <a:r>
              <a:rPr lang="es-419" sz="2400" dirty="0">
                <a:solidFill>
                  <a:srgbClr val="00B0F0"/>
                </a:solidFill>
              </a:rPr>
              <a:t>una nube de luz los cubrió; y he aquí una voz desde la nube, que decía: </a:t>
            </a:r>
            <a:r>
              <a:rPr lang="es-419" sz="2400" dirty="0"/>
              <a:t>Este es mi Hijo amado, en quien tengo complacencia; a él oíd</a:t>
            </a:r>
            <a:r>
              <a:rPr lang="es-419" sz="2400" dirty="0" smtClean="0"/>
              <a:t>.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>
                <a:solidFill>
                  <a:srgbClr val="00B0F0"/>
                </a:solidFill>
              </a:rPr>
              <a:t>siguiendo fábulas artificiosas, </a:t>
            </a:r>
            <a:r>
              <a:rPr lang="es-419" sz="2400" dirty="0">
                <a:solidFill>
                  <a:srgbClr val="92D050"/>
                </a:solidFill>
              </a:rPr>
              <a:t>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800600"/>
            <a:ext cx="3886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1:17, 18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5407065"/>
            <a:ext cx="928980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Pues </a:t>
            </a:r>
            <a:r>
              <a:rPr lang="es-419" sz="2400" dirty="0">
                <a:solidFill>
                  <a:srgbClr val="FFFF00"/>
                </a:solidFill>
              </a:rPr>
              <a:t>cuando él recibió de Dios Padre honra y gloria, le fue enviada desde la magnífica gloria una voz que decía: </a:t>
            </a:r>
            <a:r>
              <a:rPr lang="es-419" sz="2400" dirty="0">
                <a:solidFill>
                  <a:srgbClr val="00B0F0"/>
                </a:solidFill>
              </a:rPr>
              <a:t>Este es mi Hijo amado, en el cual tengo complacencia</a:t>
            </a:r>
            <a:r>
              <a:rPr lang="es-419" sz="2400" dirty="0" smtClean="0">
                <a:solidFill>
                  <a:srgbClr val="00B0F0"/>
                </a:solidFill>
              </a:rPr>
              <a:t>.</a:t>
            </a:r>
            <a:r>
              <a:rPr lang="es-419" sz="2400" b="1" dirty="0" smtClean="0"/>
              <a:t> </a:t>
            </a:r>
            <a:r>
              <a:rPr lang="es-419" sz="2400" dirty="0">
                <a:solidFill>
                  <a:srgbClr val="92D050"/>
                </a:solidFill>
              </a:rPr>
              <a:t>Y nosotros oímos esta voz enviada del cielo, cuando estábamos con él en el monte santo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334000" y="1639669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Mateo 17:5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827903" y="2176552"/>
            <a:ext cx="4468497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Mientras </a:t>
            </a:r>
            <a:r>
              <a:rPr lang="es-419" sz="2400" dirty="0">
                <a:solidFill>
                  <a:srgbClr val="FFFF00"/>
                </a:solidFill>
              </a:rPr>
              <a:t>él aún hablaba, </a:t>
            </a:r>
            <a:r>
              <a:rPr lang="es-419" sz="2400" dirty="0">
                <a:solidFill>
                  <a:srgbClr val="00B0F0"/>
                </a:solidFill>
              </a:rPr>
              <a:t>una nube de luz los cubrió; y he aquí una voz desde la nube, que decía: </a:t>
            </a:r>
            <a:r>
              <a:rPr lang="es-419" sz="2400" dirty="0">
                <a:solidFill>
                  <a:srgbClr val="92D050"/>
                </a:solidFill>
              </a:rPr>
              <a:t>Este es mi Hijo amado, en quien tengo complacencia; </a:t>
            </a:r>
            <a:r>
              <a:rPr lang="es-419" sz="2400" dirty="0"/>
              <a:t>a él oíd</a:t>
            </a:r>
            <a:r>
              <a:rPr lang="es-419" sz="2400" dirty="0" smtClean="0"/>
              <a:t>.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99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a la cual hacéis bien en estar atentos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94" y="2175064"/>
            <a:ext cx="433680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no os hemos dado a conocer el poder y la venida de nuestro Señor Jesucristo </a:t>
            </a:r>
            <a:r>
              <a:rPr lang="es-419" sz="2400" dirty="0">
                <a:solidFill>
                  <a:srgbClr val="00B0F0"/>
                </a:solidFill>
              </a:rPr>
              <a:t>siguiendo fábulas artificiosas, </a:t>
            </a:r>
            <a:r>
              <a:rPr lang="es-419" sz="2400" dirty="0">
                <a:solidFill>
                  <a:srgbClr val="92D050"/>
                </a:solidFill>
              </a:rPr>
              <a:t>sino como habiendo visto con nuestros propios ojos su majestad.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800600"/>
            <a:ext cx="3886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1:17, 18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5407065"/>
            <a:ext cx="928980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Pues </a:t>
            </a:r>
            <a:r>
              <a:rPr lang="es-419" sz="2400" dirty="0">
                <a:solidFill>
                  <a:srgbClr val="FFFF00"/>
                </a:solidFill>
              </a:rPr>
              <a:t>cuando él recibió de Dios Padre honra y gloria, le fue enviada desde la magnífica gloria una voz que decía: </a:t>
            </a:r>
            <a:r>
              <a:rPr lang="es-419" sz="2400" dirty="0">
                <a:solidFill>
                  <a:srgbClr val="00B0F0"/>
                </a:solidFill>
              </a:rPr>
              <a:t>Este es mi Hijo amado, en el cual tengo complacencia</a:t>
            </a:r>
            <a:r>
              <a:rPr lang="es-419" sz="2400" dirty="0" smtClean="0">
                <a:solidFill>
                  <a:srgbClr val="00B0F0"/>
                </a:solidFill>
              </a:rPr>
              <a:t>.</a:t>
            </a:r>
            <a:r>
              <a:rPr lang="es-419" sz="2400" b="1" dirty="0" smtClean="0"/>
              <a:t> </a:t>
            </a:r>
            <a:r>
              <a:rPr lang="es-419" sz="2400" dirty="0">
                <a:solidFill>
                  <a:srgbClr val="92D050"/>
                </a:solidFill>
              </a:rPr>
              <a:t>Y nosotros oímos esta voz enviada del cielo, cuando estábamos con él en el monte santo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334000" y="1639669"/>
            <a:ext cx="3276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Mateo 17:5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827903" y="2176552"/>
            <a:ext cx="4468497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Mientras </a:t>
            </a:r>
            <a:r>
              <a:rPr lang="es-419" sz="2400" dirty="0">
                <a:solidFill>
                  <a:srgbClr val="FFFF00"/>
                </a:solidFill>
              </a:rPr>
              <a:t>él aún hablaba, </a:t>
            </a:r>
            <a:r>
              <a:rPr lang="es-419" sz="2400" dirty="0">
                <a:solidFill>
                  <a:srgbClr val="00B0F0"/>
                </a:solidFill>
              </a:rPr>
              <a:t>una nube de luz los cubrió; y he aquí una voz desde la nube, que decía: </a:t>
            </a:r>
            <a:r>
              <a:rPr lang="es-419" sz="2400" dirty="0">
                <a:solidFill>
                  <a:srgbClr val="92D050"/>
                </a:solidFill>
              </a:rPr>
              <a:t>Este es mi Hijo amado, en quien tengo complacencia; </a:t>
            </a:r>
            <a:r>
              <a:rPr lang="es-419" sz="2400" dirty="0">
                <a:solidFill>
                  <a:srgbClr val="FFFF00"/>
                </a:solidFill>
              </a:rPr>
              <a:t>a él oíd</a:t>
            </a:r>
            <a:r>
              <a:rPr lang="es-419" sz="2400" dirty="0" smtClean="0">
                <a:solidFill>
                  <a:srgbClr val="FFFF00"/>
                </a:solidFill>
              </a:rPr>
              <a:t>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0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como a una antorcha que alumbra en lugar oscuro, 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3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/>
              <a:t>hasta que el día esclarezca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2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y el lucero de la mañana salga en vuestros </a:t>
            </a:r>
            <a:r>
              <a:rPr lang="es-419" sz="2400" dirty="0" smtClean="0"/>
              <a:t>corazones.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5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Yo </a:t>
            </a:r>
            <a:r>
              <a:rPr lang="es-419" sz="2400" dirty="0"/>
              <a:t>Jesús he enviado mi ángel para daros testimonio de estas cosas en las iglesias. Yo soy la raíz y el linaje de David, la estrella resplandeciente de la mañana.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17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he enviado mi ángel para daros testimonio de estas cosas en las iglesias. Yo soy la raíz y el linaje de David, la estrella resplandeciente de la mañana.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93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Yo soy la raíz y el linaje de David, la estrella resplandeciente de la mañana.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38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la estrella resplandeciente de la mañana.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5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</a:t>
            </a:r>
            <a:r>
              <a:rPr lang="es-419" sz="2400" u="sng" dirty="0">
                <a:solidFill>
                  <a:srgbClr val="FFFF00"/>
                </a:solidFill>
              </a:rPr>
              <a:t>la estrella resplandeciente de la mañana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En </a:t>
            </a:r>
            <a:r>
              <a:rPr lang="es-419" sz="2400" dirty="0"/>
              <a:t>el principio era el Verbo, y el Verbo era con Dios, y el Verbo era Dios. </a:t>
            </a:r>
            <a:r>
              <a:rPr lang="es-419" sz="2400" dirty="0" smtClean="0"/>
              <a:t>Este </a:t>
            </a:r>
            <a:r>
              <a:rPr lang="es-419" sz="2400" dirty="0"/>
              <a:t>era en el principio con Dios. </a:t>
            </a:r>
            <a:r>
              <a:rPr lang="es-419" sz="2400" dirty="0" smtClean="0"/>
              <a:t>Todas </a:t>
            </a:r>
            <a:r>
              <a:rPr lang="es-419" sz="2400" dirty="0"/>
              <a:t>las cosas por él fueron hechas, y sin él nada de lo que ha sido hecho, fue </a:t>
            </a:r>
            <a:r>
              <a:rPr lang="es-419" sz="2400" dirty="0" smtClean="0"/>
              <a:t>hecho.</a:t>
            </a:r>
            <a:r>
              <a:rPr lang="en-US" sz="2400" dirty="0" smtClean="0"/>
              <a:t> </a:t>
            </a:r>
            <a:r>
              <a:rPr lang="es-419" sz="2400" dirty="0" smtClean="0"/>
              <a:t>En </a:t>
            </a:r>
            <a:r>
              <a:rPr lang="es-419" sz="2400" dirty="0"/>
              <a:t>él estaba la vida, y la vida era la luz de los hombres.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20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</a:t>
            </a:r>
            <a:r>
              <a:rPr lang="es-419" sz="2400" u="sng" dirty="0">
                <a:solidFill>
                  <a:srgbClr val="FFFF00"/>
                </a:solidFill>
              </a:rPr>
              <a:t>la estrella resplandeciente de la mañana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/>
              <a:t>y el Verbo era Dios. </a:t>
            </a:r>
            <a:r>
              <a:rPr lang="es-419" sz="2400" dirty="0" smtClean="0"/>
              <a:t>Este </a:t>
            </a:r>
            <a:r>
              <a:rPr lang="es-419" sz="2400" dirty="0"/>
              <a:t>era en el principio con Dios. </a:t>
            </a:r>
            <a:r>
              <a:rPr lang="es-419" sz="2400" dirty="0" smtClean="0"/>
              <a:t>Todas </a:t>
            </a:r>
            <a:r>
              <a:rPr lang="es-419" sz="2400" dirty="0"/>
              <a:t>las cosas por él fueron hechas, y sin él nada de lo que ha sido hecho, fue </a:t>
            </a:r>
            <a:r>
              <a:rPr lang="es-419" sz="2400" dirty="0" smtClean="0"/>
              <a:t>hecho.</a:t>
            </a:r>
            <a:r>
              <a:rPr lang="en-US" sz="2400" dirty="0" smtClean="0"/>
              <a:t> </a:t>
            </a:r>
            <a:r>
              <a:rPr lang="es-419" sz="2400" dirty="0" smtClean="0"/>
              <a:t>En </a:t>
            </a:r>
            <a:r>
              <a:rPr lang="es-419" sz="2400" dirty="0"/>
              <a:t>él estaba la vida, y la vida era la luz de los hombres.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</a:t>
            </a:r>
            <a:r>
              <a:rPr lang="es-419" sz="2400" u="sng" dirty="0">
                <a:solidFill>
                  <a:srgbClr val="FFFF00"/>
                </a:solidFill>
              </a:rPr>
              <a:t>la estrella resplandeciente de la mañana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/>
              <a:t>Este </a:t>
            </a:r>
            <a:r>
              <a:rPr lang="es-419" sz="2400" dirty="0"/>
              <a:t>era en el principio con Dios. </a:t>
            </a:r>
            <a:r>
              <a:rPr lang="es-419" sz="2400" dirty="0" smtClean="0"/>
              <a:t>Todas </a:t>
            </a:r>
            <a:r>
              <a:rPr lang="es-419" sz="2400" dirty="0"/>
              <a:t>las cosas por él fueron hechas, y sin él nada de lo que ha sido hecho, fue </a:t>
            </a:r>
            <a:r>
              <a:rPr lang="es-419" sz="2400" dirty="0" smtClean="0"/>
              <a:t>hecho.</a:t>
            </a:r>
            <a:r>
              <a:rPr lang="en-US" sz="2400" dirty="0" smtClean="0"/>
              <a:t> </a:t>
            </a:r>
            <a:r>
              <a:rPr lang="es-419" sz="2400" dirty="0" smtClean="0"/>
              <a:t>En </a:t>
            </a:r>
            <a:r>
              <a:rPr lang="es-419" sz="2400" dirty="0"/>
              <a:t>él estaba la vida, y la vida era la luz de los hombres.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51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</a:t>
            </a:r>
            <a:r>
              <a:rPr lang="es-419" sz="2400" u="sng" dirty="0">
                <a:solidFill>
                  <a:srgbClr val="FFFF00"/>
                </a:solidFill>
              </a:rPr>
              <a:t>la estrella resplandeciente de la mañana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/>
              <a:t>Todas </a:t>
            </a:r>
            <a:r>
              <a:rPr lang="es-419" sz="2400" dirty="0"/>
              <a:t>las cosas por él fueron hechas, y sin él nada de lo que ha sido hecho, fue </a:t>
            </a:r>
            <a:r>
              <a:rPr lang="es-419" sz="2400" dirty="0" smtClean="0"/>
              <a:t>hecho.</a:t>
            </a:r>
            <a:r>
              <a:rPr lang="en-US" sz="2400" dirty="0" smtClean="0"/>
              <a:t> </a:t>
            </a:r>
            <a:r>
              <a:rPr lang="es-419" sz="2400" dirty="0" smtClean="0"/>
              <a:t>En </a:t>
            </a:r>
            <a:r>
              <a:rPr lang="es-419" sz="2400" dirty="0"/>
              <a:t>él estaba la vida, y la vida era la luz de los hombres.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03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</a:t>
            </a:r>
            <a:r>
              <a:rPr lang="es-419" sz="2400" u="sng" dirty="0">
                <a:solidFill>
                  <a:srgbClr val="FFFF00"/>
                </a:solidFill>
              </a:rPr>
              <a:t>la estrella resplandeciente de la mañana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>
                <a:solidFill>
                  <a:srgbClr val="FFFF00"/>
                </a:solidFill>
              </a:rPr>
              <a:t>Todas </a:t>
            </a:r>
            <a:r>
              <a:rPr lang="es-419" sz="2400" dirty="0">
                <a:solidFill>
                  <a:srgbClr val="FFFF00"/>
                </a:solidFill>
              </a:rPr>
              <a:t>las cosas por él fueron hechas, y sin él nada de lo que ha sido hecho, fue </a:t>
            </a:r>
            <a:r>
              <a:rPr lang="es-419" sz="2400" dirty="0" smtClean="0">
                <a:solidFill>
                  <a:srgbClr val="FFFF00"/>
                </a:solidFill>
              </a:rPr>
              <a:t>hecho.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 smtClean="0"/>
              <a:t>En </a:t>
            </a:r>
            <a:r>
              <a:rPr lang="es-419" sz="2400" dirty="0"/>
              <a:t>él estaba la vida, y la vida era la luz de los hombres.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2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</a:t>
            </a:r>
            <a:r>
              <a:rPr lang="es-419" sz="2400" u="sng" dirty="0">
                <a:solidFill>
                  <a:srgbClr val="FFFF00"/>
                </a:solidFill>
              </a:rPr>
              <a:t>la estrella resplandeciente de la mañana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>
                <a:solidFill>
                  <a:srgbClr val="FFFF00"/>
                </a:solidFill>
              </a:rPr>
              <a:t>Todas </a:t>
            </a:r>
            <a:r>
              <a:rPr lang="es-419" sz="2400" dirty="0">
                <a:solidFill>
                  <a:srgbClr val="FFFF00"/>
                </a:solidFill>
              </a:rPr>
              <a:t>las cosas por él fueron hechas, y sin él nada de lo que ha sido hecho, fue </a:t>
            </a:r>
            <a:r>
              <a:rPr lang="es-419" sz="2400" dirty="0" smtClean="0">
                <a:solidFill>
                  <a:srgbClr val="FFFF00"/>
                </a:solidFill>
              </a:rPr>
              <a:t>hecho.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 smtClean="0">
                <a:solidFill>
                  <a:srgbClr val="00B0F0"/>
                </a:solidFill>
              </a:rPr>
              <a:t>En </a:t>
            </a:r>
            <a:r>
              <a:rPr lang="es-419" sz="2400" dirty="0">
                <a:solidFill>
                  <a:srgbClr val="00B0F0"/>
                </a:solidFill>
              </a:rPr>
              <a:t>él estaba la vida, </a:t>
            </a:r>
            <a:r>
              <a:rPr lang="es-419" sz="2400" dirty="0"/>
              <a:t>y la vida era la luz de los hombres.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3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</a:t>
            </a:r>
            <a:r>
              <a:rPr lang="es-419" sz="2400" u="sng" dirty="0">
                <a:solidFill>
                  <a:srgbClr val="FFFF00"/>
                </a:solidFill>
              </a:rPr>
              <a:t>la estrella resplandeciente de la mañana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>
                <a:solidFill>
                  <a:srgbClr val="FFFF00"/>
                </a:solidFill>
              </a:rPr>
              <a:t>Todas </a:t>
            </a:r>
            <a:r>
              <a:rPr lang="es-419" sz="2400" dirty="0">
                <a:solidFill>
                  <a:srgbClr val="FFFF00"/>
                </a:solidFill>
              </a:rPr>
              <a:t>las cosas por él fueron hechas, y sin él nada de lo que ha sido hecho, fue </a:t>
            </a:r>
            <a:r>
              <a:rPr lang="es-419" sz="2400" dirty="0" smtClean="0">
                <a:solidFill>
                  <a:srgbClr val="FFFF00"/>
                </a:solidFill>
              </a:rPr>
              <a:t>hecho.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 smtClean="0">
                <a:solidFill>
                  <a:srgbClr val="00B0F0"/>
                </a:solidFill>
              </a:rPr>
              <a:t>En </a:t>
            </a:r>
            <a:r>
              <a:rPr lang="es-419" sz="2400" dirty="0">
                <a:solidFill>
                  <a:srgbClr val="00B0F0"/>
                </a:solidFill>
              </a:rPr>
              <a:t>él estaba la vida, </a:t>
            </a:r>
            <a:r>
              <a:rPr lang="es-419" sz="2400" dirty="0">
                <a:solidFill>
                  <a:srgbClr val="92D050"/>
                </a:solidFill>
              </a:rPr>
              <a:t>y la vida era la luz de los hombres.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264396" y="175260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24400" y="2364195"/>
            <a:ext cx="441300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La </a:t>
            </a:r>
            <a:r>
              <a:rPr lang="es-419" sz="2400" dirty="0"/>
              <a:t>luz en las tinieblas resplandece, y las tinieblas no prevalecieron contra ella.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43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</a:t>
            </a:r>
            <a:r>
              <a:rPr lang="es-419" sz="2400" u="sng" dirty="0">
                <a:solidFill>
                  <a:srgbClr val="FFFF00"/>
                </a:solidFill>
              </a:rPr>
              <a:t>la estrella resplandeciente de la mañana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>
                <a:solidFill>
                  <a:srgbClr val="FFFF00"/>
                </a:solidFill>
              </a:rPr>
              <a:t>Todas </a:t>
            </a:r>
            <a:r>
              <a:rPr lang="es-419" sz="2400" dirty="0">
                <a:solidFill>
                  <a:srgbClr val="FFFF00"/>
                </a:solidFill>
              </a:rPr>
              <a:t>las cosas por él fueron hechas, y sin él nada de lo que ha sido hecho, fue </a:t>
            </a:r>
            <a:r>
              <a:rPr lang="es-419" sz="2400" dirty="0" smtClean="0">
                <a:solidFill>
                  <a:srgbClr val="FFFF00"/>
                </a:solidFill>
              </a:rPr>
              <a:t>hecho.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 smtClean="0">
                <a:solidFill>
                  <a:srgbClr val="00B0F0"/>
                </a:solidFill>
              </a:rPr>
              <a:t>En </a:t>
            </a:r>
            <a:r>
              <a:rPr lang="es-419" sz="2400" dirty="0">
                <a:solidFill>
                  <a:srgbClr val="00B0F0"/>
                </a:solidFill>
              </a:rPr>
              <a:t>él estaba la vida, </a:t>
            </a:r>
            <a:r>
              <a:rPr lang="es-419" sz="2400" dirty="0">
                <a:solidFill>
                  <a:srgbClr val="92D050"/>
                </a:solidFill>
              </a:rPr>
              <a:t>y la vida era la luz de los hombres.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264396" y="175260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24400" y="2364195"/>
            <a:ext cx="441300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La </a:t>
            </a:r>
            <a:r>
              <a:rPr lang="es-419" sz="2400" dirty="0">
                <a:solidFill>
                  <a:srgbClr val="FFFF00"/>
                </a:solidFill>
              </a:rPr>
              <a:t>luz en las tinieblas resplandece, </a:t>
            </a:r>
            <a:r>
              <a:rPr lang="es-419" sz="2400" dirty="0"/>
              <a:t>y las tinieblas no prevalecieron contra ella.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00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22:16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Yo </a:t>
            </a:r>
            <a:r>
              <a:rPr lang="es-419" sz="2400" dirty="0">
                <a:solidFill>
                  <a:srgbClr val="FFFF00"/>
                </a:solidFill>
              </a:rPr>
              <a:t>Jesús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enviado mi ángel para daros testimonio de estas cosas en las iglesias</a:t>
            </a:r>
            <a:r>
              <a:rPr lang="es-419" sz="2400" dirty="0"/>
              <a:t>. </a:t>
            </a:r>
            <a:r>
              <a:rPr lang="es-419" sz="2400" dirty="0">
                <a:solidFill>
                  <a:srgbClr val="92D050"/>
                </a:solidFill>
              </a:rPr>
              <a:t>Yo soy la raíz y el linaje de David,</a:t>
            </a:r>
            <a:r>
              <a:rPr lang="es-419" sz="2400" dirty="0"/>
              <a:t> </a:t>
            </a:r>
            <a:r>
              <a:rPr lang="es-419" sz="2400" u="sng" dirty="0">
                <a:solidFill>
                  <a:srgbClr val="FFFF00"/>
                </a:solidFill>
              </a:rPr>
              <a:t>la estrella resplandeciente de la mañana</a:t>
            </a:r>
            <a:r>
              <a:rPr lang="es-419" sz="2400" dirty="0">
                <a:solidFill>
                  <a:srgbClr val="FFFF00"/>
                </a:solidFill>
              </a:rPr>
              <a:t>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>
                <a:solidFill>
                  <a:srgbClr val="FFFF00"/>
                </a:solidFill>
              </a:rPr>
              <a:t>Todas </a:t>
            </a:r>
            <a:r>
              <a:rPr lang="es-419" sz="2400" dirty="0">
                <a:solidFill>
                  <a:srgbClr val="FFFF00"/>
                </a:solidFill>
              </a:rPr>
              <a:t>las cosas por él fueron hechas, y sin él nada de lo que ha sido hecho, fue </a:t>
            </a:r>
            <a:r>
              <a:rPr lang="es-419" sz="2400" dirty="0" smtClean="0">
                <a:solidFill>
                  <a:srgbClr val="FFFF00"/>
                </a:solidFill>
              </a:rPr>
              <a:t>hecho.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 smtClean="0">
                <a:solidFill>
                  <a:srgbClr val="00B0F0"/>
                </a:solidFill>
              </a:rPr>
              <a:t>En </a:t>
            </a:r>
            <a:r>
              <a:rPr lang="es-419" sz="2400" dirty="0">
                <a:solidFill>
                  <a:srgbClr val="00B0F0"/>
                </a:solidFill>
              </a:rPr>
              <a:t>él estaba la vida, </a:t>
            </a:r>
            <a:r>
              <a:rPr lang="es-419" sz="2400" dirty="0">
                <a:solidFill>
                  <a:srgbClr val="92D050"/>
                </a:solidFill>
              </a:rPr>
              <a:t>y la vida era la luz de los hombres.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264396" y="175260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24400" y="2364195"/>
            <a:ext cx="441300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La </a:t>
            </a:r>
            <a:r>
              <a:rPr lang="es-419" sz="2400" dirty="0">
                <a:solidFill>
                  <a:srgbClr val="FFFF00"/>
                </a:solidFill>
              </a:rPr>
              <a:t>luz en las tinieblas resplandece, </a:t>
            </a:r>
            <a:r>
              <a:rPr lang="es-419" sz="2400" dirty="0">
                <a:solidFill>
                  <a:srgbClr val="00B0F0"/>
                </a:solidFill>
              </a:rPr>
              <a:t>y las tinieblas no prevalecieron contra ella.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47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Por </a:t>
            </a:r>
            <a:r>
              <a:rPr lang="es-419" sz="2400" dirty="0"/>
              <a:t>tanto, ceñid los lomos de vuestro entendimiento, sed sobrios, y esperad por completo en la gracia que se os traerá cuando Jesucristo sea </a:t>
            </a:r>
            <a:r>
              <a:rPr lang="es-419" sz="2400" dirty="0" smtClean="0"/>
              <a:t>manifestado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>
                <a:solidFill>
                  <a:srgbClr val="FFFF00"/>
                </a:solidFill>
              </a:rPr>
              <a:t>Todas </a:t>
            </a:r>
            <a:r>
              <a:rPr lang="es-419" sz="2400" dirty="0">
                <a:solidFill>
                  <a:srgbClr val="FFFF00"/>
                </a:solidFill>
              </a:rPr>
              <a:t>las cosas por él fueron hechas, y sin él nada de lo que ha sido hecho, fue </a:t>
            </a:r>
            <a:r>
              <a:rPr lang="es-419" sz="2400" dirty="0" smtClean="0">
                <a:solidFill>
                  <a:srgbClr val="FFFF00"/>
                </a:solidFill>
              </a:rPr>
              <a:t>hecho.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 smtClean="0">
                <a:solidFill>
                  <a:srgbClr val="00B0F0"/>
                </a:solidFill>
              </a:rPr>
              <a:t>En </a:t>
            </a:r>
            <a:r>
              <a:rPr lang="es-419" sz="2400" dirty="0">
                <a:solidFill>
                  <a:srgbClr val="00B0F0"/>
                </a:solidFill>
              </a:rPr>
              <a:t>él estaba la vida, </a:t>
            </a:r>
            <a:r>
              <a:rPr lang="es-419" sz="2400" dirty="0">
                <a:solidFill>
                  <a:srgbClr val="92D050"/>
                </a:solidFill>
              </a:rPr>
              <a:t>y la vida era la luz de los hombres.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264396" y="175260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24400" y="2364195"/>
            <a:ext cx="441300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La </a:t>
            </a:r>
            <a:r>
              <a:rPr lang="es-419" sz="2400" dirty="0">
                <a:solidFill>
                  <a:srgbClr val="FFFF00"/>
                </a:solidFill>
              </a:rPr>
              <a:t>luz en las tinieblas resplandece, </a:t>
            </a:r>
            <a:r>
              <a:rPr lang="es-419" sz="2400" dirty="0">
                <a:solidFill>
                  <a:srgbClr val="00B0F0"/>
                </a:solidFill>
              </a:rPr>
              <a:t>y las tinieblas no prevalecieron contra ella.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13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/>
              <a:t>sed sobrios, y esperad por completo en la gracia que se os traerá cuando Jesucristo sea </a:t>
            </a:r>
            <a:r>
              <a:rPr lang="es-419" sz="2400" dirty="0" smtClean="0"/>
              <a:t>manifestado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>
                <a:solidFill>
                  <a:srgbClr val="FFFF00"/>
                </a:solidFill>
              </a:rPr>
              <a:t>Todas </a:t>
            </a:r>
            <a:r>
              <a:rPr lang="es-419" sz="2400" dirty="0">
                <a:solidFill>
                  <a:srgbClr val="FFFF00"/>
                </a:solidFill>
              </a:rPr>
              <a:t>las cosas por él fueron hechas, y sin él nada de lo que ha sido hecho, fue </a:t>
            </a:r>
            <a:r>
              <a:rPr lang="es-419" sz="2400" dirty="0" smtClean="0">
                <a:solidFill>
                  <a:srgbClr val="FFFF00"/>
                </a:solidFill>
              </a:rPr>
              <a:t>hecho.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 smtClean="0">
                <a:solidFill>
                  <a:srgbClr val="00B0F0"/>
                </a:solidFill>
              </a:rPr>
              <a:t>En </a:t>
            </a:r>
            <a:r>
              <a:rPr lang="es-419" sz="2400" dirty="0">
                <a:solidFill>
                  <a:srgbClr val="00B0F0"/>
                </a:solidFill>
              </a:rPr>
              <a:t>él estaba la vida, </a:t>
            </a:r>
            <a:r>
              <a:rPr lang="es-419" sz="2400" dirty="0">
                <a:solidFill>
                  <a:srgbClr val="92D050"/>
                </a:solidFill>
              </a:rPr>
              <a:t>y la vida era la luz de los hombres.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264396" y="175260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24400" y="2364195"/>
            <a:ext cx="441300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La </a:t>
            </a:r>
            <a:r>
              <a:rPr lang="es-419" sz="2400" dirty="0">
                <a:solidFill>
                  <a:srgbClr val="FFFF00"/>
                </a:solidFill>
              </a:rPr>
              <a:t>luz en las tinieblas resplandece, </a:t>
            </a:r>
            <a:r>
              <a:rPr lang="es-419" sz="2400" dirty="0">
                <a:solidFill>
                  <a:srgbClr val="00B0F0"/>
                </a:solidFill>
              </a:rPr>
              <a:t>y las tinieblas no prevalecieron contra ella.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en la gracia que se os traerá cuando Jesucristo sea </a:t>
            </a:r>
            <a:r>
              <a:rPr lang="es-419" sz="2400" dirty="0" smtClean="0"/>
              <a:t>manifestado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>
                <a:solidFill>
                  <a:srgbClr val="FFFF00"/>
                </a:solidFill>
              </a:rPr>
              <a:t>Todas </a:t>
            </a:r>
            <a:r>
              <a:rPr lang="es-419" sz="2400" dirty="0">
                <a:solidFill>
                  <a:srgbClr val="FFFF00"/>
                </a:solidFill>
              </a:rPr>
              <a:t>las cosas por él fueron hechas, y sin él nada de lo que ha sido hecho, fue </a:t>
            </a:r>
            <a:r>
              <a:rPr lang="es-419" sz="2400" dirty="0" smtClean="0">
                <a:solidFill>
                  <a:srgbClr val="FFFF00"/>
                </a:solidFill>
              </a:rPr>
              <a:t>hecho.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 smtClean="0">
                <a:solidFill>
                  <a:srgbClr val="00B0F0"/>
                </a:solidFill>
              </a:rPr>
              <a:t>En </a:t>
            </a:r>
            <a:r>
              <a:rPr lang="es-419" sz="2400" dirty="0">
                <a:solidFill>
                  <a:srgbClr val="00B0F0"/>
                </a:solidFill>
              </a:rPr>
              <a:t>él estaba la vida, </a:t>
            </a:r>
            <a:r>
              <a:rPr lang="es-419" sz="2400" dirty="0">
                <a:solidFill>
                  <a:srgbClr val="92D050"/>
                </a:solidFill>
              </a:rPr>
              <a:t>y la vida era la luz de los hombres.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264396" y="175260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24400" y="2364195"/>
            <a:ext cx="441300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La </a:t>
            </a:r>
            <a:r>
              <a:rPr lang="es-419" sz="2400" dirty="0">
                <a:solidFill>
                  <a:srgbClr val="FFFF00"/>
                </a:solidFill>
              </a:rPr>
              <a:t>luz en las tinieblas resplandece, </a:t>
            </a:r>
            <a:r>
              <a:rPr lang="es-419" sz="2400" dirty="0">
                <a:solidFill>
                  <a:srgbClr val="00B0F0"/>
                </a:solidFill>
              </a:rPr>
              <a:t>y las tinieblas no prevalecieron contra ella.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19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05001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1:1-4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" y="5410200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 </a:t>
            </a:r>
            <a:r>
              <a:rPr lang="es-419" sz="2400" dirty="0">
                <a:solidFill>
                  <a:srgbClr val="FFFF00"/>
                </a:solidFill>
              </a:rPr>
              <a:t>el principio era el Verbo, y el Verbo era con Dios, </a:t>
            </a:r>
            <a:r>
              <a:rPr lang="es-419" sz="2400" dirty="0">
                <a:solidFill>
                  <a:srgbClr val="00B0F0"/>
                </a:solidFill>
              </a:rPr>
              <a:t>y el Verbo era Dios. </a:t>
            </a:r>
            <a:r>
              <a:rPr lang="es-419" sz="2400" dirty="0" smtClean="0">
                <a:solidFill>
                  <a:srgbClr val="92D050"/>
                </a:solidFill>
              </a:rPr>
              <a:t>Este </a:t>
            </a:r>
            <a:r>
              <a:rPr lang="es-419" sz="2400" dirty="0">
                <a:solidFill>
                  <a:srgbClr val="92D050"/>
                </a:solidFill>
              </a:rPr>
              <a:t>era en el principio con Dios. </a:t>
            </a:r>
            <a:r>
              <a:rPr lang="es-419" sz="2400" dirty="0" smtClean="0">
                <a:solidFill>
                  <a:srgbClr val="FFFF00"/>
                </a:solidFill>
              </a:rPr>
              <a:t>Todas </a:t>
            </a:r>
            <a:r>
              <a:rPr lang="es-419" sz="2400" dirty="0">
                <a:solidFill>
                  <a:srgbClr val="FFFF00"/>
                </a:solidFill>
              </a:rPr>
              <a:t>las cosas por él fueron hechas, y sin él nada de lo que ha sido hecho, fue </a:t>
            </a:r>
            <a:r>
              <a:rPr lang="es-419" sz="2400" dirty="0" smtClean="0">
                <a:solidFill>
                  <a:srgbClr val="FFFF00"/>
                </a:solidFill>
              </a:rPr>
              <a:t>hecho.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 smtClean="0">
                <a:solidFill>
                  <a:srgbClr val="00B0F0"/>
                </a:solidFill>
              </a:rPr>
              <a:t>En </a:t>
            </a:r>
            <a:r>
              <a:rPr lang="es-419" sz="2400" dirty="0">
                <a:solidFill>
                  <a:srgbClr val="00B0F0"/>
                </a:solidFill>
              </a:rPr>
              <a:t>él estaba la vida, </a:t>
            </a:r>
            <a:r>
              <a:rPr lang="es-419" sz="2400" dirty="0">
                <a:solidFill>
                  <a:srgbClr val="92D050"/>
                </a:solidFill>
              </a:rPr>
              <a:t>y la vida era la luz de los hombres.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264396" y="175260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24400" y="2364195"/>
            <a:ext cx="441300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La </a:t>
            </a:r>
            <a:r>
              <a:rPr lang="es-419" sz="2400" dirty="0">
                <a:solidFill>
                  <a:srgbClr val="FFFF00"/>
                </a:solidFill>
              </a:rPr>
              <a:t>luz en las tinieblas resplandece, </a:t>
            </a:r>
            <a:r>
              <a:rPr lang="es-419" sz="2400" dirty="0">
                <a:solidFill>
                  <a:srgbClr val="00B0F0"/>
                </a:solidFill>
              </a:rPr>
              <a:t>y las tinieblas no prevalecieron contra ella.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72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/>
              <a:t>E</a:t>
            </a:r>
            <a:r>
              <a:rPr lang="es-419" sz="2400" dirty="0" err="1" smtClean="0"/>
              <a:t>ntendiendo</a:t>
            </a:r>
            <a:r>
              <a:rPr lang="es-419" sz="2400" dirty="0" smtClean="0"/>
              <a:t> </a:t>
            </a:r>
            <a:r>
              <a:rPr lang="es-419" sz="2400" dirty="0"/>
              <a:t>primero esto, que ninguna profecía de la Escritura es de interpretación </a:t>
            </a:r>
            <a:r>
              <a:rPr lang="es-419" sz="2400" dirty="0" smtClean="0"/>
              <a:t>privada</a:t>
            </a:r>
            <a:r>
              <a:rPr lang="en-U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2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/>
              <a:t>que ninguna profecía de la Escritura es de interpretación </a:t>
            </a:r>
            <a:r>
              <a:rPr lang="es-419" sz="2400" dirty="0" smtClean="0"/>
              <a:t>privada</a:t>
            </a:r>
            <a:r>
              <a:rPr lang="en-U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2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es de interpretación </a:t>
            </a:r>
            <a:r>
              <a:rPr lang="es-419" sz="2400" dirty="0" smtClean="0"/>
              <a:t>privada</a:t>
            </a:r>
            <a:r>
              <a:rPr lang="en-U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95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 de interpretación </a:t>
            </a:r>
            <a:r>
              <a:rPr lang="es-419" sz="2400" dirty="0" smtClean="0">
                <a:solidFill>
                  <a:srgbClr val="92D050"/>
                </a:solidFill>
              </a:rPr>
              <a:t>privada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752600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2:1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483265"/>
            <a:ext cx="9130810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Pero </a:t>
            </a:r>
            <a:r>
              <a:rPr lang="es-419" sz="2400" dirty="0"/>
              <a:t>hubo también falsos profetas entre el pueblo, como habrá entre vosotros falsos maestros, que introducirán encubiertamente herejías destructoras, y aun negarán al Señor que los rescató, atrayendo sobre sí mismos destrucción repentina.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19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 de interpretación </a:t>
            </a:r>
            <a:r>
              <a:rPr lang="es-419" sz="2400" dirty="0" smtClean="0">
                <a:solidFill>
                  <a:srgbClr val="92D050"/>
                </a:solidFill>
              </a:rPr>
              <a:t>privada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752600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2:1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483265"/>
            <a:ext cx="9130810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hubo también falsos profetas entre el pueblo, </a:t>
            </a:r>
            <a:r>
              <a:rPr lang="es-419" sz="2400" dirty="0"/>
              <a:t>como habrá entre vosotros falsos maestros, que introducirán encubiertamente herejías destructoras, y aun negarán al Señor que los rescató, atrayendo sobre sí mismos destrucción repentina.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 de interpretación </a:t>
            </a:r>
            <a:r>
              <a:rPr lang="es-419" sz="2400" dirty="0" smtClean="0">
                <a:solidFill>
                  <a:srgbClr val="92D050"/>
                </a:solidFill>
              </a:rPr>
              <a:t>privada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752600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2:1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483265"/>
            <a:ext cx="9130810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hubo también falsos profetas entre el pueblo, </a:t>
            </a:r>
            <a:r>
              <a:rPr lang="es-419" sz="2400" dirty="0">
                <a:solidFill>
                  <a:srgbClr val="00B0F0"/>
                </a:solidFill>
              </a:rPr>
              <a:t>como habrá entre vosotros falsos maestros,</a:t>
            </a:r>
            <a:r>
              <a:rPr lang="es-419" sz="2400" dirty="0"/>
              <a:t> que introducirán encubiertamente herejías destructoras, y aun negarán al Señor que los rescató, atrayendo sobre sí mismos destrucción repentina.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6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 de interpretación </a:t>
            </a:r>
            <a:r>
              <a:rPr lang="es-419" sz="2400" dirty="0" smtClean="0">
                <a:solidFill>
                  <a:srgbClr val="92D050"/>
                </a:solidFill>
              </a:rPr>
              <a:t>privada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752600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2:1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483265"/>
            <a:ext cx="9130810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hubo también falsos profetas entre el pueblo, </a:t>
            </a:r>
            <a:r>
              <a:rPr lang="es-419" sz="2400" dirty="0">
                <a:solidFill>
                  <a:srgbClr val="00B0F0"/>
                </a:solidFill>
              </a:rPr>
              <a:t>como habrá entre vosotros falsos maestros,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que introducirán encubiertamente herejías destructoras, </a:t>
            </a:r>
            <a:r>
              <a:rPr lang="es-419" sz="2400" dirty="0"/>
              <a:t>y aun negarán al Señor que los rescató, atrayendo sobre sí mismos destrucción repentina.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13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 de interpretación </a:t>
            </a:r>
            <a:r>
              <a:rPr lang="es-419" sz="2400" dirty="0" smtClean="0">
                <a:solidFill>
                  <a:srgbClr val="92D050"/>
                </a:solidFill>
              </a:rPr>
              <a:t>privada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752600" y="48400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2:1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483265"/>
            <a:ext cx="9130810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hubo también falsos profetas entre el pueblo, </a:t>
            </a:r>
            <a:r>
              <a:rPr lang="es-419" sz="2400" dirty="0">
                <a:solidFill>
                  <a:srgbClr val="00B0F0"/>
                </a:solidFill>
              </a:rPr>
              <a:t>como habrá entre vosotros falsos maestros,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que introducirán encubiertamente herejías destructoras, </a:t>
            </a:r>
            <a:r>
              <a:rPr lang="es-419" sz="2400" dirty="0">
                <a:solidFill>
                  <a:srgbClr val="FFFF00"/>
                </a:solidFill>
              </a:rPr>
              <a:t>y aun negarán al Señor que los rescató, atrayendo sobre sí mismos destrucción repentina.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6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 de interpretación </a:t>
            </a:r>
            <a:r>
              <a:rPr lang="es-419" sz="2400" dirty="0" smtClean="0">
                <a:solidFill>
                  <a:srgbClr val="92D050"/>
                </a:solidFill>
              </a:rPr>
              <a:t>privada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124200" y="522091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1:21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803865"/>
            <a:ext cx="913081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/>
              <a:t>P</a:t>
            </a:r>
            <a:r>
              <a:rPr lang="es-419" sz="2400" dirty="0" err="1" smtClean="0"/>
              <a:t>orque</a:t>
            </a:r>
            <a:r>
              <a:rPr lang="es-419" sz="2400" dirty="0" smtClean="0"/>
              <a:t> </a:t>
            </a:r>
            <a:r>
              <a:rPr lang="es-419" sz="2400" dirty="0"/>
              <a:t>nunca la profecía fue traída por voluntad humana, sino que los santos hombres de Dios hablaron siendo inspirados por el Espíritu Santo.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21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 de interpretación </a:t>
            </a:r>
            <a:r>
              <a:rPr lang="es-419" sz="2400" dirty="0" smtClean="0">
                <a:solidFill>
                  <a:srgbClr val="92D050"/>
                </a:solidFill>
              </a:rPr>
              <a:t>privada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124200" y="522091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1:21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803865"/>
            <a:ext cx="913081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P</a:t>
            </a:r>
            <a:r>
              <a:rPr lang="es-419" sz="2400" dirty="0" err="1" smtClean="0">
                <a:solidFill>
                  <a:srgbClr val="FFFF00"/>
                </a:solidFill>
              </a:rPr>
              <a:t>orque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nunca la profecía fue traída por voluntad humana, </a:t>
            </a:r>
            <a:r>
              <a:rPr lang="es-419" sz="2400" dirty="0"/>
              <a:t>sino que los santos hombres de Dios hablaron siendo inspirados por el Espíritu Santo.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7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 de interpretación </a:t>
            </a:r>
            <a:r>
              <a:rPr lang="es-419" sz="2400" dirty="0" smtClean="0">
                <a:solidFill>
                  <a:srgbClr val="92D050"/>
                </a:solidFill>
              </a:rPr>
              <a:t>privada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124200" y="522091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1:21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803865"/>
            <a:ext cx="913081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P</a:t>
            </a:r>
            <a:r>
              <a:rPr lang="es-419" sz="2400" dirty="0" err="1" smtClean="0">
                <a:solidFill>
                  <a:srgbClr val="FFFF00"/>
                </a:solidFill>
              </a:rPr>
              <a:t>orque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nunca la profecía fue traída por voluntad humana, </a:t>
            </a:r>
            <a:r>
              <a:rPr lang="es-419" sz="2400" dirty="0">
                <a:solidFill>
                  <a:srgbClr val="00B0F0"/>
                </a:solidFill>
              </a:rPr>
              <a:t>sino que los santos hombres de Dios</a:t>
            </a:r>
            <a:r>
              <a:rPr lang="es-419" sz="2400" dirty="0"/>
              <a:t> hablaron siendo inspirados por el Espíritu Santo.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37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3400" y="1715869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Pedro 1:13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4" y="2327464"/>
            <a:ext cx="441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tanto, ceñid los lomos de vuestro entendimiento, </a:t>
            </a:r>
            <a:r>
              <a:rPr lang="es-419" sz="2400" dirty="0">
                <a:solidFill>
                  <a:srgbClr val="00B0F0"/>
                </a:solidFill>
              </a:rPr>
              <a:t>sed sobrios, y esperad por completo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en la gracia que se os traerá cuando Jesucristo sea </a:t>
            </a:r>
            <a:r>
              <a:rPr lang="es-419" sz="2400" dirty="0" smtClean="0">
                <a:solidFill>
                  <a:srgbClr val="92D050"/>
                </a:solidFill>
              </a:rPr>
              <a:t>manifestado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34000" y="1593187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Pedro 1:20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81600" y="2116831"/>
            <a:ext cx="386055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</a:t>
            </a:r>
            <a:r>
              <a:rPr lang="es-419" sz="2400" dirty="0" err="1" smtClean="0">
                <a:solidFill>
                  <a:srgbClr val="FFFF00"/>
                </a:solidFill>
              </a:rPr>
              <a:t>ntendiendo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primero esto, </a:t>
            </a:r>
            <a:r>
              <a:rPr lang="es-419" sz="2400" dirty="0">
                <a:solidFill>
                  <a:srgbClr val="00B0F0"/>
                </a:solidFill>
              </a:rPr>
              <a:t>que ninguna profecía de la Escritura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 de interpretación </a:t>
            </a:r>
            <a:r>
              <a:rPr lang="es-419" sz="2400" dirty="0" smtClean="0">
                <a:solidFill>
                  <a:srgbClr val="92D050"/>
                </a:solidFill>
              </a:rPr>
              <a:t>privada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124200" y="522091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1:21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803865"/>
            <a:ext cx="913081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P</a:t>
            </a:r>
            <a:r>
              <a:rPr lang="es-419" sz="2400" dirty="0" err="1" smtClean="0">
                <a:solidFill>
                  <a:srgbClr val="FFFF00"/>
                </a:solidFill>
              </a:rPr>
              <a:t>orque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nunca la profecía fue traída por voluntad humana, </a:t>
            </a:r>
            <a:r>
              <a:rPr lang="es-419" sz="2400" dirty="0">
                <a:solidFill>
                  <a:srgbClr val="00B0F0"/>
                </a:solidFill>
              </a:rPr>
              <a:t>sino que los santos hombres de Dios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hablaron siendo inspirados por el Espíritu Santo.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1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0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124200" y="522091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1:21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803865"/>
            <a:ext cx="913081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P</a:t>
            </a:r>
            <a:r>
              <a:rPr lang="es-419" sz="2400" dirty="0" err="1" smtClean="0">
                <a:solidFill>
                  <a:srgbClr val="FFFF00"/>
                </a:solidFill>
              </a:rPr>
              <a:t>orque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nunca la profecía fue traída por voluntad humana, </a:t>
            </a:r>
            <a:r>
              <a:rPr lang="es-419" sz="2400" dirty="0">
                <a:solidFill>
                  <a:srgbClr val="00B0F0"/>
                </a:solidFill>
              </a:rPr>
              <a:t>sino que los santos hombres de Dios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hablaron siendo inspirados por el Espíritu Santo.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Toda </a:t>
            </a:r>
            <a:r>
              <a:rPr lang="es-419" sz="2400" dirty="0"/>
              <a:t>la Escritura es inspirada por Dios, y útil para enseñar, para redargüir, para corregir, para instruir en justicia, </a:t>
            </a:r>
            <a:r>
              <a:rPr lang="es-419" sz="2400" dirty="0" smtClean="0"/>
              <a:t>a </a:t>
            </a:r>
            <a:r>
              <a:rPr lang="es-419" sz="2400" dirty="0"/>
              <a:t>fin de que el hombre de Dios sea perfecto, enteramente preparado para toda buena obra.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75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124200" y="522091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1:21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803865"/>
            <a:ext cx="913081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P</a:t>
            </a:r>
            <a:r>
              <a:rPr lang="es-419" sz="2400" dirty="0" err="1" smtClean="0">
                <a:solidFill>
                  <a:srgbClr val="FFFF00"/>
                </a:solidFill>
              </a:rPr>
              <a:t>orque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nunca la profecía fue traída por voluntad humana, </a:t>
            </a:r>
            <a:r>
              <a:rPr lang="es-419" sz="2400" dirty="0">
                <a:solidFill>
                  <a:srgbClr val="00B0F0"/>
                </a:solidFill>
              </a:rPr>
              <a:t>sino que los santos hombres de Dios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hablaron siendo inspirados por el Espíritu Santo.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Toda </a:t>
            </a:r>
            <a:r>
              <a:rPr lang="es-419" sz="2400" dirty="0">
                <a:solidFill>
                  <a:srgbClr val="FFFF00"/>
                </a:solidFill>
              </a:rPr>
              <a:t>la Escritura es inspirada por Dios, </a:t>
            </a:r>
            <a:r>
              <a:rPr lang="es-419" sz="2400" dirty="0"/>
              <a:t>y útil para enseñar, para redargüir, para corregir, para instruir en justicia, </a:t>
            </a:r>
            <a:r>
              <a:rPr lang="es-419" sz="2400" dirty="0" smtClean="0"/>
              <a:t>a </a:t>
            </a:r>
            <a:r>
              <a:rPr lang="es-419" sz="2400" dirty="0"/>
              <a:t>fin de que el hombre de Dios sea perfecto, enteramente preparado para toda buena obra.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58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124200" y="522091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1:21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803865"/>
            <a:ext cx="913081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P</a:t>
            </a:r>
            <a:r>
              <a:rPr lang="es-419" sz="2400" dirty="0" err="1" smtClean="0">
                <a:solidFill>
                  <a:srgbClr val="FFFF00"/>
                </a:solidFill>
              </a:rPr>
              <a:t>orque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nunca la profecía fue traída por voluntad humana, </a:t>
            </a:r>
            <a:r>
              <a:rPr lang="es-419" sz="2400" dirty="0">
                <a:solidFill>
                  <a:srgbClr val="00B0F0"/>
                </a:solidFill>
              </a:rPr>
              <a:t>sino que los santos hombres de Dios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hablaron siendo inspirados por el Espíritu Santo.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Toda </a:t>
            </a:r>
            <a:r>
              <a:rPr lang="es-419" sz="2400" dirty="0">
                <a:solidFill>
                  <a:srgbClr val="FFFF00"/>
                </a:solidFill>
              </a:rPr>
              <a:t>la Escritura es inspirada por Dios, </a:t>
            </a:r>
            <a:r>
              <a:rPr lang="es-419" sz="2400" dirty="0">
                <a:solidFill>
                  <a:srgbClr val="00B0F0"/>
                </a:solidFill>
              </a:rPr>
              <a:t>y útil para enseñar, para redargüir, para corregir, para instruir en justicia,</a:t>
            </a:r>
            <a:r>
              <a:rPr lang="es-419" sz="2400" dirty="0"/>
              <a:t> </a:t>
            </a:r>
            <a:r>
              <a:rPr lang="es-419" sz="2400" dirty="0" smtClean="0"/>
              <a:t>a </a:t>
            </a:r>
            <a:r>
              <a:rPr lang="es-419" sz="2400" dirty="0"/>
              <a:t>fin de que el hombre de Dios sea perfecto, enteramente preparado para toda buena obra.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124200" y="522091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1:21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803865"/>
            <a:ext cx="913081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P</a:t>
            </a:r>
            <a:r>
              <a:rPr lang="es-419" sz="2400" dirty="0" err="1" smtClean="0">
                <a:solidFill>
                  <a:srgbClr val="FFFF00"/>
                </a:solidFill>
              </a:rPr>
              <a:t>orque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nunca la profecía fue traída por voluntad humana, </a:t>
            </a:r>
            <a:r>
              <a:rPr lang="es-419" sz="2400" dirty="0">
                <a:solidFill>
                  <a:srgbClr val="00B0F0"/>
                </a:solidFill>
              </a:rPr>
              <a:t>sino que los santos hombres de Dios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hablaron siendo inspirados por el Espíritu Santo.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Toda </a:t>
            </a:r>
            <a:r>
              <a:rPr lang="es-419" sz="2400" dirty="0">
                <a:solidFill>
                  <a:srgbClr val="FFFF00"/>
                </a:solidFill>
              </a:rPr>
              <a:t>la Escritura es inspirada por Dios, </a:t>
            </a:r>
            <a:r>
              <a:rPr lang="es-419" sz="2400" dirty="0">
                <a:solidFill>
                  <a:srgbClr val="00B0F0"/>
                </a:solidFill>
              </a:rPr>
              <a:t>y útil para enseñar, para redargüir, para corregir, para instruir en justicia,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a </a:t>
            </a:r>
            <a:r>
              <a:rPr lang="es-419" sz="2400" dirty="0">
                <a:solidFill>
                  <a:srgbClr val="92D050"/>
                </a:solidFill>
              </a:rPr>
              <a:t>fin de que el hombre de Dios sea perfecto, </a:t>
            </a:r>
            <a:r>
              <a:rPr lang="es-419" sz="2400" dirty="0"/>
              <a:t>enteramente preparado para toda buena obra.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41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124200" y="5220910"/>
            <a:ext cx="3346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1:21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595" y="5803865"/>
            <a:ext cx="913081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P</a:t>
            </a:r>
            <a:r>
              <a:rPr lang="es-419" sz="2400" dirty="0" err="1" smtClean="0">
                <a:solidFill>
                  <a:srgbClr val="FFFF00"/>
                </a:solidFill>
              </a:rPr>
              <a:t>orque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nunca la profecía fue traída por voluntad humana, </a:t>
            </a:r>
            <a:r>
              <a:rPr lang="es-419" sz="2400" dirty="0">
                <a:solidFill>
                  <a:srgbClr val="00B0F0"/>
                </a:solidFill>
              </a:rPr>
              <a:t>sino que los santos hombres de Dios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hablaron siendo inspirados por el Espíritu Santo. 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Toda </a:t>
            </a:r>
            <a:r>
              <a:rPr lang="es-419" sz="2400" dirty="0">
                <a:solidFill>
                  <a:srgbClr val="FFFF00"/>
                </a:solidFill>
              </a:rPr>
              <a:t>la Escritura es inspirada por Dios, </a:t>
            </a:r>
            <a:r>
              <a:rPr lang="es-419" sz="2400" dirty="0">
                <a:solidFill>
                  <a:srgbClr val="00B0F0"/>
                </a:solidFill>
              </a:rPr>
              <a:t>y útil para enseñar, para redargüir, para corregir, para instruir en justicia,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a </a:t>
            </a:r>
            <a:r>
              <a:rPr lang="es-419" sz="2400" dirty="0">
                <a:solidFill>
                  <a:srgbClr val="92D050"/>
                </a:solidFill>
              </a:rPr>
              <a:t>fin de que el hombre de Dios sea perfecto, </a:t>
            </a:r>
            <a:r>
              <a:rPr lang="es-419" sz="2400" dirty="0">
                <a:solidFill>
                  <a:srgbClr val="FFFF00"/>
                </a:solidFill>
              </a:rPr>
              <a:t>enteramente preparado para toda buena obra. </a:t>
            </a:r>
            <a:endParaRPr lang="es-E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18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Toda </a:t>
            </a:r>
            <a:r>
              <a:rPr lang="es-419" sz="2400" dirty="0">
                <a:solidFill>
                  <a:srgbClr val="FFFF00"/>
                </a:solidFill>
              </a:rPr>
              <a:t>la Escritura es inspirada por Dios, </a:t>
            </a:r>
            <a:r>
              <a:rPr lang="es-419" sz="2400" dirty="0">
                <a:solidFill>
                  <a:srgbClr val="00B0F0"/>
                </a:solidFill>
              </a:rPr>
              <a:t>y útil para enseñar, para redargüir, para corregir, para instruir en justicia,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a </a:t>
            </a:r>
            <a:r>
              <a:rPr lang="es-419" sz="2400" dirty="0">
                <a:solidFill>
                  <a:srgbClr val="92D050"/>
                </a:solidFill>
              </a:rPr>
              <a:t>fin de que el hombre de Dios sea perfecto, </a:t>
            </a:r>
            <a:r>
              <a:rPr lang="es-419" sz="2400" dirty="0">
                <a:solidFill>
                  <a:srgbClr val="FFFF00"/>
                </a:solidFill>
              </a:rPr>
              <a:t>enteramente preparado para toda buena obra.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400175" y="5029428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Timoteo 3:15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5651465"/>
            <a:ext cx="914400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/>
              <a:t>Y</a:t>
            </a:r>
            <a:r>
              <a:rPr lang="es-419" sz="2400" dirty="0" smtClean="0"/>
              <a:t> </a:t>
            </a:r>
            <a:r>
              <a:rPr lang="es-419" sz="2400" dirty="0"/>
              <a:t>que desde la niñez has sabido las Sagradas Escrituras, las cuales te pueden hacer sabio para la salvación por la fe que es en Cristo Jesús.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19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Toda </a:t>
            </a:r>
            <a:r>
              <a:rPr lang="es-419" sz="2400" dirty="0">
                <a:solidFill>
                  <a:srgbClr val="FFFF00"/>
                </a:solidFill>
              </a:rPr>
              <a:t>la Escritura es inspirada por Dios, </a:t>
            </a:r>
            <a:r>
              <a:rPr lang="es-419" sz="2400" dirty="0">
                <a:solidFill>
                  <a:srgbClr val="00B0F0"/>
                </a:solidFill>
              </a:rPr>
              <a:t>y útil para enseñar, para redargüir, para corregir, para instruir en justicia,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a </a:t>
            </a:r>
            <a:r>
              <a:rPr lang="es-419" sz="2400" dirty="0">
                <a:solidFill>
                  <a:srgbClr val="92D050"/>
                </a:solidFill>
              </a:rPr>
              <a:t>fin de que el hombre de Dios sea perfecto, </a:t>
            </a:r>
            <a:r>
              <a:rPr lang="es-419" sz="2400" dirty="0">
                <a:solidFill>
                  <a:srgbClr val="FFFF00"/>
                </a:solidFill>
              </a:rPr>
              <a:t>enteramente preparado para toda buena obra.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400175" y="5029428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Timoteo 3:15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5651465"/>
            <a:ext cx="914400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desde la niñez has sabido las Sagradas Escrituras, </a:t>
            </a:r>
            <a:r>
              <a:rPr lang="es-419" sz="2400" dirty="0"/>
              <a:t>las cuales te pueden hacer sabio para la salvación por la fe que es en Cristo Jesús.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36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Toda </a:t>
            </a:r>
            <a:r>
              <a:rPr lang="es-419" sz="2400" dirty="0">
                <a:solidFill>
                  <a:srgbClr val="FFFF00"/>
                </a:solidFill>
              </a:rPr>
              <a:t>la Escritura es inspirada por Dios, </a:t>
            </a:r>
            <a:r>
              <a:rPr lang="es-419" sz="2400" dirty="0">
                <a:solidFill>
                  <a:srgbClr val="00B0F0"/>
                </a:solidFill>
              </a:rPr>
              <a:t>y útil para enseñar, para redargüir, para corregir, para instruir en justicia,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a </a:t>
            </a:r>
            <a:r>
              <a:rPr lang="es-419" sz="2400" dirty="0">
                <a:solidFill>
                  <a:srgbClr val="92D050"/>
                </a:solidFill>
              </a:rPr>
              <a:t>fin de que el hombre de Dios sea perfecto, </a:t>
            </a:r>
            <a:r>
              <a:rPr lang="es-419" sz="2400" dirty="0">
                <a:solidFill>
                  <a:srgbClr val="FFFF00"/>
                </a:solidFill>
              </a:rPr>
              <a:t>enteramente preparado para toda buena obra.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400175" y="5029428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Timoteo 3:15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5651465"/>
            <a:ext cx="914400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desde la niñez has sabido las Sagradas Escrituras, </a:t>
            </a:r>
            <a:r>
              <a:rPr lang="es-419" sz="2400" dirty="0">
                <a:solidFill>
                  <a:srgbClr val="00B0F0"/>
                </a:solidFill>
              </a:rPr>
              <a:t>las cuales te pueden hacer sabio</a:t>
            </a:r>
            <a:r>
              <a:rPr lang="es-419" sz="2400" dirty="0"/>
              <a:t> para la salvación por la fe que es en Cristo Jesús.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23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Toda </a:t>
            </a:r>
            <a:r>
              <a:rPr lang="es-419" sz="2400" dirty="0">
                <a:solidFill>
                  <a:srgbClr val="FFFF00"/>
                </a:solidFill>
              </a:rPr>
              <a:t>la Escritura es inspirada por Dios, </a:t>
            </a:r>
            <a:r>
              <a:rPr lang="es-419" sz="2400" dirty="0">
                <a:solidFill>
                  <a:srgbClr val="00B0F0"/>
                </a:solidFill>
              </a:rPr>
              <a:t>y útil para enseñar, para redargüir, para corregir, para instruir en justicia,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a </a:t>
            </a:r>
            <a:r>
              <a:rPr lang="es-419" sz="2400" dirty="0">
                <a:solidFill>
                  <a:srgbClr val="92D050"/>
                </a:solidFill>
              </a:rPr>
              <a:t>fin de que el hombre de Dios sea perfecto, </a:t>
            </a:r>
            <a:r>
              <a:rPr lang="es-419" sz="2400" dirty="0">
                <a:solidFill>
                  <a:srgbClr val="FFFF00"/>
                </a:solidFill>
              </a:rPr>
              <a:t>enteramente preparado para toda buena obra.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400175" y="5029428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Timoteo 3:15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5651465"/>
            <a:ext cx="914400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desde la niñez has sabido las Sagradas Escrituras, </a:t>
            </a:r>
            <a:r>
              <a:rPr lang="es-419" sz="2400" dirty="0">
                <a:solidFill>
                  <a:srgbClr val="00B0F0"/>
                </a:solidFill>
              </a:rPr>
              <a:t>las cuales te pueden hacer sabio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para la salvación por la fe </a:t>
            </a:r>
            <a:r>
              <a:rPr lang="es-419" sz="2400" dirty="0"/>
              <a:t>que es en Cristo Jesús. 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16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95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>
                <a:latin typeface="Arial Rounded MT Bold" panose="020F0704030504030204" pitchFamily="34" charset="0"/>
              </a:rPr>
              <a:t>2</a:t>
            </a:r>
            <a:r>
              <a:rPr lang="es-ES_tradnl" altLang="en-US" sz="3600" b="1" dirty="0" smtClean="0">
                <a:latin typeface="Arial Rounded MT Bold" panose="020F0704030504030204" pitchFamily="34" charset="0"/>
              </a:rPr>
              <a:t> Pedro 1:19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09466"/>
            <a:ext cx="913740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Tenemos </a:t>
            </a:r>
            <a:r>
              <a:rPr lang="es-419" sz="2400" dirty="0">
                <a:solidFill>
                  <a:srgbClr val="FFFF00"/>
                </a:solidFill>
              </a:rPr>
              <a:t>también la palabra profética más segura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a la cual hacéis bien en estar atentos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como a una antorcha que alumbra en lugar oscuro, </a:t>
            </a:r>
            <a:r>
              <a:rPr lang="es-419" sz="2400" dirty="0">
                <a:solidFill>
                  <a:srgbClr val="FFFF00"/>
                </a:solidFill>
              </a:rPr>
              <a:t>hasta que el día esclarezca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el lucero de la mañana</a:t>
            </a:r>
            <a:r>
              <a:rPr lang="es-419" sz="2400" dirty="0">
                <a:solidFill>
                  <a:srgbClr val="00B0F0"/>
                </a:solidFill>
              </a:rPr>
              <a:t> salga en vuestros </a:t>
            </a:r>
            <a:r>
              <a:rPr lang="es-419" sz="2400" dirty="0" smtClean="0">
                <a:solidFill>
                  <a:srgbClr val="00B0F0"/>
                </a:solidFill>
              </a:rPr>
              <a:t>corazones.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4921811"/>
            <a:ext cx="41082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Profecía y escritura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09" y="1676400"/>
            <a:ext cx="720581" cy="4799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029200" y="459983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revelo los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sufrimientos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2672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Mostro el resultado del sufrimiento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312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Indica eventos históricos reales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595222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Revela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que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Jesus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luz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</a:t>
            </a:r>
            <a:r>
              <a:rPr lang="es-ES" sz="1850" b="1" spc="-15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vida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3276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Es inspirada por Dios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33400" y="1905000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 3:16, 17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0" y="2514600"/>
            <a:ext cx="464820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Toda </a:t>
            </a:r>
            <a:r>
              <a:rPr lang="es-419" sz="2400" dirty="0">
                <a:solidFill>
                  <a:srgbClr val="FFFF00"/>
                </a:solidFill>
              </a:rPr>
              <a:t>la Escritura es inspirada por Dios, </a:t>
            </a:r>
            <a:r>
              <a:rPr lang="es-419" sz="2400" dirty="0">
                <a:solidFill>
                  <a:srgbClr val="00B0F0"/>
                </a:solidFill>
              </a:rPr>
              <a:t>y útil para enseñar, para redargüir, para corregir, para instruir en justicia,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a </a:t>
            </a:r>
            <a:r>
              <a:rPr lang="es-419" sz="2400" dirty="0">
                <a:solidFill>
                  <a:srgbClr val="92D050"/>
                </a:solidFill>
              </a:rPr>
              <a:t>fin de que el hombre de Dios sea perfecto, </a:t>
            </a:r>
            <a:r>
              <a:rPr lang="es-419" sz="2400" dirty="0">
                <a:solidFill>
                  <a:srgbClr val="FFFF00"/>
                </a:solidFill>
              </a:rPr>
              <a:t>enteramente preparado para toda buena obra.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400175" y="5029428"/>
            <a:ext cx="365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2 Timoteo 3:15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5651465"/>
            <a:ext cx="914400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desde la niñez has sabido las Sagradas Escrituras, </a:t>
            </a:r>
            <a:r>
              <a:rPr lang="es-419" sz="2400" dirty="0">
                <a:solidFill>
                  <a:srgbClr val="00B0F0"/>
                </a:solidFill>
              </a:rPr>
              <a:t>las cuales te pueden hacer sabio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para la salvación por la fe </a:t>
            </a:r>
            <a:r>
              <a:rPr lang="es-419" sz="2400" dirty="0">
                <a:solidFill>
                  <a:srgbClr val="92D050"/>
                </a:solidFill>
              </a:rPr>
              <a:t>que es en Cristo Jesús.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4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186321</TotalTime>
  <Words>11977</Words>
  <Application>Microsoft Office PowerPoint</Application>
  <PresentationFormat>On-screen Show (4:3)</PresentationFormat>
  <Paragraphs>900</Paragraphs>
  <Slides>85</Slides>
  <Notes>81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0" baseType="lpstr">
      <vt:lpstr>Arial</vt:lpstr>
      <vt:lpstr>Arial Rounded MT Bold</vt:lpstr>
      <vt:lpstr>Calibri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Dallas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DallasISD</dc:creator>
  <cp:lastModifiedBy>Rios, Armando</cp:lastModifiedBy>
  <cp:revision>4954</cp:revision>
  <dcterms:created xsi:type="dcterms:W3CDTF">2007-03-31T21:25:40Z</dcterms:created>
  <dcterms:modified xsi:type="dcterms:W3CDTF">2017-05-17T04:27:09Z</dcterms:modified>
</cp:coreProperties>
</file>