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7"/>
  </p:notesMasterIdLst>
  <p:handoutMasterIdLst>
    <p:handoutMasterId r:id="rId88"/>
  </p:handoutMasterIdLst>
  <p:sldIdLst>
    <p:sldId id="515" r:id="rId2"/>
    <p:sldId id="644" r:id="rId3"/>
    <p:sldId id="432" r:id="rId4"/>
    <p:sldId id="517" r:id="rId5"/>
    <p:sldId id="645" r:id="rId6"/>
    <p:sldId id="646" r:id="rId7"/>
    <p:sldId id="647" r:id="rId8"/>
    <p:sldId id="656" r:id="rId9"/>
    <p:sldId id="657" r:id="rId10"/>
    <p:sldId id="668" r:id="rId11"/>
    <p:sldId id="669" r:id="rId12"/>
    <p:sldId id="671" r:id="rId13"/>
    <p:sldId id="672" r:id="rId14"/>
    <p:sldId id="673" r:id="rId15"/>
    <p:sldId id="674" r:id="rId16"/>
    <p:sldId id="675" r:id="rId17"/>
    <p:sldId id="676" r:id="rId18"/>
    <p:sldId id="677" r:id="rId19"/>
    <p:sldId id="678" r:id="rId20"/>
    <p:sldId id="679" r:id="rId21"/>
    <p:sldId id="680" r:id="rId22"/>
    <p:sldId id="683" r:id="rId23"/>
    <p:sldId id="684" r:id="rId24"/>
    <p:sldId id="685" r:id="rId25"/>
    <p:sldId id="688" r:id="rId26"/>
    <p:sldId id="690" r:id="rId27"/>
    <p:sldId id="691" r:id="rId28"/>
    <p:sldId id="692" r:id="rId29"/>
    <p:sldId id="761" r:id="rId30"/>
    <p:sldId id="693" r:id="rId31"/>
    <p:sldId id="694" r:id="rId32"/>
    <p:sldId id="695" r:id="rId33"/>
    <p:sldId id="696" r:id="rId34"/>
    <p:sldId id="697" r:id="rId35"/>
    <p:sldId id="698" r:id="rId36"/>
    <p:sldId id="699" r:id="rId37"/>
    <p:sldId id="700" r:id="rId38"/>
    <p:sldId id="701" r:id="rId39"/>
    <p:sldId id="703" r:id="rId40"/>
    <p:sldId id="704" r:id="rId41"/>
    <p:sldId id="705" r:id="rId42"/>
    <p:sldId id="706" r:id="rId43"/>
    <p:sldId id="707" r:id="rId44"/>
    <p:sldId id="708" r:id="rId45"/>
    <p:sldId id="709" r:id="rId46"/>
    <p:sldId id="710" r:id="rId47"/>
    <p:sldId id="711" r:id="rId48"/>
    <p:sldId id="712" r:id="rId49"/>
    <p:sldId id="713" r:id="rId50"/>
    <p:sldId id="714" r:id="rId51"/>
    <p:sldId id="715" r:id="rId52"/>
    <p:sldId id="716" r:id="rId53"/>
    <p:sldId id="717" r:id="rId54"/>
    <p:sldId id="718" r:id="rId55"/>
    <p:sldId id="719" r:id="rId56"/>
    <p:sldId id="724" r:id="rId57"/>
    <p:sldId id="725" r:id="rId58"/>
    <p:sldId id="726" r:id="rId59"/>
    <p:sldId id="727" r:id="rId60"/>
    <p:sldId id="762" r:id="rId61"/>
    <p:sldId id="733" r:id="rId62"/>
    <p:sldId id="734" r:id="rId63"/>
    <p:sldId id="735" r:id="rId64"/>
    <p:sldId id="736" r:id="rId65"/>
    <p:sldId id="737" r:id="rId66"/>
    <p:sldId id="739" r:id="rId67"/>
    <p:sldId id="742" r:id="rId68"/>
    <p:sldId id="743" r:id="rId69"/>
    <p:sldId id="744" r:id="rId70"/>
    <p:sldId id="745" r:id="rId71"/>
    <p:sldId id="746" r:id="rId72"/>
    <p:sldId id="747" r:id="rId73"/>
    <p:sldId id="748" r:id="rId74"/>
    <p:sldId id="749" r:id="rId75"/>
    <p:sldId id="750" r:id="rId76"/>
    <p:sldId id="751" r:id="rId77"/>
    <p:sldId id="752" r:id="rId78"/>
    <p:sldId id="753" r:id="rId79"/>
    <p:sldId id="754" r:id="rId80"/>
    <p:sldId id="755" r:id="rId81"/>
    <p:sldId id="756" r:id="rId82"/>
    <p:sldId id="757" r:id="rId83"/>
    <p:sldId id="758" r:id="rId84"/>
    <p:sldId id="759" r:id="rId85"/>
    <p:sldId id="760" r:id="rId86"/>
  </p:sldIdLst>
  <p:sldSz cx="9144000" cy="6858000" type="screen4x3"/>
  <p:notesSz cx="6881813" cy="9296400"/>
  <p:embeddedFontLst>
    <p:embeddedFont>
      <p:font typeface="Arial Rounded MT Bold" panose="020F0704030504030204" pitchFamily="34" charset="0"/>
      <p:regular r:id="rId89"/>
    </p:embeddedFont>
    <p:embeddedFont>
      <p:font typeface="Calibri" panose="020F0502020204030204" pitchFamily="34" charset="0"/>
      <p:regular r:id="rId90"/>
      <p:bold r:id="rId91"/>
      <p:italic r:id="rId92"/>
      <p:boldItalic r:id="rId9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7"/>
            <p14:sldId id="656"/>
            <p14:sldId id="657"/>
            <p14:sldId id="668"/>
            <p14:sldId id="669"/>
            <p14:sldId id="671"/>
            <p14:sldId id="672"/>
            <p14:sldId id="673"/>
            <p14:sldId id="674"/>
            <p14:sldId id="675"/>
            <p14:sldId id="676"/>
            <p14:sldId id="677"/>
            <p14:sldId id="678"/>
            <p14:sldId id="679"/>
            <p14:sldId id="680"/>
            <p14:sldId id="683"/>
            <p14:sldId id="684"/>
            <p14:sldId id="685"/>
            <p14:sldId id="688"/>
            <p14:sldId id="690"/>
            <p14:sldId id="691"/>
            <p14:sldId id="692"/>
            <p14:sldId id="761"/>
            <p14:sldId id="693"/>
            <p14:sldId id="694"/>
            <p14:sldId id="695"/>
            <p14:sldId id="696"/>
            <p14:sldId id="697"/>
            <p14:sldId id="698"/>
            <p14:sldId id="699"/>
            <p14:sldId id="700"/>
            <p14:sldId id="701"/>
            <p14:sldId id="703"/>
            <p14:sldId id="704"/>
            <p14:sldId id="705"/>
            <p14:sldId id="706"/>
            <p14:sldId id="707"/>
            <p14:sldId id="708"/>
            <p14:sldId id="709"/>
            <p14:sldId id="710"/>
            <p14:sldId id="711"/>
            <p14:sldId id="712"/>
            <p14:sldId id="713"/>
            <p14:sldId id="714"/>
            <p14:sldId id="715"/>
            <p14:sldId id="716"/>
            <p14:sldId id="717"/>
            <p14:sldId id="718"/>
            <p14:sldId id="719"/>
            <p14:sldId id="724"/>
            <p14:sldId id="725"/>
            <p14:sldId id="726"/>
            <p14:sldId id="727"/>
            <p14:sldId id="762"/>
            <p14:sldId id="733"/>
            <p14:sldId id="734"/>
            <p14:sldId id="735"/>
            <p14:sldId id="736"/>
            <p14:sldId id="737"/>
            <p14:sldId id="739"/>
            <p14:sldId id="742"/>
            <p14:sldId id="743"/>
            <p14:sldId id="744"/>
            <p14:sldId id="745"/>
            <p14:sldId id="746"/>
            <p14:sldId id="747"/>
            <p14:sldId id="748"/>
            <p14:sldId id="749"/>
            <p14:sldId id="750"/>
            <p14:sldId id="751"/>
            <p14:sldId id="752"/>
            <p14:sldId id="753"/>
            <p14:sldId id="754"/>
            <p14:sldId id="755"/>
            <p14:sldId id="756"/>
            <p14:sldId id="757"/>
            <p14:sldId id="758"/>
            <p14:sldId id="759"/>
            <p14:sldId id="760"/>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3074" autoAdjust="0"/>
  </p:normalViewPr>
  <p:slideViewPr>
    <p:cSldViewPr>
      <p:cViewPr>
        <p:scale>
          <a:sx n="59" d="100"/>
          <a:sy n="59" d="100"/>
        </p:scale>
        <p:origin x="109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2.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font" Target="fonts/font3.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27/10/2021</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10/27/2021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1327917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2165517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2769961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1452258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742192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297639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3869514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548123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33594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3972207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3386886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342129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1974215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231544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503383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224513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3990570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841061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7044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1326849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3232598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230707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628759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2119796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3707535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3664246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2977105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3100226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3671548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2291844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999504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3136117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3749777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40562912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3061508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24747665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7886187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3902338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23941076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4254180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32052397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39311852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31631289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2680182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429367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1841188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12004918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843153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40276613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2585070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17312907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3862619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13597453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6849676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16759518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15626485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26110286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5096102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5525389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4941643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9329436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21653310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34307261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42003519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10456507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34212709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30476288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9837294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2981549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11800869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785480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17386105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4008771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32276469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16394156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10087532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25624095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3892272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24145274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9375405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369363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27/10/2021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63A00BBA-C33B-47DA-B10E-E6E3FF5EE32D}"/>
              </a:ext>
            </a:extLst>
          </p:cNvPr>
          <p:cNvPicPr>
            <a:picLocks noChangeAspect="1"/>
          </p:cNvPicPr>
          <p:nvPr/>
        </p:nvPicPr>
        <p:blipFill rotWithShape="1">
          <a:blip r:embed="rId2"/>
          <a:srcRect l="48425" t="16401" r="27163" b="23118"/>
          <a:stretch/>
        </p:blipFill>
        <p:spPr>
          <a:xfrm>
            <a:off x="2987824" y="21699"/>
            <a:ext cx="3168352" cy="441541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00808"/>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“PORQUE ¿QUÉ NACIÓN</a:t>
            </a:r>
          </a:p>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GRANDE HAY...?”</a:t>
            </a:r>
          </a:p>
        </p:txBody>
      </p:sp>
      <p:pic>
        <p:nvPicPr>
          <p:cNvPr id="2" name="Picture 1">
            <a:extLst>
              <a:ext uri="{FF2B5EF4-FFF2-40B4-BE49-F238E27FC236}">
                <a16:creationId xmlns:a16="http://schemas.microsoft.com/office/drawing/2014/main" id="{E146617C-7B9B-42A5-8933-7E86BA22CC20}"/>
              </a:ext>
            </a:extLst>
          </p:cNvPr>
          <p:cNvPicPr>
            <a:picLocks noChangeAspect="1"/>
          </p:cNvPicPr>
          <p:nvPr/>
        </p:nvPicPr>
        <p:blipFill rotWithShape="1">
          <a:blip r:embed="rId2"/>
          <a:srcRect l="8064" r="5139"/>
          <a:stretch/>
        </p:blipFill>
        <p:spPr>
          <a:xfrm>
            <a:off x="2267744" y="2933627"/>
            <a:ext cx="4680520" cy="1791517"/>
          </a:xfrm>
          <a:prstGeom prst="rect">
            <a:avLst/>
          </a:prstGeom>
          <a:effectLst>
            <a:softEdge rad="1270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712183"/>
          </a:xfrm>
          <a:prstGeom prst="rect">
            <a:avLst/>
          </a:prstGeom>
          <a:noFill/>
        </p:spPr>
        <p:txBody>
          <a:bodyPr wrap="square" rtlCol="0">
            <a:spAutoFit/>
          </a:bodyPr>
          <a:lstStyle/>
          <a:p>
            <a:pPr algn="ctr">
              <a:lnSpc>
                <a:spcPts val="2400"/>
              </a:lnSpc>
            </a:pPr>
            <a:r>
              <a:rPr lang="es-ES" sz="2400" dirty="0">
                <a:solidFill>
                  <a:schemeClr val="bg1"/>
                </a:solidFill>
              </a:rPr>
              <a:t>Y ¿qué nación grande hay que tenga estatutos y juicios justos como es toda esta ley que yo pongo hoy delante de vosotros?</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chemeClr val="bg1"/>
                </a:solidFill>
              </a:rPr>
              <a:t>Ahora, pues, oh Israel, oye los estatutos y decretos que yo os enseño, 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422739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chemeClr val="bg1"/>
                </a:solidFill>
              </a:rPr>
              <a:t>oye los estatutos y decretos que yo os enseño, 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17371634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chemeClr val="bg1"/>
                </a:solidFill>
              </a:rPr>
              <a:t>No añadiréis a la palabra que yo os mando, ni disminuiréis de ella, para que guardéis los mandamientos de Jehová vuestro Dios que yo os ordene.</a:t>
            </a:r>
          </a:p>
        </p:txBody>
      </p:sp>
    </p:spTree>
    <p:extLst>
      <p:ext uri="{BB962C8B-B14F-4D97-AF65-F5344CB8AC3E}">
        <p14:creationId xmlns:p14="http://schemas.microsoft.com/office/powerpoint/2010/main" val="36359506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chemeClr val="bg1"/>
                </a:solidFill>
              </a:rPr>
              <a:t>ni disminuiréis de ella, para que guardéis los mandamientos de Jehová vuestro Dios que yo os ordene.</a:t>
            </a:r>
          </a:p>
        </p:txBody>
      </p:sp>
    </p:spTree>
    <p:extLst>
      <p:ext uri="{BB962C8B-B14F-4D97-AF65-F5344CB8AC3E}">
        <p14:creationId xmlns:p14="http://schemas.microsoft.com/office/powerpoint/2010/main" val="212360850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dirty="0">
                <a:solidFill>
                  <a:schemeClr val="bg1"/>
                </a:solidFill>
              </a:rPr>
              <a:t>La ley de Jehová es perfecta, que convierte el alma; El testimonio de Jehová es fiel, que hace sabio al sencillo.</a:t>
            </a:r>
          </a:p>
        </p:txBody>
      </p:sp>
    </p:spTree>
    <p:extLst>
      <p:ext uri="{BB962C8B-B14F-4D97-AF65-F5344CB8AC3E}">
        <p14:creationId xmlns:p14="http://schemas.microsoft.com/office/powerpoint/2010/main" val="1032859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chemeClr val="bg1"/>
                </a:solidFill>
              </a:rPr>
              <a:t>El testimonio de Jehová es fiel, que hace sabio al sencillo.</a:t>
            </a:r>
          </a:p>
        </p:txBody>
      </p:sp>
    </p:spTree>
    <p:extLst>
      <p:ext uri="{BB962C8B-B14F-4D97-AF65-F5344CB8AC3E}">
        <p14:creationId xmlns:p14="http://schemas.microsoft.com/office/powerpoint/2010/main" val="299571503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chemeClr val="bg1"/>
                </a:solidFill>
              </a:rPr>
              <a:t>Y hablará palabras contra el Altísimo, y a los santos del Altísimo quebrantará, y pensará en cambiar los tiempos y la ley; y serán entregados en su mano hasta tiempo, y tiempos, y medio tiempo.</a:t>
            </a:r>
          </a:p>
        </p:txBody>
      </p:sp>
    </p:spTree>
    <p:extLst>
      <p:ext uri="{BB962C8B-B14F-4D97-AF65-F5344CB8AC3E}">
        <p14:creationId xmlns:p14="http://schemas.microsoft.com/office/powerpoint/2010/main" val="3156423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4" name="1 CuadroTexto">
            <a:extLst>
              <a:ext uri="{FF2B5EF4-FFF2-40B4-BE49-F238E27FC236}">
                <a16:creationId xmlns:a16="http://schemas.microsoft.com/office/drawing/2014/main" id="{44D2997C-ADE2-47E2-B3EF-D95A1B09EDD4}"/>
              </a:ext>
            </a:extLst>
          </p:cNvPr>
          <p:cNvSpPr txBox="1"/>
          <p:nvPr/>
        </p:nvSpPr>
        <p:spPr>
          <a:xfrm>
            <a:off x="5451904" y="1340768"/>
            <a:ext cx="263668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Mateo15:4-6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AFAE2779-A32E-4AE4-BCD6-5DC6FFEB9002}"/>
              </a:ext>
            </a:extLst>
          </p:cNvPr>
          <p:cNvSpPr txBox="1"/>
          <p:nvPr/>
        </p:nvSpPr>
        <p:spPr>
          <a:xfrm>
            <a:off x="4396822" y="1803272"/>
            <a:ext cx="4780022" cy="3206455"/>
          </a:xfrm>
          <a:prstGeom prst="rect">
            <a:avLst/>
          </a:prstGeom>
          <a:noFill/>
        </p:spPr>
        <p:txBody>
          <a:bodyPr wrap="square" rtlCol="0">
            <a:spAutoFit/>
          </a:bodyPr>
          <a:lstStyle/>
          <a:p>
            <a:pPr algn="ctr">
              <a:lnSpc>
                <a:spcPts val="2200"/>
              </a:lnSpc>
            </a:pPr>
            <a:r>
              <a:rPr lang="es-ES" sz="2400" dirty="0">
                <a:solidFill>
                  <a:schemeClr val="bg1"/>
                </a:solidFill>
              </a:rPr>
              <a:t>Porque Dios mandó diciendo: Honra a tu padre y a tu madre; y: El que maldiga al padre o a la madre, muera irremisiblemente. Pero vosotros decís: Cualquiera que diga a su padre o a su madre: Es mi ofrenda a Dios todo aquello con que pudiera ayudarte, ya no ha de honrar a su padre o a su madre. Así habéis invalidado el mandamiento de Dios por vuestra tradición. </a:t>
            </a:r>
          </a:p>
        </p:txBody>
      </p:sp>
    </p:spTree>
    <p:extLst>
      <p:ext uri="{BB962C8B-B14F-4D97-AF65-F5344CB8AC3E}">
        <p14:creationId xmlns:p14="http://schemas.microsoft.com/office/powerpoint/2010/main" val="2046771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4" name="1 CuadroTexto">
            <a:extLst>
              <a:ext uri="{FF2B5EF4-FFF2-40B4-BE49-F238E27FC236}">
                <a16:creationId xmlns:a16="http://schemas.microsoft.com/office/drawing/2014/main" id="{44D2997C-ADE2-47E2-B3EF-D95A1B09EDD4}"/>
              </a:ext>
            </a:extLst>
          </p:cNvPr>
          <p:cNvSpPr txBox="1"/>
          <p:nvPr/>
        </p:nvSpPr>
        <p:spPr>
          <a:xfrm>
            <a:off x="5451904" y="1340768"/>
            <a:ext cx="263668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Mateo15:4-6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AFAE2779-A32E-4AE4-BCD6-5DC6FFEB9002}"/>
              </a:ext>
            </a:extLst>
          </p:cNvPr>
          <p:cNvSpPr txBox="1"/>
          <p:nvPr/>
        </p:nvSpPr>
        <p:spPr>
          <a:xfrm>
            <a:off x="4396822" y="1803272"/>
            <a:ext cx="4780022" cy="3206455"/>
          </a:xfrm>
          <a:prstGeom prst="rect">
            <a:avLst/>
          </a:prstGeom>
          <a:noFill/>
        </p:spPr>
        <p:txBody>
          <a:bodyPr wrap="square" rtlCol="0">
            <a:spAutoFit/>
          </a:bodyPr>
          <a:lstStyle/>
          <a:p>
            <a:pPr algn="ctr">
              <a:lnSpc>
                <a:spcPts val="2200"/>
              </a:lnSpc>
            </a:pPr>
            <a:r>
              <a:rPr lang="es-ES" sz="2400" dirty="0">
                <a:solidFill>
                  <a:srgbClr val="FFFF00"/>
                </a:solidFill>
              </a:rPr>
              <a:t>Porque Dios mandó diciendo: Honra a tu padre y a tu madre;</a:t>
            </a:r>
            <a:r>
              <a:rPr lang="es-ES" sz="2400" dirty="0">
                <a:solidFill>
                  <a:schemeClr val="bg1"/>
                </a:solidFill>
              </a:rPr>
              <a:t> </a:t>
            </a:r>
            <a:r>
              <a:rPr lang="es-ES" sz="2400" dirty="0">
                <a:solidFill>
                  <a:srgbClr val="FFFF00"/>
                </a:solidFill>
              </a:rPr>
              <a:t>y: El que maldiga al padre o a la madre, muera irremisiblemente. </a:t>
            </a:r>
            <a:r>
              <a:rPr lang="es-ES" sz="2400" dirty="0">
                <a:solidFill>
                  <a:schemeClr val="bg1"/>
                </a:solidFill>
              </a:rPr>
              <a:t>Pero vosotros decís: Cualquiera que diga a su padre o a su madre: Es mi ofrenda a Dios todo aquello con que pudiera ayudarte, ya no ha de honrar a su padre o a su madre. Así habéis invalidado el mandamiento de Dios por vuestra tradición. </a:t>
            </a:r>
          </a:p>
        </p:txBody>
      </p:sp>
    </p:spTree>
    <p:extLst>
      <p:ext uri="{BB962C8B-B14F-4D97-AF65-F5344CB8AC3E}">
        <p14:creationId xmlns:p14="http://schemas.microsoft.com/office/powerpoint/2010/main" val="3921593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4" name="1 CuadroTexto">
            <a:extLst>
              <a:ext uri="{FF2B5EF4-FFF2-40B4-BE49-F238E27FC236}">
                <a16:creationId xmlns:a16="http://schemas.microsoft.com/office/drawing/2014/main" id="{44D2997C-ADE2-47E2-B3EF-D95A1B09EDD4}"/>
              </a:ext>
            </a:extLst>
          </p:cNvPr>
          <p:cNvSpPr txBox="1"/>
          <p:nvPr/>
        </p:nvSpPr>
        <p:spPr>
          <a:xfrm>
            <a:off x="5451904" y="1340768"/>
            <a:ext cx="263668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Mateo15:4-6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AFAE2779-A32E-4AE4-BCD6-5DC6FFEB9002}"/>
              </a:ext>
            </a:extLst>
          </p:cNvPr>
          <p:cNvSpPr txBox="1"/>
          <p:nvPr/>
        </p:nvSpPr>
        <p:spPr>
          <a:xfrm>
            <a:off x="4396822" y="1803272"/>
            <a:ext cx="4780022" cy="3206455"/>
          </a:xfrm>
          <a:prstGeom prst="rect">
            <a:avLst/>
          </a:prstGeom>
          <a:noFill/>
        </p:spPr>
        <p:txBody>
          <a:bodyPr wrap="square" rtlCol="0">
            <a:spAutoFit/>
          </a:bodyPr>
          <a:lstStyle/>
          <a:p>
            <a:pPr algn="ctr">
              <a:lnSpc>
                <a:spcPts val="2200"/>
              </a:lnSpc>
            </a:pPr>
            <a:r>
              <a:rPr lang="es-ES" sz="2400" dirty="0">
                <a:solidFill>
                  <a:srgbClr val="FFFF00"/>
                </a:solidFill>
              </a:rPr>
              <a:t>Porque Dios mandó diciendo: Honra a tu padre y a tu madre;</a:t>
            </a:r>
            <a:r>
              <a:rPr lang="es-ES" sz="2400" dirty="0">
                <a:solidFill>
                  <a:schemeClr val="bg1"/>
                </a:solidFill>
              </a:rPr>
              <a:t> </a:t>
            </a:r>
            <a:r>
              <a:rPr lang="es-ES" sz="2400" dirty="0">
                <a:solidFill>
                  <a:srgbClr val="FFFF00"/>
                </a:solidFill>
              </a:rPr>
              <a:t>y: El que maldiga al padre o a la madre, muera irremisiblemente. </a:t>
            </a:r>
            <a:r>
              <a:rPr lang="es-ES" sz="2400" dirty="0">
                <a:solidFill>
                  <a:srgbClr val="00B0F0"/>
                </a:solidFill>
              </a:rPr>
              <a:t>Pero vosotros decís: Cualquiera que diga a su padre o a su madre: Es mi ofrenda a Dios todo aquello con que pudiera ayudarte,</a:t>
            </a:r>
            <a:r>
              <a:rPr lang="es-ES" sz="2400" dirty="0">
                <a:solidFill>
                  <a:schemeClr val="bg1"/>
                </a:solidFill>
              </a:rPr>
              <a:t> ya no ha de honrar a su padre o a su madre. Así habéis invalidado el mandamiento de Dios por vuestra tradición. </a:t>
            </a:r>
          </a:p>
        </p:txBody>
      </p:sp>
    </p:spTree>
    <p:extLst>
      <p:ext uri="{BB962C8B-B14F-4D97-AF65-F5344CB8AC3E}">
        <p14:creationId xmlns:p14="http://schemas.microsoft.com/office/powerpoint/2010/main" val="110783702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4" name="1 CuadroTexto">
            <a:extLst>
              <a:ext uri="{FF2B5EF4-FFF2-40B4-BE49-F238E27FC236}">
                <a16:creationId xmlns:a16="http://schemas.microsoft.com/office/drawing/2014/main" id="{44D2997C-ADE2-47E2-B3EF-D95A1B09EDD4}"/>
              </a:ext>
            </a:extLst>
          </p:cNvPr>
          <p:cNvSpPr txBox="1"/>
          <p:nvPr/>
        </p:nvSpPr>
        <p:spPr>
          <a:xfrm>
            <a:off x="5451904" y="1340768"/>
            <a:ext cx="263668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Mateo15:4-6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AFAE2779-A32E-4AE4-BCD6-5DC6FFEB9002}"/>
              </a:ext>
            </a:extLst>
          </p:cNvPr>
          <p:cNvSpPr txBox="1"/>
          <p:nvPr/>
        </p:nvSpPr>
        <p:spPr>
          <a:xfrm>
            <a:off x="4396822" y="1803272"/>
            <a:ext cx="4780022" cy="3206455"/>
          </a:xfrm>
          <a:prstGeom prst="rect">
            <a:avLst/>
          </a:prstGeom>
          <a:noFill/>
        </p:spPr>
        <p:txBody>
          <a:bodyPr wrap="square" rtlCol="0">
            <a:spAutoFit/>
          </a:bodyPr>
          <a:lstStyle/>
          <a:p>
            <a:pPr algn="ctr">
              <a:lnSpc>
                <a:spcPts val="2200"/>
              </a:lnSpc>
            </a:pPr>
            <a:r>
              <a:rPr lang="es-ES" sz="2400" dirty="0">
                <a:solidFill>
                  <a:srgbClr val="FFFF00"/>
                </a:solidFill>
              </a:rPr>
              <a:t>Porque Dios mandó diciendo: Honra a tu padre y a tu madre;</a:t>
            </a:r>
            <a:r>
              <a:rPr lang="es-ES" sz="2400" dirty="0">
                <a:solidFill>
                  <a:schemeClr val="bg1"/>
                </a:solidFill>
              </a:rPr>
              <a:t> </a:t>
            </a:r>
            <a:r>
              <a:rPr lang="es-ES" sz="2400" dirty="0">
                <a:solidFill>
                  <a:srgbClr val="FFFF00"/>
                </a:solidFill>
              </a:rPr>
              <a:t>y: El que maldiga al padre o a la madre, muera irremisiblemente. </a:t>
            </a:r>
            <a:r>
              <a:rPr lang="es-ES" sz="2400" dirty="0">
                <a:solidFill>
                  <a:srgbClr val="00B0F0"/>
                </a:solidFill>
              </a:rPr>
              <a:t>Pero vosotros decís: Cualquiera que diga a su padre o a su madre: Es mi ofrenda a Dios todo aquello con que pudiera ayudarte,</a:t>
            </a:r>
            <a:r>
              <a:rPr lang="es-ES" sz="2400" dirty="0">
                <a:solidFill>
                  <a:schemeClr val="bg1"/>
                </a:solidFill>
              </a:rPr>
              <a:t> </a:t>
            </a:r>
            <a:r>
              <a:rPr lang="es-ES" sz="2400" dirty="0">
                <a:solidFill>
                  <a:srgbClr val="FFFF00"/>
                </a:solidFill>
              </a:rPr>
              <a:t>ya no ha de honrar a su padre o a su madre</a:t>
            </a:r>
            <a:r>
              <a:rPr lang="es-ES" sz="2400" dirty="0">
                <a:solidFill>
                  <a:schemeClr val="bg1"/>
                </a:solidFill>
              </a:rPr>
              <a:t>. Así habéis invalidado el mandamiento de Dios por vuestra tradición. </a:t>
            </a:r>
          </a:p>
        </p:txBody>
      </p:sp>
    </p:spTree>
    <p:extLst>
      <p:ext uri="{BB962C8B-B14F-4D97-AF65-F5344CB8AC3E}">
        <p14:creationId xmlns:p14="http://schemas.microsoft.com/office/powerpoint/2010/main" val="308475420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4" name="1 CuadroTexto">
            <a:extLst>
              <a:ext uri="{FF2B5EF4-FFF2-40B4-BE49-F238E27FC236}">
                <a16:creationId xmlns:a16="http://schemas.microsoft.com/office/drawing/2014/main" id="{44D2997C-ADE2-47E2-B3EF-D95A1B09EDD4}"/>
              </a:ext>
            </a:extLst>
          </p:cNvPr>
          <p:cNvSpPr txBox="1"/>
          <p:nvPr/>
        </p:nvSpPr>
        <p:spPr>
          <a:xfrm>
            <a:off x="5451904" y="1340768"/>
            <a:ext cx="263668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Mateo15:4-6</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AFAE2779-A32E-4AE4-BCD6-5DC6FFEB9002}"/>
              </a:ext>
            </a:extLst>
          </p:cNvPr>
          <p:cNvSpPr txBox="1"/>
          <p:nvPr/>
        </p:nvSpPr>
        <p:spPr>
          <a:xfrm>
            <a:off x="4396822" y="1803272"/>
            <a:ext cx="4780022" cy="3206455"/>
          </a:xfrm>
          <a:prstGeom prst="rect">
            <a:avLst/>
          </a:prstGeom>
          <a:noFill/>
        </p:spPr>
        <p:txBody>
          <a:bodyPr wrap="square" rtlCol="0">
            <a:spAutoFit/>
          </a:bodyPr>
          <a:lstStyle/>
          <a:p>
            <a:pPr algn="ctr">
              <a:lnSpc>
                <a:spcPts val="2200"/>
              </a:lnSpc>
            </a:pPr>
            <a:r>
              <a:rPr lang="es-ES" sz="2400" dirty="0">
                <a:solidFill>
                  <a:srgbClr val="FFFF00"/>
                </a:solidFill>
              </a:rPr>
              <a:t>Porque Dios mandó diciendo: Honra a tu padre y a tu madre;</a:t>
            </a:r>
            <a:r>
              <a:rPr lang="es-ES" sz="2400" dirty="0">
                <a:solidFill>
                  <a:schemeClr val="bg1"/>
                </a:solidFill>
              </a:rPr>
              <a:t> </a:t>
            </a:r>
            <a:r>
              <a:rPr lang="es-ES" sz="2400" dirty="0">
                <a:solidFill>
                  <a:srgbClr val="FFFF00"/>
                </a:solidFill>
              </a:rPr>
              <a:t>y: El que maldiga al padre o a la madre, muera irremisiblemente. </a:t>
            </a:r>
            <a:r>
              <a:rPr lang="es-ES" sz="2400" dirty="0">
                <a:solidFill>
                  <a:srgbClr val="00B0F0"/>
                </a:solidFill>
              </a:rPr>
              <a:t>Pero vosotros decís: Cualquiera que diga a su padre o a su madre: Es mi ofrenda a Dios todo aquello con que pudiera ayudarte,</a:t>
            </a:r>
            <a:r>
              <a:rPr lang="es-ES" sz="2400" dirty="0">
                <a:solidFill>
                  <a:schemeClr val="bg1"/>
                </a:solidFill>
              </a:rPr>
              <a:t> </a:t>
            </a:r>
            <a:r>
              <a:rPr lang="es-ES" sz="2400" dirty="0">
                <a:solidFill>
                  <a:srgbClr val="FFFF00"/>
                </a:solidFill>
              </a:rPr>
              <a:t>ya no ha de honrar a su padre o a su madre</a:t>
            </a:r>
            <a:r>
              <a:rPr lang="es-ES" sz="2400" dirty="0">
                <a:solidFill>
                  <a:schemeClr val="bg1"/>
                </a:solidFill>
              </a:rPr>
              <a:t>. </a:t>
            </a:r>
            <a:r>
              <a:rPr lang="es-ES" sz="2400" dirty="0">
                <a:solidFill>
                  <a:srgbClr val="00B0F0"/>
                </a:solidFill>
              </a:rPr>
              <a:t>Así habéis invalidado el mandamiento de Dios por vuestra tradición. </a:t>
            </a:r>
          </a:p>
        </p:txBody>
      </p:sp>
    </p:spTree>
    <p:extLst>
      <p:ext uri="{BB962C8B-B14F-4D97-AF65-F5344CB8AC3E}">
        <p14:creationId xmlns:p14="http://schemas.microsoft.com/office/powerpoint/2010/main" val="11949370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chemeClr val="bg1"/>
                </a:solidFill>
              </a:rPr>
              <a:t>He entendido que todo lo que Dios hace será perpetuo; sobre aquello no se añadirá, ni de ello se disminuirá; y lo hace Dios, para que delante de él teman los hombres. </a:t>
            </a:r>
          </a:p>
        </p:txBody>
      </p:sp>
    </p:spTree>
    <p:extLst>
      <p:ext uri="{BB962C8B-B14F-4D97-AF65-F5344CB8AC3E}">
        <p14:creationId xmlns:p14="http://schemas.microsoft.com/office/powerpoint/2010/main" val="2883536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rgbClr val="FFFF00"/>
                </a:solidFill>
              </a:rPr>
              <a:t>He entendido que todo lo que Dios hace será perpetuo; </a:t>
            </a:r>
            <a:r>
              <a:rPr lang="es-ES" sz="2400" dirty="0">
                <a:solidFill>
                  <a:schemeClr val="bg1"/>
                </a:solidFill>
              </a:rPr>
              <a:t>sobre aquello no se añadirá, ni de ello se disminuirá; y lo hace Dios, para que delante de él teman los hombres. </a:t>
            </a:r>
          </a:p>
        </p:txBody>
      </p:sp>
    </p:spTree>
    <p:extLst>
      <p:ext uri="{BB962C8B-B14F-4D97-AF65-F5344CB8AC3E}">
        <p14:creationId xmlns:p14="http://schemas.microsoft.com/office/powerpoint/2010/main" val="97284245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9" name="1 CuadroTexto">
            <a:extLst>
              <a:ext uri="{FF2B5EF4-FFF2-40B4-BE49-F238E27FC236}">
                <a16:creationId xmlns:a16="http://schemas.microsoft.com/office/drawing/2014/main" id="{56827A86-43B8-407E-BC8F-6F663D7F3523}"/>
              </a:ext>
            </a:extLst>
          </p:cNvPr>
          <p:cNvSpPr txBox="1"/>
          <p:nvPr/>
        </p:nvSpPr>
        <p:spPr>
          <a:xfrm>
            <a:off x="3644443" y="531106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4592771C-E6E3-4719-9FDE-E41F0F44A43C}"/>
              </a:ext>
            </a:extLst>
          </p:cNvPr>
          <p:cNvSpPr txBox="1"/>
          <p:nvPr/>
        </p:nvSpPr>
        <p:spPr>
          <a:xfrm>
            <a:off x="0" y="5805264"/>
            <a:ext cx="9144000" cy="1019959"/>
          </a:xfrm>
          <a:prstGeom prst="rect">
            <a:avLst/>
          </a:prstGeom>
          <a:noFill/>
        </p:spPr>
        <p:txBody>
          <a:bodyPr wrap="square" rtlCol="0">
            <a:spAutoFit/>
          </a:bodyPr>
          <a:lstStyle/>
          <a:p>
            <a:pPr algn="ctr">
              <a:lnSpc>
                <a:spcPts val="2400"/>
              </a:lnSpc>
            </a:pPr>
            <a:r>
              <a:rPr lang="es-ES" sz="2400" dirty="0">
                <a:solidFill>
                  <a:srgbClr val="FFFF00"/>
                </a:solidFill>
              </a:rPr>
              <a:t>Y hablará palabras contra el Altísimo, y a los santos del Altísimo quebrantará, y </a:t>
            </a:r>
            <a:r>
              <a:rPr lang="es-ES" sz="2400" u="sng" dirty="0">
                <a:solidFill>
                  <a:srgbClr val="FFFF00"/>
                </a:solidFill>
              </a:rPr>
              <a:t>pensará en cambiar los tiempos y la ley</a:t>
            </a:r>
            <a:r>
              <a:rPr lang="es-ES" sz="2400" dirty="0">
                <a:solidFill>
                  <a:srgbClr val="FFFF00"/>
                </a:solidFill>
              </a:rPr>
              <a:t>; </a:t>
            </a:r>
            <a:r>
              <a:rPr lang="es-ES" sz="2400" dirty="0">
                <a:solidFill>
                  <a:schemeClr val="bg1"/>
                </a:solidFill>
              </a:rPr>
              <a:t>y serán entregados en su mano hasta tiempo, y tiempos, y medio tiempo.</a:t>
            </a:r>
          </a:p>
        </p:txBody>
      </p:sp>
      <p:sp>
        <p:nvSpPr>
          <p:cNvPr id="13" name="Rectangle 12">
            <a:extLst>
              <a:ext uri="{FF2B5EF4-FFF2-40B4-BE49-F238E27FC236}">
                <a16:creationId xmlns:a16="http://schemas.microsoft.com/office/drawing/2014/main" id="{AD58AC29-6704-4CD5-9E0C-CA696E666F08}"/>
              </a:ext>
            </a:extLst>
          </p:cNvPr>
          <p:cNvSpPr/>
          <p:nvPr/>
        </p:nvSpPr>
        <p:spPr>
          <a:xfrm>
            <a:off x="62659" y="5001299"/>
            <a:ext cx="9108505" cy="1789080"/>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a:t>
            </a:r>
            <a:r>
              <a:rPr lang="es-ES" sz="2200" dirty="0" err="1">
                <a:solidFill>
                  <a:schemeClr val="bg1"/>
                </a:solidFill>
              </a:rPr>
              <a:t>Satanás</a:t>
            </a:r>
            <a:r>
              <a:rPr lang="es-ES" sz="2200" dirty="0">
                <a:solidFill>
                  <a:schemeClr val="bg1"/>
                </a:solidFill>
              </a:rPr>
              <a:t> ha sido perseverante e incansable en sus esfuerzos por proseguir la obra que </a:t>
            </a:r>
            <a:r>
              <a:rPr lang="es-ES" sz="2200" dirty="0" err="1">
                <a:solidFill>
                  <a:schemeClr val="bg1"/>
                </a:solidFill>
              </a:rPr>
              <a:t>comenzo</a:t>
            </a:r>
            <a:r>
              <a:rPr lang="es-ES" sz="2200" dirty="0">
                <a:solidFill>
                  <a:schemeClr val="bg1"/>
                </a:solidFill>
              </a:rPr>
              <a:t>́ en el cielo, para cambiar la Ley de Dios. </a:t>
            </a:r>
            <a:r>
              <a:rPr lang="es-ES" sz="2200" dirty="0">
                <a:solidFill>
                  <a:srgbClr val="FFFF00"/>
                </a:solidFill>
              </a:rPr>
              <a:t>Ha tenido </a:t>
            </a:r>
            <a:r>
              <a:rPr lang="es-ES" sz="2200" dirty="0" err="1">
                <a:solidFill>
                  <a:srgbClr val="FFFF00"/>
                </a:solidFill>
              </a:rPr>
              <a:t>éxito</a:t>
            </a:r>
            <a:r>
              <a:rPr lang="es-ES" sz="2200" dirty="0">
                <a:solidFill>
                  <a:srgbClr val="FFFF00"/>
                </a:solidFill>
              </a:rPr>
              <a:t> en hacer creer al mundo la </a:t>
            </a:r>
            <a:r>
              <a:rPr lang="es-ES" sz="2200" dirty="0" err="1">
                <a:solidFill>
                  <a:srgbClr val="FFFF00"/>
                </a:solidFill>
              </a:rPr>
              <a:t>teoría</a:t>
            </a:r>
            <a:r>
              <a:rPr lang="es-ES" sz="2200" dirty="0">
                <a:solidFill>
                  <a:srgbClr val="FFFF00"/>
                </a:solidFill>
              </a:rPr>
              <a:t> que presentó en el cielo antes de su </a:t>
            </a:r>
            <a:r>
              <a:rPr lang="es-ES" sz="2200" dirty="0" err="1">
                <a:solidFill>
                  <a:srgbClr val="FFFF00"/>
                </a:solidFill>
              </a:rPr>
              <a:t>caída</a:t>
            </a:r>
            <a:r>
              <a:rPr lang="es-ES" sz="2200" dirty="0">
                <a:solidFill>
                  <a:srgbClr val="FFFF00"/>
                </a:solidFill>
              </a:rPr>
              <a:t>, </a:t>
            </a:r>
            <a:r>
              <a:rPr lang="es-ES" sz="2200" dirty="0" err="1">
                <a:solidFill>
                  <a:srgbClr val="FFFF00"/>
                </a:solidFill>
              </a:rPr>
              <a:t>según</a:t>
            </a:r>
            <a:r>
              <a:rPr lang="es-ES" sz="2200" dirty="0">
                <a:solidFill>
                  <a:srgbClr val="FFFF00"/>
                </a:solidFill>
              </a:rPr>
              <a:t> la cual la Ley de Dios sería defectuosa y necesitaría </a:t>
            </a:r>
            <a:r>
              <a:rPr lang="en-US" sz="2200" dirty="0">
                <a:solidFill>
                  <a:srgbClr val="FFFF00"/>
                </a:solidFill>
              </a:rPr>
              <a:t>una </a:t>
            </a:r>
            <a:r>
              <a:rPr lang="en-US" sz="2200" dirty="0" err="1">
                <a:solidFill>
                  <a:srgbClr val="FFFF00"/>
                </a:solidFill>
              </a:rPr>
              <a:t>revisión</a:t>
            </a:r>
            <a:r>
              <a:rPr lang="en-US" sz="2200" dirty="0">
                <a:solidFill>
                  <a:srgbClr val="FFFF00"/>
                </a:solidFill>
              </a:rPr>
              <a:t>.</a:t>
            </a:r>
            <a:r>
              <a:rPr lang="en-US" sz="2200" dirty="0">
                <a:solidFill>
                  <a:schemeClr val="bg1"/>
                </a:solidFill>
              </a:rPr>
              <a:t> Una gran </a:t>
            </a:r>
            <a:r>
              <a:rPr lang="en-US" sz="2200" dirty="0" err="1">
                <a:solidFill>
                  <a:schemeClr val="bg1"/>
                </a:solidFill>
              </a:rPr>
              <a:t>parte</a:t>
            </a:r>
            <a:r>
              <a:rPr lang="en-US" sz="2200" dirty="0">
                <a:solidFill>
                  <a:schemeClr val="bg1"/>
                </a:solidFill>
              </a:rPr>
              <a:t> de la </a:t>
            </a:r>
            <a:r>
              <a:rPr lang="en-US" sz="2200" dirty="0" err="1">
                <a:solidFill>
                  <a:schemeClr val="bg1"/>
                </a:solidFill>
              </a:rPr>
              <a:t>profesa</a:t>
            </a:r>
            <a:r>
              <a:rPr lang="en-US" sz="2200" dirty="0">
                <a:solidFill>
                  <a:schemeClr val="bg1"/>
                </a:solidFill>
              </a:rPr>
              <a:t> </a:t>
            </a:r>
            <a:r>
              <a:rPr lang="en-US" sz="2200" dirty="0" err="1">
                <a:solidFill>
                  <a:schemeClr val="bg1"/>
                </a:solidFill>
              </a:rPr>
              <a:t>iglesia</a:t>
            </a:r>
            <a:r>
              <a:rPr lang="en-US" sz="2200" dirty="0">
                <a:solidFill>
                  <a:schemeClr val="bg1"/>
                </a:solidFill>
              </a:rPr>
              <a:t> </a:t>
            </a:r>
            <a:r>
              <a:rPr lang="en-US" sz="2200" dirty="0" err="1">
                <a:solidFill>
                  <a:schemeClr val="bg1"/>
                </a:solidFill>
              </a:rPr>
              <a:t>cristiana</a:t>
            </a:r>
            <a:r>
              <a:rPr lang="en-US" sz="2200" dirty="0">
                <a:solidFill>
                  <a:schemeClr val="bg1"/>
                </a:solidFill>
              </a:rPr>
              <a:t> </a:t>
            </a:r>
            <a:r>
              <a:rPr lang="en-US" sz="2200" dirty="0" err="1">
                <a:solidFill>
                  <a:schemeClr val="bg1"/>
                </a:solidFill>
              </a:rPr>
              <a:t>muestra</a:t>
            </a:r>
            <a:r>
              <a:rPr lang="en-US" sz="2200" dirty="0">
                <a:solidFill>
                  <a:schemeClr val="bg1"/>
                </a:solidFill>
              </a:rPr>
              <a:t> por </a:t>
            </a:r>
            <a:r>
              <a:rPr lang="en-US" sz="2200" dirty="0" err="1">
                <a:solidFill>
                  <a:schemeClr val="bg1"/>
                </a:solidFill>
              </a:rPr>
              <a:t>su</a:t>
            </a:r>
            <a:r>
              <a:rPr lang="en-US" sz="2200" dirty="0">
                <a:solidFill>
                  <a:schemeClr val="bg1"/>
                </a:solidFill>
              </a:rPr>
              <a:t> </a:t>
            </a:r>
            <a:r>
              <a:rPr lang="es-ES" sz="2200" dirty="0">
                <a:solidFill>
                  <a:schemeClr val="bg1"/>
                </a:solidFill>
              </a:rPr>
              <a:t>actitud, aunque no por sus palabras, que ha aceptado el mismo error” </a:t>
            </a:r>
            <a:r>
              <a:rPr lang="es-ES" sz="1600" dirty="0">
                <a:solidFill>
                  <a:schemeClr val="bg1"/>
                </a:solidFill>
              </a:rPr>
              <a:t>(</a:t>
            </a:r>
            <a:r>
              <a:rPr lang="es-ES" sz="1600" i="1" dirty="0">
                <a:solidFill>
                  <a:schemeClr val="bg1"/>
                </a:solidFill>
              </a:rPr>
              <a:t>MS </a:t>
            </a:r>
            <a:r>
              <a:rPr lang="en-US" sz="1600" dirty="0">
                <a:solidFill>
                  <a:schemeClr val="bg1"/>
                </a:solidFill>
              </a:rPr>
              <a:t>2:133, 134)</a:t>
            </a:r>
            <a:r>
              <a:rPr lang="en-US" sz="2200" dirty="0">
                <a:solidFill>
                  <a:schemeClr val="bg1"/>
                </a:solidFill>
              </a:rPr>
              <a:t>.</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rgbClr val="FFFF00"/>
                </a:solidFill>
              </a:rPr>
              <a:t>He entendido que todo lo que Dios hace será perpetuo; </a:t>
            </a:r>
            <a:r>
              <a:rPr lang="es-ES" sz="2400" dirty="0">
                <a:solidFill>
                  <a:srgbClr val="00B0F0"/>
                </a:solidFill>
              </a:rPr>
              <a:t>sobre aquello no se añadirá, ni de ello se disminuirá;</a:t>
            </a:r>
            <a:r>
              <a:rPr lang="es-ES" sz="2400" dirty="0">
                <a:solidFill>
                  <a:schemeClr val="bg1"/>
                </a:solidFill>
              </a:rPr>
              <a:t> y lo hace Dios, para que delante de él teman los hombres. </a:t>
            </a:r>
          </a:p>
        </p:txBody>
      </p:sp>
    </p:spTree>
    <p:extLst>
      <p:ext uri="{BB962C8B-B14F-4D97-AF65-F5344CB8AC3E}">
        <p14:creationId xmlns:p14="http://schemas.microsoft.com/office/powerpoint/2010/main" val="221091999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rgbClr val="FFFF00"/>
                </a:solidFill>
              </a:rPr>
              <a:t>He entendido que todo lo que Dios hace será perpetuo; </a:t>
            </a:r>
            <a:r>
              <a:rPr lang="es-ES" sz="2400" dirty="0">
                <a:solidFill>
                  <a:srgbClr val="00B0F0"/>
                </a:solidFill>
              </a:rPr>
              <a:t>sobre aquello no se añadirá, ni de ello se disminuirá;</a:t>
            </a:r>
            <a:r>
              <a:rPr lang="es-ES" sz="2400" dirty="0">
                <a:solidFill>
                  <a:schemeClr val="bg1"/>
                </a:solidFill>
              </a:rPr>
              <a:t> y lo hace Dios, para que delante de él teman los hombres. </a:t>
            </a:r>
          </a:p>
        </p:txBody>
      </p:sp>
      <p:sp>
        <p:nvSpPr>
          <p:cNvPr id="14" name="1 CuadroTexto">
            <a:extLst>
              <a:ext uri="{FF2B5EF4-FFF2-40B4-BE49-F238E27FC236}">
                <a16:creationId xmlns:a16="http://schemas.microsoft.com/office/drawing/2014/main" id="{ECFEE096-752B-4BEE-B563-3ED13671F7AB}"/>
              </a:ext>
            </a:extLst>
          </p:cNvPr>
          <p:cNvSpPr txBox="1"/>
          <p:nvPr/>
        </p:nvSpPr>
        <p:spPr>
          <a:xfrm>
            <a:off x="3491880" y="5357013"/>
            <a:ext cx="235936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5:18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FC37D89-C60F-4475-99A8-C5824701B263}"/>
              </a:ext>
            </a:extLst>
          </p:cNvPr>
          <p:cNvSpPr txBox="1"/>
          <p:nvPr/>
        </p:nvSpPr>
        <p:spPr>
          <a:xfrm>
            <a:off x="0" y="5877272"/>
            <a:ext cx="9108504" cy="712183"/>
          </a:xfrm>
          <a:prstGeom prst="rect">
            <a:avLst/>
          </a:prstGeom>
          <a:noFill/>
        </p:spPr>
        <p:txBody>
          <a:bodyPr wrap="square" rtlCol="0">
            <a:spAutoFit/>
          </a:bodyPr>
          <a:lstStyle/>
          <a:p>
            <a:pPr algn="ctr">
              <a:lnSpc>
                <a:spcPts val="2400"/>
              </a:lnSpc>
            </a:pPr>
            <a:r>
              <a:rPr lang="es-ES" sz="2400" dirty="0">
                <a:solidFill>
                  <a:schemeClr val="bg1"/>
                </a:solidFill>
              </a:rPr>
              <a:t>Porque de cierto os digo que hasta que pasen el cielo y la tierra, ni una jota ni una tilde pasará de la ley, hasta que todo se haya cumplido.</a:t>
            </a:r>
          </a:p>
        </p:txBody>
      </p:sp>
    </p:spTree>
    <p:extLst>
      <p:ext uri="{BB962C8B-B14F-4D97-AF65-F5344CB8AC3E}">
        <p14:creationId xmlns:p14="http://schemas.microsoft.com/office/powerpoint/2010/main" val="1905513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chemeClr val="bg1"/>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rgbClr val="FFFF00"/>
                </a:solidFill>
              </a:rPr>
              <a:t>He entendido que todo lo que Dios hace será perpetuo; </a:t>
            </a:r>
            <a:r>
              <a:rPr lang="es-ES" sz="2400" dirty="0">
                <a:solidFill>
                  <a:srgbClr val="00B0F0"/>
                </a:solidFill>
              </a:rPr>
              <a:t>sobre aquello no se añadirá, ni de ello se disminuirá;</a:t>
            </a:r>
            <a:r>
              <a:rPr lang="es-ES" sz="2400" dirty="0">
                <a:solidFill>
                  <a:schemeClr val="bg1"/>
                </a:solidFill>
              </a:rPr>
              <a:t> y lo hace Dios, para que delante de él teman los hombres. </a:t>
            </a:r>
          </a:p>
        </p:txBody>
      </p:sp>
      <p:sp>
        <p:nvSpPr>
          <p:cNvPr id="14" name="1 CuadroTexto">
            <a:extLst>
              <a:ext uri="{FF2B5EF4-FFF2-40B4-BE49-F238E27FC236}">
                <a16:creationId xmlns:a16="http://schemas.microsoft.com/office/drawing/2014/main" id="{ECFEE096-752B-4BEE-B563-3ED13671F7AB}"/>
              </a:ext>
            </a:extLst>
          </p:cNvPr>
          <p:cNvSpPr txBox="1"/>
          <p:nvPr/>
        </p:nvSpPr>
        <p:spPr>
          <a:xfrm>
            <a:off x="3491880" y="5357013"/>
            <a:ext cx="235936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5:18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FC37D89-C60F-4475-99A8-C5824701B263}"/>
              </a:ext>
            </a:extLst>
          </p:cNvPr>
          <p:cNvSpPr txBox="1"/>
          <p:nvPr/>
        </p:nvSpPr>
        <p:spPr>
          <a:xfrm>
            <a:off x="0" y="5877272"/>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de cierto os digo que hasta que pasen el cielo y la tierra, ni una jota ni una tilde pasará de la ley,</a:t>
            </a:r>
            <a:r>
              <a:rPr lang="es-ES" sz="2400" dirty="0">
                <a:solidFill>
                  <a:schemeClr val="bg1"/>
                </a:solidFill>
              </a:rPr>
              <a:t> hasta que todo se haya cumplido.</a:t>
            </a:r>
          </a:p>
        </p:txBody>
      </p:sp>
    </p:spTree>
    <p:extLst>
      <p:ext uri="{BB962C8B-B14F-4D97-AF65-F5344CB8AC3E}">
        <p14:creationId xmlns:p14="http://schemas.microsoft.com/office/powerpoint/2010/main" val="307758481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899592" y="3276273"/>
            <a:ext cx="238879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Salmo 19:7</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179512" y="3789040"/>
            <a:ext cx="4100456" cy="1327736"/>
          </a:xfrm>
          <a:prstGeom prst="rect">
            <a:avLst/>
          </a:prstGeom>
          <a:noFill/>
        </p:spPr>
        <p:txBody>
          <a:bodyPr wrap="square" rtlCol="0">
            <a:spAutoFit/>
          </a:bodyPr>
          <a:lstStyle/>
          <a:p>
            <a:pPr algn="ctr">
              <a:lnSpc>
                <a:spcPts val="2300"/>
              </a:lnSpc>
            </a:pPr>
            <a:r>
              <a:rPr lang="es-ES" sz="2400" u="sng" dirty="0">
                <a:solidFill>
                  <a:srgbClr val="FFFF00"/>
                </a:solidFill>
              </a:rPr>
              <a:t>La ley de Jehová es perfecta</a:t>
            </a:r>
            <a:r>
              <a:rPr lang="es-ES" sz="2400" dirty="0">
                <a:solidFill>
                  <a:srgbClr val="FFFF00"/>
                </a:solidFill>
              </a:rPr>
              <a:t>, que convierte el alma; </a:t>
            </a:r>
            <a:r>
              <a:rPr lang="es-ES" sz="2400" dirty="0">
                <a:solidFill>
                  <a:srgbClr val="00B0F0"/>
                </a:solidFill>
              </a:rPr>
              <a:t>El testimonio de Jehová es fiel, que hace sabio al sencillo.</a:t>
            </a:r>
          </a:p>
        </p:txBody>
      </p:sp>
      <p:sp>
        <p:nvSpPr>
          <p:cNvPr id="18" name="1 CuadroTexto">
            <a:extLst>
              <a:ext uri="{FF2B5EF4-FFF2-40B4-BE49-F238E27FC236}">
                <a16:creationId xmlns:a16="http://schemas.microsoft.com/office/drawing/2014/main" id="{ABBC2EE3-B1AC-4A03-A9A2-E1594DF1C6E4}"/>
              </a:ext>
            </a:extLst>
          </p:cNvPr>
          <p:cNvSpPr txBox="1"/>
          <p:nvPr/>
        </p:nvSpPr>
        <p:spPr>
          <a:xfrm>
            <a:off x="5148064" y="1290826"/>
            <a:ext cx="323197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Eclesiastés 3:14</a:t>
            </a:r>
          </a:p>
        </p:txBody>
      </p:sp>
      <p:sp>
        <p:nvSpPr>
          <p:cNvPr id="19" name="2 CuadroTexto">
            <a:extLst>
              <a:ext uri="{FF2B5EF4-FFF2-40B4-BE49-F238E27FC236}">
                <a16:creationId xmlns:a16="http://schemas.microsoft.com/office/drawing/2014/main" id="{CABB2827-EC8D-4694-8AAB-A298B3BE13A1}"/>
              </a:ext>
            </a:extLst>
          </p:cNvPr>
          <p:cNvSpPr txBox="1"/>
          <p:nvPr/>
        </p:nvSpPr>
        <p:spPr>
          <a:xfrm>
            <a:off x="4427984" y="1721480"/>
            <a:ext cx="4716016" cy="1635512"/>
          </a:xfrm>
          <a:prstGeom prst="rect">
            <a:avLst/>
          </a:prstGeom>
          <a:noFill/>
        </p:spPr>
        <p:txBody>
          <a:bodyPr wrap="square" rtlCol="0">
            <a:spAutoFit/>
          </a:bodyPr>
          <a:lstStyle/>
          <a:p>
            <a:pPr algn="ctr">
              <a:lnSpc>
                <a:spcPts val="2300"/>
              </a:lnSpc>
            </a:pPr>
            <a:r>
              <a:rPr lang="es-ES" sz="2400" dirty="0">
                <a:solidFill>
                  <a:srgbClr val="FFFF00"/>
                </a:solidFill>
              </a:rPr>
              <a:t>He entendido que todo lo que Dios hace será perpetuo; </a:t>
            </a:r>
            <a:r>
              <a:rPr lang="es-ES" sz="2400" dirty="0">
                <a:solidFill>
                  <a:srgbClr val="00B0F0"/>
                </a:solidFill>
              </a:rPr>
              <a:t>sobre aquello no se añadirá, ni de ello se disminuirá;</a:t>
            </a:r>
            <a:r>
              <a:rPr lang="es-ES" sz="2400" dirty="0">
                <a:solidFill>
                  <a:schemeClr val="bg1"/>
                </a:solidFill>
              </a:rPr>
              <a:t> y lo hace Dios, para que delante de él teman los hombres. </a:t>
            </a:r>
          </a:p>
        </p:txBody>
      </p:sp>
      <p:sp>
        <p:nvSpPr>
          <p:cNvPr id="14" name="1 CuadroTexto">
            <a:extLst>
              <a:ext uri="{FF2B5EF4-FFF2-40B4-BE49-F238E27FC236}">
                <a16:creationId xmlns:a16="http://schemas.microsoft.com/office/drawing/2014/main" id="{ECFEE096-752B-4BEE-B563-3ED13671F7AB}"/>
              </a:ext>
            </a:extLst>
          </p:cNvPr>
          <p:cNvSpPr txBox="1"/>
          <p:nvPr/>
        </p:nvSpPr>
        <p:spPr>
          <a:xfrm>
            <a:off x="3491880" y="5357013"/>
            <a:ext cx="235936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Mateo 5:18</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9FC37D89-C60F-4475-99A8-C5824701B263}"/>
              </a:ext>
            </a:extLst>
          </p:cNvPr>
          <p:cNvSpPr txBox="1"/>
          <p:nvPr/>
        </p:nvSpPr>
        <p:spPr>
          <a:xfrm>
            <a:off x="0" y="5877272"/>
            <a:ext cx="9108504" cy="712183"/>
          </a:xfrm>
          <a:prstGeom prst="rect">
            <a:avLst/>
          </a:prstGeom>
          <a:noFill/>
        </p:spPr>
        <p:txBody>
          <a:bodyPr wrap="square" rtlCol="0">
            <a:spAutoFit/>
          </a:bodyPr>
          <a:lstStyle/>
          <a:p>
            <a:pPr algn="ctr">
              <a:lnSpc>
                <a:spcPts val="2400"/>
              </a:lnSpc>
            </a:pPr>
            <a:r>
              <a:rPr lang="es-ES" sz="2400" dirty="0">
                <a:solidFill>
                  <a:srgbClr val="FFFF00"/>
                </a:solidFill>
              </a:rPr>
              <a:t>Porque de cierto os digo que hasta que pasen el cielo y la tierra, ni una jota ni una tilde pasará de la ley,</a:t>
            </a:r>
            <a:r>
              <a:rPr lang="es-ES" sz="2400" dirty="0">
                <a:solidFill>
                  <a:schemeClr val="bg1"/>
                </a:solidFill>
              </a:rPr>
              <a:t> </a:t>
            </a:r>
            <a:r>
              <a:rPr lang="es-ES" sz="2400" dirty="0">
                <a:solidFill>
                  <a:srgbClr val="00B0F0"/>
                </a:solidFill>
              </a:rPr>
              <a:t>hasta que todo se haya cumplido.</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Tree>
    <p:extLst>
      <p:ext uri="{BB962C8B-B14F-4D97-AF65-F5344CB8AC3E}">
        <p14:creationId xmlns:p14="http://schemas.microsoft.com/office/powerpoint/2010/main" val="3935559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chemeClr val="bg1"/>
                </a:solidFill>
              </a:rPr>
              <a:t>Vuestros ojos vieron lo que hizo Jehová con motivo de Baal- peor;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Tree>
    <p:extLst>
      <p:ext uri="{BB962C8B-B14F-4D97-AF65-F5344CB8AC3E}">
        <p14:creationId xmlns:p14="http://schemas.microsoft.com/office/powerpoint/2010/main" val="14074639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chemeClr val="bg1"/>
                </a:solidFill>
              </a:rPr>
              <a:t>Así acudió el pueblo a Baal-peor; y el furor de Jehová se encendió contra Israel. </a:t>
            </a:r>
          </a:p>
        </p:txBody>
      </p:sp>
    </p:spTree>
    <p:extLst>
      <p:ext uri="{BB962C8B-B14F-4D97-AF65-F5344CB8AC3E}">
        <p14:creationId xmlns:p14="http://schemas.microsoft.com/office/powerpoint/2010/main" val="1733697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Ellos acudieron a Baal-peor, se apartaron para vergüenza, y se hicieron abominables como aquello que amaron. </a:t>
            </a:r>
          </a:p>
        </p:txBody>
      </p:sp>
    </p:spTree>
    <p:extLst>
      <p:ext uri="{BB962C8B-B14F-4D97-AF65-F5344CB8AC3E}">
        <p14:creationId xmlns:p14="http://schemas.microsoft.com/office/powerpoint/2010/main" val="22903257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chemeClr val="bg1"/>
                </a:solidFill>
              </a:rPr>
              <a:t>se apartaron para vergüenza, y se hicieron abominables como aquello que amaron. </a:t>
            </a:r>
          </a:p>
        </p:txBody>
      </p:sp>
    </p:spTree>
    <p:extLst>
      <p:ext uri="{BB962C8B-B14F-4D97-AF65-F5344CB8AC3E}">
        <p14:creationId xmlns:p14="http://schemas.microsoft.com/office/powerpoint/2010/main" val="4125570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422615" y="1340768"/>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635512"/>
          </a:xfrm>
          <a:prstGeom prst="rect">
            <a:avLst/>
          </a:prstGeom>
          <a:noFill/>
        </p:spPr>
        <p:txBody>
          <a:bodyPr wrap="square" rtlCol="0">
            <a:spAutoFit/>
          </a:bodyPr>
          <a:lstStyle/>
          <a:p>
            <a:pPr algn="ctr">
              <a:lnSpc>
                <a:spcPts val="2400"/>
              </a:lnSpc>
            </a:pPr>
            <a:r>
              <a:rPr lang="es-ES" sz="2400" dirty="0">
                <a:solidFill>
                  <a:srgbClr val="FFFF00"/>
                </a:solidFill>
              </a:rPr>
              <a:t>No añadiréis a la palabra que yo os mando, </a:t>
            </a:r>
            <a:r>
              <a:rPr lang="es-ES" sz="2400" dirty="0">
                <a:solidFill>
                  <a:srgbClr val="00B0F0"/>
                </a:solidFill>
              </a:rPr>
              <a:t>ni disminuiréis de ella,</a:t>
            </a:r>
            <a:r>
              <a:rPr lang="es-ES" sz="2400" dirty="0">
                <a:solidFill>
                  <a:schemeClr val="bg1"/>
                </a:solidFill>
              </a:rPr>
              <a:t> </a:t>
            </a:r>
            <a:r>
              <a:rPr lang="es-ES" sz="2400" dirty="0">
                <a:solidFill>
                  <a:srgbClr val="92D050"/>
                </a:solidFill>
              </a:rPr>
              <a:t>para que guardéis los mandamientos de Jehová vuestro Dios que yo os ordene.</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chemeClr val="bg1"/>
                </a:solidFill>
              </a:rPr>
              <a:t>y se hicieron abominables como aquello que amaron. </a:t>
            </a:r>
          </a:p>
        </p:txBody>
      </p:sp>
    </p:spTree>
    <p:extLst>
      <p:ext uri="{BB962C8B-B14F-4D97-AF65-F5344CB8AC3E}">
        <p14:creationId xmlns:p14="http://schemas.microsoft.com/office/powerpoint/2010/main" val="191687208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167527958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chemeClr val="bg1"/>
                </a:solidFill>
              </a:rPr>
              <a:t>Y haré de ti una nación grande, y te bendeciré, y engrandeceré tu nombre, 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2227664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chemeClr val="bg1"/>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8405440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693961" y="-27384"/>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Deuteronomio 4:1</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Ahora, pues, oh Israel, </a:t>
            </a:r>
            <a:r>
              <a:rPr lang="es-ES" sz="2400" dirty="0">
                <a:solidFill>
                  <a:srgbClr val="00B0F0"/>
                </a:solidFill>
              </a:rPr>
              <a:t>oye los estatutos y decretos que yo os enseño, </a:t>
            </a:r>
            <a:r>
              <a:rPr lang="es-ES" sz="2400" dirty="0">
                <a:solidFill>
                  <a:srgbClr val="92D050"/>
                </a:solidFill>
              </a:rPr>
              <a:t>para que los ejecutéis, y viváis, y entréis y poseáis la tierra que Jehová el Dios de vuestros padres os da.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359808646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chemeClr val="bg1"/>
                </a:solidFill>
              </a:rPr>
              <a:t>Moraba Israel en </a:t>
            </a:r>
            <a:r>
              <a:rPr lang="es-ES" sz="2400" dirty="0" err="1">
                <a:solidFill>
                  <a:schemeClr val="bg1"/>
                </a:solidFill>
              </a:rPr>
              <a:t>Sitim</a:t>
            </a:r>
            <a:r>
              <a:rPr lang="es-ES" sz="2400" dirty="0">
                <a:solidFill>
                  <a:schemeClr val="bg1"/>
                </a:solidFill>
              </a:rPr>
              <a:t>; y el pueblo empezó a fornicar con las hijas de </a:t>
            </a:r>
            <a:r>
              <a:rPr lang="es-ES" sz="2400" dirty="0" err="1">
                <a:solidFill>
                  <a:schemeClr val="bg1"/>
                </a:solidFill>
              </a:rPr>
              <a:t>Moab</a:t>
            </a:r>
            <a:r>
              <a:rPr lang="es-ES" sz="2400" dirty="0">
                <a:solidFill>
                  <a:schemeClr val="bg1"/>
                </a:solidFill>
              </a:rPr>
              <a:t>, las cuales invitaban al pueblo a los sacrificios de sus dioses; 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31834902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las cuales invitaban al pueblo a los sacrificios de sus dioses; 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397310691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chemeClr val="bg1"/>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189494011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187819650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que a todo hombre que fue en </a:t>
            </a:r>
            <a:r>
              <a:rPr lang="es-ES" sz="2400" dirty="0" err="1">
                <a:solidFill>
                  <a:schemeClr val="bg1"/>
                </a:solidFill>
              </a:rPr>
              <a:t>pos</a:t>
            </a:r>
            <a:r>
              <a:rPr lang="es-ES" sz="2400" dirty="0">
                <a:solidFill>
                  <a:schemeClr val="bg1"/>
                </a:solidFill>
              </a:rPr>
              <a:t> de Baal-peor destruyó Jehová tu Dios de en medio de ti.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a:t>
            </a:r>
            <a:r>
              <a:rPr lang="es-ES" sz="2400" dirty="0">
                <a:solidFill>
                  <a:srgbClr val="00B0F0"/>
                </a:solidFill>
              </a:rPr>
              <a:t>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Tree>
    <p:extLst>
      <p:ext uri="{BB962C8B-B14F-4D97-AF65-F5344CB8AC3E}">
        <p14:creationId xmlns:p14="http://schemas.microsoft.com/office/powerpoint/2010/main" val="52803591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0" name="1 CuadroTexto">
            <a:extLst>
              <a:ext uri="{FF2B5EF4-FFF2-40B4-BE49-F238E27FC236}">
                <a16:creationId xmlns:a16="http://schemas.microsoft.com/office/drawing/2014/main" id="{E1BC46A4-3537-4263-9C57-CA5B5B34CAE2}"/>
              </a:ext>
            </a:extLst>
          </p:cNvPr>
          <p:cNvSpPr txBox="1"/>
          <p:nvPr/>
        </p:nvSpPr>
        <p:spPr>
          <a:xfrm>
            <a:off x="901306" y="134076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12:2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B88D6309-2917-466D-9167-0D791BFA36C0}"/>
              </a:ext>
            </a:extLst>
          </p:cNvPr>
          <p:cNvSpPr txBox="1"/>
          <p:nvPr/>
        </p:nvSpPr>
        <p:spPr>
          <a:xfrm>
            <a:off x="233827" y="1844824"/>
            <a:ext cx="4100456" cy="1019959"/>
          </a:xfrm>
          <a:prstGeom prst="rect">
            <a:avLst/>
          </a:prstGeom>
          <a:noFill/>
        </p:spPr>
        <p:txBody>
          <a:bodyPr wrap="square" rtlCol="0">
            <a:spAutoFit/>
          </a:bodyPr>
          <a:lstStyle/>
          <a:p>
            <a:pPr algn="ctr">
              <a:lnSpc>
                <a:spcPts val="2400"/>
              </a:lnSpc>
            </a:pPr>
            <a:r>
              <a:rPr lang="es-ES" sz="2400" dirty="0">
                <a:solidFill>
                  <a:srgbClr val="FFFF00"/>
                </a:solidFill>
              </a:rPr>
              <a:t>Y haré de ti una nación grande, y te bendeciré, y engrandeceré tu nombre, </a:t>
            </a:r>
            <a:r>
              <a:rPr lang="es-ES" sz="2400" dirty="0">
                <a:solidFill>
                  <a:srgbClr val="00B0F0"/>
                </a:solidFill>
              </a:rPr>
              <a:t>y serás bendición.</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2" name="1 CuadroTexto">
            <a:extLst>
              <a:ext uri="{FF2B5EF4-FFF2-40B4-BE49-F238E27FC236}">
                <a16:creationId xmlns:a16="http://schemas.microsoft.com/office/drawing/2014/main" id="{A7111472-BA78-4687-9C70-4F7DBE834CF6}"/>
              </a:ext>
            </a:extLst>
          </p:cNvPr>
          <p:cNvSpPr txBox="1"/>
          <p:nvPr/>
        </p:nvSpPr>
        <p:spPr>
          <a:xfrm>
            <a:off x="826634" y="3305656"/>
            <a:ext cx="295023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25:3</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306549B8-4D72-4380-86F0-7D2E3B497B5A}"/>
              </a:ext>
            </a:extLst>
          </p:cNvPr>
          <p:cNvSpPr txBox="1"/>
          <p:nvPr/>
        </p:nvSpPr>
        <p:spPr>
          <a:xfrm>
            <a:off x="213824" y="3828529"/>
            <a:ext cx="4100456" cy="1019959"/>
          </a:xfrm>
          <a:prstGeom prst="rect">
            <a:avLst/>
          </a:prstGeom>
          <a:noFill/>
        </p:spPr>
        <p:txBody>
          <a:bodyPr wrap="square" rtlCol="0">
            <a:spAutoFit/>
          </a:bodyPr>
          <a:lstStyle/>
          <a:p>
            <a:pPr algn="ctr">
              <a:lnSpc>
                <a:spcPts val="2400"/>
              </a:lnSpc>
            </a:pPr>
            <a:r>
              <a:rPr lang="es-ES" sz="2400" dirty="0">
                <a:solidFill>
                  <a:srgbClr val="FFFF00"/>
                </a:solidFill>
              </a:rPr>
              <a:t>Así acudió el pueblo a Baal-peor;</a:t>
            </a:r>
            <a:r>
              <a:rPr lang="es-ES" sz="2400" dirty="0">
                <a:solidFill>
                  <a:schemeClr val="bg1"/>
                </a:solidFill>
              </a:rPr>
              <a:t> </a:t>
            </a:r>
            <a:r>
              <a:rPr lang="es-ES" sz="2400" dirty="0">
                <a:solidFill>
                  <a:srgbClr val="00B0F0"/>
                </a:solidFill>
              </a:rPr>
              <a:t>y el furor de Jehová se encendió contra Israel. </a:t>
            </a:r>
          </a:p>
        </p:txBody>
      </p:sp>
      <p:sp>
        <p:nvSpPr>
          <p:cNvPr id="17" name="1 CuadroTexto">
            <a:extLst>
              <a:ext uri="{FF2B5EF4-FFF2-40B4-BE49-F238E27FC236}">
                <a16:creationId xmlns:a16="http://schemas.microsoft.com/office/drawing/2014/main" id="{B4D9189D-A5E8-4D60-9CEF-2EC6C6891A42}"/>
              </a:ext>
            </a:extLst>
          </p:cNvPr>
          <p:cNvSpPr txBox="1"/>
          <p:nvPr/>
        </p:nvSpPr>
        <p:spPr>
          <a:xfrm>
            <a:off x="2038314" y="4941168"/>
            <a:ext cx="240482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Oseas 9:10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2 CuadroTexto">
            <a:extLst>
              <a:ext uri="{FF2B5EF4-FFF2-40B4-BE49-F238E27FC236}">
                <a16:creationId xmlns:a16="http://schemas.microsoft.com/office/drawing/2014/main" id="{82F41A31-34C9-4411-B944-6852497E3742}"/>
              </a:ext>
            </a:extLst>
          </p:cNvPr>
          <p:cNvSpPr txBox="1"/>
          <p:nvPr/>
        </p:nvSpPr>
        <p:spPr>
          <a:xfrm>
            <a:off x="0" y="5485640"/>
            <a:ext cx="9144000" cy="1327736"/>
          </a:xfrm>
          <a:prstGeom prst="rect">
            <a:avLst/>
          </a:prstGeom>
          <a:noFill/>
        </p:spPr>
        <p:txBody>
          <a:bodyPr wrap="square" rtlCol="0">
            <a:spAutoFit/>
          </a:bodyPr>
          <a:lstStyle/>
          <a:p>
            <a:pPr algn="ctr">
              <a:lnSpc>
                <a:spcPts val="2400"/>
              </a:lnSpc>
            </a:pPr>
            <a:r>
              <a:rPr lang="es-ES" sz="2400" dirty="0">
                <a:solidFill>
                  <a:schemeClr val="bg1"/>
                </a:solidFill>
              </a:rPr>
              <a:t>Como uvas en el desierto hallé a Israel; como la fruta temprana de la higuera en su principio vi a vuestros padres. </a:t>
            </a:r>
            <a:r>
              <a:rPr lang="es-ES" sz="2400" dirty="0">
                <a:solidFill>
                  <a:srgbClr val="FFFF00"/>
                </a:solidFill>
              </a:rPr>
              <a:t>Ellos acudieron a Baal-peor, </a:t>
            </a:r>
            <a:r>
              <a:rPr lang="es-ES" sz="2400" dirty="0">
                <a:solidFill>
                  <a:srgbClr val="00B0F0"/>
                </a:solidFill>
              </a:rPr>
              <a:t>se apartaron para vergüenza, </a:t>
            </a:r>
            <a:r>
              <a:rPr lang="es-ES" sz="2400" dirty="0">
                <a:solidFill>
                  <a:srgbClr val="92D050"/>
                </a:solidFill>
              </a:rPr>
              <a:t>y se hicieron abominables como aquello que amaron.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Tree>
    <p:extLst>
      <p:ext uri="{BB962C8B-B14F-4D97-AF65-F5344CB8AC3E}">
        <p14:creationId xmlns:p14="http://schemas.microsoft.com/office/powerpoint/2010/main" val="632610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chemeClr val="bg1"/>
                </a:solidFill>
              </a:rPr>
              <a:t>A los cielos y a la tierra llamo por testigos hoy contra vosotros, que os he puesto delante la vida y la muerte, la bendición y la maldición; escoge, pues, la vida, para que vivas tú y tu descendencia; amando a Jehová tu Dios, atendiendo a su voz, y siguiéndole a él; porque él es vida para ti, y prolongación de tus días; a fin de que habites sobre la tierra que juró Jehová a tus padres, Abraham, Isaac y Jacob, que les había de dar.</a:t>
            </a:r>
          </a:p>
        </p:txBody>
      </p:sp>
    </p:spTree>
    <p:extLst>
      <p:ext uri="{BB962C8B-B14F-4D97-AF65-F5344CB8AC3E}">
        <p14:creationId xmlns:p14="http://schemas.microsoft.com/office/powerpoint/2010/main" val="653559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la bendición y la maldición; escoge, pues, la vida, para que vivas tú y tu descendencia; amando a Jehová tu Dios, atendiendo a su voz, y siguiéndole a él; porque él es vida para ti, y prolongación de tus días; a fin de que habites sobre la tierra que juró Jehová a tus padres, Abraham, Isaac y Jacob, que les había de dar.</a:t>
            </a:r>
          </a:p>
        </p:txBody>
      </p:sp>
    </p:spTree>
    <p:extLst>
      <p:ext uri="{BB962C8B-B14F-4D97-AF65-F5344CB8AC3E}">
        <p14:creationId xmlns:p14="http://schemas.microsoft.com/office/powerpoint/2010/main" val="84010748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dirty="0">
                <a:solidFill>
                  <a:schemeClr val="bg1"/>
                </a:solidFill>
              </a:rPr>
              <a:t>escoge, pues, la vida, para que vivas tú y tu descendencia; amando a Jehová tu Dios, atendiendo a su voz, y siguiéndole a él; porque él es vida para ti, y prolongación de tus días; a fin de que habites sobre la tierra que juró Jehová a tus padres, Abraham, Isaac y Jacob, que les había de dar.</a:t>
            </a:r>
          </a:p>
        </p:txBody>
      </p:sp>
    </p:spTree>
    <p:extLst>
      <p:ext uri="{BB962C8B-B14F-4D97-AF65-F5344CB8AC3E}">
        <p14:creationId xmlns:p14="http://schemas.microsoft.com/office/powerpoint/2010/main" val="415940527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chemeClr val="bg1"/>
                </a:solidFill>
              </a:rPr>
              <a:t>amando a Jehová tu Dios, atendiendo a su voz, y siguiéndole a él; porque él es vida para ti, y prolongación de tus días; a fin de que habites sobre la tierra que juró Jehová a tus padres, Abraham, Isaac y Jacob, que les había de dar.</a:t>
            </a:r>
          </a:p>
        </p:txBody>
      </p:sp>
    </p:spTree>
    <p:extLst>
      <p:ext uri="{BB962C8B-B14F-4D97-AF65-F5344CB8AC3E}">
        <p14:creationId xmlns:p14="http://schemas.microsoft.com/office/powerpoint/2010/main" val="164220059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chemeClr val="bg1"/>
                </a:solidFill>
              </a:rPr>
              <a:t>porque él es vida para ti, y prolongación de tus días; 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chemeClr val="bg1"/>
                </a:solidFill>
              </a:rPr>
              <a:t>Por tanto, dejará el hombre a su padre y a su madre, y se unirá a su mujer, y serán una sola carne. </a:t>
            </a:r>
          </a:p>
        </p:txBody>
      </p:sp>
    </p:spTree>
    <p:extLst>
      <p:ext uri="{BB962C8B-B14F-4D97-AF65-F5344CB8AC3E}">
        <p14:creationId xmlns:p14="http://schemas.microsoft.com/office/powerpoint/2010/main" val="2839523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chemeClr val="bg1"/>
                </a:solidFill>
              </a:rPr>
              <a:t>porque él es vida para ti, y prolongación de tus días; 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y se unirá a su mujer, y serán una sola carne. </a:t>
            </a:r>
          </a:p>
        </p:txBody>
      </p:sp>
    </p:spTree>
    <p:extLst>
      <p:ext uri="{BB962C8B-B14F-4D97-AF65-F5344CB8AC3E}">
        <p14:creationId xmlns:p14="http://schemas.microsoft.com/office/powerpoint/2010/main" val="389567999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chemeClr val="bg1"/>
                </a:solidFill>
              </a:rPr>
              <a:t>porque él es vida para ti, y prolongación de tus días; 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353487787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34197313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43043" y="-27384"/>
            <a:ext cx="342472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Números 25:1, 2</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0" y="476672"/>
            <a:ext cx="9108504" cy="1019959"/>
          </a:xfrm>
          <a:prstGeom prst="rect">
            <a:avLst/>
          </a:prstGeom>
          <a:noFill/>
        </p:spPr>
        <p:txBody>
          <a:bodyPr wrap="square" rtlCol="0">
            <a:spAutoFit/>
          </a:bodyPr>
          <a:lstStyle/>
          <a:p>
            <a:pPr algn="ctr">
              <a:lnSpc>
                <a:spcPts val="2400"/>
              </a:lnSpc>
            </a:pPr>
            <a:r>
              <a:rPr lang="es-ES" sz="2400" dirty="0">
                <a:solidFill>
                  <a:srgbClr val="FFFF00"/>
                </a:solidFill>
              </a:rPr>
              <a:t>Moraba Israel en </a:t>
            </a:r>
            <a:r>
              <a:rPr lang="es-ES" sz="2400" dirty="0" err="1">
                <a:solidFill>
                  <a:srgbClr val="FFFF00"/>
                </a:solidFill>
              </a:rPr>
              <a:t>Sitim</a:t>
            </a:r>
            <a:r>
              <a:rPr lang="es-ES" sz="2400" dirty="0">
                <a:solidFill>
                  <a:srgbClr val="FFFF00"/>
                </a:solidFill>
              </a:rPr>
              <a:t>; y el pueblo empezó a fornicar con las hijas de </a:t>
            </a:r>
            <a:r>
              <a:rPr lang="es-ES" sz="2400" dirty="0" err="1">
                <a:solidFill>
                  <a:srgbClr val="FFFF00"/>
                </a:solidFill>
              </a:rPr>
              <a:t>Moab</a:t>
            </a:r>
            <a:r>
              <a:rPr lang="es-ES" sz="2400" dirty="0">
                <a:solidFill>
                  <a:schemeClr val="bg1"/>
                </a:solidFill>
              </a:rPr>
              <a:t>, </a:t>
            </a:r>
            <a:r>
              <a:rPr lang="es-ES" sz="2400" dirty="0">
                <a:solidFill>
                  <a:srgbClr val="00B0F0"/>
                </a:solidFill>
              </a:rPr>
              <a:t>las cuales invitaban al pueblo a los sacrificios de sus dioses; </a:t>
            </a:r>
            <a:r>
              <a:rPr lang="es-ES" sz="2400" dirty="0">
                <a:solidFill>
                  <a:srgbClr val="FFFF00"/>
                </a:solidFill>
              </a:rPr>
              <a:t>y el pueblo comió, y se inclinó a sus dioses.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63748228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chemeClr val="bg1"/>
                </a:solidFill>
              </a:rPr>
              <a:t>No os ha sobrevenido ninguna tentación que no sea humana; pero fiel es Dios, que no os dejará ser tentados más de lo que podéis resistir, 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2906342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chemeClr val="bg1"/>
                </a:solidFill>
              </a:rPr>
              <a:t>pero fiel es Dios, que no os dejará ser tentados más de lo que podéis resistir, 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407669466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rgbClr val="00B0F0"/>
                </a:solidFill>
              </a:rPr>
              <a:t>pero fiel es Dios, que no os dejará ser tentados más de lo que podéis resistir, </a:t>
            </a:r>
            <a:r>
              <a:rPr lang="es-ES" sz="2400" dirty="0">
                <a:solidFill>
                  <a:schemeClr val="bg1"/>
                </a:solidFill>
              </a:rPr>
              <a:t>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293853116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rgbClr val="00B0F0"/>
                </a:solidFill>
              </a:rPr>
              <a:t>pero fiel es Dios, que no os dejará ser tentados más de lo que podéis resistir, </a:t>
            </a:r>
            <a:r>
              <a:rPr lang="es-ES" sz="2400" dirty="0">
                <a:solidFill>
                  <a:srgbClr val="FFFF00"/>
                </a:solidFill>
              </a:rPr>
              <a:t>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2" name="Rectangle 1">
            <a:extLst>
              <a:ext uri="{FF2B5EF4-FFF2-40B4-BE49-F238E27FC236}">
                <a16:creationId xmlns:a16="http://schemas.microsoft.com/office/drawing/2014/main" id="{BC07FBF7-6847-40BC-ABFC-01E93B16C0C8}"/>
              </a:ext>
            </a:extLst>
          </p:cNvPr>
          <p:cNvSpPr/>
          <p:nvPr/>
        </p:nvSpPr>
        <p:spPr>
          <a:xfrm>
            <a:off x="289538" y="5375114"/>
            <a:ext cx="3342838" cy="430887"/>
          </a:xfrm>
          <a:prstGeom prst="rect">
            <a:avLst/>
          </a:prstGeom>
          <a:solidFill>
            <a:schemeClr val="tx2">
              <a:lumMod val="40000"/>
              <a:lumOff val="60000"/>
            </a:schemeClr>
          </a:solidFill>
          <a:ln>
            <a:solidFill>
              <a:srgbClr val="FFFF00"/>
            </a:solidFill>
          </a:ln>
        </p:spPr>
        <p:txBody>
          <a:bodyPr wrap="none">
            <a:spAutoFit/>
          </a:bodyPr>
          <a:lstStyle/>
          <a:p>
            <a:r>
              <a:rPr lang="es-ES" sz="2200" b="1" dirty="0"/>
              <a:t>Ir en compañía de alguien.</a:t>
            </a:r>
            <a:endParaRPr lang="en-US" sz="2200" b="1" dirty="0"/>
          </a:p>
        </p:txBody>
      </p:sp>
      <p:sp>
        <p:nvSpPr>
          <p:cNvPr id="12" name="1 CuadroTexto">
            <a:extLst>
              <a:ext uri="{FF2B5EF4-FFF2-40B4-BE49-F238E27FC236}">
                <a16:creationId xmlns:a16="http://schemas.microsoft.com/office/drawing/2014/main" id="{8CC57C0E-6D7F-43F4-9744-1CC09D1E32BE}"/>
              </a:ext>
            </a:extLst>
          </p:cNvPr>
          <p:cNvSpPr txBox="1"/>
          <p:nvPr/>
        </p:nvSpPr>
        <p:spPr>
          <a:xfrm>
            <a:off x="3598134" y="5567378"/>
            <a:ext cx="2765501"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Genesis 2:24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93296"/>
            <a:ext cx="9104504" cy="712183"/>
          </a:xfrm>
          <a:prstGeom prst="rect">
            <a:avLst/>
          </a:prstGeom>
          <a:noFill/>
        </p:spPr>
        <p:txBody>
          <a:bodyPr wrap="square" rtlCol="0">
            <a:spAutoFit/>
          </a:bodyPr>
          <a:lstStyle/>
          <a:p>
            <a:pPr algn="ctr">
              <a:lnSpc>
                <a:spcPts val="2400"/>
              </a:lnSpc>
            </a:pPr>
            <a:r>
              <a:rPr lang="es-ES" sz="2400" dirty="0">
                <a:solidFill>
                  <a:srgbClr val="FFFF00"/>
                </a:solidFill>
              </a:rPr>
              <a:t>Por tanto, dejará el hombre a su padre y a su madre,</a:t>
            </a:r>
            <a:r>
              <a:rPr lang="es-ES" sz="2400" dirty="0">
                <a:solidFill>
                  <a:schemeClr val="bg1"/>
                </a:solidFill>
              </a:rPr>
              <a:t> </a:t>
            </a:r>
            <a:r>
              <a:rPr lang="es-ES" sz="2400" dirty="0">
                <a:solidFill>
                  <a:srgbClr val="00B0F0"/>
                </a:solidFill>
              </a:rPr>
              <a:t>y se unirá a su mujer, y serán una sola carne. </a:t>
            </a:r>
          </a:p>
        </p:txBody>
      </p:sp>
    </p:spTree>
    <p:extLst>
      <p:ext uri="{BB962C8B-B14F-4D97-AF65-F5344CB8AC3E}">
        <p14:creationId xmlns:p14="http://schemas.microsoft.com/office/powerpoint/2010/main" val="219463262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rgbClr val="00B0F0"/>
                </a:solidFill>
              </a:rPr>
              <a:t>pero fiel es Dios, que no os dejará ser tentados más de lo que podéis resistir, </a:t>
            </a:r>
            <a:r>
              <a:rPr lang="es-ES" sz="2400" dirty="0">
                <a:solidFill>
                  <a:srgbClr val="FFFF00"/>
                </a:solidFill>
              </a:rPr>
              <a:t>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12" name="1 CuadroTexto">
            <a:extLst>
              <a:ext uri="{FF2B5EF4-FFF2-40B4-BE49-F238E27FC236}">
                <a16:creationId xmlns:a16="http://schemas.microsoft.com/office/drawing/2014/main" id="{8CC57C0E-6D7F-43F4-9744-1CC09D1E32BE}"/>
              </a:ext>
            </a:extLst>
          </p:cNvPr>
          <p:cNvSpPr txBox="1"/>
          <p:nvPr/>
        </p:nvSpPr>
        <p:spPr>
          <a:xfrm>
            <a:off x="3395235" y="544656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Judas 1:24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21288"/>
            <a:ext cx="9104504" cy="712183"/>
          </a:xfrm>
          <a:prstGeom prst="rect">
            <a:avLst/>
          </a:prstGeom>
          <a:noFill/>
        </p:spPr>
        <p:txBody>
          <a:bodyPr wrap="square" rtlCol="0">
            <a:spAutoFit/>
          </a:bodyPr>
          <a:lstStyle/>
          <a:p>
            <a:pPr algn="ctr">
              <a:lnSpc>
                <a:spcPts val="2400"/>
              </a:lnSpc>
            </a:pPr>
            <a:r>
              <a:rPr lang="es-ES" sz="2400" dirty="0">
                <a:solidFill>
                  <a:schemeClr val="bg1"/>
                </a:solidFill>
              </a:rPr>
              <a:t>Y a aquel que es poderoso para guardaros sin caída, y presentaros sin mancha delante de su gloria con gran alegría. </a:t>
            </a:r>
          </a:p>
        </p:txBody>
      </p:sp>
    </p:spTree>
    <p:extLst>
      <p:ext uri="{BB962C8B-B14F-4D97-AF65-F5344CB8AC3E}">
        <p14:creationId xmlns:p14="http://schemas.microsoft.com/office/powerpoint/2010/main" val="3680507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rgbClr val="00B0F0"/>
                </a:solidFill>
              </a:rPr>
              <a:t>pero fiel es Dios, que no os dejará ser tentados más de lo que podéis resistir, </a:t>
            </a:r>
            <a:r>
              <a:rPr lang="es-ES" sz="2400" dirty="0">
                <a:solidFill>
                  <a:srgbClr val="FFFF00"/>
                </a:solidFill>
              </a:rPr>
              <a:t>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12" name="1 CuadroTexto">
            <a:extLst>
              <a:ext uri="{FF2B5EF4-FFF2-40B4-BE49-F238E27FC236}">
                <a16:creationId xmlns:a16="http://schemas.microsoft.com/office/drawing/2014/main" id="{8CC57C0E-6D7F-43F4-9744-1CC09D1E32BE}"/>
              </a:ext>
            </a:extLst>
          </p:cNvPr>
          <p:cNvSpPr txBox="1"/>
          <p:nvPr/>
        </p:nvSpPr>
        <p:spPr>
          <a:xfrm>
            <a:off x="3395235" y="544656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Judas 1:24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21288"/>
            <a:ext cx="9104504" cy="712183"/>
          </a:xfrm>
          <a:prstGeom prst="rect">
            <a:avLst/>
          </a:prstGeom>
          <a:noFill/>
        </p:spPr>
        <p:txBody>
          <a:bodyPr wrap="square" rtlCol="0">
            <a:spAutoFit/>
          </a:bodyPr>
          <a:lstStyle/>
          <a:p>
            <a:pPr algn="ctr">
              <a:lnSpc>
                <a:spcPts val="2400"/>
              </a:lnSpc>
            </a:pPr>
            <a:r>
              <a:rPr lang="es-ES" sz="2400" dirty="0">
                <a:solidFill>
                  <a:srgbClr val="FFFF00"/>
                </a:solidFill>
              </a:rPr>
              <a:t>Y a aquel que es poderoso para guardaros sin caída, </a:t>
            </a:r>
            <a:r>
              <a:rPr lang="es-ES" sz="2400" dirty="0">
                <a:solidFill>
                  <a:schemeClr val="bg1"/>
                </a:solidFill>
              </a:rPr>
              <a:t>y presentaros sin mancha delante de su gloria con gran alegría. </a:t>
            </a:r>
          </a:p>
        </p:txBody>
      </p:sp>
    </p:spTree>
    <p:extLst>
      <p:ext uri="{BB962C8B-B14F-4D97-AF65-F5344CB8AC3E}">
        <p14:creationId xmlns:p14="http://schemas.microsoft.com/office/powerpoint/2010/main" val="295324254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929800" y="-27384"/>
            <a:ext cx="32512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10:13</a:t>
            </a:r>
          </a:p>
        </p:txBody>
      </p:sp>
      <p:sp>
        <p:nvSpPr>
          <p:cNvPr id="8" name="2 CuadroTexto"/>
          <p:cNvSpPr txBox="1"/>
          <p:nvPr/>
        </p:nvSpPr>
        <p:spPr>
          <a:xfrm>
            <a:off x="-36512" y="404664"/>
            <a:ext cx="9252520" cy="1327736"/>
          </a:xfrm>
          <a:prstGeom prst="rect">
            <a:avLst/>
          </a:prstGeom>
          <a:noFill/>
        </p:spPr>
        <p:txBody>
          <a:bodyPr wrap="square" rtlCol="0">
            <a:spAutoFit/>
          </a:bodyPr>
          <a:lstStyle/>
          <a:p>
            <a:pPr algn="ctr">
              <a:lnSpc>
                <a:spcPts val="2300"/>
              </a:lnSpc>
            </a:pPr>
            <a:r>
              <a:rPr lang="es-ES" sz="2400" dirty="0">
                <a:solidFill>
                  <a:srgbClr val="FFFF00"/>
                </a:solidFill>
              </a:rPr>
              <a:t>No os ha sobrevenido ninguna tentación que no sea humana; </a:t>
            </a:r>
            <a:r>
              <a:rPr lang="es-ES" sz="2400" dirty="0">
                <a:solidFill>
                  <a:srgbClr val="00B0F0"/>
                </a:solidFill>
              </a:rPr>
              <a:t>pero fiel es Dios, que no os dejará ser tentados más de lo que podéis resistir, </a:t>
            </a:r>
            <a:r>
              <a:rPr lang="es-ES" sz="2400" dirty="0">
                <a:solidFill>
                  <a:srgbClr val="FFFF00"/>
                </a:solidFill>
              </a:rPr>
              <a:t>sino que dará también juntamente con la tentación la salida, para que podáis soportar.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5" name="1 CuadroTexto">
            <a:extLst>
              <a:ext uri="{FF2B5EF4-FFF2-40B4-BE49-F238E27FC236}">
                <a16:creationId xmlns:a16="http://schemas.microsoft.com/office/drawing/2014/main" id="{2B07CFE4-2C6C-458D-B4EB-FEAD17E41178}"/>
              </a:ext>
            </a:extLst>
          </p:cNvPr>
          <p:cNvSpPr txBox="1"/>
          <p:nvPr/>
        </p:nvSpPr>
        <p:spPr>
          <a:xfrm>
            <a:off x="5891573" y="1299167"/>
            <a:ext cx="231986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4:3, 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a:extLst>
              <a:ext uri="{FF2B5EF4-FFF2-40B4-BE49-F238E27FC236}">
                <a16:creationId xmlns:a16="http://schemas.microsoft.com/office/drawing/2014/main" id="{89501399-49BF-4F15-ACDE-258EB39D0F94}"/>
              </a:ext>
            </a:extLst>
          </p:cNvPr>
          <p:cNvSpPr txBox="1"/>
          <p:nvPr/>
        </p:nvSpPr>
        <p:spPr>
          <a:xfrm>
            <a:off x="4998508" y="1813232"/>
            <a:ext cx="4105996" cy="2459456"/>
          </a:xfrm>
          <a:prstGeom prst="rect">
            <a:avLst/>
          </a:prstGeom>
          <a:noFill/>
        </p:spPr>
        <p:txBody>
          <a:bodyPr wrap="square" rtlCol="0">
            <a:spAutoFit/>
          </a:bodyPr>
          <a:lstStyle/>
          <a:p>
            <a:pPr algn="ctr">
              <a:lnSpc>
                <a:spcPts val="2300"/>
              </a:lnSpc>
            </a:pPr>
            <a:r>
              <a:rPr lang="es-ES" sz="2400" dirty="0">
                <a:solidFill>
                  <a:srgbClr val="FFFF00"/>
                </a:solidFill>
              </a:rPr>
              <a:t>Vuestros ojos vieron lo que hizo Jehová con motivo de Baal- peor;</a:t>
            </a:r>
            <a:r>
              <a:rPr lang="es-ES" sz="2400" dirty="0">
                <a:solidFill>
                  <a:schemeClr val="bg1"/>
                </a:solidFill>
              </a:rPr>
              <a:t> </a:t>
            </a:r>
            <a:r>
              <a:rPr lang="es-ES" sz="2400" dirty="0">
                <a:solidFill>
                  <a:srgbClr val="00B0F0"/>
                </a:solidFill>
              </a:rPr>
              <a:t>que a todo hombre que fue en </a:t>
            </a:r>
            <a:r>
              <a:rPr lang="es-ES" sz="2400" dirty="0" err="1">
                <a:solidFill>
                  <a:srgbClr val="00B0F0"/>
                </a:solidFill>
              </a:rPr>
              <a:t>pos</a:t>
            </a:r>
            <a:r>
              <a:rPr lang="es-ES" sz="2400" dirty="0">
                <a:solidFill>
                  <a:srgbClr val="00B0F0"/>
                </a:solidFill>
              </a:rPr>
              <a:t> de Baal-peor destruyó Jehová tu Dios de en medio de ti.</a:t>
            </a:r>
            <a:r>
              <a:rPr lang="es-ES" sz="2400" dirty="0">
                <a:solidFill>
                  <a:schemeClr val="bg1"/>
                </a:solidFill>
              </a:rPr>
              <a:t> </a:t>
            </a:r>
            <a:r>
              <a:rPr lang="es-ES" sz="2400" dirty="0">
                <a:solidFill>
                  <a:srgbClr val="FFFF00"/>
                </a:solidFill>
              </a:rPr>
              <a:t>Mas vosotros que seguisteis a Jehová vuestro Dios, todos estáis vivos hoy. </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20" name="1 CuadroTexto">
            <a:extLst>
              <a:ext uri="{FF2B5EF4-FFF2-40B4-BE49-F238E27FC236}">
                <a16:creationId xmlns:a16="http://schemas.microsoft.com/office/drawing/2014/main" id="{EB5310DA-AC35-4FD9-A16C-72F24D400FC2}"/>
              </a:ext>
            </a:extLst>
          </p:cNvPr>
          <p:cNvSpPr txBox="1"/>
          <p:nvPr/>
        </p:nvSpPr>
        <p:spPr>
          <a:xfrm>
            <a:off x="801084" y="1340768"/>
            <a:ext cx="3050836"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30:19, 20</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1" name="2 CuadroTexto">
            <a:extLst>
              <a:ext uri="{FF2B5EF4-FFF2-40B4-BE49-F238E27FC236}">
                <a16:creationId xmlns:a16="http://schemas.microsoft.com/office/drawing/2014/main" id="{91F7724D-46CF-4BB8-92E6-59CDB0703604}"/>
              </a:ext>
            </a:extLst>
          </p:cNvPr>
          <p:cNvSpPr txBox="1"/>
          <p:nvPr/>
        </p:nvSpPr>
        <p:spPr>
          <a:xfrm>
            <a:off x="-89756" y="1799292"/>
            <a:ext cx="4805772" cy="3639266"/>
          </a:xfrm>
          <a:prstGeom prst="rect">
            <a:avLst/>
          </a:prstGeom>
          <a:noFill/>
        </p:spPr>
        <p:txBody>
          <a:bodyPr wrap="square" rtlCol="0">
            <a:spAutoFit/>
          </a:bodyPr>
          <a:lstStyle/>
          <a:p>
            <a:pPr algn="ctr">
              <a:lnSpc>
                <a:spcPts val="2300"/>
              </a:lnSpc>
            </a:pPr>
            <a:r>
              <a:rPr lang="es-ES" sz="2400" dirty="0">
                <a:solidFill>
                  <a:srgbClr val="FFFF00"/>
                </a:solidFill>
              </a:rPr>
              <a:t>A los cielos y a la tierra llamo por testigos hoy contra vosotros, que os he puesto delante la vida y la muerte,</a:t>
            </a:r>
            <a:r>
              <a:rPr lang="es-ES" sz="2400" dirty="0">
                <a:solidFill>
                  <a:schemeClr val="bg1"/>
                </a:solidFill>
              </a:rPr>
              <a:t> </a:t>
            </a:r>
            <a:r>
              <a:rPr lang="es-ES" sz="2400" dirty="0">
                <a:solidFill>
                  <a:srgbClr val="00B0F0"/>
                </a:solidFill>
              </a:rPr>
              <a:t>la bendición y la maldición; </a:t>
            </a:r>
            <a:r>
              <a:rPr lang="es-ES" sz="2400" u="sng" dirty="0">
                <a:solidFill>
                  <a:srgbClr val="92D050"/>
                </a:solidFill>
              </a:rPr>
              <a:t>escoge</a:t>
            </a:r>
            <a:r>
              <a:rPr lang="es-ES" sz="2400" dirty="0">
                <a:solidFill>
                  <a:srgbClr val="92D050"/>
                </a:solidFill>
              </a:rPr>
              <a:t>, pues, la vida, para que vivas tú y tu descendencia; </a:t>
            </a:r>
            <a:r>
              <a:rPr lang="es-ES" sz="2400" dirty="0">
                <a:solidFill>
                  <a:srgbClr val="FFFF00"/>
                </a:solidFill>
              </a:rPr>
              <a:t>amando a Jehová tu Dios, atendiendo a su voz, y siguiéndole a él; </a:t>
            </a:r>
            <a:r>
              <a:rPr lang="es-ES" sz="2400" dirty="0">
                <a:solidFill>
                  <a:srgbClr val="00B0F0"/>
                </a:solidFill>
              </a:rPr>
              <a:t>porque él es vida para ti, y prolongación de tus días;</a:t>
            </a:r>
            <a:r>
              <a:rPr lang="es-ES" sz="2400" dirty="0">
                <a:solidFill>
                  <a:schemeClr val="bg1"/>
                </a:solidFill>
              </a:rPr>
              <a:t> </a:t>
            </a:r>
            <a:r>
              <a:rPr lang="es-ES" sz="2400" dirty="0">
                <a:solidFill>
                  <a:srgbClr val="FFFF00"/>
                </a:solidFill>
              </a:rPr>
              <a:t>a fin de que habites sobre la tierra que juró Jehová a tus padres, Abraham, Isaac y Jacob, que les había de dar.</a:t>
            </a:r>
          </a:p>
        </p:txBody>
      </p:sp>
      <p:sp>
        <p:nvSpPr>
          <p:cNvPr id="12" name="1 CuadroTexto">
            <a:extLst>
              <a:ext uri="{FF2B5EF4-FFF2-40B4-BE49-F238E27FC236}">
                <a16:creationId xmlns:a16="http://schemas.microsoft.com/office/drawing/2014/main" id="{8CC57C0E-6D7F-43F4-9744-1CC09D1E32BE}"/>
              </a:ext>
            </a:extLst>
          </p:cNvPr>
          <p:cNvSpPr txBox="1"/>
          <p:nvPr/>
        </p:nvSpPr>
        <p:spPr>
          <a:xfrm>
            <a:off x="3395235" y="5446565"/>
            <a:ext cx="235352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Judas 1:24</a:t>
            </a:r>
            <a:endParaRPr lang="es-ES" sz="24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8FE16F3-24A1-4949-8BFA-6819B04A6761}"/>
              </a:ext>
            </a:extLst>
          </p:cNvPr>
          <p:cNvSpPr txBox="1"/>
          <p:nvPr/>
        </p:nvSpPr>
        <p:spPr>
          <a:xfrm>
            <a:off x="0" y="6021288"/>
            <a:ext cx="9104504" cy="712183"/>
          </a:xfrm>
          <a:prstGeom prst="rect">
            <a:avLst/>
          </a:prstGeom>
          <a:noFill/>
        </p:spPr>
        <p:txBody>
          <a:bodyPr wrap="square" rtlCol="0">
            <a:spAutoFit/>
          </a:bodyPr>
          <a:lstStyle/>
          <a:p>
            <a:pPr algn="ctr">
              <a:lnSpc>
                <a:spcPts val="2400"/>
              </a:lnSpc>
            </a:pPr>
            <a:r>
              <a:rPr lang="es-ES" sz="2400" dirty="0">
                <a:solidFill>
                  <a:srgbClr val="FFFF00"/>
                </a:solidFill>
              </a:rPr>
              <a:t>Y a aquel que es poderoso para guardaros sin caída, </a:t>
            </a:r>
            <a:r>
              <a:rPr lang="es-ES" sz="2400" dirty="0">
                <a:solidFill>
                  <a:srgbClr val="00B0F0"/>
                </a:solidFill>
              </a:rPr>
              <a:t>y presentaros sin mancha delante de su gloria con gran alegría. </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Tree>
    <p:extLst>
      <p:ext uri="{BB962C8B-B14F-4D97-AF65-F5344CB8AC3E}">
        <p14:creationId xmlns:p14="http://schemas.microsoft.com/office/powerpoint/2010/main" val="1871916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chemeClr val="bg1"/>
                </a:solidFill>
              </a:rPr>
              <a:t>Mirad, yo os he enseñado estatutos y decretos, como Jehová mi Dios me mandó, 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Tree>
    <p:extLst>
      <p:ext uri="{BB962C8B-B14F-4D97-AF65-F5344CB8AC3E}">
        <p14:creationId xmlns:p14="http://schemas.microsoft.com/office/powerpoint/2010/main" val="3577516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Tree>
    <p:extLst>
      <p:ext uri="{BB962C8B-B14F-4D97-AF65-F5344CB8AC3E}">
        <p14:creationId xmlns:p14="http://schemas.microsoft.com/office/powerpoint/2010/main" val="3089820878"/>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a:t>
            </a:r>
            <a:r>
              <a:rPr lang="es-ES" sz="2400" dirty="0">
                <a:solidFill>
                  <a:srgbClr val="00B0F0"/>
                </a:solidFill>
              </a:rPr>
              <a:t>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¿qué nación grande hay que tenga dioses tan cercanos a ellos como lo está Jehová nuestro Dios en todo cuanto le pedimos? </a:t>
            </a:r>
          </a:p>
        </p:txBody>
      </p:sp>
    </p:spTree>
    <p:extLst>
      <p:ext uri="{BB962C8B-B14F-4D97-AF65-F5344CB8AC3E}">
        <p14:creationId xmlns:p14="http://schemas.microsoft.com/office/powerpoint/2010/main" val="1472318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a:t>
            </a:r>
            <a:r>
              <a:rPr lang="es-ES" sz="2400" dirty="0">
                <a:solidFill>
                  <a:srgbClr val="00B0F0"/>
                </a:solidFill>
              </a:rPr>
              <a:t>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¿Encubriré yo a Abraham lo que voy a hacer, habiendo de ser Abraham una nación grande y fuerte, y habiendo de ser benditas en él todas las naciones de la tierra? </a:t>
            </a:r>
          </a:p>
        </p:txBody>
      </p:sp>
    </p:spTree>
    <p:extLst>
      <p:ext uri="{BB962C8B-B14F-4D97-AF65-F5344CB8AC3E}">
        <p14:creationId xmlns:p14="http://schemas.microsoft.com/office/powerpoint/2010/main" val="1899563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a:t>
            </a:r>
            <a:r>
              <a:rPr lang="es-ES" sz="2400" dirty="0">
                <a:solidFill>
                  <a:srgbClr val="00B0F0"/>
                </a:solidFill>
              </a:rPr>
              <a:t>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chemeClr val="bg1"/>
                </a:solidFill>
              </a:rPr>
              <a:t>habiendo de ser Abraham una nación grande y fuerte, y habiendo de ser benditas en él todas las naciones de la tierra? </a:t>
            </a:r>
          </a:p>
        </p:txBody>
      </p:sp>
    </p:spTree>
    <p:extLst>
      <p:ext uri="{BB962C8B-B14F-4D97-AF65-F5344CB8AC3E}">
        <p14:creationId xmlns:p14="http://schemas.microsoft.com/office/powerpoint/2010/main" val="128359008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a:t>
            </a:r>
            <a:r>
              <a:rPr lang="es-ES" sz="2400" dirty="0">
                <a:solidFill>
                  <a:srgbClr val="00B0F0"/>
                </a:solidFill>
              </a:rPr>
              <a:t>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y habiendo de ser benditas en él todas las naciones de la tierra? </a:t>
            </a:r>
          </a:p>
        </p:txBody>
      </p:sp>
    </p:spTree>
    <p:extLst>
      <p:ext uri="{BB962C8B-B14F-4D97-AF65-F5344CB8AC3E}">
        <p14:creationId xmlns:p14="http://schemas.microsoft.com/office/powerpoint/2010/main" val="3281183286"/>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805698" y="-27384"/>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a:t>
            </a:r>
          </a:p>
        </p:txBody>
      </p:sp>
      <p:sp>
        <p:nvSpPr>
          <p:cNvPr id="8" name="2 CuadroTexto"/>
          <p:cNvSpPr txBox="1"/>
          <p:nvPr/>
        </p:nvSpPr>
        <p:spPr>
          <a:xfrm>
            <a:off x="0" y="428083"/>
            <a:ext cx="9144000" cy="984693"/>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a:t>
            </a:r>
            <a:r>
              <a:rPr lang="es-ES" sz="2400" dirty="0">
                <a:solidFill>
                  <a:schemeClr val="bg1"/>
                </a:solidFill>
              </a:rPr>
              <a:t> </a:t>
            </a:r>
            <a:r>
              <a:rPr lang="es-ES" sz="2400" dirty="0">
                <a:solidFill>
                  <a:srgbClr val="00B0F0"/>
                </a:solidFill>
              </a:rPr>
              <a:t>para que hagáis así en medio de la tierra en la cual entráis para tomar posesión de ella.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 </a:t>
            </a:r>
          </a:p>
        </p:txBody>
      </p:sp>
    </p:spTree>
    <p:extLst>
      <p:ext uri="{BB962C8B-B14F-4D97-AF65-F5344CB8AC3E}">
        <p14:creationId xmlns:p14="http://schemas.microsoft.com/office/powerpoint/2010/main" val="154563164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chemeClr val="bg1"/>
                </a:solidFill>
              </a:rPr>
              <a:t>Sacrificaron a los demonios, y no a Dios; a dioses que no habían conocido, a nuevos dioses venidos de cerca, que no habían temido vuestros padres. De la Roca que te creó te olvidaste; 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a:t>
            </a:r>
            <a:r>
              <a:rPr lang="es-ES" sz="2400" dirty="0">
                <a:solidFill>
                  <a:schemeClr val="bg1"/>
                </a:solidFill>
              </a:rPr>
              <a:t>? </a:t>
            </a:r>
          </a:p>
        </p:txBody>
      </p:sp>
    </p:spTree>
    <p:extLst>
      <p:ext uri="{BB962C8B-B14F-4D97-AF65-F5344CB8AC3E}">
        <p14:creationId xmlns:p14="http://schemas.microsoft.com/office/powerpoint/2010/main" val="3586986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 dioses que no habían conocido, a nuevos dioses venidos de cerca, que no habían temido vuestros padres. De la Roca que te creó te olvidaste; 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a:t>
            </a:r>
            <a:r>
              <a:rPr lang="es-ES" sz="2400" dirty="0">
                <a:solidFill>
                  <a:schemeClr val="bg1"/>
                </a:solidFill>
              </a:rPr>
              <a:t>? </a:t>
            </a:r>
          </a:p>
        </p:txBody>
      </p:sp>
    </p:spTree>
    <p:extLst>
      <p:ext uri="{BB962C8B-B14F-4D97-AF65-F5344CB8AC3E}">
        <p14:creationId xmlns:p14="http://schemas.microsoft.com/office/powerpoint/2010/main" val="250393474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chemeClr val="bg1"/>
                </a:solidFill>
              </a:rPr>
              <a:t>De la Roca que te creó te olvidaste; 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a:t>
            </a:r>
            <a:r>
              <a:rPr lang="es-ES" sz="2400" dirty="0">
                <a:solidFill>
                  <a:schemeClr val="bg1"/>
                </a:solidFill>
              </a:rPr>
              <a:t>? </a:t>
            </a:r>
          </a:p>
        </p:txBody>
      </p:sp>
    </p:spTree>
    <p:extLst>
      <p:ext uri="{BB962C8B-B14F-4D97-AF65-F5344CB8AC3E}">
        <p14:creationId xmlns:p14="http://schemas.microsoft.com/office/powerpoint/2010/main" val="1167227473"/>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rgbClr val="FFFF00"/>
                </a:solidFill>
              </a:rPr>
              <a:t>De la Roca que te creó te olvidaste; </a:t>
            </a:r>
            <a:r>
              <a:rPr lang="es-ES" sz="2400" dirty="0">
                <a:solidFill>
                  <a:schemeClr val="bg1"/>
                </a:solidFill>
              </a:rPr>
              <a:t>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a:t>
            </a:r>
            <a:r>
              <a:rPr lang="es-ES" sz="2400" dirty="0">
                <a:solidFill>
                  <a:schemeClr val="bg1"/>
                </a:solidFill>
              </a:rPr>
              <a:t>? </a:t>
            </a:r>
          </a:p>
        </p:txBody>
      </p:sp>
    </p:spTree>
    <p:extLst>
      <p:ext uri="{BB962C8B-B14F-4D97-AF65-F5344CB8AC3E}">
        <p14:creationId xmlns:p14="http://schemas.microsoft.com/office/powerpoint/2010/main" val="86930932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rgbClr val="FFFF00"/>
                </a:solidFill>
              </a:rPr>
              <a:t>De la Roca que te creó te olvidaste; </a:t>
            </a:r>
            <a:r>
              <a:rPr lang="es-ES" sz="2400" dirty="0">
                <a:solidFill>
                  <a:srgbClr val="92D050"/>
                </a:solidFill>
              </a:rPr>
              <a:t>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2843808" y="5228030"/>
            <a:ext cx="3509294"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Genesis 18:17, 18</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4462" y="5828683"/>
            <a:ext cx="9144000" cy="984693"/>
          </a:xfrm>
          <a:prstGeom prst="rect">
            <a:avLst/>
          </a:prstGeom>
          <a:noFill/>
        </p:spPr>
        <p:txBody>
          <a:bodyPr wrap="square" rtlCol="0">
            <a:spAutoFit/>
          </a:bodyPr>
          <a:lstStyle/>
          <a:p>
            <a:pPr algn="ctr">
              <a:lnSpc>
                <a:spcPts val="2300"/>
              </a:lnSpc>
            </a:pPr>
            <a:r>
              <a:rPr lang="es-ES" sz="2400" dirty="0">
                <a:solidFill>
                  <a:schemeClr val="bg1"/>
                </a:solidFill>
              </a:rPr>
              <a:t>Y Jehová dijo: ¿</a:t>
            </a:r>
            <a:r>
              <a:rPr lang="es-ES" sz="2400" dirty="0">
                <a:solidFill>
                  <a:srgbClr val="FFFF00"/>
                </a:solidFill>
              </a:rPr>
              <a:t>Encubriré yo a Abraham lo que voy a hacer, </a:t>
            </a:r>
            <a:r>
              <a:rPr lang="es-ES" sz="2400" dirty="0">
                <a:solidFill>
                  <a:srgbClr val="00B0F0"/>
                </a:solidFill>
              </a:rPr>
              <a:t>habiendo de ser Abraham una nación grande y fuerte,</a:t>
            </a:r>
            <a:r>
              <a:rPr lang="es-ES" sz="2400" dirty="0">
                <a:solidFill>
                  <a:schemeClr val="bg1"/>
                </a:solidFill>
              </a:rPr>
              <a:t> </a:t>
            </a:r>
            <a:r>
              <a:rPr lang="es-ES" sz="2400" dirty="0">
                <a:solidFill>
                  <a:srgbClr val="92D050"/>
                </a:solidFill>
              </a:rPr>
              <a:t>y habiendo de ser benditas en él todas las naciones de la tierra</a:t>
            </a:r>
            <a:r>
              <a:rPr lang="es-ES" sz="2400" dirty="0">
                <a:solidFill>
                  <a:schemeClr val="bg1"/>
                </a:solidFill>
              </a:rPr>
              <a:t>? </a:t>
            </a:r>
          </a:p>
        </p:txBody>
      </p:sp>
    </p:spTree>
    <p:extLst>
      <p:ext uri="{BB962C8B-B14F-4D97-AF65-F5344CB8AC3E}">
        <p14:creationId xmlns:p14="http://schemas.microsoft.com/office/powerpoint/2010/main" val="4263116817"/>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rgbClr val="FFFF00"/>
                </a:solidFill>
              </a:rPr>
              <a:t>De la Roca que te creó te olvidaste; </a:t>
            </a:r>
            <a:r>
              <a:rPr lang="es-ES" sz="2400" dirty="0">
                <a:solidFill>
                  <a:srgbClr val="92D050"/>
                </a:solidFill>
              </a:rPr>
              <a:t>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chemeClr val="bg1"/>
                </a:solidFill>
              </a:rPr>
              <a:t>Porque pregunta ahora si en los tiempos pasados que han sido antes de ti, desde el día que creó Dios al hombre sobre la tierra, si desde un extremo del cielo al otro se ha hecho cosa semejante a esta gran cosa, o se haya oído otra como ella.</a:t>
            </a:r>
          </a:p>
        </p:txBody>
      </p:sp>
    </p:spTree>
    <p:extLst>
      <p:ext uri="{BB962C8B-B14F-4D97-AF65-F5344CB8AC3E}">
        <p14:creationId xmlns:p14="http://schemas.microsoft.com/office/powerpoint/2010/main" val="330644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rgbClr val="FFFF00"/>
                </a:solidFill>
              </a:rPr>
              <a:t>De la Roca que te creó te olvidaste; </a:t>
            </a:r>
            <a:r>
              <a:rPr lang="es-ES" sz="2400" dirty="0">
                <a:solidFill>
                  <a:srgbClr val="92D050"/>
                </a:solidFill>
              </a:rPr>
              <a:t>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chemeClr val="bg1"/>
                </a:solidFill>
              </a:rPr>
              <a:t>si desde un extremo del cielo al otro se ha hecho cosa semejante a esta gran cosa, o se haya oído otra como ella.</a:t>
            </a:r>
          </a:p>
        </p:txBody>
      </p:sp>
    </p:spTree>
    <p:extLst>
      <p:ext uri="{BB962C8B-B14F-4D97-AF65-F5344CB8AC3E}">
        <p14:creationId xmlns:p14="http://schemas.microsoft.com/office/powerpoint/2010/main" val="12487125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32:17,18</a:t>
            </a:r>
          </a:p>
        </p:txBody>
      </p:sp>
      <p:sp>
        <p:nvSpPr>
          <p:cNvPr id="8" name="2 CuadroTexto"/>
          <p:cNvSpPr txBox="1"/>
          <p:nvPr/>
        </p:nvSpPr>
        <p:spPr>
          <a:xfrm>
            <a:off x="-72008" y="428083"/>
            <a:ext cx="9324528" cy="984693"/>
          </a:xfrm>
          <a:prstGeom prst="rect">
            <a:avLst/>
          </a:prstGeom>
          <a:noFill/>
        </p:spPr>
        <p:txBody>
          <a:bodyPr wrap="square" rtlCol="0">
            <a:spAutoFit/>
          </a:bodyPr>
          <a:lstStyle/>
          <a:p>
            <a:pPr algn="ctr">
              <a:lnSpc>
                <a:spcPts val="2300"/>
              </a:lnSpc>
            </a:pPr>
            <a:r>
              <a:rPr lang="es-ES" sz="2400" dirty="0">
                <a:solidFill>
                  <a:srgbClr val="FFFF00"/>
                </a:solidFill>
              </a:rPr>
              <a:t>Sacrificaron a los demonios, y no a Dios;</a:t>
            </a:r>
            <a:r>
              <a:rPr lang="es-ES" sz="2400" dirty="0">
                <a:solidFill>
                  <a:schemeClr val="bg1"/>
                </a:solidFill>
              </a:rPr>
              <a:t> </a:t>
            </a:r>
            <a:r>
              <a:rPr lang="es-ES" sz="2400" dirty="0">
                <a:solidFill>
                  <a:srgbClr val="00B0F0"/>
                </a:solidFill>
              </a:rPr>
              <a:t>a dioses que no habían conocido, a nuevos dioses venidos de cerca, que no habían temido vuestros padres. </a:t>
            </a:r>
            <a:r>
              <a:rPr lang="es-ES" sz="2400" dirty="0">
                <a:solidFill>
                  <a:srgbClr val="FFFF00"/>
                </a:solidFill>
              </a:rPr>
              <a:t>De la Roca que te creó te olvidaste; </a:t>
            </a:r>
            <a:r>
              <a:rPr lang="es-ES" sz="2400" dirty="0">
                <a:solidFill>
                  <a:srgbClr val="92D050"/>
                </a:solidFill>
              </a:rPr>
              <a:t>te has olvidado de Dios tu creador.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Tree>
    <p:extLst>
      <p:ext uri="{BB962C8B-B14F-4D97-AF65-F5344CB8AC3E}">
        <p14:creationId xmlns:p14="http://schemas.microsoft.com/office/powerpoint/2010/main" val="1964204282"/>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4:33</a:t>
            </a:r>
          </a:p>
        </p:txBody>
      </p:sp>
      <p:sp>
        <p:nvSpPr>
          <p:cNvPr id="8" name="2 CuadroTexto"/>
          <p:cNvSpPr txBox="1"/>
          <p:nvPr/>
        </p:nvSpPr>
        <p:spPr>
          <a:xfrm>
            <a:off x="-72008" y="476672"/>
            <a:ext cx="9324528" cy="689741"/>
          </a:xfrm>
          <a:prstGeom prst="rect">
            <a:avLst/>
          </a:prstGeom>
          <a:noFill/>
        </p:spPr>
        <p:txBody>
          <a:bodyPr wrap="square" rtlCol="0">
            <a:spAutoFit/>
          </a:bodyPr>
          <a:lstStyle/>
          <a:p>
            <a:pPr algn="ctr">
              <a:lnSpc>
                <a:spcPts val="2300"/>
              </a:lnSpc>
            </a:pPr>
            <a:r>
              <a:rPr lang="es-ES" sz="2400" dirty="0">
                <a:solidFill>
                  <a:schemeClr val="bg1"/>
                </a:solidFill>
              </a:rPr>
              <a:t>¿Ha oído pueblo alguno la voz de Dios, hablando de en medio del fuego, como tú la has oído, sin perecer?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Tree>
    <p:extLst>
      <p:ext uri="{BB962C8B-B14F-4D97-AF65-F5344CB8AC3E}">
        <p14:creationId xmlns:p14="http://schemas.microsoft.com/office/powerpoint/2010/main" val="2157470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4:33</a:t>
            </a:r>
          </a:p>
        </p:txBody>
      </p:sp>
      <p:sp>
        <p:nvSpPr>
          <p:cNvPr id="8" name="2 CuadroTexto"/>
          <p:cNvSpPr txBox="1"/>
          <p:nvPr/>
        </p:nvSpPr>
        <p:spPr>
          <a:xfrm>
            <a:off x="-72008" y="476672"/>
            <a:ext cx="9324528"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Ha oído pueblo alguno la voz de Dios, hablando de en medio del fuego, </a:t>
            </a:r>
            <a:r>
              <a:rPr lang="es-ES" sz="2400" dirty="0">
                <a:solidFill>
                  <a:schemeClr val="bg1"/>
                </a:solidFill>
              </a:rPr>
              <a:t>como tú la has oído, sin perecer?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Tree>
    <p:extLst>
      <p:ext uri="{BB962C8B-B14F-4D97-AF65-F5344CB8AC3E}">
        <p14:creationId xmlns:p14="http://schemas.microsoft.com/office/powerpoint/2010/main" val="412976482"/>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4:33</a:t>
            </a:r>
          </a:p>
        </p:txBody>
      </p:sp>
      <p:sp>
        <p:nvSpPr>
          <p:cNvPr id="8" name="2 CuadroTexto"/>
          <p:cNvSpPr txBox="1"/>
          <p:nvPr/>
        </p:nvSpPr>
        <p:spPr>
          <a:xfrm>
            <a:off x="-72008" y="476672"/>
            <a:ext cx="9324528"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Ha oído pueblo alguno la voz de Dios, hablando de en medio del fuego, </a:t>
            </a:r>
            <a:r>
              <a:rPr lang="es-ES" sz="2400" dirty="0">
                <a:solidFill>
                  <a:srgbClr val="00B0F0"/>
                </a:solidFill>
              </a:rPr>
              <a:t>como tú la has oído, sin perecer</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
        <p:nvSpPr>
          <p:cNvPr id="16" name="1 CuadroTexto">
            <a:extLst>
              <a:ext uri="{FF2B5EF4-FFF2-40B4-BE49-F238E27FC236}">
                <a16:creationId xmlns:a16="http://schemas.microsoft.com/office/drawing/2014/main" id="{DE6D6C12-2445-4AED-9F8D-B16CB9472DAA}"/>
              </a:ext>
            </a:extLst>
          </p:cNvPr>
          <p:cNvSpPr txBox="1"/>
          <p:nvPr/>
        </p:nvSpPr>
        <p:spPr>
          <a:xfrm>
            <a:off x="989018" y="1052736"/>
            <a:ext cx="26468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4:34, 35</a:t>
            </a:r>
          </a:p>
        </p:txBody>
      </p:sp>
      <p:sp>
        <p:nvSpPr>
          <p:cNvPr id="18" name="2 CuadroTexto">
            <a:extLst>
              <a:ext uri="{FF2B5EF4-FFF2-40B4-BE49-F238E27FC236}">
                <a16:creationId xmlns:a16="http://schemas.microsoft.com/office/drawing/2014/main" id="{57126B62-807D-4ABA-8CC3-5A78EDC85CB3}"/>
              </a:ext>
            </a:extLst>
          </p:cNvPr>
          <p:cNvSpPr txBox="1"/>
          <p:nvPr/>
        </p:nvSpPr>
        <p:spPr>
          <a:xfrm>
            <a:off x="-1" y="1556792"/>
            <a:ext cx="4604657" cy="3344313"/>
          </a:xfrm>
          <a:prstGeom prst="rect">
            <a:avLst/>
          </a:prstGeom>
          <a:noFill/>
        </p:spPr>
        <p:txBody>
          <a:bodyPr wrap="square" rtlCol="0">
            <a:spAutoFit/>
          </a:bodyPr>
          <a:lstStyle/>
          <a:p>
            <a:pPr algn="ctr">
              <a:lnSpc>
                <a:spcPts val="2300"/>
              </a:lnSpc>
            </a:pPr>
            <a:r>
              <a:rPr lang="es-ES" sz="2400" dirty="0">
                <a:solidFill>
                  <a:schemeClr val="bg1"/>
                </a:solidFill>
              </a:rPr>
              <a:t>¿O ha intentado Dios venir a tomar para sí una nación de en medio de otra nación, con pruebas, con señales, con milagros y con guerra, y mano poderosa y brazo extendido, y hechos aterradores como todo lo que hizo con vosotros Jehová vuestro Dios en Egipto ante tus ojos? A ti te fue mostrado, para que supieses que Jehová es Dios, y no hay otro fuera de él. </a:t>
            </a:r>
          </a:p>
        </p:txBody>
      </p:sp>
    </p:spTree>
    <p:extLst>
      <p:ext uri="{BB962C8B-B14F-4D97-AF65-F5344CB8AC3E}">
        <p14:creationId xmlns:p14="http://schemas.microsoft.com/office/powerpoint/2010/main" val="36846277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4:33</a:t>
            </a:r>
          </a:p>
        </p:txBody>
      </p:sp>
      <p:sp>
        <p:nvSpPr>
          <p:cNvPr id="8" name="2 CuadroTexto"/>
          <p:cNvSpPr txBox="1"/>
          <p:nvPr/>
        </p:nvSpPr>
        <p:spPr>
          <a:xfrm>
            <a:off x="-72008" y="476672"/>
            <a:ext cx="9324528"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Ha oído pueblo alguno la voz de Dios, hablando de en medio del fuego, </a:t>
            </a:r>
            <a:r>
              <a:rPr lang="es-ES" sz="2400" dirty="0">
                <a:solidFill>
                  <a:srgbClr val="00B0F0"/>
                </a:solidFill>
              </a:rPr>
              <a:t>como tú la has oído, sin perecer</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
        <p:nvSpPr>
          <p:cNvPr id="16" name="1 CuadroTexto">
            <a:extLst>
              <a:ext uri="{FF2B5EF4-FFF2-40B4-BE49-F238E27FC236}">
                <a16:creationId xmlns:a16="http://schemas.microsoft.com/office/drawing/2014/main" id="{DE6D6C12-2445-4AED-9F8D-B16CB9472DAA}"/>
              </a:ext>
            </a:extLst>
          </p:cNvPr>
          <p:cNvSpPr txBox="1"/>
          <p:nvPr/>
        </p:nvSpPr>
        <p:spPr>
          <a:xfrm>
            <a:off x="989018" y="1052736"/>
            <a:ext cx="26468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4:34, 35</a:t>
            </a:r>
          </a:p>
        </p:txBody>
      </p:sp>
      <p:sp>
        <p:nvSpPr>
          <p:cNvPr id="18" name="2 CuadroTexto">
            <a:extLst>
              <a:ext uri="{FF2B5EF4-FFF2-40B4-BE49-F238E27FC236}">
                <a16:creationId xmlns:a16="http://schemas.microsoft.com/office/drawing/2014/main" id="{57126B62-807D-4ABA-8CC3-5A78EDC85CB3}"/>
              </a:ext>
            </a:extLst>
          </p:cNvPr>
          <p:cNvSpPr txBox="1"/>
          <p:nvPr/>
        </p:nvSpPr>
        <p:spPr>
          <a:xfrm>
            <a:off x="-1" y="1556792"/>
            <a:ext cx="4604657" cy="3344313"/>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O ha intentado Dios venir a tomar para sí una nación de en medio de otra nación, con pruebas, con señales, con milagros y con guerra, y mano poderosa y brazo extendido, y hechos aterradores como todo lo que hizo con vosotros Jehová vuestro Dios en Egipto ante tus ojos? </a:t>
            </a:r>
            <a:r>
              <a:rPr lang="es-ES" sz="2400" dirty="0">
                <a:solidFill>
                  <a:schemeClr val="bg1"/>
                </a:solidFill>
              </a:rPr>
              <a:t>A ti te fue mostrado, para que supieses que Jehová es Dios, y no hay otro fuera de él. </a:t>
            </a:r>
          </a:p>
        </p:txBody>
      </p:sp>
    </p:spTree>
    <p:extLst>
      <p:ext uri="{BB962C8B-B14F-4D97-AF65-F5344CB8AC3E}">
        <p14:creationId xmlns:p14="http://schemas.microsoft.com/office/powerpoint/2010/main" val="2917377545"/>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4:33</a:t>
            </a:r>
          </a:p>
        </p:txBody>
      </p:sp>
      <p:sp>
        <p:nvSpPr>
          <p:cNvPr id="8" name="2 CuadroTexto"/>
          <p:cNvSpPr txBox="1"/>
          <p:nvPr/>
        </p:nvSpPr>
        <p:spPr>
          <a:xfrm>
            <a:off x="-72008" y="476672"/>
            <a:ext cx="9324528" cy="689741"/>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Ha oído pueblo alguno la voz de Dios, hablando de en medio del fuego, </a:t>
            </a:r>
            <a:r>
              <a:rPr lang="es-ES" sz="2400" dirty="0">
                <a:solidFill>
                  <a:srgbClr val="00B0F0"/>
                </a:solidFill>
              </a:rPr>
              <a:t>como tú la has oído, sin perecer</a:t>
            </a:r>
            <a:r>
              <a:rPr lang="es-ES" sz="2400" dirty="0">
                <a:solidFill>
                  <a:schemeClr val="bg1"/>
                </a:solidFill>
              </a:rPr>
              <a:t>?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14" name="1 CuadroTexto">
            <a:extLst>
              <a:ext uri="{FF2B5EF4-FFF2-40B4-BE49-F238E27FC236}">
                <a16:creationId xmlns:a16="http://schemas.microsoft.com/office/drawing/2014/main" id="{8556B39E-DF20-4945-9193-1D75DCA82F29}"/>
              </a:ext>
            </a:extLst>
          </p:cNvPr>
          <p:cNvSpPr txBox="1"/>
          <p:nvPr/>
        </p:nvSpPr>
        <p:spPr>
          <a:xfrm>
            <a:off x="899592" y="4963234"/>
            <a:ext cx="372864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4:32</a:t>
            </a:r>
          </a:p>
        </p:txBody>
      </p:sp>
      <p:sp>
        <p:nvSpPr>
          <p:cNvPr id="15" name="2 CuadroTexto">
            <a:extLst>
              <a:ext uri="{FF2B5EF4-FFF2-40B4-BE49-F238E27FC236}">
                <a16:creationId xmlns:a16="http://schemas.microsoft.com/office/drawing/2014/main" id="{F6832D30-13C6-4503-9A65-B177B45116B2}"/>
              </a:ext>
            </a:extLst>
          </p:cNvPr>
          <p:cNvSpPr txBox="1"/>
          <p:nvPr/>
        </p:nvSpPr>
        <p:spPr>
          <a:xfrm>
            <a:off x="-23799"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Porque pregunta ahora si en los tiempos pasados que han sido antes de ti, desde el día que creó Dios al hombre sobre la tierra, </a:t>
            </a:r>
            <a:r>
              <a:rPr lang="es-ES" sz="2400" dirty="0">
                <a:solidFill>
                  <a:srgbClr val="00B0F0"/>
                </a:solidFill>
              </a:rPr>
              <a:t>si desde un extremo del cielo al otro se ha hecho cosa semejante a esta gran cosa, o se haya oído otra como ella.</a:t>
            </a:r>
          </a:p>
        </p:txBody>
      </p:sp>
      <p:sp>
        <p:nvSpPr>
          <p:cNvPr id="16" name="1 CuadroTexto">
            <a:extLst>
              <a:ext uri="{FF2B5EF4-FFF2-40B4-BE49-F238E27FC236}">
                <a16:creationId xmlns:a16="http://schemas.microsoft.com/office/drawing/2014/main" id="{DE6D6C12-2445-4AED-9F8D-B16CB9472DAA}"/>
              </a:ext>
            </a:extLst>
          </p:cNvPr>
          <p:cNvSpPr txBox="1"/>
          <p:nvPr/>
        </p:nvSpPr>
        <p:spPr>
          <a:xfrm>
            <a:off x="989018" y="1052736"/>
            <a:ext cx="264687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Deut</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4:34, 35</a:t>
            </a:r>
          </a:p>
        </p:txBody>
      </p:sp>
      <p:sp>
        <p:nvSpPr>
          <p:cNvPr id="18" name="2 CuadroTexto">
            <a:extLst>
              <a:ext uri="{FF2B5EF4-FFF2-40B4-BE49-F238E27FC236}">
                <a16:creationId xmlns:a16="http://schemas.microsoft.com/office/drawing/2014/main" id="{57126B62-807D-4ABA-8CC3-5A78EDC85CB3}"/>
              </a:ext>
            </a:extLst>
          </p:cNvPr>
          <p:cNvSpPr txBox="1"/>
          <p:nvPr/>
        </p:nvSpPr>
        <p:spPr>
          <a:xfrm>
            <a:off x="-1" y="1556792"/>
            <a:ext cx="4604657" cy="3344313"/>
          </a:xfrm>
          <a:prstGeom prst="rect">
            <a:avLst/>
          </a:prstGeom>
          <a:noFill/>
        </p:spPr>
        <p:txBody>
          <a:bodyPr wrap="square" rtlCol="0">
            <a:spAutoFit/>
          </a:bodyPr>
          <a:lstStyle/>
          <a:p>
            <a:pPr algn="ctr">
              <a:lnSpc>
                <a:spcPts val="2300"/>
              </a:lnSpc>
            </a:pPr>
            <a:r>
              <a:rPr lang="es-ES" sz="2400" dirty="0">
                <a:solidFill>
                  <a:schemeClr val="bg1"/>
                </a:solidFill>
              </a:rPr>
              <a:t>¿</a:t>
            </a:r>
            <a:r>
              <a:rPr lang="es-ES" sz="2400" dirty="0">
                <a:solidFill>
                  <a:srgbClr val="FFFF00"/>
                </a:solidFill>
              </a:rPr>
              <a:t>O ha intentado Dios venir a tomar para sí una nación de en medio de otra nación, con pruebas, con señales, con milagros y con guerra, y mano poderosa y brazo extendido, y hechos aterradores </a:t>
            </a:r>
            <a:r>
              <a:rPr lang="es-ES" sz="2400" u="sng" dirty="0">
                <a:solidFill>
                  <a:srgbClr val="FFFF00"/>
                </a:solidFill>
              </a:rPr>
              <a:t>como todo lo que hizo con vosotros Jehová vuestro Dios en Egipto ante tus ojos</a:t>
            </a:r>
            <a:r>
              <a:rPr lang="es-ES" sz="2400" dirty="0">
                <a:solidFill>
                  <a:srgbClr val="FFFF00"/>
                </a:solidFill>
              </a:rPr>
              <a:t>? </a:t>
            </a:r>
            <a:r>
              <a:rPr lang="es-ES" sz="2400" dirty="0">
                <a:solidFill>
                  <a:srgbClr val="00B0F0"/>
                </a:solidFill>
              </a:rPr>
              <a:t>A ti te fue mostrado, para que supieses que Jehová es Dios, y no hay otro fuera de él.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3715136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chemeClr val="bg1"/>
                </a:solidFill>
              </a:rPr>
              <a:t>Aprende pues, hoy, y reflexiona en tu corazón que Jehová es Dios arriba en el cielo y abajo en la tierra, 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7562602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chemeClr val="bg1"/>
                </a:solidFill>
              </a:rPr>
              <a:t>y reflexiona en tu corazón que Jehová es Dios arriba en el cielo y abajo en la tierra, 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302119054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Tree>
    <p:extLst>
      <p:ext uri="{BB962C8B-B14F-4D97-AF65-F5344CB8AC3E}">
        <p14:creationId xmlns:p14="http://schemas.microsoft.com/office/powerpoint/2010/main" val="2489787481"/>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chemeClr val="bg1"/>
                </a:solidFill>
              </a:rPr>
              <a:t>Mirad, yo os he enseñado estatutos y decretos, como Jehová mi Dios me mandó, para que hagáis así en medio de la tierra en la cual entráis para tomar posesión de ella. Guardadlos, pues, y ponedlos por obra; porque esta es vuestra sabiduría y vuestra inteligencia ante los ojos de los pueblos, los cuales oirán todos estos estatutos, y dirán: Ciertamente pueblo sabio y entendido, nación grande es esta. </a:t>
            </a:r>
          </a:p>
        </p:txBody>
      </p:sp>
    </p:spTree>
    <p:extLst>
      <p:ext uri="{BB962C8B-B14F-4D97-AF65-F5344CB8AC3E}">
        <p14:creationId xmlns:p14="http://schemas.microsoft.com/office/powerpoint/2010/main" val="226712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chemeClr val="bg1"/>
                </a:solidFill>
              </a:rPr>
              <a:t>Guardadlos, pues, y ponedlos por obra; porque esta es vuestra sabiduría y vuestra inteligencia ante los ojos de los pueblos, los cuales oirán todos estos estatutos, y dirán: Ciertamente pueblo sabio y entendido, nación grande es esta. </a:t>
            </a:r>
          </a:p>
        </p:txBody>
      </p:sp>
    </p:spTree>
    <p:extLst>
      <p:ext uri="{BB962C8B-B14F-4D97-AF65-F5344CB8AC3E}">
        <p14:creationId xmlns:p14="http://schemas.microsoft.com/office/powerpoint/2010/main" val="2262508674"/>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porque esta es vuestra sabiduría y vuestra inteligencia ante los ojos de los pueblos, los cuales oirán todos estos estatutos, y dirán: Ciertamente pueblo sabio y entendido, nación grande es esta. </a:t>
            </a:r>
          </a:p>
        </p:txBody>
      </p:sp>
    </p:spTree>
    <p:extLst>
      <p:ext uri="{BB962C8B-B14F-4D97-AF65-F5344CB8AC3E}">
        <p14:creationId xmlns:p14="http://schemas.microsoft.com/office/powerpoint/2010/main" val="1980739729"/>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chemeClr val="bg1"/>
                </a:solidFill>
              </a:rPr>
              <a:t> los cuales oirán todos estos estatutos, y dirán: Ciertamente pueblo sabio y entendido, nación grande es esta. </a:t>
            </a:r>
          </a:p>
        </p:txBody>
      </p:sp>
    </p:spTree>
    <p:extLst>
      <p:ext uri="{BB962C8B-B14F-4D97-AF65-F5344CB8AC3E}">
        <p14:creationId xmlns:p14="http://schemas.microsoft.com/office/powerpoint/2010/main" val="551449643"/>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rgbClr val="00B0F0"/>
                </a:solidFill>
              </a:rPr>
              <a:t>, los cuales oirán todos estos estatutos, y dirán: Ciertamente pueblo sabio y entendido, nación grande es esta. </a:t>
            </a:r>
          </a:p>
        </p:txBody>
      </p:sp>
      <p:sp>
        <p:nvSpPr>
          <p:cNvPr id="21" name="1 CuadroTexto">
            <a:extLst>
              <a:ext uri="{FF2B5EF4-FFF2-40B4-BE49-F238E27FC236}">
                <a16:creationId xmlns:a16="http://schemas.microsoft.com/office/drawing/2014/main" id="{1E3C6441-316D-46CE-B422-BA31ABE66603}"/>
              </a:ext>
            </a:extLst>
          </p:cNvPr>
          <p:cNvSpPr txBox="1"/>
          <p:nvPr/>
        </p:nvSpPr>
        <p:spPr>
          <a:xfrm>
            <a:off x="1299375" y="5085184"/>
            <a:ext cx="29018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22" name="2 CuadroTexto">
            <a:extLst>
              <a:ext uri="{FF2B5EF4-FFF2-40B4-BE49-F238E27FC236}">
                <a16:creationId xmlns:a16="http://schemas.microsoft.com/office/drawing/2014/main" id="{973859BC-A498-4460-B5DA-D3FC474E3BE2}"/>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chemeClr val="bg1"/>
                </a:solidFill>
              </a:rPr>
              <a:t>Cualquiera, pues, que me oye estas palabras, y las hace, le compararé a un hombre prudente, que edificó su casa sobre la roca.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2779213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rgbClr val="00B0F0"/>
                </a:solidFill>
              </a:rPr>
              <a:t>, los cuales oirán todos estos estatutos, y dirán: Ciertamente pueblo sabio y entendido, nación grande es esta. </a:t>
            </a:r>
          </a:p>
        </p:txBody>
      </p:sp>
      <p:sp>
        <p:nvSpPr>
          <p:cNvPr id="21" name="1 CuadroTexto">
            <a:extLst>
              <a:ext uri="{FF2B5EF4-FFF2-40B4-BE49-F238E27FC236}">
                <a16:creationId xmlns:a16="http://schemas.microsoft.com/office/drawing/2014/main" id="{1E3C6441-316D-46CE-B422-BA31ABE66603}"/>
              </a:ext>
            </a:extLst>
          </p:cNvPr>
          <p:cNvSpPr txBox="1"/>
          <p:nvPr/>
        </p:nvSpPr>
        <p:spPr>
          <a:xfrm>
            <a:off x="1299375" y="5085184"/>
            <a:ext cx="29018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22" name="2 CuadroTexto">
            <a:extLst>
              <a:ext uri="{FF2B5EF4-FFF2-40B4-BE49-F238E27FC236}">
                <a16:creationId xmlns:a16="http://schemas.microsoft.com/office/drawing/2014/main" id="{973859BC-A498-4460-B5DA-D3FC474E3BE2}"/>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Cualquiera, pues, que me oye estas palabras, y las hace, </a:t>
            </a:r>
            <a:r>
              <a:rPr lang="es-ES" sz="2400" dirty="0">
                <a:solidFill>
                  <a:schemeClr val="bg1"/>
                </a:solidFill>
              </a:rPr>
              <a:t>le compararé a un hombre prudente, que edificó su casa sobre la roca.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949011896"/>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rgbClr val="00B0F0"/>
                </a:solidFill>
              </a:rPr>
              <a:t>, los cuales oirán todos estos estatutos, y dirán: Ciertamente pueblo sabio y entendido, nación grande es esta. </a:t>
            </a:r>
          </a:p>
        </p:txBody>
      </p:sp>
      <p:sp>
        <p:nvSpPr>
          <p:cNvPr id="21" name="1 CuadroTexto">
            <a:extLst>
              <a:ext uri="{FF2B5EF4-FFF2-40B4-BE49-F238E27FC236}">
                <a16:creationId xmlns:a16="http://schemas.microsoft.com/office/drawing/2014/main" id="{1E3C6441-316D-46CE-B422-BA31ABE66603}"/>
              </a:ext>
            </a:extLst>
          </p:cNvPr>
          <p:cNvSpPr txBox="1"/>
          <p:nvPr/>
        </p:nvSpPr>
        <p:spPr>
          <a:xfrm>
            <a:off x="1299375" y="5085184"/>
            <a:ext cx="29018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22" name="2 CuadroTexto">
            <a:extLst>
              <a:ext uri="{FF2B5EF4-FFF2-40B4-BE49-F238E27FC236}">
                <a16:creationId xmlns:a16="http://schemas.microsoft.com/office/drawing/2014/main" id="{973859BC-A498-4460-B5DA-D3FC474E3BE2}"/>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Cualquiera, pues, que me oye estas palabras, y las hace, </a:t>
            </a:r>
            <a:r>
              <a:rPr lang="es-ES" sz="2400" dirty="0">
                <a:solidFill>
                  <a:srgbClr val="00B0F0"/>
                </a:solidFill>
              </a:rPr>
              <a:t>le compararé a un hombre prudente, que edificó su casa sobre la roca.</a:t>
            </a:r>
            <a:r>
              <a:rPr lang="es-ES" sz="2400" dirty="0">
                <a:solidFill>
                  <a:schemeClr val="bg1"/>
                </a:solidFill>
              </a:rPr>
              <a:t> Descendió lluvia, y vinieron ríos, y soplaron vientos, y golpearon contra aquella casa; y no cayó, porque estaba fundada sobre la roca.</a:t>
            </a:r>
          </a:p>
        </p:txBody>
      </p:sp>
    </p:spTree>
    <p:extLst>
      <p:ext uri="{BB962C8B-B14F-4D97-AF65-F5344CB8AC3E}">
        <p14:creationId xmlns:p14="http://schemas.microsoft.com/office/powerpoint/2010/main" val="3793751108"/>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rgbClr val="00B0F0"/>
                </a:solidFill>
              </a:rPr>
              <a:t>, los cuales oirán todos estos estatutos, y dirán: Ciertamente pueblo sabio y entendido, nación grande es esta. </a:t>
            </a:r>
          </a:p>
        </p:txBody>
      </p:sp>
      <p:sp>
        <p:nvSpPr>
          <p:cNvPr id="21" name="1 CuadroTexto">
            <a:extLst>
              <a:ext uri="{FF2B5EF4-FFF2-40B4-BE49-F238E27FC236}">
                <a16:creationId xmlns:a16="http://schemas.microsoft.com/office/drawing/2014/main" id="{1E3C6441-316D-46CE-B422-BA31ABE66603}"/>
              </a:ext>
            </a:extLst>
          </p:cNvPr>
          <p:cNvSpPr txBox="1"/>
          <p:nvPr/>
        </p:nvSpPr>
        <p:spPr>
          <a:xfrm>
            <a:off x="1299375" y="5085184"/>
            <a:ext cx="29018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22" name="2 CuadroTexto">
            <a:extLst>
              <a:ext uri="{FF2B5EF4-FFF2-40B4-BE49-F238E27FC236}">
                <a16:creationId xmlns:a16="http://schemas.microsoft.com/office/drawing/2014/main" id="{973859BC-A498-4460-B5DA-D3FC474E3BE2}"/>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Cualquiera, pues, que me oye estas palabras, y las hace, </a:t>
            </a:r>
            <a:r>
              <a:rPr lang="es-ES" sz="2400" dirty="0">
                <a:solidFill>
                  <a:srgbClr val="00B0F0"/>
                </a:solidFill>
              </a:rPr>
              <a:t>le compararé a un hombre prudente, que edificó su casa sobre la roca.</a:t>
            </a:r>
            <a:r>
              <a:rPr lang="es-ES" sz="2400" dirty="0">
                <a:solidFill>
                  <a:schemeClr val="bg1"/>
                </a:solidFill>
              </a:rPr>
              <a:t> </a:t>
            </a:r>
            <a:r>
              <a:rPr lang="es-ES" sz="2400" dirty="0">
                <a:solidFill>
                  <a:srgbClr val="FFFF00"/>
                </a:solidFill>
              </a:rPr>
              <a:t>Descendió lluvia, y vinieron ríos, y soplaron vientos, y golpearon contra aquella casa; </a:t>
            </a:r>
            <a:r>
              <a:rPr lang="es-ES" sz="2400" dirty="0">
                <a:solidFill>
                  <a:schemeClr val="bg1"/>
                </a:solidFill>
              </a:rPr>
              <a:t>y no cayó, porque estaba fundada sobre la roca.</a:t>
            </a:r>
          </a:p>
        </p:txBody>
      </p:sp>
    </p:spTree>
    <p:extLst>
      <p:ext uri="{BB962C8B-B14F-4D97-AF65-F5344CB8AC3E}">
        <p14:creationId xmlns:p14="http://schemas.microsoft.com/office/powerpoint/2010/main" val="363494448"/>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2339752" y="-27384"/>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4:39</a:t>
            </a:r>
          </a:p>
        </p:txBody>
      </p:sp>
      <p:sp>
        <p:nvSpPr>
          <p:cNvPr id="8" name="2 CuadroTexto"/>
          <p:cNvSpPr txBox="1"/>
          <p:nvPr/>
        </p:nvSpPr>
        <p:spPr>
          <a:xfrm>
            <a:off x="0" y="476672"/>
            <a:ext cx="9144000" cy="689741"/>
          </a:xfrm>
          <a:prstGeom prst="rect">
            <a:avLst/>
          </a:prstGeom>
          <a:noFill/>
        </p:spPr>
        <p:txBody>
          <a:bodyPr wrap="square" rtlCol="0">
            <a:spAutoFit/>
          </a:bodyPr>
          <a:lstStyle/>
          <a:p>
            <a:pPr algn="ctr">
              <a:lnSpc>
                <a:spcPts val="2300"/>
              </a:lnSpc>
            </a:pPr>
            <a:r>
              <a:rPr lang="es-ES" sz="2400" dirty="0">
                <a:solidFill>
                  <a:srgbClr val="FFFF00"/>
                </a:solidFill>
              </a:rPr>
              <a:t>Aprende pues, hoy, </a:t>
            </a:r>
            <a:r>
              <a:rPr lang="es-ES" sz="2400" dirty="0">
                <a:solidFill>
                  <a:srgbClr val="00B0F0"/>
                </a:solidFill>
              </a:rPr>
              <a:t>y reflexiona en tu corazón que Jehová es Dios arriba en el cielo y abajo en la tierra,</a:t>
            </a:r>
            <a:r>
              <a:rPr lang="es-ES" sz="2400" dirty="0">
                <a:solidFill>
                  <a:schemeClr val="bg1"/>
                </a:solidFill>
              </a:rPr>
              <a:t> </a:t>
            </a:r>
            <a:r>
              <a:rPr lang="es-ES" sz="2400" dirty="0">
                <a:solidFill>
                  <a:srgbClr val="FFFF00"/>
                </a:solidFill>
              </a:rPr>
              <a:t>y no hay otro.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3" name="TextBox 12">
            <a:extLst>
              <a:ext uri="{FF2B5EF4-FFF2-40B4-BE49-F238E27FC236}">
                <a16:creationId xmlns:a16="http://schemas.microsoft.com/office/drawing/2014/main" id="{161F85A0-30E9-4C4E-A5FA-A96DC0EAF513}"/>
              </a:ext>
            </a:extLst>
          </p:cNvPr>
          <p:cNvSpPr txBox="1"/>
          <p:nvPr/>
        </p:nvSpPr>
        <p:spPr>
          <a:xfrm>
            <a:off x="4572000" y="4437112"/>
            <a:ext cx="4536504" cy="579646"/>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ley es perfecta, “No añadiréis ni disminuiréis” </a:t>
            </a:r>
          </a:p>
        </p:txBody>
      </p:sp>
      <p:sp>
        <p:nvSpPr>
          <p:cNvPr id="19" name="TextBox 18">
            <a:extLst>
              <a:ext uri="{FF2B5EF4-FFF2-40B4-BE49-F238E27FC236}">
                <a16:creationId xmlns:a16="http://schemas.microsoft.com/office/drawing/2014/main" id="{D21536C5-6448-4B21-857F-F6C0BC4E76E2}"/>
              </a:ext>
            </a:extLst>
          </p:cNvPr>
          <p:cNvSpPr txBox="1"/>
          <p:nvPr/>
        </p:nvSpPr>
        <p:spPr>
          <a:xfrm>
            <a:off x="4572000" y="4149080"/>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Cuidado con ceder a la tentación</a:t>
            </a:r>
          </a:p>
        </p:txBody>
      </p:sp>
      <p:sp>
        <p:nvSpPr>
          <p:cNvPr id="17" name="TextBox 16">
            <a:extLst>
              <a:ext uri="{FF2B5EF4-FFF2-40B4-BE49-F238E27FC236}">
                <a16:creationId xmlns:a16="http://schemas.microsoft.com/office/drawing/2014/main" id="{9C9F60A2-9F63-4437-A2A4-AD9823FAA8AB}"/>
              </a:ext>
            </a:extLst>
          </p:cNvPr>
          <p:cNvSpPr txBox="1"/>
          <p:nvPr/>
        </p:nvSpPr>
        <p:spPr>
          <a:xfrm>
            <a:off x="4572000" y="3813091"/>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Seguid a jehová vuestro Dios</a:t>
            </a:r>
          </a:p>
        </p:txBody>
      </p:sp>
      <p:sp>
        <p:nvSpPr>
          <p:cNvPr id="11" name="1 CuadroTexto">
            <a:extLst>
              <a:ext uri="{FF2B5EF4-FFF2-40B4-BE49-F238E27FC236}">
                <a16:creationId xmlns:a16="http://schemas.microsoft.com/office/drawing/2014/main" id="{B05DE3C4-1D96-4E56-8A13-B04705E5A195}"/>
              </a:ext>
            </a:extLst>
          </p:cNvPr>
          <p:cNvSpPr txBox="1"/>
          <p:nvPr/>
        </p:nvSpPr>
        <p:spPr>
          <a:xfrm>
            <a:off x="5177036" y="1268760"/>
            <a:ext cx="34994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4:7</a:t>
            </a:r>
          </a:p>
        </p:txBody>
      </p:sp>
      <p:sp>
        <p:nvSpPr>
          <p:cNvPr id="12" name="2 CuadroTexto">
            <a:extLst>
              <a:ext uri="{FF2B5EF4-FFF2-40B4-BE49-F238E27FC236}">
                <a16:creationId xmlns:a16="http://schemas.microsoft.com/office/drawing/2014/main" id="{83B2EF9F-70EB-4B7F-ADCA-E5556F57BA08}"/>
              </a:ext>
            </a:extLst>
          </p:cNvPr>
          <p:cNvSpPr txBox="1"/>
          <p:nvPr/>
        </p:nvSpPr>
        <p:spPr>
          <a:xfrm>
            <a:off x="4716016" y="1717306"/>
            <a:ext cx="4392488" cy="1279646"/>
          </a:xfrm>
          <a:prstGeom prst="rect">
            <a:avLst/>
          </a:prstGeom>
          <a:noFill/>
        </p:spPr>
        <p:txBody>
          <a:bodyPr wrap="square" rtlCol="0">
            <a:spAutoFit/>
          </a:bodyPr>
          <a:lstStyle/>
          <a:p>
            <a:pPr algn="ctr">
              <a:lnSpc>
                <a:spcPts val="2300"/>
              </a:lnSpc>
            </a:pPr>
            <a:r>
              <a:rPr lang="es-ES" sz="2400" dirty="0">
                <a:solidFill>
                  <a:schemeClr val="bg1"/>
                </a:solidFill>
              </a:rPr>
              <a:t>Porque </a:t>
            </a:r>
            <a:r>
              <a:rPr lang="es-ES" sz="2400" dirty="0">
                <a:solidFill>
                  <a:srgbClr val="FFFF00"/>
                </a:solidFill>
              </a:rPr>
              <a:t>¿qué nación grande hay que tenga dioses tan cercanos a ellos como lo está Jehová nuestro Dios en todo cuanto le pedimos? </a:t>
            </a:r>
          </a:p>
        </p:txBody>
      </p:sp>
      <p:sp>
        <p:nvSpPr>
          <p:cNvPr id="20" name="TextBox 19">
            <a:extLst>
              <a:ext uri="{FF2B5EF4-FFF2-40B4-BE49-F238E27FC236}">
                <a16:creationId xmlns:a16="http://schemas.microsoft.com/office/drawing/2014/main" id="{7465E47C-34BE-4D69-928E-26F7D778FFB9}"/>
              </a:ext>
            </a:extLst>
          </p:cNvPr>
          <p:cNvSpPr txBox="1"/>
          <p:nvPr/>
        </p:nvSpPr>
        <p:spPr>
          <a:xfrm>
            <a:off x="4561926" y="346827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“Porque ¿qué nación grande hay...?”</a:t>
            </a:r>
          </a:p>
        </p:txBody>
      </p:sp>
      <p:sp>
        <p:nvSpPr>
          <p:cNvPr id="14" name="1 CuadroTexto">
            <a:extLst>
              <a:ext uri="{FF2B5EF4-FFF2-40B4-BE49-F238E27FC236}">
                <a16:creationId xmlns:a16="http://schemas.microsoft.com/office/drawing/2014/main" id="{C62B1FA6-5294-4722-A838-7CC2069E9F47}"/>
              </a:ext>
            </a:extLst>
          </p:cNvPr>
          <p:cNvSpPr txBox="1"/>
          <p:nvPr/>
        </p:nvSpPr>
        <p:spPr>
          <a:xfrm>
            <a:off x="35496" y="1052736"/>
            <a:ext cx="453650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Deuteronomio 4:5, 6</a:t>
            </a:r>
          </a:p>
        </p:txBody>
      </p:sp>
      <p:sp>
        <p:nvSpPr>
          <p:cNvPr id="15" name="2 CuadroTexto">
            <a:extLst>
              <a:ext uri="{FF2B5EF4-FFF2-40B4-BE49-F238E27FC236}">
                <a16:creationId xmlns:a16="http://schemas.microsoft.com/office/drawing/2014/main" id="{B328472F-C4AF-4D2E-B0B5-E409CC5D6A1F}"/>
              </a:ext>
            </a:extLst>
          </p:cNvPr>
          <p:cNvSpPr txBox="1"/>
          <p:nvPr/>
        </p:nvSpPr>
        <p:spPr>
          <a:xfrm>
            <a:off x="-36512" y="1556792"/>
            <a:ext cx="4716016" cy="3639266"/>
          </a:xfrm>
          <a:prstGeom prst="rect">
            <a:avLst/>
          </a:prstGeom>
          <a:noFill/>
        </p:spPr>
        <p:txBody>
          <a:bodyPr wrap="square" rtlCol="0">
            <a:spAutoFit/>
          </a:bodyPr>
          <a:lstStyle/>
          <a:p>
            <a:pPr algn="ctr">
              <a:lnSpc>
                <a:spcPts val="2300"/>
              </a:lnSpc>
            </a:pPr>
            <a:r>
              <a:rPr lang="es-ES" sz="2400" dirty="0">
                <a:solidFill>
                  <a:srgbClr val="FFFF00"/>
                </a:solidFill>
              </a:rPr>
              <a:t>Mirad, yo os he enseñado estatutos y decretos, como Jehová mi Dios me mandó, para que hagáis así en medio de la tierra en la cual entráis para tomar posesión de ella. </a:t>
            </a:r>
            <a:r>
              <a:rPr lang="es-ES" sz="2400" dirty="0">
                <a:solidFill>
                  <a:srgbClr val="00B0F0"/>
                </a:solidFill>
              </a:rPr>
              <a:t>Guardadlos, pues, y ponedlos por obra;</a:t>
            </a:r>
            <a:r>
              <a:rPr lang="es-ES" sz="2400" dirty="0">
                <a:solidFill>
                  <a:schemeClr val="bg1"/>
                </a:solidFill>
              </a:rPr>
              <a:t> </a:t>
            </a:r>
            <a:r>
              <a:rPr lang="es-ES" sz="2400" dirty="0">
                <a:solidFill>
                  <a:srgbClr val="FFFF00"/>
                </a:solidFill>
              </a:rPr>
              <a:t>porque esta es vuestra sabiduría y vuestra inteligencia ante los ojos de los pueblos</a:t>
            </a:r>
            <a:r>
              <a:rPr lang="es-ES" sz="2400" dirty="0">
                <a:solidFill>
                  <a:srgbClr val="00B0F0"/>
                </a:solidFill>
              </a:rPr>
              <a:t>, los cuales oirán todos estos estatutos, y dirán: Ciertamente pueblo sabio y entendido, nación grande es esta. </a:t>
            </a:r>
          </a:p>
        </p:txBody>
      </p:sp>
      <p:sp>
        <p:nvSpPr>
          <p:cNvPr id="21" name="1 CuadroTexto">
            <a:extLst>
              <a:ext uri="{FF2B5EF4-FFF2-40B4-BE49-F238E27FC236}">
                <a16:creationId xmlns:a16="http://schemas.microsoft.com/office/drawing/2014/main" id="{1E3C6441-316D-46CE-B422-BA31ABE66603}"/>
              </a:ext>
            </a:extLst>
          </p:cNvPr>
          <p:cNvSpPr txBox="1"/>
          <p:nvPr/>
        </p:nvSpPr>
        <p:spPr>
          <a:xfrm>
            <a:off x="1299375" y="5085184"/>
            <a:ext cx="290182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7:24, 25</a:t>
            </a:r>
          </a:p>
        </p:txBody>
      </p:sp>
      <p:sp>
        <p:nvSpPr>
          <p:cNvPr id="22" name="2 CuadroTexto">
            <a:extLst>
              <a:ext uri="{FF2B5EF4-FFF2-40B4-BE49-F238E27FC236}">
                <a16:creationId xmlns:a16="http://schemas.microsoft.com/office/drawing/2014/main" id="{973859BC-A498-4460-B5DA-D3FC474E3BE2}"/>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Cualquiera, pues, que me oye estas palabras, y las hace, </a:t>
            </a:r>
            <a:r>
              <a:rPr lang="es-ES" sz="2400" dirty="0">
                <a:solidFill>
                  <a:srgbClr val="00B0F0"/>
                </a:solidFill>
              </a:rPr>
              <a:t>le compararé a un hombre prudente, que edificó su casa sobre la roca.</a:t>
            </a:r>
            <a:r>
              <a:rPr lang="es-ES" sz="2400" dirty="0">
                <a:solidFill>
                  <a:schemeClr val="bg1"/>
                </a:solidFill>
              </a:rPr>
              <a:t> </a:t>
            </a:r>
            <a:r>
              <a:rPr lang="es-ES" sz="2400" dirty="0">
                <a:solidFill>
                  <a:srgbClr val="FFFF00"/>
                </a:solidFill>
              </a:rPr>
              <a:t>Descendió lluvia, y vinieron ríos, y soplaron vientos, y golpearon contra aquella casa; </a:t>
            </a:r>
            <a:r>
              <a:rPr lang="es-ES" sz="2400" dirty="0">
                <a:solidFill>
                  <a:srgbClr val="00B0F0"/>
                </a:solidFill>
              </a:rPr>
              <a:t>y no cayó, porque estaba fundada sobre la roca.</a:t>
            </a:r>
          </a:p>
        </p:txBody>
      </p:sp>
    </p:spTree>
    <p:extLst>
      <p:ext uri="{BB962C8B-B14F-4D97-AF65-F5344CB8AC3E}">
        <p14:creationId xmlns:p14="http://schemas.microsoft.com/office/powerpoint/2010/main" val="2624678845"/>
      </p:ext>
    </p:extLst>
  </p:cSld>
  <p:clrMapOvr>
    <a:masterClrMapping/>
  </p:clrMapOvr>
  <p:transition>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543763</TotalTime>
  <Words>15956</Words>
  <Application>Microsoft Office PowerPoint</Application>
  <PresentationFormat>On-screen Show (4:3)</PresentationFormat>
  <Paragraphs>944</Paragraphs>
  <Slides>85</Slides>
  <Notes>82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85</vt:i4>
      </vt:variant>
    </vt:vector>
  </HeadingPairs>
  <TitlesOfParts>
    <vt:vector size="89" baseType="lpstr">
      <vt:lpstr>Arial Rounded MT Bold</vt:lpstr>
      <vt:lpstr>Arial</vt:lpstr>
      <vt:lpstr>Calibri</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6766</cp:revision>
  <cp:lastPrinted>2019-02-25T16:44:51Z</cp:lastPrinted>
  <dcterms:created xsi:type="dcterms:W3CDTF">2010-07-01T16:38:21Z</dcterms:created>
  <dcterms:modified xsi:type="dcterms:W3CDTF">2021-10-27T21:16:59Z</dcterms:modified>
</cp:coreProperties>
</file>