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1"/>
  </p:notesMasterIdLst>
  <p:handoutMasterIdLst>
    <p:handoutMasterId r:id="rId112"/>
  </p:handoutMasterIdLst>
  <p:sldIdLst>
    <p:sldId id="515" r:id="rId2"/>
    <p:sldId id="288" r:id="rId3"/>
    <p:sldId id="432" r:id="rId4"/>
    <p:sldId id="289" r:id="rId5"/>
    <p:sldId id="516" r:id="rId6"/>
    <p:sldId id="517" r:id="rId7"/>
    <p:sldId id="518" r:id="rId8"/>
    <p:sldId id="519" r:id="rId9"/>
    <p:sldId id="520" r:id="rId10"/>
    <p:sldId id="521" r:id="rId11"/>
    <p:sldId id="526" r:id="rId12"/>
    <p:sldId id="527" r:id="rId13"/>
    <p:sldId id="528" r:id="rId14"/>
    <p:sldId id="529" r:id="rId15"/>
    <p:sldId id="530" r:id="rId16"/>
    <p:sldId id="531" r:id="rId17"/>
    <p:sldId id="533" r:id="rId18"/>
    <p:sldId id="543" r:id="rId19"/>
    <p:sldId id="544" r:id="rId20"/>
    <p:sldId id="545" r:id="rId21"/>
    <p:sldId id="546" r:id="rId22"/>
    <p:sldId id="547" r:id="rId23"/>
    <p:sldId id="548" r:id="rId24"/>
    <p:sldId id="549" r:id="rId25"/>
    <p:sldId id="550" r:id="rId26"/>
    <p:sldId id="551" r:id="rId27"/>
    <p:sldId id="552" r:id="rId28"/>
    <p:sldId id="553" r:id="rId29"/>
    <p:sldId id="554" r:id="rId30"/>
    <p:sldId id="555" r:id="rId31"/>
    <p:sldId id="556" r:id="rId32"/>
    <p:sldId id="557" r:id="rId33"/>
    <p:sldId id="558" r:id="rId34"/>
    <p:sldId id="559" r:id="rId35"/>
    <p:sldId id="560" r:id="rId36"/>
    <p:sldId id="561" r:id="rId37"/>
    <p:sldId id="562" r:id="rId38"/>
    <p:sldId id="563" r:id="rId39"/>
    <p:sldId id="564" r:id="rId40"/>
    <p:sldId id="565" r:id="rId41"/>
    <p:sldId id="566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75" r:id="rId50"/>
    <p:sldId id="576" r:id="rId51"/>
    <p:sldId id="577" r:id="rId52"/>
    <p:sldId id="578" r:id="rId53"/>
    <p:sldId id="579" r:id="rId54"/>
    <p:sldId id="580" r:id="rId55"/>
    <p:sldId id="581" r:id="rId56"/>
    <p:sldId id="582" r:id="rId57"/>
    <p:sldId id="583" r:id="rId58"/>
    <p:sldId id="584" r:id="rId59"/>
    <p:sldId id="586" r:id="rId60"/>
    <p:sldId id="587" r:id="rId61"/>
    <p:sldId id="588" r:id="rId62"/>
    <p:sldId id="590" r:id="rId63"/>
    <p:sldId id="591" r:id="rId64"/>
    <p:sldId id="592" r:id="rId65"/>
    <p:sldId id="593" r:id="rId66"/>
    <p:sldId id="594" r:id="rId67"/>
    <p:sldId id="595" r:id="rId68"/>
    <p:sldId id="596" r:id="rId69"/>
    <p:sldId id="597" r:id="rId70"/>
    <p:sldId id="598" r:id="rId71"/>
    <p:sldId id="599" r:id="rId72"/>
    <p:sldId id="637" r:id="rId73"/>
    <p:sldId id="600" r:id="rId74"/>
    <p:sldId id="601" r:id="rId75"/>
    <p:sldId id="602" r:id="rId76"/>
    <p:sldId id="603" r:id="rId77"/>
    <p:sldId id="604" r:id="rId78"/>
    <p:sldId id="605" r:id="rId79"/>
    <p:sldId id="606" r:id="rId80"/>
    <p:sldId id="607" r:id="rId81"/>
    <p:sldId id="638" r:id="rId82"/>
    <p:sldId id="608" r:id="rId83"/>
    <p:sldId id="609" r:id="rId84"/>
    <p:sldId id="610" r:id="rId85"/>
    <p:sldId id="611" r:id="rId86"/>
    <p:sldId id="612" r:id="rId87"/>
    <p:sldId id="613" r:id="rId88"/>
    <p:sldId id="614" r:id="rId89"/>
    <p:sldId id="615" r:id="rId90"/>
    <p:sldId id="616" r:id="rId91"/>
    <p:sldId id="617" r:id="rId92"/>
    <p:sldId id="618" r:id="rId93"/>
    <p:sldId id="619" r:id="rId94"/>
    <p:sldId id="620" r:id="rId95"/>
    <p:sldId id="621" r:id="rId96"/>
    <p:sldId id="622" r:id="rId97"/>
    <p:sldId id="623" r:id="rId98"/>
    <p:sldId id="624" r:id="rId99"/>
    <p:sldId id="626" r:id="rId100"/>
    <p:sldId id="627" r:id="rId101"/>
    <p:sldId id="628" r:id="rId102"/>
    <p:sldId id="629" r:id="rId103"/>
    <p:sldId id="630" r:id="rId104"/>
    <p:sldId id="631" r:id="rId105"/>
    <p:sldId id="632" r:id="rId106"/>
    <p:sldId id="633" r:id="rId107"/>
    <p:sldId id="634" r:id="rId108"/>
    <p:sldId id="635" r:id="rId109"/>
    <p:sldId id="636" r:id="rId110"/>
  </p:sldIdLst>
  <p:sldSz cx="9144000" cy="6858000" type="screen4x3"/>
  <p:notesSz cx="6881813" cy="9296400"/>
  <p:embeddedFontLst>
    <p:embeddedFont>
      <p:font typeface="Arial Rounded MT Bold" panose="020F0704030504030204" pitchFamily="34" charset="0"/>
      <p:regular r:id="rId113"/>
    </p:embeddedFont>
    <p:embeddedFont>
      <p:font typeface="Calibri" panose="020F0502020204030204" pitchFamily="34" charset="0"/>
      <p:regular r:id="rId114"/>
      <p:bold r:id="rId115"/>
      <p:italic r:id="rId116"/>
      <p:boldItalic r:id="rId1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D3FC26-FF39-4DA2-83BD-7BE0205FBFD3}">
          <p14:sldIdLst>
            <p14:sldId id="515"/>
            <p14:sldId id="288"/>
            <p14:sldId id="432"/>
            <p14:sldId id="289"/>
            <p14:sldId id="516"/>
            <p14:sldId id="517"/>
            <p14:sldId id="518"/>
            <p14:sldId id="519"/>
            <p14:sldId id="520"/>
            <p14:sldId id="521"/>
            <p14:sldId id="526"/>
            <p14:sldId id="527"/>
            <p14:sldId id="528"/>
            <p14:sldId id="529"/>
            <p14:sldId id="530"/>
            <p14:sldId id="531"/>
            <p14:sldId id="533"/>
            <p14:sldId id="543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8"/>
            <p14:sldId id="569"/>
            <p14:sldId id="570"/>
            <p14:sldId id="571"/>
            <p14:sldId id="572"/>
            <p14:sldId id="573"/>
            <p14:sldId id="574"/>
            <p14:sldId id="575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6"/>
            <p14:sldId id="587"/>
            <p14:sldId id="588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37"/>
            <p14:sldId id="600"/>
            <p14:sldId id="601"/>
            <p14:sldId id="602"/>
            <p14:sldId id="603"/>
            <p14:sldId id="604"/>
            <p14:sldId id="605"/>
            <p14:sldId id="606"/>
            <p14:sldId id="607"/>
            <p14:sldId id="638"/>
            <p14:sldId id="608"/>
            <p14:sldId id="609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</p14:sldIdLst>
        </p14:section>
        <p14:section name="Untitled Section" id="{B3A9C745-87BB-469B-BCD3-8B1FD40FFE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2" autoAdjust="0"/>
    <p:restoredTop sz="93011" autoAdjust="0"/>
  </p:normalViewPr>
  <p:slideViewPr>
    <p:cSldViewPr>
      <p:cViewPr>
        <p:scale>
          <a:sx n="51" d="100"/>
          <a:sy n="51" d="100"/>
        </p:scale>
        <p:origin x="1168" y="2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76"/>
    </p:cViewPr>
  </p:sorterViewPr>
  <p:notesViewPr>
    <p:cSldViewPr>
      <p:cViewPr varScale="1">
        <p:scale>
          <a:sx n="48" d="100"/>
          <a:sy n="48" d="100"/>
        </p:scale>
        <p:origin x="2680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5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.fntdata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2.fntdata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font" Target="fonts/font3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79C6D22-F80B-4991-92E3-D998F124AF43}" type="datetimeFigureOut">
              <a:rPr lang="es-419" smtClean="0"/>
              <a:t>15/1/2021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C5A4198F-0E56-4DCB-8DA9-ADDB16649FCC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15426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98E7854-19FF-424D-8473-0AAD449E7E94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0378AEC-C5C3-4E6A-878C-28AE955E1E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0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48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2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8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08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30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44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1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3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26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3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06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92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01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36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54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75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5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28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58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62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31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8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81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46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660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65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868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52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984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130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344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263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643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195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766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27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979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87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593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228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456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295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007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125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485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489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201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548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54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683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841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308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604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447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068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364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216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753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927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385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357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3463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20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4546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77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816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4752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759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2617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146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641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240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438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6037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669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2849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628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1039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5989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0546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8278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781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992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7155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1572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0923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517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8261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5943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9746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9556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8903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1769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4107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0965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3728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782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2598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8097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8490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9429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024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751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7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5C93-B1A2-42C9-AA3D-C3756577F8ED}" type="datetimeFigureOut">
              <a:rPr lang="es-ES" smtClean="0"/>
              <a:pPr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28117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24544" y="5293657"/>
            <a:ext cx="982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www.escuelasabatica2000.org</a:t>
            </a:r>
          </a:p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pedimos donaciones ni incluimos propaganda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357553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6B846-7EDC-47A0-8CC3-D85D5EAA4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11459" r="57875" b="8494"/>
          <a:stretch/>
        </p:blipFill>
        <p:spPr>
          <a:xfrm>
            <a:off x="3203848" y="80627"/>
            <a:ext cx="2808312" cy="421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03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2186280"/>
            <a:ext cx="87849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POR LAS MALAS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C3E63E-DFE5-4EE2-97FD-88B752EFA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924944"/>
            <a:ext cx="4642710" cy="185841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089328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1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Esperaré, pues, a Jehová, el cual escondió su rostro de la casa de Jacob, y en él confiaré.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</p:spTree>
    <p:extLst>
      <p:ext uri="{BB962C8B-B14F-4D97-AF65-F5344CB8AC3E}">
        <p14:creationId xmlns:p14="http://schemas.microsoft.com/office/powerpoint/2010/main" val="4219567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Jehová el Señor dice así: No subsistirá, ni será. </a:t>
            </a:r>
          </a:p>
        </p:txBody>
      </p:sp>
    </p:spTree>
    <p:extLst>
      <p:ext uri="{BB962C8B-B14F-4D97-AF65-F5344CB8AC3E}">
        <p14:creationId xmlns:p14="http://schemas.microsoft.com/office/powerpoint/2010/main" val="3319916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No subsistirá, ni será. </a:t>
            </a:r>
          </a:p>
        </p:txBody>
      </p:sp>
    </p:spTree>
    <p:extLst>
      <p:ext uri="{BB962C8B-B14F-4D97-AF65-F5344CB8AC3E}">
        <p14:creationId xmlns:p14="http://schemas.microsoft.com/office/powerpoint/2010/main" val="365788955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Porque la cabeza de Siria es Damasco, y la cabeza de Damasco,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; y dentro de sesenta y cinco años Efraín será quebrantado hasta dejar de ser pueblo. Y la cabeza de Efraín es Samaria, y la cabeza de Samaria 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Si vosotros no creyereis, de cierto no permaneceréis. </a:t>
            </a:r>
          </a:p>
        </p:txBody>
      </p:sp>
    </p:spTree>
    <p:extLst>
      <p:ext uri="{BB962C8B-B14F-4D97-AF65-F5344CB8AC3E}">
        <p14:creationId xmlns:p14="http://schemas.microsoft.com/office/powerpoint/2010/main" val="2331372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chemeClr val="bg1"/>
                </a:solidFill>
              </a:rPr>
              <a:t>y dentro de sesenta y cinco años Efraín será quebrantado hasta dejar de ser pueblo. Y la cabeza de Efraín es Samaria, y la cabeza de Samaria 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Si vosotros no creyereis, de cierto no permaneceréis. </a:t>
            </a:r>
          </a:p>
        </p:txBody>
      </p:sp>
    </p:spTree>
    <p:extLst>
      <p:ext uri="{BB962C8B-B14F-4D97-AF65-F5344CB8AC3E}">
        <p14:creationId xmlns:p14="http://schemas.microsoft.com/office/powerpoint/2010/main" val="193547155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chemeClr val="bg1"/>
                </a:solidFill>
              </a:rPr>
              <a:t>Y la cabeza de Efraín es Samaria, y la cabeza de Samaria 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Si vosotros no creyereis, de cierto no permaneceréis. </a:t>
            </a:r>
          </a:p>
        </p:txBody>
      </p:sp>
    </p:spTree>
    <p:extLst>
      <p:ext uri="{BB962C8B-B14F-4D97-AF65-F5344CB8AC3E}">
        <p14:creationId xmlns:p14="http://schemas.microsoft.com/office/powerpoint/2010/main" val="76227269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BC999F-FAB6-4DC0-9A61-78F1D3C51664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 C.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chemeClr val="bg1"/>
                </a:solidFill>
              </a:rPr>
              <a:t>En los días de </a:t>
            </a:r>
            <a:r>
              <a:rPr lang="es-ES" sz="2300" dirty="0" err="1">
                <a:solidFill>
                  <a:schemeClr val="bg1"/>
                </a:solidFill>
              </a:rPr>
              <a:t>Peka</a:t>
            </a:r>
            <a:r>
              <a:rPr lang="es-ES" sz="2300" dirty="0">
                <a:solidFill>
                  <a:schemeClr val="bg1"/>
                </a:solidFill>
              </a:rPr>
              <a:t> rey de Israel, vino </a:t>
            </a:r>
            <a:r>
              <a:rPr lang="es-ES" sz="2300" dirty="0" err="1">
                <a:solidFill>
                  <a:schemeClr val="bg1"/>
                </a:solidFill>
              </a:rPr>
              <a:t>Tiglat-pileser</a:t>
            </a:r>
            <a:r>
              <a:rPr lang="es-ES" sz="2300" dirty="0">
                <a:solidFill>
                  <a:schemeClr val="bg1"/>
                </a:solidFill>
              </a:rPr>
              <a:t> rey de los asirios, y tomó a </a:t>
            </a:r>
            <a:r>
              <a:rPr lang="es-ES" sz="2300" dirty="0" err="1">
                <a:solidFill>
                  <a:schemeClr val="bg1"/>
                </a:solidFill>
              </a:rPr>
              <a:t>Ijón</a:t>
            </a:r>
            <a:r>
              <a:rPr lang="es-ES" sz="2300" dirty="0">
                <a:solidFill>
                  <a:schemeClr val="bg1"/>
                </a:solidFill>
              </a:rPr>
              <a:t>, Abel-</a:t>
            </a:r>
            <a:r>
              <a:rPr lang="es-ES" sz="2300" dirty="0" err="1">
                <a:solidFill>
                  <a:schemeClr val="bg1"/>
                </a:solidFill>
              </a:rPr>
              <a:t>bet</a:t>
            </a:r>
            <a:r>
              <a:rPr lang="es-ES" sz="2300" dirty="0">
                <a:solidFill>
                  <a:schemeClr val="bg1"/>
                </a:solidFill>
              </a:rPr>
              <a:t>-</a:t>
            </a:r>
            <a:r>
              <a:rPr lang="es-ES" sz="2300" dirty="0" err="1">
                <a:solidFill>
                  <a:schemeClr val="bg1"/>
                </a:solidFill>
              </a:rPr>
              <a:t>maaca</a:t>
            </a:r>
            <a:r>
              <a:rPr lang="es-ES" sz="2300" dirty="0">
                <a:solidFill>
                  <a:schemeClr val="bg1"/>
                </a:solidFill>
              </a:rPr>
              <a:t>, </a:t>
            </a:r>
            <a:r>
              <a:rPr lang="es-ES" sz="2300" dirty="0" err="1">
                <a:solidFill>
                  <a:schemeClr val="bg1"/>
                </a:solidFill>
              </a:rPr>
              <a:t>Janoa</a:t>
            </a:r>
            <a:r>
              <a:rPr lang="es-ES" sz="2300" dirty="0">
                <a:solidFill>
                  <a:schemeClr val="bg1"/>
                </a:solidFill>
              </a:rPr>
              <a:t>, Cedes, </a:t>
            </a:r>
            <a:r>
              <a:rPr lang="es-ES" sz="2300" dirty="0" err="1">
                <a:solidFill>
                  <a:schemeClr val="bg1"/>
                </a:solidFill>
              </a:rPr>
              <a:t>Hazor</a:t>
            </a:r>
            <a:r>
              <a:rPr lang="es-ES" sz="2300" dirty="0">
                <a:solidFill>
                  <a:schemeClr val="bg1"/>
                </a:solidFill>
              </a:rPr>
              <a:t>, Galaad, Galilea, y toda la tierra de Neftalí; y los llevó cautivos a Asiria. Y Oseas hijo de </a:t>
            </a:r>
            <a:r>
              <a:rPr lang="es-ES" sz="2300" dirty="0" err="1">
                <a:solidFill>
                  <a:schemeClr val="bg1"/>
                </a:solidFill>
              </a:rPr>
              <a:t>Ela</a:t>
            </a:r>
            <a:r>
              <a:rPr lang="es-ES" sz="2300" dirty="0">
                <a:solidFill>
                  <a:schemeClr val="bg1"/>
                </a:solidFill>
              </a:rPr>
              <a:t> conspiró contra </a:t>
            </a:r>
            <a:r>
              <a:rPr lang="es-ES" sz="2300" dirty="0" err="1">
                <a:solidFill>
                  <a:schemeClr val="bg1"/>
                </a:solidFill>
              </a:rPr>
              <a:t>Peka</a:t>
            </a:r>
            <a:r>
              <a:rPr lang="es-ES" sz="2300" dirty="0">
                <a:solidFill>
                  <a:schemeClr val="bg1"/>
                </a:solidFill>
              </a:rPr>
              <a:t> hijo de </a:t>
            </a:r>
            <a:r>
              <a:rPr lang="es-ES" sz="2300" dirty="0" err="1">
                <a:solidFill>
                  <a:schemeClr val="bg1"/>
                </a:solidFill>
              </a:rPr>
              <a:t>Remalías</a:t>
            </a:r>
            <a:r>
              <a:rPr lang="es-ES" sz="2300" dirty="0">
                <a:solidFill>
                  <a:schemeClr val="bg1"/>
                </a:solidFill>
              </a:rPr>
              <a:t>, y lo hirió y lo mató, y reinó en su lugar, a los veinte años de </a:t>
            </a:r>
            <a:r>
              <a:rPr lang="es-ES" sz="2300" dirty="0" err="1">
                <a:solidFill>
                  <a:schemeClr val="bg1"/>
                </a:solidFill>
              </a:rPr>
              <a:t>Jotam</a:t>
            </a:r>
            <a:r>
              <a:rPr lang="es-ES" sz="2300" dirty="0">
                <a:solidFill>
                  <a:schemeClr val="bg1"/>
                </a:solidFill>
              </a:rPr>
              <a:t> hijo de Uzías.</a:t>
            </a:r>
          </a:p>
        </p:txBody>
      </p:sp>
    </p:spTree>
    <p:extLst>
      <p:ext uri="{BB962C8B-B14F-4D97-AF65-F5344CB8AC3E}">
        <p14:creationId xmlns:p14="http://schemas.microsoft.com/office/powerpoint/2010/main" val="672561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chemeClr val="bg1"/>
                </a:solidFill>
              </a:rPr>
              <a:t>vino </a:t>
            </a:r>
            <a:r>
              <a:rPr lang="es-ES" sz="2300" dirty="0" err="1">
                <a:solidFill>
                  <a:schemeClr val="bg1"/>
                </a:solidFill>
              </a:rPr>
              <a:t>Tiglat-pileser</a:t>
            </a:r>
            <a:r>
              <a:rPr lang="es-ES" sz="2300" dirty="0">
                <a:solidFill>
                  <a:schemeClr val="bg1"/>
                </a:solidFill>
              </a:rPr>
              <a:t> rey de los asirios, y tomó a </a:t>
            </a:r>
            <a:r>
              <a:rPr lang="es-ES" sz="2300" dirty="0" err="1">
                <a:solidFill>
                  <a:schemeClr val="bg1"/>
                </a:solidFill>
              </a:rPr>
              <a:t>Ijón</a:t>
            </a:r>
            <a:r>
              <a:rPr lang="es-ES" sz="2300" dirty="0">
                <a:solidFill>
                  <a:schemeClr val="bg1"/>
                </a:solidFill>
              </a:rPr>
              <a:t>, Abel-</a:t>
            </a:r>
            <a:r>
              <a:rPr lang="es-ES" sz="2300" dirty="0" err="1">
                <a:solidFill>
                  <a:schemeClr val="bg1"/>
                </a:solidFill>
              </a:rPr>
              <a:t>bet</a:t>
            </a:r>
            <a:r>
              <a:rPr lang="es-ES" sz="2300" dirty="0">
                <a:solidFill>
                  <a:schemeClr val="bg1"/>
                </a:solidFill>
              </a:rPr>
              <a:t>-</a:t>
            </a:r>
            <a:r>
              <a:rPr lang="es-ES" sz="2300" dirty="0" err="1">
                <a:solidFill>
                  <a:schemeClr val="bg1"/>
                </a:solidFill>
              </a:rPr>
              <a:t>maaca</a:t>
            </a:r>
            <a:r>
              <a:rPr lang="es-ES" sz="2300" dirty="0">
                <a:solidFill>
                  <a:schemeClr val="bg1"/>
                </a:solidFill>
              </a:rPr>
              <a:t>, </a:t>
            </a:r>
            <a:r>
              <a:rPr lang="es-ES" sz="2300" dirty="0" err="1">
                <a:solidFill>
                  <a:schemeClr val="bg1"/>
                </a:solidFill>
              </a:rPr>
              <a:t>Janoa</a:t>
            </a:r>
            <a:r>
              <a:rPr lang="es-ES" sz="2300" dirty="0">
                <a:solidFill>
                  <a:schemeClr val="bg1"/>
                </a:solidFill>
              </a:rPr>
              <a:t>, Cedes, </a:t>
            </a:r>
            <a:r>
              <a:rPr lang="es-ES" sz="2300" dirty="0" err="1">
                <a:solidFill>
                  <a:schemeClr val="bg1"/>
                </a:solidFill>
              </a:rPr>
              <a:t>Hazor</a:t>
            </a:r>
            <a:r>
              <a:rPr lang="es-ES" sz="2300" dirty="0">
                <a:solidFill>
                  <a:schemeClr val="bg1"/>
                </a:solidFill>
              </a:rPr>
              <a:t>, Galaad, Galilea, y toda la tierra de Neftalí; y los llevó cautivos a Asiria. Y Oseas hijo de </a:t>
            </a:r>
            <a:r>
              <a:rPr lang="es-ES" sz="2300" dirty="0" err="1">
                <a:solidFill>
                  <a:schemeClr val="bg1"/>
                </a:solidFill>
              </a:rPr>
              <a:t>Ela</a:t>
            </a:r>
            <a:r>
              <a:rPr lang="es-ES" sz="2300" dirty="0">
                <a:solidFill>
                  <a:schemeClr val="bg1"/>
                </a:solidFill>
              </a:rPr>
              <a:t> conspiró contra </a:t>
            </a:r>
            <a:r>
              <a:rPr lang="es-ES" sz="2300" dirty="0" err="1">
                <a:solidFill>
                  <a:schemeClr val="bg1"/>
                </a:solidFill>
              </a:rPr>
              <a:t>Peka</a:t>
            </a:r>
            <a:r>
              <a:rPr lang="es-ES" sz="2300" dirty="0">
                <a:solidFill>
                  <a:schemeClr val="bg1"/>
                </a:solidFill>
              </a:rPr>
              <a:t> hijo de </a:t>
            </a:r>
            <a:r>
              <a:rPr lang="es-ES" sz="2300" dirty="0" err="1">
                <a:solidFill>
                  <a:schemeClr val="bg1"/>
                </a:solidFill>
              </a:rPr>
              <a:t>Remalías</a:t>
            </a:r>
            <a:r>
              <a:rPr lang="es-ES" sz="2300" dirty="0">
                <a:solidFill>
                  <a:schemeClr val="bg1"/>
                </a:solidFill>
              </a:rPr>
              <a:t>, y lo hirió y lo mató, y reinó en su lugar, a los veinte años de </a:t>
            </a:r>
            <a:r>
              <a:rPr lang="es-ES" sz="2300" dirty="0" err="1">
                <a:solidFill>
                  <a:schemeClr val="bg1"/>
                </a:solidFill>
              </a:rPr>
              <a:t>Jotam</a:t>
            </a:r>
            <a:r>
              <a:rPr lang="es-ES" sz="2300" dirty="0">
                <a:solidFill>
                  <a:schemeClr val="bg1"/>
                </a:solidFill>
              </a:rPr>
              <a:t> hijo de Uzías.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3CB2F0-2428-452D-B77B-605D70D583A8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299376104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y los llevó cautivos a Asiria. Y Oseas hijo de </a:t>
            </a:r>
            <a:r>
              <a:rPr lang="es-ES" sz="2300" dirty="0" err="1">
                <a:solidFill>
                  <a:schemeClr val="bg1"/>
                </a:solidFill>
              </a:rPr>
              <a:t>Ela</a:t>
            </a:r>
            <a:r>
              <a:rPr lang="es-ES" sz="2300" dirty="0">
                <a:solidFill>
                  <a:schemeClr val="bg1"/>
                </a:solidFill>
              </a:rPr>
              <a:t> conspiró contra </a:t>
            </a:r>
            <a:r>
              <a:rPr lang="es-ES" sz="2300" dirty="0" err="1">
                <a:solidFill>
                  <a:schemeClr val="bg1"/>
                </a:solidFill>
              </a:rPr>
              <a:t>Peka</a:t>
            </a:r>
            <a:r>
              <a:rPr lang="es-ES" sz="2300" dirty="0">
                <a:solidFill>
                  <a:schemeClr val="bg1"/>
                </a:solidFill>
              </a:rPr>
              <a:t> hijo de </a:t>
            </a:r>
            <a:r>
              <a:rPr lang="es-ES" sz="2300" dirty="0" err="1">
                <a:solidFill>
                  <a:schemeClr val="bg1"/>
                </a:solidFill>
              </a:rPr>
              <a:t>Remalías</a:t>
            </a:r>
            <a:r>
              <a:rPr lang="es-ES" sz="2300" dirty="0">
                <a:solidFill>
                  <a:schemeClr val="bg1"/>
                </a:solidFill>
              </a:rPr>
              <a:t>, y lo hirió y lo mató, y reinó en su lugar, a los veinte años de </a:t>
            </a:r>
            <a:r>
              <a:rPr lang="es-ES" sz="2300" dirty="0" err="1">
                <a:solidFill>
                  <a:schemeClr val="bg1"/>
                </a:solidFill>
              </a:rPr>
              <a:t>Jotam</a:t>
            </a:r>
            <a:r>
              <a:rPr lang="es-ES" sz="2300" dirty="0">
                <a:solidFill>
                  <a:schemeClr val="bg1"/>
                </a:solidFill>
              </a:rPr>
              <a:t> hijo de Uzías.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E1E73E-43E3-4B20-951C-57062D5AE0EA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363252161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y reinó en su lugar, a los veinte años de </a:t>
            </a:r>
            <a:r>
              <a:rPr lang="es-ES" sz="2300" dirty="0" err="1">
                <a:solidFill>
                  <a:schemeClr val="bg1"/>
                </a:solidFill>
              </a:rPr>
              <a:t>Jotam</a:t>
            </a:r>
            <a:r>
              <a:rPr lang="es-ES" sz="2300" dirty="0">
                <a:solidFill>
                  <a:schemeClr val="bg1"/>
                </a:solidFill>
              </a:rPr>
              <a:t> hijo de Uzías.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21981-28A7-42C8-ACCC-64DA03205A9C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256170811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4AC8B40C-5B59-4B32-94B5-BDDC8ED99057}"/>
              </a:ext>
            </a:extLst>
          </p:cNvPr>
          <p:cNvSpPr txBox="1"/>
          <p:nvPr/>
        </p:nvSpPr>
        <p:spPr>
          <a:xfrm>
            <a:off x="5742629" y="2912283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16:9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C4ED957D-F203-4952-9DD3-36B10A75DC5C}"/>
              </a:ext>
            </a:extLst>
          </p:cNvPr>
          <p:cNvSpPr txBox="1"/>
          <p:nvPr/>
        </p:nvSpPr>
        <p:spPr>
          <a:xfrm>
            <a:off x="5076056" y="3436897"/>
            <a:ext cx="396044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chemeClr val="bg1"/>
                </a:solidFill>
              </a:rPr>
              <a:t>Y le atendió el rey de Asiria; pues subió el rey de Asiria contra Damasco, y la tomó, y llevó cautivos a los moradores a </a:t>
            </a:r>
            <a:r>
              <a:rPr lang="es-ES" sz="2300" dirty="0" err="1">
                <a:solidFill>
                  <a:schemeClr val="bg1"/>
                </a:solidFill>
              </a:rPr>
              <a:t>Kir</a:t>
            </a:r>
            <a:r>
              <a:rPr lang="es-ES" sz="2300" dirty="0">
                <a:solidFill>
                  <a:schemeClr val="bg1"/>
                </a:solidFill>
              </a:rPr>
              <a:t>, y mató a </a:t>
            </a:r>
            <a:r>
              <a:rPr lang="es-ES" sz="2300" dirty="0" err="1">
                <a:solidFill>
                  <a:schemeClr val="bg1"/>
                </a:solidFill>
              </a:rPr>
              <a:t>Rezín</a:t>
            </a:r>
            <a:r>
              <a:rPr lang="es-ES" sz="23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E70EDB-AFE0-42A4-A11A-AEAEE3EAD988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17034365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4AC8B40C-5B59-4B32-94B5-BDDC8ED99057}"/>
              </a:ext>
            </a:extLst>
          </p:cNvPr>
          <p:cNvSpPr txBox="1"/>
          <p:nvPr/>
        </p:nvSpPr>
        <p:spPr>
          <a:xfrm>
            <a:off x="5742629" y="2912283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16:9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C4ED957D-F203-4952-9DD3-36B10A75DC5C}"/>
              </a:ext>
            </a:extLst>
          </p:cNvPr>
          <p:cNvSpPr txBox="1"/>
          <p:nvPr/>
        </p:nvSpPr>
        <p:spPr>
          <a:xfrm>
            <a:off x="5076056" y="3436897"/>
            <a:ext cx="396044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Y le atendió el rey de Asiria; </a:t>
            </a:r>
            <a:r>
              <a:rPr lang="es-ES" sz="2300" dirty="0">
                <a:solidFill>
                  <a:schemeClr val="bg1"/>
                </a:solidFill>
              </a:rPr>
              <a:t>pues subió el rey de Asiria contra Damasco, y la tomó, y llevó cautivos a los moradores a </a:t>
            </a:r>
            <a:r>
              <a:rPr lang="es-ES" sz="2300" dirty="0" err="1">
                <a:solidFill>
                  <a:schemeClr val="bg1"/>
                </a:solidFill>
              </a:rPr>
              <a:t>Kir</a:t>
            </a:r>
            <a:r>
              <a:rPr lang="es-ES" sz="2300" dirty="0">
                <a:solidFill>
                  <a:schemeClr val="bg1"/>
                </a:solidFill>
              </a:rPr>
              <a:t>, y mató a </a:t>
            </a:r>
            <a:r>
              <a:rPr lang="es-ES" sz="2300" dirty="0" err="1">
                <a:solidFill>
                  <a:schemeClr val="bg1"/>
                </a:solidFill>
              </a:rPr>
              <a:t>Rezín</a:t>
            </a:r>
            <a:r>
              <a:rPr lang="es-ES" sz="23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0EFF44-EA84-4F17-B04C-47CD8F3053B9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352382906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4AC8B40C-5B59-4B32-94B5-BDDC8ED99057}"/>
              </a:ext>
            </a:extLst>
          </p:cNvPr>
          <p:cNvSpPr txBox="1"/>
          <p:nvPr/>
        </p:nvSpPr>
        <p:spPr>
          <a:xfrm>
            <a:off x="5742629" y="2912283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16:9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C4ED957D-F203-4952-9DD3-36B10A75DC5C}"/>
              </a:ext>
            </a:extLst>
          </p:cNvPr>
          <p:cNvSpPr txBox="1"/>
          <p:nvPr/>
        </p:nvSpPr>
        <p:spPr>
          <a:xfrm>
            <a:off x="5076056" y="3436897"/>
            <a:ext cx="396044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Y le atendió el rey de Asiria; </a:t>
            </a:r>
            <a:r>
              <a:rPr lang="es-ES" sz="2300" dirty="0">
                <a:solidFill>
                  <a:srgbClr val="00B0F0"/>
                </a:solidFill>
              </a:rPr>
              <a:t>pues subió el rey de Asiria contra Damasco, y la tomó, </a:t>
            </a:r>
            <a:r>
              <a:rPr lang="es-ES" sz="2300" dirty="0">
                <a:solidFill>
                  <a:schemeClr val="bg1"/>
                </a:solidFill>
              </a:rPr>
              <a:t>y llevó cautivos a los moradores a </a:t>
            </a:r>
            <a:r>
              <a:rPr lang="es-ES" sz="2300" dirty="0" err="1">
                <a:solidFill>
                  <a:schemeClr val="bg1"/>
                </a:solidFill>
              </a:rPr>
              <a:t>Kir</a:t>
            </a:r>
            <a:r>
              <a:rPr lang="es-ES" sz="2300" dirty="0">
                <a:solidFill>
                  <a:schemeClr val="bg1"/>
                </a:solidFill>
              </a:rPr>
              <a:t>, y mató a </a:t>
            </a:r>
            <a:r>
              <a:rPr lang="es-ES" sz="2300" dirty="0" err="1">
                <a:solidFill>
                  <a:schemeClr val="bg1"/>
                </a:solidFill>
              </a:rPr>
              <a:t>Rezín</a:t>
            </a:r>
            <a:r>
              <a:rPr lang="es-ES" sz="23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93F103-0E24-432B-BAAD-46D51D35AC85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</p:spTree>
    <p:extLst>
      <p:ext uri="{BB962C8B-B14F-4D97-AF65-F5344CB8AC3E}">
        <p14:creationId xmlns:p14="http://schemas.microsoft.com/office/powerpoint/2010/main" val="413584777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708E41-5F81-4A9C-A5A4-1F7D67B772D2}"/>
              </a:ext>
            </a:extLst>
          </p:cNvPr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26EC2DE-0F96-48D0-A5A6-866569EF397C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392218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1916832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400115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1924729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4AC8B40C-5B59-4B32-94B5-BDDC8ED99057}"/>
              </a:ext>
            </a:extLst>
          </p:cNvPr>
          <p:cNvSpPr txBox="1"/>
          <p:nvPr/>
        </p:nvSpPr>
        <p:spPr>
          <a:xfrm>
            <a:off x="5742629" y="2912283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16:9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C4ED957D-F203-4952-9DD3-36B10A75DC5C}"/>
              </a:ext>
            </a:extLst>
          </p:cNvPr>
          <p:cNvSpPr txBox="1"/>
          <p:nvPr/>
        </p:nvSpPr>
        <p:spPr>
          <a:xfrm>
            <a:off x="5076056" y="3436897"/>
            <a:ext cx="396044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Y le atendió el rey de Asiria; </a:t>
            </a:r>
            <a:r>
              <a:rPr lang="es-ES" sz="2300" dirty="0">
                <a:solidFill>
                  <a:srgbClr val="00B0F0"/>
                </a:solidFill>
              </a:rPr>
              <a:t>pues subió el rey de Asiria contra Damasco, y la tomó, </a:t>
            </a:r>
            <a:r>
              <a:rPr lang="es-ES" sz="2300" dirty="0">
                <a:solidFill>
                  <a:schemeClr val="bg1"/>
                </a:solidFill>
              </a:rPr>
              <a:t>y </a:t>
            </a:r>
            <a:r>
              <a:rPr lang="es-ES" sz="2300" dirty="0">
                <a:solidFill>
                  <a:srgbClr val="FFFF00"/>
                </a:solidFill>
              </a:rPr>
              <a:t>llevó cautivos a los moradores a </a:t>
            </a:r>
            <a:r>
              <a:rPr lang="es-ES" sz="2300" dirty="0" err="1">
                <a:solidFill>
                  <a:srgbClr val="FFFF00"/>
                </a:solidFill>
              </a:rPr>
              <a:t>Kir</a:t>
            </a:r>
            <a:r>
              <a:rPr lang="es-ES" sz="2300" dirty="0">
                <a:solidFill>
                  <a:srgbClr val="FFFF00"/>
                </a:solidFill>
              </a:rPr>
              <a:t>, y </a:t>
            </a:r>
            <a:r>
              <a:rPr lang="es-ES" sz="2300" u="sng" dirty="0">
                <a:solidFill>
                  <a:srgbClr val="FFFF00"/>
                </a:solidFill>
              </a:rPr>
              <a:t>mató a </a:t>
            </a:r>
            <a:r>
              <a:rPr lang="es-ES" sz="2300" u="sng" dirty="0" err="1">
                <a:solidFill>
                  <a:srgbClr val="FFFF00"/>
                </a:solidFill>
              </a:rPr>
              <a:t>Rezín</a:t>
            </a:r>
            <a:r>
              <a:rPr lang="es-ES" sz="23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661293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634082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</p:spTree>
    <p:extLst>
      <p:ext uri="{BB962C8B-B14F-4D97-AF65-F5344CB8AC3E}">
        <p14:creationId xmlns:p14="http://schemas.microsoft.com/office/powerpoint/2010/main" val="3243156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Mas el rey de Asiria descubrió que Oseas conspiraba; porque había enviado embajadores a So, rey de Egipto, y no pagaba tributo al rey de Asiria, como lo hacía cada año; 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3428641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porque había enviado embajadores a So, rey de Egipto, y no pagaba tributo al rey de Asiria, como lo hacía cada año; 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194575255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chemeClr val="bg1"/>
                </a:solidFill>
              </a:rPr>
              <a:t>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41090197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102983" y="4791348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15:29, 30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351424"/>
            <a:ext cx="9144000" cy="151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300" dirty="0">
                <a:solidFill>
                  <a:srgbClr val="FFFF00"/>
                </a:solidFill>
              </a:rPr>
              <a:t>En los días de </a:t>
            </a:r>
            <a:r>
              <a:rPr lang="es-ES" sz="2300" dirty="0" err="1">
                <a:solidFill>
                  <a:srgbClr val="FFFF00"/>
                </a:solidFill>
              </a:rPr>
              <a:t>Peka</a:t>
            </a:r>
            <a:r>
              <a:rPr lang="es-ES" sz="2300" dirty="0">
                <a:solidFill>
                  <a:srgbClr val="FFFF00"/>
                </a:solidFill>
              </a:rPr>
              <a:t> rey de Israel, </a:t>
            </a:r>
            <a:r>
              <a:rPr lang="es-ES" sz="2300" dirty="0">
                <a:solidFill>
                  <a:srgbClr val="00B0F0"/>
                </a:solidFill>
              </a:rPr>
              <a:t>vino </a:t>
            </a:r>
            <a:r>
              <a:rPr lang="es-ES" sz="2300" dirty="0" err="1">
                <a:solidFill>
                  <a:srgbClr val="00B0F0"/>
                </a:solidFill>
              </a:rPr>
              <a:t>Tiglat-pileser</a:t>
            </a:r>
            <a:r>
              <a:rPr lang="es-ES" sz="2300" dirty="0">
                <a:solidFill>
                  <a:srgbClr val="00B0F0"/>
                </a:solidFill>
              </a:rPr>
              <a:t> rey de los asirios, y tomó a </a:t>
            </a:r>
            <a:r>
              <a:rPr lang="es-ES" sz="2300" dirty="0" err="1">
                <a:solidFill>
                  <a:srgbClr val="00B0F0"/>
                </a:solidFill>
              </a:rPr>
              <a:t>Ijón</a:t>
            </a:r>
            <a:r>
              <a:rPr lang="es-ES" sz="2300" dirty="0">
                <a:solidFill>
                  <a:srgbClr val="00B0F0"/>
                </a:solidFill>
              </a:rPr>
              <a:t>, Abel-</a:t>
            </a:r>
            <a:r>
              <a:rPr lang="es-ES" sz="2300" dirty="0" err="1">
                <a:solidFill>
                  <a:srgbClr val="00B0F0"/>
                </a:solidFill>
              </a:rPr>
              <a:t>bet</a:t>
            </a:r>
            <a:r>
              <a:rPr lang="es-ES" sz="2300" dirty="0">
                <a:solidFill>
                  <a:srgbClr val="00B0F0"/>
                </a:solidFill>
              </a:rPr>
              <a:t>-</a:t>
            </a:r>
            <a:r>
              <a:rPr lang="es-ES" sz="2300" dirty="0" err="1">
                <a:solidFill>
                  <a:srgbClr val="00B0F0"/>
                </a:solidFill>
              </a:rPr>
              <a:t>maaca</a:t>
            </a:r>
            <a:r>
              <a:rPr lang="es-ES" sz="2300" dirty="0">
                <a:solidFill>
                  <a:srgbClr val="00B0F0"/>
                </a:solidFill>
              </a:rPr>
              <a:t>, </a:t>
            </a:r>
            <a:r>
              <a:rPr lang="es-ES" sz="2300" dirty="0" err="1">
                <a:solidFill>
                  <a:srgbClr val="00B0F0"/>
                </a:solidFill>
              </a:rPr>
              <a:t>Janoa</a:t>
            </a:r>
            <a:r>
              <a:rPr lang="es-ES" sz="2300" dirty="0">
                <a:solidFill>
                  <a:srgbClr val="00B0F0"/>
                </a:solidFill>
              </a:rPr>
              <a:t>, Cedes, </a:t>
            </a:r>
            <a:r>
              <a:rPr lang="es-ES" sz="2300" dirty="0" err="1">
                <a:solidFill>
                  <a:srgbClr val="00B0F0"/>
                </a:solidFill>
              </a:rPr>
              <a:t>Hazor</a:t>
            </a:r>
            <a:r>
              <a:rPr lang="es-ES" sz="2300" dirty="0">
                <a:solidFill>
                  <a:srgbClr val="00B0F0"/>
                </a:solidFill>
              </a:rPr>
              <a:t>, Galaad, Galilea, y toda la tierra de Neftalí;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los llevó cautivos a Asiria. Y Oseas hijo de </a:t>
            </a:r>
            <a:r>
              <a:rPr lang="es-ES" sz="2300" dirty="0" err="1">
                <a:solidFill>
                  <a:srgbClr val="FFFF00"/>
                </a:solidFill>
              </a:rPr>
              <a:t>Ela</a:t>
            </a:r>
            <a:r>
              <a:rPr lang="es-ES" sz="2300" dirty="0">
                <a:solidFill>
                  <a:srgbClr val="FFFF00"/>
                </a:solidFill>
              </a:rPr>
              <a:t> </a:t>
            </a:r>
            <a:r>
              <a:rPr lang="es-ES" sz="2300" u="sng" dirty="0">
                <a:solidFill>
                  <a:srgbClr val="FFFF00"/>
                </a:solidFill>
              </a:rPr>
              <a:t>conspiró contra </a:t>
            </a:r>
            <a:r>
              <a:rPr lang="es-ES" sz="2300" u="sng" dirty="0" err="1">
                <a:solidFill>
                  <a:srgbClr val="FFFF00"/>
                </a:solidFill>
              </a:rPr>
              <a:t>Peka</a:t>
            </a:r>
            <a:r>
              <a:rPr lang="es-ES" sz="2300" u="sng" dirty="0">
                <a:solidFill>
                  <a:srgbClr val="FFFF00"/>
                </a:solidFill>
              </a:rPr>
              <a:t> hijo de </a:t>
            </a:r>
            <a:r>
              <a:rPr lang="es-ES" sz="2300" u="sng" dirty="0" err="1">
                <a:solidFill>
                  <a:srgbClr val="FFFF00"/>
                </a:solidFill>
              </a:rPr>
              <a:t>Remalías</a:t>
            </a:r>
            <a:r>
              <a:rPr lang="es-ES" sz="2300" u="sng" dirty="0">
                <a:solidFill>
                  <a:srgbClr val="FFFF00"/>
                </a:solidFill>
              </a:rPr>
              <a:t>, y lo hirió y lo mató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 reinó en su lugar, a los veinte años de </a:t>
            </a:r>
            <a:r>
              <a:rPr lang="es-ES" sz="2300" dirty="0" err="1">
                <a:solidFill>
                  <a:srgbClr val="00B0F0"/>
                </a:solidFill>
              </a:rPr>
              <a:t>Jotam</a:t>
            </a:r>
            <a:r>
              <a:rPr lang="es-ES" sz="2300" dirty="0">
                <a:solidFill>
                  <a:srgbClr val="00B0F0"/>
                </a:solidFill>
              </a:rPr>
              <a:t> hijo de Uzías.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rgbClr val="FFFF00"/>
                </a:solidFill>
              </a:rPr>
              <a:t>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371607093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577719" y="4860449"/>
            <a:ext cx="306628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17:5, 6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el rey de Asiria invadió todo el país, y sitió a Samaria, y estuvo sobre ella tres años.  En el año nueve de Oseas, el rey de Asiria tomó Samaria, y llevó a Israel cautivo a Asiria, y los puso en </a:t>
            </a:r>
            <a:r>
              <a:rPr lang="es-ES" sz="2400" dirty="0" err="1">
                <a:solidFill>
                  <a:schemeClr val="bg1"/>
                </a:solidFill>
              </a:rPr>
              <a:t>Halah</a:t>
            </a:r>
            <a:r>
              <a:rPr lang="es-ES" sz="2400" dirty="0">
                <a:solidFill>
                  <a:schemeClr val="bg1"/>
                </a:solidFill>
              </a:rPr>
              <a:t>, en </a:t>
            </a:r>
            <a:r>
              <a:rPr lang="es-ES" sz="2400" dirty="0" err="1">
                <a:solidFill>
                  <a:schemeClr val="bg1"/>
                </a:solidFill>
              </a:rPr>
              <a:t>Habor</a:t>
            </a:r>
            <a:r>
              <a:rPr lang="es-ES" sz="2400" dirty="0">
                <a:solidFill>
                  <a:schemeClr val="bg1"/>
                </a:solidFill>
              </a:rPr>
              <a:t> junto al río </a:t>
            </a:r>
            <a:r>
              <a:rPr lang="es-ES" sz="2400" dirty="0" err="1">
                <a:solidFill>
                  <a:schemeClr val="bg1"/>
                </a:solidFill>
              </a:rPr>
              <a:t>Gozán</a:t>
            </a:r>
            <a:r>
              <a:rPr lang="es-ES" sz="2400" dirty="0">
                <a:solidFill>
                  <a:schemeClr val="bg1"/>
                </a:solidFill>
              </a:rPr>
              <a:t>, y en las ciudades de los medos.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rgbClr val="FFFF00"/>
                </a:solidFill>
              </a:rPr>
              <a:t>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2265208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577719" y="4860449"/>
            <a:ext cx="306628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17:5, 6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el rey de Asiria invadió todo el país, y sitió a Samaria, y estuvo sobre ella tres años.  </a:t>
            </a:r>
            <a:r>
              <a:rPr lang="es-ES" sz="2400" dirty="0">
                <a:solidFill>
                  <a:schemeClr val="bg1"/>
                </a:solidFill>
              </a:rPr>
              <a:t>En el año nueve de Oseas, el rey de Asiria tomó Samaria, y llevó a Israel cautivo a Asiria, y los puso en </a:t>
            </a:r>
            <a:r>
              <a:rPr lang="es-ES" sz="2400" dirty="0" err="1">
                <a:solidFill>
                  <a:schemeClr val="bg1"/>
                </a:solidFill>
              </a:rPr>
              <a:t>Halah</a:t>
            </a:r>
            <a:r>
              <a:rPr lang="es-ES" sz="2400" dirty="0">
                <a:solidFill>
                  <a:schemeClr val="bg1"/>
                </a:solidFill>
              </a:rPr>
              <a:t>, en </a:t>
            </a:r>
            <a:r>
              <a:rPr lang="es-ES" sz="2400" dirty="0" err="1">
                <a:solidFill>
                  <a:schemeClr val="bg1"/>
                </a:solidFill>
              </a:rPr>
              <a:t>Habor</a:t>
            </a:r>
            <a:r>
              <a:rPr lang="es-ES" sz="2400" dirty="0">
                <a:solidFill>
                  <a:schemeClr val="bg1"/>
                </a:solidFill>
              </a:rPr>
              <a:t> junto al río </a:t>
            </a:r>
            <a:r>
              <a:rPr lang="es-ES" sz="2400" dirty="0" err="1">
                <a:solidFill>
                  <a:schemeClr val="bg1"/>
                </a:solidFill>
              </a:rPr>
              <a:t>Gozán</a:t>
            </a:r>
            <a:r>
              <a:rPr lang="es-ES" sz="2400" dirty="0">
                <a:solidFill>
                  <a:schemeClr val="bg1"/>
                </a:solidFill>
              </a:rPr>
              <a:t>, y en las ciudades de los medos.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rgbClr val="FFFF00"/>
                </a:solidFill>
              </a:rPr>
              <a:t>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6915048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577719" y="4860449"/>
            <a:ext cx="306628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17:5, 6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el rey de Asiria invadió todo el país, y sitió a Samaria, y estuvo sobre ella tres años.  </a:t>
            </a:r>
            <a:r>
              <a:rPr lang="es-ES" sz="2400" dirty="0">
                <a:solidFill>
                  <a:srgbClr val="00B0F0"/>
                </a:solidFill>
              </a:rPr>
              <a:t>En el año nueve de Oseas, el rey de Asiria tomó Samaria, y llevó a Israel cautivo a Asiria,</a:t>
            </a:r>
            <a:r>
              <a:rPr lang="es-ES" sz="2400" dirty="0">
                <a:solidFill>
                  <a:schemeClr val="bg1"/>
                </a:solidFill>
              </a:rPr>
              <a:t> y los puso en </a:t>
            </a:r>
            <a:r>
              <a:rPr lang="es-ES" sz="2400" dirty="0" err="1">
                <a:solidFill>
                  <a:schemeClr val="bg1"/>
                </a:solidFill>
              </a:rPr>
              <a:t>Halah</a:t>
            </a:r>
            <a:r>
              <a:rPr lang="es-ES" sz="2400" dirty="0">
                <a:solidFill>
                  <a:schemeClr val="bg1"/>
                </a:solidFill>
              </a:rPr>
              <a:t>, en </a:t>
            </a:r>
            <a:r>
              <a:rPr lang="es-ES" sz="2400" dirty="0" err="1">
                <a:solidFill>
                  <a:schemeClr val="bg1"/>
                </a:solidFill>
              </a:rPr>
              <a:t>Habor</a:t>
            </a:r>
            <a:r>
              <a:rPr lang="es-ES" sz="2400" dirty="0">
                <a:solidFill>
                  <a:schemeClr val="bg1"/>
                </a:solidFill>
              </a:rPr>
              <a:t> junto al río </a:t>
            </a:r>
            <a:r>
              <a:rPr lang="es-ES" sz="2400" dirty="0" err="1">
                <a:solidFill>
                  <a:schemeClr val="bg1"/>
                </a:solidFill>
              </a:rPr>
              <a:t>Gozán</a:t>
            </a:r>
            <a:r>
              <a:rPr lang="es-ES" sz="2400" dirty="0">
                <a:solidFill>
                  <a:schemeClr val="bg1"/>
                </a:solidFill>
              </a:rPr>
              <a:t>, y en las ciudades de los medos.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rgbClr val="FFFF00"/>
                </a:solidFill>
              </a:rPr>
              <a:t>por lo que el rey de Asiria le detuvo, y le aprisionó en la casa de la cárcel. </a:t>
            </a:r>
          </a:p>
        </p:txBody>
      </p:sp>
    </p:spTree>
    <p:extLst>
      <p:ext uri="{BB962C8B-B14F-4D97-AF65-F5344CB8AC3E}">
        <p14:creationId xmlns:p14="http://schemas.microsoft.com/office/powerpoint/2010/main" val="103571769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6035919" y="155679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5148064" y="2081406"/>
            <a:ext cx="3995936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</a:t>
            </a:r>
            <a:r>
              <a:rPr lang="es-ES" sz="2400" dirty="0">
                <a:solidFill>
                  <a:srgbClr val="FFFF00"/>
                </a:solidFill>
              </a:rPr>
              <a:t>Jehová el Señor dice así: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No subsistirá, ni será.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1FF219B-248D-49C5-A380-B73579B5C6B9}"/>
              </a:ext>
            </a:extLst>
          </p:cNvPr>
          <p:cNvSpPr txBox="1"/>
          <p:nvPr/>
        </p:nvSpPr>
        <p:spPr>
          <a:xfrm>
            <a:off x="1013189" y="1556792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7:8, 9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0920280-80FC-4213-B478-DF8B05E31DDD}"/>
              </a:ext>
            </a:extLst>
          </p:cNvPr>
          <p:cNvSpPr txBox="1"/>
          <p:nvPr/>
        </p:nvSpPr>
        <p:spPr>
          <a:xfrm>
            <a:off x="0" y="2081406"/>
            <a:ext cx="4499992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la cabeza de Siria es Damasco, y la cabeza de Damasco, </a:t>
            </a:r>
            <a:r>
              <a:rPr lang="es-ES" sz="2400" u="sng" dirty="0" err="1">
                <a:solidFill>
                  <a:srgbClr val="FFFF00"/>
                </a:solidFill>
              </a:rPr>
              <a:t>Rezín</a:t>
            </a:r>
            <a:r>
              <a:rPr lang="es-ES" sz="2400" dirty="0">
                <a:solidFill>
                  <a:srgbClr val="FFFF00"/>
                </a:solidFill>
              </a:rPr>
              <a:t>; </a:t>
            </a:r>
            <a:r>
              <a:rPr lang="es-ES" sz="2400" dirty="0">
                <a:solidFill>
                  <a:srgbClr val="00B0F0"/>
                </a:solidFill>
              </a:rPr>
              <a:t>y dentro de sesenta y cinco años Efraín será quebrantado hasta dejar de ser pueblo. </a:t>
            </a:r>
            <a:r>
              <a:rPr lang="es-ES" sz="2400" dirty="0">
                <a:solidFill>
                  <a:srgbClr val="FFFF00"/>
                </a:solidFill>
              </a:rPr>
              <a:t>Y la cabeza de Efraín es Samaria, y la cabeza de Samaria </a:t>
            </a:r>
            <a:r>
              <a:rPr lang="es-ES" sz="2400" u="sng" dirty="0">
                <a:solidFill>
                  <a:srgbClr val="FFFF00"/>
                </a:solidFill>
              </a:rPr>
              <a:t>el hijo de </a:t>
            </a:r>
            <a:r>
              <a:rPr lang="es-ES" sz="2400" u="sng" dirty="0" err="1">
                <a:solidFill>
                  <a:srgbClr val="FFFF00"/>
                </a:solidFill>
              </a:rPr>
              <a:t>Remalías</a:t>
            </a:r>
            <a:r>
              <a:rPr lang="es-ES" sz="2400" u="sng" dirty="0">
                <a:solidFill>
                  <a:srgbClr val="FFFF00"/>
                </a:solidFill>
              </a:rPr>
              <a:t>.</a:t>
            </a:r>
            <a:r>
              <a:rPr lang="es-ES" sz="2400" u="sng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Si vosotros no creyereis, de cierto no permaneceréis.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2974378-2399-473E-8A92-CB1349995EE5}"/>
              </a:ext>
            </a:extLst>
          </p:cNvPr>
          <p:cNvSpPr txBox="1"/>
          <p:nvPr/>
        </p:nvSpPr>
        <p:spPr>
          <a:xfrm>
            <a:off x="1577719" y="4860449"/>
            <a:ext cx="306628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17:5, 6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9ECBB5-8D75-4FC2-A9B6-5B5941344824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el rey de Asiria invadió todo el país, y sitió a Samaria, y estuvo sobre ella tres años.  </a:t>
            </a:r>
            <a:r>
              <a:rPr lang="es-ES" sz="2400" dirty="0">
                <a:solidFill>
                  <a:srgbClr val="00B0F0"/>
                </a:solidFill>
              </a:rPr>
              <a:t>En el año nueve de Oseas, el rey de Asiria tomó Samaria, y llevó a Israel cautivo a Asiria,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los puso en </a:t>
            </a:r>
            <a:r>
              <a:rPr lang="es-ES" sz="2400" dirty="0" err="1">
                <a:solidFill>
                  <a:srgbClr val="FFFF00"/>
                </a:solidFill>
              </a:rPr>
              <a:t>Halah</a:t>
            </a:r>
            <a:r>
              <a:rPr lang="es-ES" sz="2400" dirty="0">
                <a:solidFill>
                  <a:srgbClr val="FFFF00"/>
                </a:solidFill>
              </a:rPr>
              <a:t>, en </a:t>
            </a:r>
            <a:r>
              <a:rPr lang="es-ES" sz="2400" dirty="0" err="1">
                <a:solidFill>
                  <a:srgbClr val="FFFF00"/>
                </a:solidFill>
              </a:rPr>
              <a:t>Habor</a:t>
            </a:r>
            <a:r>
              <a:rPr lang="es-ES" sz="2400" dirty="0">
                <a:solidFill>
                  <a:srgbClr val="FFFF00"/>
                </a:solidFill>
              </a:rPr>
              <a:t> junto al río </a:t>
            </a:r>
            <a:r>
              <a:rPr lang="es-ES" sz="2400" dirty="0" err="1">
                <a:solidFill>
                  <a:srgbClr val="FFFF00"/>
                </a:solidFill>
              </a:rPr>
              <a:t>Gozán</a:t>
            </a:r>
            <a:r>
              <a:rPr lang="es-ES" sz="2400" dirty="0">
                <a:solidFill>
                  <a:srgbClr val="FFFF00"/>
                </a:solidFill>
              </a:rPr>
              <a:t>, y en las ciudades de los medos.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455FD-B1E9-4FD3-B1E5-9F60C74A4E23}"/>
              </a:ext>
            </a:extLst>
          </p:cNvPr>
          <p:cNvSpPr txBox="1"/>
          <p:nvPr/>
        </p:nvSpPr>
        <p:spPr>
          <a:xfrm>
            <a:off x="5402502" y="2825867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734 a. 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7A27-8CF9-42C0-B51A-C68D1FD2699C}"/>
              </a:ext>
            </a:extLst>
          </p:cNvPr>
          <p:cNvSpPr txBox="1"/>
          <p:nvPr/>
        </p:nvSpPr>
        <p:spPr>
          <a:xfrm>
            <a:off x="7278555" y="2798656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732 a. 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10FA2EBF-1C30-430B-ACF3-4D1A98D33F51}"/>
              </a:ext>
            </a:extLst>
          </p:cNvPr>
          <p:cNvSpPr txBox="1"/>
          <p:nvPr/>
        </p:nvSpPr>
        <p:spPr>
          <a:xfrm>
            <a:off x="3348352" y="-36095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17:4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A7E37B1-D785-4916-BAC0-CFDB59B6ACBE}"/>
              </a:ext>
            </a:extLst>
          </p:cNvPr>
          <p:cNvSpPr txBox="1"/>
          <p:nvPr/>
        </p:nvSpPr>
        <p:spPr>
          <a:xfrm>
            <a:off x="0" y="445080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Mas el rey de Asiria descubrió que Oseas conspiraba;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había enviado embajadores a So, rey de Egipto, y no pagaba tributo al rey de Asiria, como lo hacía cada año; </a:t>
            </a:r>
            <a:r>
              <a:rPr lang="es-ES" sz="2400" dirty="0">
                <a:solidFill>
                  <a:srgbClr val="FFFF00"/>
                </a:solidFill>
              </a:rPr>
              <a:t>por lo que el rey de Asiria le detuvo, y le aprisionó en la casa de la cárcel.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857585-7A18-4D66-92FE-9AF696B86BD7}"/>
              </a:ext>
            </a:extLst>
          </p:cNvPr>
          <p:cNvSpPr txBox="1"/>
          <p:nvPr/>
        </p:nvSpPr>
        <p:spPr>
          <a:xfrm>
            <a:off x="7278554" y="3224494"/>
            <a:ext cx="1266833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722 a. 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014C64-8EA4-41BB-B87B-35819D861A6D}"/>
              </a:ext>
            </a:extLst>
          </p:cNvPr>
          <p:cNvSpPr txBox="1"/>
          <p:nvPr/>
        </p:nvSpPr>
        <p:spPr>
          <a:xfrm>
            <a:off x="5148064" y="3237027"/>
            <a:ext cx="1971819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Salmanasar V</a:t>
            </a:r>
          </a:p>
        </p:txBody>
      </p:sp>
    </p:spTree>
    <p:extLst>
      <p:ext uri="{BB962C8B-B14F-4D97-AF65-F5344CB8AC3E}">
        <p14:creationId xmlns:p14="http://schemas.microsoft.com/office/powerpoint/2010/main" val="1027715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Después fue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a encontrar a </a:t>
            </a:r>
            <a:r>
              <a:rPr lang="es-ES" sz="2300" dirty="0" err="1">
                <a:solidFill>
                  <a:schemeClr val="bg1"/>
                </a:solidFill>
              </a:rPr>
              <a:t>Tiglat-pileser</a:t>
            </a:r>
            <a:r>
              <a:rPr lang="es-ES" sz="2300" dirty="0">
                <a:solidFill>
                  <a:schemeClr val="bg1"/>
                </a:solidFill>
              </a:rPr>
              <a:t> rey de Asiria en Damasco; y cuando vio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el altar que estaba en Damasco, envió al sacerdote Urías el diseño y la descripción del altar, conforme a toda su hechura. Y el sacerdote Urías edificó el altar; conforme a todo lo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había enviado de Damasco, así lo hizo el sacerdote Urías, entre tanto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venía de Damasco.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</p:spTree>
    <p:extLst>
      <p:ext uri="{BB962C8B-B14F-4D97-AF65-F5344CB8AC3E}">
        <p14:creationId xmlns:p14="http://schemas.microsoft.com/office/powerpoint/2010/main" val="3269814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chemeClr val="bg1"/>
                </a:solidFill>
              </a:rPr>
              <a:t>y cuando vio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el altar que estaba en Damasco, envió al sacerdote Urías el diseño y la descripción del altar, conforme a toda su hechura. Y el sacerdote Urías edificó el altar; conforme a todo lo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había enviado de Damasco, así lo hizo el sacerdote Urías, entre tanto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venía de Damasco.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</p:spTree>
    <p:extLst>
      <p:ext uri="{BB962C8B-B14F-4D97-AF65-F5344CB8AC3E}">
        <p14:creationId xmlns:p14="http://schemas.microsoft.com/office/powerpoint/2010/main" val="85604533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chemeClr val="bg1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había enviado de Damasco, así lo hizo el sacerdote Urías, entre tanto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venía de Damasco.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</p:spTree>
    <p:extLst>
      <p:ext uri="{BB962C8B-B14F-4D97-AF65-F5344CB8AC3E}">
        <p14:creationId xmlns:p14="http://schemas.microsoft.com/office/powerpoint/2010/main" val="705760136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así lo hizo el sacerdote Urías, entre tanto que el rey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venía de Damasco.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</p:spTree>
    <p:extLst>
      <p:ext uri="{BB962C8B-B14F-4D97-AF65-F5344CB8AC3E}">
        <p14:creationId xmlns:p14="http://schemas.microsoft.com/office/powerpoint/2010/main" val="66909651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luego que el rey vino de Damasco, y vio el altar, se acercó el rey a él, y ofreció sacrificios en él; y encendió su holocausto y su ofrenda, y derramó sus libaciones, y esparció la sangre de sus sacrificios de paz junto al altar.</a:t>
            </a:r>
          </a:p>
        </p:txBody>
      </p:sp>
    </p:spTree>
    <p:extLst>
      <p:ext uri="{BB962C8B-B14F-4D97-AF65-F5344CB8AC3E}">
        <p14:creationId xmlns:p14="http://schemas.microsoft.com/office/powerpoint/2010/main" val="13958215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chemeClr val="bg1"/>
                </a:solidFill>
              </a:rPr>
              <a:t>se acercó el rey a él, y ofreció sacrificios en él; y encendió su holocausto y su ofrenda, y derramó sus libaciones, y esparció la sangre de sus sacrificios de paz junto al altar.</a:t>
            </a:r>
          </a:p>
        </p:txBody>
      </p:sp>
    </p:spTree>
    <p:extLst>
      <p:ext uri="{BB962C8B-B14F-4D97-AF65-F5344CB8AC3E}">
        <p14:creationId xmlns:p14="http://schemas.microsoft.com/office/powerpoint/2010/main" val="1374963242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y esparció la sangre de sus sacrificios de paz junto al altar.</a:t>
            </a:r>
          </a:p>
        </p:txBody>
      </p:sp>
    </p:spTree>
    <p:extLst>
      <p:ext uri="{BB962C8B-B14F-4D97-AF65-F5344CB8AC3E}">
        <p14:creationId xmlns:p14="http://schemas.microsoft.com/office/powerpoint/2010/main" val="1871023263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También vino contra él </a:t>
            </a:r>
            <a:r>
              <a:rPr lang="es-ES" sz="2300" dirty="0" err="1">
                <a:solidFill>
                  <a:schemeClr val="bg1"/>
                </a:solidFill>
              </a:rPr>
              <a:t>Tiglat-pileser</a:t>
            </a:r>
            <a:r>
              <a:rPr lang="es-ES" sz="2300" dirty="0">
                <a:solidFill>
                  <a:schemeClr val="bg1"/>
                </a:solidFill>
              </a:rPr>
              <a:t>, rey de los asirios, quien lo redujo a estrechez, y no lo fortaleció. No obstante que despojó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la casa de Jehová, y la casa real, y las de los príncipes, para dar al rey de los asirios, 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633014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chemeClr val="bg1"/>
                </a:solidFill>
              </a:rPr>
              <a:t>quien lo redujo a estrechez, y no lo fortaleció. No obstante que despojó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la casa de Jehová, y la casa real, y las de los príncipes, para dar al rey de los asirios, 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1330537504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chemeClr val="bg1"/>
                </a:solidFill>
              </a:rPr>
              <a:t>y no lo fortaleció. No obstante que despojó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la casa de Jehová, y la casa real, y las de los príncipes, para dar al rey de los asirios, 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219414236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chemeClr val="bg1"/>
                </a:solidFill>
              </a:rPr>
              <a:t>No obstante que despojó </a:t>
            </a:r>
            <a:r>
              <a:rPr lang="es-ES" sz="2300" dirty="0" err="1">
                <a:solidFill>
                  <a:schemeClr val="bg1"/>
                </a:solidFill>
              </a:rPr>
              <a:t>Acaz</a:t>
            </a:r>
            <a:r>
              <a:rPr lang="es-ES" sz="2300" dirty="0">
                <a:solidFill>
                  <a:schemeClr val="bg1"/>
                </a:solidFill>
              </a:rPr>
              <a:t> la casa de Jehová, y la casa real, y las de los príncipes, para dar al rey de los asirios, 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368610838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4189512826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1182792" y="4982399"/>
            <a:ext cx="355360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16:12, 13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0" y="5487321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luego que el rey vino de Damasco, y vio el altar, </a:t>
            </a:r>
            <a:r>
              <a:rPr lang="es-ES" sz="2400" dirty="0">
                <a:solidFill>
                  <a:srgbClr val="00B0F0"/>
                </a:solidFill>
              </a:rPr>
              <a:t>se acercó el rey a él, y ofreció sacrificios en él; y encendió su holocausto y su ofrenda, y derramó sus libaciones,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esparció la sangre de sus sacrificios de paz junto al altar.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267540774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Jehová hará venir sobre ti, sobre tu pueblo y sobre la casa de tu padre, días cuales nunca vinieron desde el día que Efraín se apartó de Judá, 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116645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chemeClr val="bg1"/>
                </a:solidFill>
              </a:rPr>
              <a:t>días cuales nunca vinieron desde el día que Efraín se apartó de Judá, 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1788360980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chemeClr val="bg1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</p:spTree>
    <p:extLst>
      <p:ext uri="{BB962C8B-B14F-4D97-AF65-F5344CB8AC3E}">
        <p14:creationId xmlns:p14="http://schemas.microsoft.com/office/powerpoint/2010/main" val="1871026560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51488" y="1290826"/>
            <a:ext cx="326191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16:10-11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0" y="1772816"/>
            <a:ext cx="4860032" cy="334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Después fue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a encontrar a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 rey de Asiria en Damasco; </a:t>
            </a:r>
            <a:r>
              <a:rPr lang="es-ES" sz="2300" dirty="0">
                <a:solidFill>
                  <a:srgbClr val="00B0F0"/>
                </a:solidFill>
              </a:rPr>
              <a:t>y cuando vio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el altar que estaba en Damasco, envió al sacerdote Urías el diseño y la descripción del altar, conforme a toda su hechura. </a:t>
            </a:r>
            <a:r>
              <a:rPr lang="es-ES" sz="2300" dirty="0">
                <a:solidFill>
                  <a:srgbClr val="FFFF00"/>
                </a:solidFill>
              </a:rPr>
              <a:t>Y el sacerdote Urías edificó el altar; conforme a todo lo que el rey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había enviado de Damasco,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así lo hizo el sacerdote Urías, entre tanto que el rey </a:t>
            </a:r>
            <a:r>
              <a:rPr lang="es-ES" sz="2300" dirty="0" err="1">
                <a:solidFill>
                  <a:srgbClr val="00B0F0"/>
                </a:solidFill>
              </a:rPr>
              <a:t>Acaz</a:t>
            </a:r>
            <a:r>
              <a:rPr lang="es-ES" sz="2300" dirty="0">
                <a:solidFill>
                  <a:srgbClr val="00B0F0"/>
                </a:solidFill>
              </a:rPr>
              <a:t> venía de Damasco.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23650156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Mejor es confiar en Jehová que confiar en el hombre. Mejor es confiar en Jehová 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2253168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chemeClr val="bg1"/>
                </a:solidFill>
              </a:rPr>
              <a:t>que confiar en el hombre. Mejor es confiar en Jehová 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4175970530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chemeClr val="bg1"/>
                </a:solidFill>
              </a:rPr>
              <a:t>Mejor es confiar en Jehová 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3326150771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chemeClr val="bg1"/>
                </a:solidFill>
              </a:rPr>
              <a:t>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412337667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1549189377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Me dijo Jehová: Toma una tabla grande, y escribe en ella con caracteres legibles tocante a Maher-</a:t>
            </a:r>
            <a:r>
              <a:rPr lang="es-ES" sz="2400" dirty="0" err="1">
                <a:solidFill>
                  <a:schemeClr val="bg1"/>
                </a:solidFill>
              </a:rPr>
              <a:t>salal</a:t>
            </a:r>
            <a:r>
              <a:rPr lang="es-ES" sz="2400" dirty="0">
                <a:solidFill>
                  <a:schemeClr val="bg1"/>
                </a:solidFill>
              </a:rPr>
              <a:t>-</a:t>
            </a:r>
            <a:r>
              <a:rPr lang="es-ES" sz="2400" dirty="0" err="1">
                <a:solidFill>
                  <a:schemeClr val="bg1"/>
                </a:solidFill>
              </a:rPr>
              <a:t>hasbaz</a:t>
            </a:r>
            <a:r>
              <a:rPr lang="es-ES" sz="2400" dirty="0">
                <a:solidFill>
                  <a:schemeClr val="bg1"/>
                </a:solidFill>
              </a:rPr>
              <a:t>. Y junté conmigo por testigos fieles al sacerdote Urías y a Zacarías hijo de </a:t>
            </a:r>
            <a:r>
              <a:rPr lang="es-ES" sz="2400" dirty="0" err="1">
                <a:solidFill>
                  <a:schemeClr val="bg1"/>
                </a:solidFill>
              </a:rPr>
              <a:t>Jeberequías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2741508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chemeClr val="bg1"/>
                </a:solidFill>
              </a:rPr>
              <a:t>Toma una tabla grande, y escribe en ella con caracteres legibles tocante a Maher-</a:t>
            </a:r>
            <a:r>
              <a:rPr lang="es-ES" sz="2400" dirty="0" err="1">
                <a:solidFill>
                  <a:schemeClr val="bg1"/>
                </a:solidFill>
              </a:rPr>
              <a:t>salal</a:t>
            </a:r>
            <a:r>
              <a:rPr lang="es-ES" sz="2400" dirty="0">
                <a:solidFill>
                  <a:schemeClr val="bg1"/>
                </a:solidFill>
              </a:rPr>
              <a:t>-</a:t>
            </a:r>
            <a:r>
              <a:rPr lang="es-ES" sz="2400" dirty="0" err="1">
                <a:solidFill>
                  <a:schemeClr val="bg1"/>
                </a:solidFill>
              </a:rPr>
              <a:t>hasbaz</a:t>
            </a:r>
            <a:r>
              <a:rPr lang="es-ES" sz="2400" dirty="0">
                <a:solidFill>
                  <a:schemeClr val="bg1"/>
                </a:solidFill>
              </a:rPr>
              <a:t>. Y junté conmigo por testigos fieles al sacerdote Urías y a Zacarías hijo de </a:t>
            </a:r>
            <a:r>
              <a:rPr lang="es-ES" sz="2400" dirty="0" err="1">
                <a:solidFill>
                  <a:schemeClr val="bg1"/>
                </a:solidFill>
              </a:rPr>
              <a:t>Jeberequías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2227350166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6387A79-79AB-4DAF-B76A-24B80D6BCFBB}"/>
              </a:ext>
            </a:extLst>
          </p:cNvPr>
          <p:cNvSpPr txBox="1"/>
          <p:nvPr/>
        </p:nvSpPr>
        <p:spPr>
          <a:xfrm>
            <a:off x="827584" y="1597915"/>
            <a:ext cx="2925802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118:8, 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3FB2A6-AF94-48D1-8F1C-C679D8D85320}"/>
              </a:ext>
            </a:extLst>
          </p:cNvPr>
          <p:cNvSpPr txBox="1"/>
          <p:nvPr/>
        </p:nvSpPr>
        <p:spPr>
          <a:xfrm>
            <a:off x="314559" y="2132856"/>
            <a:ext cx="3753386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el hombre. </a:t>
            </a:r>
            <a:r>
              <a:rPr lang="es-ES" sz="2300" dirty="0">
                <a:solidFill>
                  <a:srgbClr val="FFFF00"/>
                </a:solidFill>
              </a:rPr>
              <a:t>Mejor es confiar en Jehová </a:t>
            </a:r>
            <a:r>
              <a:rPr lang="es-ES" sz="2300" dirty="0">
                <a:solidFill>
                  <a:srgbClr val="00B0F0"/>
                </a:solidFill>
              </a:rPr>
              <a:t>que confiar en príncipes.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tocante a Maher-</a:t>
            </a:r>
            <a:r>
              <a:rPr lang="es-ES" sz="2400" dirty="0" err="1">
                <a:solidFill>
                  <a:schemeClr val="bg1"/>
                </a:solidFill>
              </a:rPr>
              <a:t>salal</a:t>
            </a:r>
            <a:r>
              <a:rPr lang="es-ES" sz="2400" dirty="0">
                <a:solidFill>
                  <a:schemeClr val="bg1"/>
                </a:solidFill>
              </a:rPr>
              <a:t>-</a:t>
            </a:r>
            <a:r>
              <a:rPr lang="es-ES" sz="2400" dirty="0" err="1">
                <a:solidFill>
                  <a:schemeClr val="bg1"/>
                </a:solidFill>
              </a:rPr>
              <a:t>hasbaz</a:t>
            </a:r>
            <a:r>
              <a:rPr lang="es-ES" sz="2400" dirty="0">
                <a:solidFill>
                  <a:schemeClr val="bg1"/>
                </a:solidFill>
              </a:rPr>
              <a:t>. Y junté conmigo por testigos fieles al sacerdote Urías y a Zacarías hijo de </a:t>
            </a:r>
            <a:r>
              <a:rPr lang="es-ES" sz="2400" dirty="0" err="1">
                <a:solidFill>
                  <a:schemeClr val="bg1"/>
                </a:solidFill>
              </a:rPr>
              <a:t>Jeberequías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</p:spTree>
    <p:extLst>
      <p:ext uri="{BB962C8B-B14F-4D97-AF65-F5344CB8AC3E}">
        <p14:creationId xmlns:p14="http://schemas.microsoft.com/office/powerpoint/2010/main" val="2389415760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chemeClr val="bg1"/>
                </a:solidFill>
              </a:rPr>
              <a:t>Y junté conmigo por testigos fieles al sacerdote Urías y a Zacarías hijo de </a:t>
            </a:r>
            <a:r>
              <a:rPr lang="es-ES" sz="2400" dirty="0" err="1">
                <a:solidFill>
                  <a:schemeClr val="bg1"/>
                </a:solidFill>
              </a:rPr>
              <a:t>Jeberequías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</p:spTree>
    <p:extLst>
      <p:ext uri="{BB962C8B-B14F-4D97-AF65-F5344CB8AC3E}">
        <p14:creationId xmlns:p14="http://schemas.microsoft.com/office/powerpoint/2010/main" val="214927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Y me llegué a la profetisa, la cual concibió, y dio a luz un hijo. Y me dijo Jehová: Ponle por nombre Maher-</a:t>
            </a:r>
            <a:r>
              <a:rPr lang="es-ES" sz="2300" dirty="0" err="1">
                <a:solidFill>
                  <a:schemeClr val="bg1"/>
                </a:solidFill>
              </a:rPr>
              <a:t>salal</a:t>
            </a:r>
            <a:r>
              <a:rPr lang="es-ES" sz="2300" dirty="0">
                <a:solidFill>
                  <a:schemeClr val="bg1"/>
                </a:solidFill>
              </a:rPr>
              <a:t>-</a:t>
            </a:r>
            <a:r>
              <a:rPr lang="es-ES" sz="2300" dirty="0" err="1">
                <a:solidFill>
                  <a:schemeClr val="bg1"/>
                </a:solidFill>
              </a:rPr>
              <a:t>hasbaz</a:t>
            </a:r>
            <a:r>
              <a:rPr lang="es-ES" sz="23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65362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chemeClr val="bg1"/>
                </a:solidFill>
              </a:rPr>
              <a:t>la cual concibió, y dio a luz un hijo. Y me dijo Jehová: Ponle por nombre Maher-</a:t>
            </a:r>
            <a:r>
              <a:rPr lang="es-ES" sz="2300" dirty="0" err="1">
                <a:solidFill>
                  <a:schemeClr val="bg1"/>
                </a:solidFill>
              </a:rPr>
              <a:t>salal</a:t>
            </a:r>
            <a:r>
              <a:rPr lang="es-ES" sz="2300" dirty="0">
                <a:solidFill>
                  <a:schemeClr val="bg1"/>
                </a:solidFill>
              </a:rPr>
              <a:t>-</a:t>
            </a:r>
            <a:r>
              <a:rPr lang="es-ES" sz="2300" dirty="0" err="1">
                <a:solidFill>
                  <a:schemeClr val="bg1"/>
                </a:solidFill>
              </a:rPr>
              <a:t>hasbaz</a:t>
            </a:r>
            <a:r>
              <a:rPr lang="es-ES" sz="23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2680898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21241-76F1-4E3A-A809-C734CBBF0B95}"/>
              </a:ext>
            </a:extLst>
          </p:cNvPr>
          <p:cNvSpPr txBox="1"/>
          <p:nvPr/>
        </p:nvSpPr>
        <p:spPr>
          <a:xfrm>
            <a:off x="3556086" y="52415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3F3343C-DDF9-44CF-A2B7-9918E24BB91F}"/>
              </a:ext>
            </a:extLst>
          </p:cNvPr>
          <p:cNvSpPr txBox="1"/>
          <p:nvPr/>
        </p:nvSpPr>
        <p:spPr>
          <a:xfrm>
            <a:off x="25354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Jehová hará venir sobre ti, sobre tu pueblo y sobre la casa de tu padre, </a:t>
            </a:r>
            <a:r>
              <a:rPr lang="es-ES" sz="2400" dirty="0">
                <a:solidFill>
                  <a:srgbClr val="00B0F0"/>
                </a:solidFill>
              </a:rPr>
              <a:t>días cuales nunca vinieron desde el día que Efraín se apartó de Judá, </a:t>
            </a:r>
            <a:r>
              <a:rPr lang="es-ES" sz="2400" dirty="0">
                <a:solidFill>
                  <a:srgbClr val="FFFF00"/>
                </a:solidFill>
              </a:rPr>
              <a:t>esto es, al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620F0EC-9905-42E7-887E-E9B1E5A091E9}"/>
              </a:ext>
            </a:extLst>
          </p:cNvPr>
          <p:cNvSpPr txBox="1"/>
          <p:nvPr/>
        </p:nvSpPr>
        <p:spPr>
          <a:xfrm>
            <a:off x="5405068" y="1379632"/>
            <a:ext cx="34451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 28:20, 21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1980849-CEEC-4BE6-939F-51D41F175839}"/>
              </a:ext>
            </a:extLst>
          </p:cNvPr>
          <p:cNvSpPr txBox="1"/>
          <p:nvPr/>
        </p:nvSpPr>
        <p:spPr>
          <a:xfrm>
            <a:off x="5076056" y="1904985"/>
            <a:ext cx="406794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También vino contra él </a:t>
            </a:r>
            <a:r>
              <a:rPr lang="es-ES" sz="2300" dirty="0" err="1">
                <a:solidFill>
                  <a:srgbClr val="FFFF00"/>
                </a:solidFill>
              </a:rPr>
              <a:t>Tiglat-pileser</a:t>
            </a:r>
            <a:r>
              <a:rPr lang="es-ES" sz="2300" dirty="0">
                <a:solidFill>
                  <a:srgbClr val="FFFF00"/>
                </a:solidFill>
              </a:rPr>
              <a:t>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rey de los asirios, </a:t>
            </a:r>
            <a:r>
              <a:rPr lang="es-ES" sz="2300" dirty="0">
                <a:solidFill>
                  <a:srgbClr val="00B0F0"/>
                </a:solidFill>
              </a:rPr>
              <a:t>quien lo redujo a estrechez, </a:t>
            </a:r>
            <a:r>
              <a:rPr lang="es-ES" sz="2300" dirty="0">
                <a:solidFill>
                  <a:srgbClr val="92D050"/>
                </a:solidFill>
              </a:rPr>
              <a:t>y no lo fortaleció. </a:t>
            </a:r>
            <a:r>
              <a:rPr lang="es-ES" sz="2300" dirty="0">
                <a:solidFill>
                  <a:srgbClr val="FFFF00"/>
                </a:solidFill>
              </a:rPr>
              <a:t>No obstante que despojó </a:t>
            </a:r>
            <a:r>
              <a:rPr lang="es-ES" sz="2300" dirty="0" err="1">
                <a:solidFill>
                  <a:srgbClr val="FFFF00"/>
                </a:solidFill>
              </a:rPr>
              <a:t>Acaz</a:t>
            </a:r>
            <a:r>
              <a:rPr lang="es-ES" sz="2300" dirty="0">
                <a:solidFill>
                  <a:srgbClr val="FFFF00"/>
                </a:solidFill>
              </a:rPr>
              <a:t> la casa de Jehová, y la casa real, y las de los príncipes, para dar al rey de los asirios,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éste no le ayudó.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Y me dijo Jehová: Ponle por nombre Maher-</a:t>
            </a:r>
            <a:r>
              <a:rPr lang="es-ES" sz="2300" dirty="0" err="1">
                <a:solidFill>
                  <a:schemeClr val="bg1"/>
                </a:solidFill>
              </a:rPr>
              <a:t>salal</a:t>
            </a:r>
            <a:r>
              <a:rPr lang="es-ES" sz="2300" dirty="0">
                <a:solidFill>
                  <a:schemeClr val="bg1"/>
                </a:solidFill>
              </a:rPr>
              <a:t>-</a:t>
            </a:r>
            <a:r>
              <a:rPr lang="es-ES" sz="2300" dirty="0" err="1">
                <a:solidFill>
                  <a:schemeClr val="bg1"/>
                </a:solidFill>
              </a:rPr>
              <a:t>hasbaz</a:t>
            </a:r>
            <a:r>
              <a:rPr lang="es-ES" sz="23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8123436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Porque antes que el niño sepa decir: Padre mío, y Madre mía, será quitada la riqueza de Damasco y los despojos de Samaria delante del rey de Asiria. </a:t>
            </a:r>
          </a:p>
        </p:txBody>
      </p:sp>
    </p:spTree>
    <p:extLst>
      <p:ext uri="{BB962C8B-B14F-4D97-AF65-F5344CB8AC3E}">
        <p14:creationId xmlns:p14="http://schemas.microsoft.com/office/powerpoint/2010/main" val="14586864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será quitada la riqueza de Damasco y los despojos de Samaria delante del rey de Asiria. </a:t>
            </a:r>
          </a:p>
        </p:txBody>
      </p:sp>
    </p:spTree>
    <p:extLst>
      <p:ext uri="{BB962C8B-B14F-4D97-AF65-F5344CB8AC3E}">
        <p14:creationId xmlns:p14="http://schemas.microsoft.com/office/powerpoint/2010/main" val="2694223511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delante del rey de Asiria. </a:t>
            </a:r>
          </a:p>
        </p:txBody>
      </p:sp>
    </p:spTree>
    <p:extLst>
      <p:ext uri="{BB962C8B-B14F-4D97-AF65-F5344CB8AC3E}">
        <p14:creationId xmlns:p14="http://schemas.microsoft.com/office/powerpoint/2010/main" val="3308693994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He aquí, por tanto, que el Señor hace subir sobre ellos aguas de ríos, impetuosas y muchas, esto es, al rey de Asiria con todo su poder; el cual subirá sobre todos sus ríos, y pasará sobre todas sus riberas. </a:t>
            </a:r>
          </a:p>
        </p:txBody>
      </p:sp>
    </p:spTree>
    <p:extLst>
      <p:ext uri="{BB962C8B-B14F-4D97-AF65-F5344CB8AC3E}">
        <p14:creationId xmlns:p14="http://schemas.microsoft.com/office/powerpoint/2010/main" val="13412992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chemeClr val="bg1"/>
                </a:solidFill>
              </a:rPr>
              <a:t>que el Señor hace subir sobre ellos aguas de ríos, impetuosas y muchas, esto es, al rey de Asiria con todo su poder; el cual subirá sobre todos sus ríos, y pasará sobre todas sus riberas. </a:t>
            </a:r>
          </a:p>
        </p:txBody>
      </p:sp>
    </p:spTree>
    <p:extLst>
      <p:ext uri="{BB962C8B-B14F-4D97-AF65-F5344CB8AC3E}">
        <p14:creationId xmlns:p14="http://schemas.microsoft.com/office/powerpoint/2010/main" val="3967752916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chemeClr val="bg1"/>
                </a:solidFill>
              </a:rPr>
              <a:t>esto es, al rey de Asiria con todo su poder; el cual subirá sobre todos sus ríos, y pasará sobre todas sus riberas. </a:t>
            </a:r>
          </a:p>
        </p:txBody>
      </p:sp>
    </p:spTree>
    <p:extLst>
      <p:ext uri="{BB962C8B-B14F-4D97-AF65-F5344CB8AC3E}">
        <p14:creationId xmlns:p14="http://schemas.microsoft.com/office/powerpoint/2010/main" val="441786310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el cual subirá sobre todos sus ríos, y pasará sobre todas sus riberas. </a:t>
            </a:r>
          </a:p>
        </p:txBody>
      </p:sp>
    </p:spTree>
    <p:extLst>
      <p:ext uri="{BB962C8B-B14F-4D97-AF65-F5344CB8AC3E}">
        <p14:creationId xmlns:p14="http://schemas.microsoft.com/office/powerpoint/2010/main" val="3793803428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el cual subirá sobre todos sus ríos, y pasará sobre todas sus riberas.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chemeClr val="bg1"/>
                </a:solidFill>
              </a:rPr>
              <a:t>Y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y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llegará hasta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la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garganta;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y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oh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Emanuel. </a:t>
            </a:r>
          </a:p>
        </p:txBody>
      </p:sp>
    </p:spTree>
    <p:extLst>
      <p:ext uri="{BB962C8B-B14F-4D97-AF65-F5344CB8AC3E}">
        <p14:creationId xmlns:p14="http://schemas.microsoft.com/office/powerpoint/2010/main" val="3077257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el cual subirá sobre todos sus ríos, y pasará sobre todas sus riberas.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y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llegará hasta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la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garganta;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y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oh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Emanuel. </a:t>
            </a:r>
          </a:p>
        </p:txBody>
      </p:sp>
    </p:spTree>
    <p:extLst>
      <p:ext uri="{BB962C8B-B14F-4D97-AF65-F5344CB8AC3E}">
        <p14:creationId xmlns:p14="http://schemas.microsoft.com/office/powerpoint/2010/main" val="3785756350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1B5EF8-1CF6-47FF-91DC-FAD26DC29BEE}"/>
              </a:ext>
            </a:extLst>
          </p:cNvPr>
          <p:cNvSpPr txBox="1"/>
          <p:nvPr/>
        </p:nvSpPr>
        <p:spPr>
          <a:xfrm>
            <a:off x="1043608" y="181574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8:3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C67F2B4-DDEA-4238-A38B-B5C2E9663292}"/>
              </a:ext>
            </a:extLst>
          </p:cNvPr>
          <p:cNvSpPr txBox="1"/>
          <p:nvPr/>
        </p:nvSpPr>
        <p:spPr>
          <a:xfrm>
            <a:off x="0" y="2341095"/>
            <a:ext cx="4067944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 me llegué a la profetisa, </a:t>
            </a:r>
            <a:r>
              <a:rPr lang="es-ES" sz="2300" dirty="0">
                <a:solidFill>
                  <a:srgbClr val="00B0F0"/>
                </a:solidFill>
              </a:rPr>
              <a:t>la cual concibió, y dio a luz un hijo.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Y me dijo Jehová: Ponle por nombre </a:t>
            </a:r>
            <a:r>
              <a:rPr lang="es-ES" sz="2300" u="sng" dirty="0">
                <a:solidFill>
                  <a:srgbClr val="FFFF00"/>
                </a:solidFill>
              </a:rPr>
              <a:t>Maher-</a:t>
            </a:r>
            <a:r>
              <a:rPr lang="es-ES" sz="2300" u="sng" dirty="0" err="1">
                <a:solidFill>
                  <a:srgbClr val="FFFF00"/>
                </a:solidFill>
              </a:rPr>
              <a:t>salal</a:t>
            </a:r>
            <a:r>
              <a:rPr lang="es-ES" sz="2300" u="sng" dirty="0">
                <a:solidFill>
                  <a:srgbClr val="FFFF00"/>
                </a:solidFill>
              </a:rPr>
              <a:t>-</a:t>
            </a:r>
            <a:r>
              <a:rPr lang="es-ES" sz="2300" u="sng" dirty="0" err="1">
                <a:solidFill>
                  <a:srgbClr val="FFFF00"/>
                </a:solidFill>
              </a:rPr>
              <a:t>hasbaz</a:t>
            </a:r>
            <a:r>
              <a:rPr lang="es-ES" sz="23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7400084-899D-4CE0-BFAB-C7C8D9B78D33}"/>
              </a:ext>
            </a:extLst>
          </p:cNvPr>
          <p:cNvSpPr txBox="1"/>
          <p:nvPr/>
        </p:nvSpPr>
        <p:spPr>
          <a:xfrm>
            <a:off x="1196008" y="342760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4891380-25C7-45A8-A6C5-8158B3E0DE80}"/>
              </a:ext>
            </a:extLst>
          </p:cNvPr>
          <p:cNvSpPr txBox="1"/>
          <p:nvPr/>
        </p:nvSpPr>
        <p:spPr>
          <a:xfrm>
            <a:off x="0" y="3952953"/>
            <a:ext cx="4680520" cy="127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Porque antes que el niño sepa decir: Padre mío, y Madre mía,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será quitada la riqueza de Damasco y los despojos de Samaria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delante del rey de Asiria.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el cual subirá sobre todos sus ríos, y pasará sobre todas sus riberas.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oh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Emanuel. </a:t>
            </a:r>
          </a:p>
        </p:txBody>
      </p:sp>
    </p:spTree>
    <p:extLst>
      <p:ext uri="{BB962C8B-B14F-4D97-AF65-F5344CB8AC3E}">
        <p14:creationId xmlns:p14="http://schemas.microsoft.com/office/powerpoint/2010/main" val="3367638253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el cual subirá sobre todos sus ríos, y pasará sobre todas sus riberas.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oh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chemeClr val="bg1"/>
                </a:solidFill>
              </a:rPr>
              <a:t>Emanuel. </a:t>
            </a:r>
          </a:p>
        </p:txBody>
      </p:sp>
      <p:sp>
        <p:nvSpPr>
          <p:cNvPr id="25" name="1 CuadroTexto">
            <a:extLst>
              <a:ext uri="{FF2B5EF4-FFF2-40B4-BE49-F238E27FC236}">
                <a16:creationId xmlns:a16="http://schemas.microsoft.com/office/drawing/2014/main" id="{ABB15775-F7C7-4345-9A63-1D6CEC971C4F}"/>
              </a:ext>
            </a:extLst>
          </p:cNvPr>
          <p:cNvSpPr txBox="1"/>
          <p:nvPr/>
        </p:nvSpPr>
        <p:spPr>
          <a:xfrm>
            <a:off x="1403648" y="2491833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26" name="2 CuadroTexto">
            <a:extLst>
              <a:ext uri="{FF2B5EF4-FFF2-40B4-BE49-F238E27FC236}">
                <a16:creationId xmlns:a16="http://schemas.microsoft.com/office/drawing/2014/main" id="{E844FB90-2CC3-453C-BF6B-25D81712B469}"/>
              </a:ext>
            </a:extLst>
          </p:cNvPr>
          <p:cNvSpPr txBox="1"/>
          <p:nvPr/>
        </p:nvSpPr>
        <p:spPr>
          <a:xfrm>
            <a:off x="0" y="3068960"/>
            <a:ext cx="4716016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u="sng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</p:spTree>
    <p:extLst>
      <p:ext uri="{BB962C8B-B14F-4D97-AF65-F5344CB8AC3E}">
        <p14:creationId xmlns:p14="http://schemas.microsoft.com/office/powerpoint/2010/main" val="31079167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279978" y="-27384"/>
            <a:ext cx="25506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8:1, 2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Me dijo Jehová: </a:t>
            </a:r>
            <a:r>
              <a:rPr lang="es-ES" sz="2400" dirty="0">
                <a:solidFill>
                  <a:srgbClr val="00B0F0"/>
                </a:solidFill>
              </a:rPr>
              <a:t>Toma una tabla grande, y escribe en ella con caracteres legibles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tocante a </a:t>
            </a:r>
            <a:r>
              <a:rPr lang="es-ES" sz="2400" u="sng" dirty="0">
                <a:solidFill>
                  <a:srgbClr val="FFFF00"/>
                </a:solidFill>
              </a:rPr>
              <a:t>Maher-</a:t>
            </a:r>
            <a:r>
              <a:rPr lang="es-ES" sz="2400" u="sng" dirty="0" err="1">
                <a:solidFill>
                  <a:srgbClr val="FFFF00"/>
                </a:solidFill>
              </a:rPr>
              <a:t>salal</a:t>
            </a:r>
            <a:r>
              <a:rPr lang="es-ES" sz="2400" u="sng" dirty="0">
                <a:solidFill>
                  <a:srgbClr val="FFFF00"/>
                </a:solidFill>
              </a:rPr>
              <a:t>-</a:t>
            </a:r>
            <a:r>
              <a:rPr lang="es-ES" sz="2400" u="sng" dirty="0" err="1">
                <a:solidFill>
                  <a:srgbClr val="FFFF00"/>
                </a:solidFill>
              </a:rPr>
              <a:t>hasbaz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92D050"/>
                </a:solidFill>
              </a:rPr>
              <a:t>Y junté conmigo </a:t>
            </a:r>
            <a:r>
              <a:rPr lang="es-ES" sz="2400" u="sng" dirty="0">
                <a:solidFill>
                  <a:srgbClr val="92D050"/>
                </a:solidFill>
              </a:rPr>
              <a:t>por testigos</a:t>
            </a:r>
            <a:r>
              <a:rPr lang="es-ES" sz="2400" dirty="0">
                <a:solidFill>
                  <a:srgbClr val="92D050"/>
                </a:solidFill>
              </a:rPr>
              <a:t> fieles al sacerdote Urías y a Zacarías hijo de </a:t>
            </a:r>
            <a:r>
              <a:rPr lang="es-ES" sz="2400" dirty="0" err="1">
                <a:solidFill>
                  <a:srgbClr val="92D050"/>
                </a:solidFill>
              </a:rPr>
              <a:t>Jeberequías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003F5EB-DC45-4A0F-A69D-77F394119129}"/>
              </a:ext>
            </a:extLst>
          </p:cNvPr>
          <p:cNvSpPr txBox="1"/>
          <p:nvPr/>
        </p:nvSpPr>
        <p:spPr>
          <a:xfrm>
            <a:off x="6052448" y="140574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8:7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902D4D2B-BA98-4DAF-BFD7-D5326318D2FF}"/>
              </a:ext>
            </a:extLst>
          </p:cNvPr>
          <p:cNvSpPr txBox="1"/>
          <p:nvPr/>
        </p:nvSpPr>
        <p:spPr>
          <a:xfrm>
            <a:off x="5111552" y="1915968"/>
            <a:ext cx="3996952" cy="216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He aquí, por tanto, </a:t>
            </a:r>
            <a:r>
              <a:rPr lang="es-ES" sz="2300" dirty="0">
                <a:solidFill>
                  <a:srgbClr val="00B0F0"/>
                </a:solidFill>
              </a:rPr>
              <a:t>que el Señor hace subir sobre ellos aguas de ríos, impetuosas y muchas, </a:t>
            </a:r>
            <a:r>
              <a:rPr lang="es-ES" sz="2300" dirty="0">
                <a:solidFill>
                  <a:srgbClr val="FFFF00"/>
                </a:solidFill>
              </a:rPr>
              <a:t>esto es, al rey de Asiria con todo su poder;</a:t>
            </a:r>
            <a:r>
              <a:rPr lang="es-ES" sz="230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el cual subirá sobre todos sus ríos, y pasará sobre todas sus riberas.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5" name="1 CuadroTexto">
            <a:extLst>
              <a:ext uri="{FF2B5EF4-FFF2-40B4-BE49-F238E27FC236}">
                <a16:creationId xmlns:a16="http://schemas.microsoft.com/office/drawing/2014/main" id="{ABB15775-F7C7-4345-9A63-1D6CEC971C4F}"/>
              </a:ext>
            </a:extLst>
          </p:cNvPr>
          <p:cNvSpPr txBox="1"/>
          <p:nvPr/>
        </p:nvSpPr>
        <p:spPr>
          <a:xfrm>
            <a:off x="1403648" y="2491833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26" name="2 CuadroTexto">
            <a:extLst>
              <a:ext uri="{FF2B5EF4-FFF2-40B4-BE49-F238E27FC236}">
                <a16:creationId xmlns:a16="http://schemas.microsoft.com/office/drawing/2014/main" id="{E844FB90-2CC3-453C-BF6B-25D81712B469}"/>
              </a:ext>
            </a:extLst>
          </p:cNvPr>
          <p:cNvSpPr txBox="1"/>
          <p:nvPr/>
        </p:nvSpPr>
        <p:spPr>
          <a:xfrm>
            <a:off x="0" y="3068960"/>
            <a:ext cx="4716016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u="sng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917151-CC55-44CD-BDB6-743C4974FBDC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31857991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No llaméis conspiración a todas las cosas que este pueblo llama conspiración; ni temáis lo que ellos temen, ni tengáis miedo. A Jehová de los ejércitos, a él santificad; 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1790654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ni temáis lo que ellos temen, ni tengáis miedo. A Jehová de los ejércitos, a él santificad; 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3740703351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chemeClr val="bg1"/>
                </a:solidFill>
              </a:rPr>
              <a:t>ni tengáis miedo. A Jehová de los ejércitos, a él santificad; 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3223171958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chemeClr val="bg1"/>
                </a:solidFill>
              </a:rPr>
              <a:t>A Jehová de los ejércitos, a él santificad; 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3253459762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</p:spTree>
    <p:extLst>
      <p:ext uri="{BB962C8B-B14F-4D97-AF65-F5344CB8AC3E}">
        <p14:creationId xmlns:p14="http://schemas.microsoft.com/office/powerpoint/2010/main" val="1932596354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4E38CCC3-D08D-4FCC-9D14-593ABB1200CE}"/>
              </a:ext>
            </a:extLst>
          </p:cNvPr>
          <p:cNvSpPr txBox="1"/>
          <p:nvPr/>
        </p:nvSpPr>
        <p:spPr>
          <a:xfrm>
            <a:off x="3642415" y="550852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8:8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527696CC-8C3B-4680-B0A5-6AD950F3BBCB}"/>
              </a:ext>
            </a:extLst>
          </p:cNvPr>
          <p:cNvSpPr txBox="1"/>
          <p:nvPr/>
        </p:nvSpPr>
        <p:spPr>
          <a:xfrm>
            <a:off x="-90264" y="6050004"/>
            <a:ext cx="9324528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00" dirty="0">
                <a:solidFill>
                  <a:srgbClr val="FFFF00"/>
                </a:solidFill>
              </a:rPr>
              <a:t>Y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pasando hasta Judá, inundará y pasará adelante,</a:t>
            </a:r>
            <a:r>
              <a:rPr lang="es-ES" sz="2300" spc="-150" dirty="0">
                <a:solidFill>
                  <a:schemeClr val="bg1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llegará hasta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la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garganta;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y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00B0F0"/>
                </a:solidFill>
              </a:rPr>
              <a:t>extendiendo sus alas, llenará la anchura de tu tierra,</a:t>
            </a:r>
            <a:r>
              <a:rPr lang="es-ES" sz="2300" spc="-150" dirty="0">
                <a:solidFill>
                  <a:srgbClr val="00B0F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oh</a:t>
            </a:r>
            <a:r>
              <a:rPr lang="es-ES" sz="2300" spc="-150" dirty="0">
                <a:solidFill>
                  <a:srgbClr val="FFFF00"/>
                </a:solidFill>
              </a:rPr>
              <a:t> </a:t>
            </a:r>
            <a:r>
              <a:rPr lang="es-ES" sz="2300" dirty="0">
                <a:solidFill>
                  <a:srgbClr val="FFFF00"/>
                </a:solidFill>
              </a:rPr>
              <a:t>Emanuel.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83D3E5-8C8C-487D-9B4A-5DA486D5D6E4}"/>
              </a:ext>
            </a:extLst>
          </p:cNvPr>
          <p:cNvSpPr/>
          <p:nvPr/>
        </p:nvSpPr>
        <p:spPr>
          <a:xfrm>
            <a:off x="5204810" y="1508015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tendrán ustedes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deben honrarlo,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solo a él han de temerlo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B9B600-6D38-4BD5-9B5E-95A7B38967D3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solo a él debéis honrar,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405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gran voz: Temed a Dios, y dadle gloria, porque la hora de su juicio ha llegado; y adorad a aquel que hizo el cielo y la tierra, el mar y las fuentes de las aguas.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189191-68F7-44D3-AEA3-5903AE86C051}"/>
              </a:ext>
            </a:extLst>
          </p:cNvPr>
          <p:cNvSpPr/>
          <p:nvPr/>
        </p:nvSpPr>
        <p:spPr>
          <a:xfrm>
            <a:off x="5204810" y="1508015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tendrán ustedes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deben honrarlo,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solo a él han de temerlo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B5486B-F130-45D7-9015-B26D28F521CF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solo a él debéis honrar,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507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B58C17-F161-4C05-8D68-0999C809108A}"/>
              </a:ext>
            </a:extLst>
          </p:cNvPr>
          <p:cNvSpPr txBox="1"/>
          <p:nvPr/>
        </p:nvSpPr>
        <p:spPr>
          <a:xfrm>
            <a:off x="71248" y="1524526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despojo se apresura, la presa se precipita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D304D3-B19E-4F7D-8703-31DF8E9F615E}"/>
              </a:ext>
            </a:extLst>
          </p:cNvPr>
          <p:cNvSpPr txBox="1"/>
          <p:nvPr/>
        </p:nvSpPr>
        <p:spPr>
          <a:xfrm>
            <a:off x="35496" y="1924163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remanente volverá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6174F-D514-456E-B57C-66BBF0D23AB1}"/>
              </a:ext>
            </a:extLst>
          </p:cNvPr>
          <p:cNvSpPr txBox="1"/>
          <p:nvPr/>
        </p:nvSpPr>
        <p:spPr>
          <a:xfrm>
            <a:off x="35496" y="2294235"/>
            <a:ext cx="5169314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con nosotros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Temed a Dios, y dadle gloria, porque la hora de su juicio ha llegado; y adorad a aquel que hizo el cielo y la tierra, el mar y las fuentes de las aguas.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F0856F-C288-4864-96DC-B9606ABA45C4}"/>
              </a:ext>
            </a:extLst>
          </p:cNvPr>
          <p:cNvSpPr/>
          <p:nvPr/>
        </p:nvSpPr>
        <p:spPr>
          <a:xfrm>
            <a:off x="5204810" y="1508015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tendrán ustedes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deben honrarlo,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solo a él han de temerlo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F96D8-8E7F-44D6-B2FD-E218103CC929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solo a él debéis honrar,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55514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Respondiendo Satanás a Jehová, dijo: ¿Acaso teme Job a Dios de balde?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99608E-4BFE-433C-AF5C-8ACE5B1107CA}"/>
              </a:ext>
            </a:extLst>
          </p:cNvPr>
          <p:cNvSpPr/>
          <p:nvPr/>
        </p:nvSpPr>
        <p:spPr>
          <a:xfrm>
            <a:off x="5204810" y="1508015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tendrán ustedes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deben honrarlo,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solo a él han de temerlo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CB9AFB-E959-4EE4-AC9A-C1B836AC11B1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solo a él debéis honrar,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06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422768-3A08-434F-BC1D-1C1ED42EF2D2}"/>
              </a:ext>
            </a:extLst>
          </p:cNvPr>
          <p:cNvSpPr/>
          <p:nvPr/>
        </p:nvSpPr>
        <p:spPr>
          <a:xfrm>
            <a:off x="5204810" y="1508015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tendrán ustedes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deben honrarlo,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solo a él han de temerlo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0A6528-110F-4A27-A17B-016D3473FF77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solo a él debéis honrar,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24867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Y Jehová dijo a Satanás: ¿No has considerado a mi siervo Job, que no hay otro como él en la tierra, varón perfecto y recto, temeroso de Dios y apartado del mal?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94766B-AE2A-4B64-904D-86734890B56A}"/>
              </a:ext>
            </a:extLst>
          </p:cNvPr>
          <p:cNvSpPr/>
          <p:nvPr/>
        </p:nvSpPr>
        <p:spPr>
          <a:xfrm>
            <a:off x="5204810" y="1508015"/>
            <a:ext cx="3911726" cy="9779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Satanás replicó: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—¿Y acaso Job te </a:t>
            </a:r>
            <a:r>
              <a:rPr lang="es-ES" sz="2200" u="sng" dirty="0">
                <a:solidFill>
                  <a:srgbClr val="FFFF00"/>
                </a:solidFill>
                <a:latin typeface="Calibri" panose="020F0502020204030204" pitchFamily="34" charset="0"/>
              </a:rPr>
              <a:t>honra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 sin recibir nada a cambio?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BBC61F-CC72-42F2-8AD8-7458D6DEC3D2}"/>
              </a:ext>
            </a:extLst>
          </p:cNvPr>
          <p:cNvSpPr/>
          <p:nvPr/>
        </p:nvSpPr>
        <p:spPr>
          <a:xfrm>
            <a:off x="5220072" y="2732151"/>
            <a:ext cx="3911726" cy="127291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Solo al Señor Todopoderoso tendréis por santo,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solo a él debéis honra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r, solo a él habéis de temer (CST)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664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¿No has considerado a mi siervo Job, que no hay otro como él en la tierra, varón perfecto y recto, temeroso de Dios y apartado del mal?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772B94-9CFB-43C7-9539-B67D6C04F53A}"/>
              </a:ext>
            </a:extLst>
          </p:cNvPr>
          <p:cNvSpPr/>
          <p:nvPr/>
        </p:nvSpPr>
        <p:spPr>
          <a:xfrm>
            <a:off x="5204810" y="1508015"/>
            <a:ext cx="3911726" cy="9779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Satanás replicó: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—¿Y acaso Job te </a:t>
            </a:r>
            <a:r>
              <a:rPr lang="es-ES" sz="2200" u="sng" dirty="0">
                <a:solidFill>
                  <a:srgbClr val="FFFF00"/>
                </a:solidFill>
                <a:latin typeface="Calibri" panose="020F0502020204030204" pitchFamily="34" charset="0"/>
              </a:rPr>
              <a:t>honra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 sin recibir nada a cambio?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(NVI).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61831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que no hay otro como él en la tierra, varón perfecto y recto, temeroso de Dios y apartado del mal?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C7134C-A539-4270-B3E8-4EF634E87F23}"/>
              </a:ext>
            </a:extLst>
          </p:cNvPr>
          <p:cNvSpPr/>
          <p:nvPr/>
        </p:nvSpPr>
        <p:spPr>
          <a:xfrm>
            <a:off x="5204810" y="1508015"/>
            <a:ext cx="3911726" cy="9779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Satanás replicó: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—¿Y acaso Job te </a:t>
            </a:r>
            <a:r>
              <a:rPr lang="es-ES" sz="2200" u="sng" dirty="0">
                <a:solidFill>
                  <a:srgbClr val="FFFF00"/>
                </a:solidFill>
                <a:latin typeface="Calibri" panose="020F0502020204030204" pitchFamily="34" charset="0"/>
              </a:rPr>
              <a:t>honra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 sin recibir nada a cambio?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(NVI).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370904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varón perfecto y recto, temeroso de Dios y apartado del mal?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FD6B37-E205-46FD-87BF-45A42B758FB2}"/>
              </a:ext>
            </a:extLst>
          </p:cNvPr>
          <p:cNvSpPr/>
          <p:nvPr/>
        </p:nvSpPr>
        <p:spPr>
          <a:xfrm>
            <a:off x="5204810" y="1508015"/>
            <a:ext cx="3911726" cy="9779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Satanás replicó: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—¿Y acaso Job te </a:t>
            </a:r>
            <a:r>
              <a:rPr lang="es-ES" sz="2200" u="sng" dirty="0">
                <a:solidFill>
                  <a:srgbClr val="FFFF00"/>
                </a:solidFill>
                <a:latin typeface="Calibri" panose="020F0502020204030204" pitchFamily="34" charset="0"/>
              </a:rPr>
              <a:t>honra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 sin recibir nada a cambio?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(NVI).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59162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FD6B37-E205-46FD-87BF-45A42B758FB2}"/>
              </a:ext>
            </a:extLst>
          </p:cNvPr>
          <p:cNvSpPr/>
          <p:nvPr/>
        </p:nvSpPr>
        <p:spPr>
          <a:xfrm>
            <a:off x="5204810" y="1508015"/>
            <a:ext cx="3911726" cy="9779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Satanás replicó: 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—¿Y acaso Job te </a:t>
            </a:r>
            <a:r>
              <a:rPr lang="es-ES" sz="2200" u="sng" dirty="0">
                <a:solidFill>
                  <a:srgbClr val="FFFF00"/>
                </a:solidFill>
                <a:latin typeface="Calibri" panose="020F0502020204030204" pitchFamily="34" charset="0"/>
              </a:rPr>
              <a:t>honra</a:t>
            </a:r>
            <a:r>
              <a:rPr lang="es-ES" sz="2200" dirty="0">
                <a:solidFill>
                  <a:srgbClr val="FFFF00"/>
                </a:solidFill>
                <a:latin typeface="Calibri" panose="020F0502020204030204" pitchFamily="34" charset="0"/>
              </a:rPr>
              <a:t> sin recibir nada a cambio?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 (NVI).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7B3540-937C-461D-9714-A0BB7B81287A}"/>
              </a:ext>
            </a:extLst>
          </p:cNvPr>
          <p:cNvSpPr/>
          <p:nvPr/>
        </p:nvSpPr>
        <p:spPr>
          <a:xfrm>
            <a:off x="5204810" y="1484784"/>
            <a:ext cx="3926988" cy="215777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¿Te has puesto a pensar en mi siervo Job? —volvió a preguntarle el Señor—. No hay en la tierra nadie como él; es un hombre recto e intachable, </a:t>
            </a:r>
            <a:r>
              <a:rPr lang="es-ES" sz="2200" dirty="0">
                <a:solidFill>
                  <a:srgbClr val="00B0F0"/>
                </a:solidFill>
                <a:latin typeface="Calibri" panose="020F0502020204030204" pitchFamily="34" charset="0"/>
              </a:rPr>
              <a:t>que me honra y vive apartado del mal.</a:t>
            </a:r>
            <a:r>
              <a:rPr lang="es-ES" sz="2200" dirty="0">
                <a:solidFill>
                  <a:schemeClr val="bg1"/>
                </a:solidFill>
                <a:latin typeface="Calibri" panose="020F0502020204030204" pitchFamily="34" charset="0"/>
              </a:rPr>
              <a:t>(NVI).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038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El fin de todo el discurso oído es este: Teme a Dios, y guarda sus mandamientos; porque esto es el todo del hombre. </a:t>
            </a:r>
            <a:endParaRPr lang="es-419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1069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Teme a Dios, y guarda sus mandamientos; porque esto es el todo del hombre. </a:t>
            </a:r>
            <a:endParaRPr lang="es-419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648396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Teme a Dios,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y guarda sus mandamientos; porque esto es el todo del hombre. </a:t>
            </a:r>
            <a:endParaRPr lang="es-419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47287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Teme a Dios,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guarda sus mandamientos; 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61612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adorad a aquel que hizo el cielo y la tierra, el mar y las fuentes de las aguas.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Teme a Dios,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guarda sus mandamientos;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46147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589A9-2FCA-4303-88C8-2672EC6E81EC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0F38EC3B-A2BB-4E38-8B70-2E0BBCBB29D5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58E15F4B-CF3C-4E45-BD07-1485D42DC8F0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7DF3-977E-4F65-A0BC-939E29EFDD1E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D7814-1ED1-42C3-A74C-129596A029D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B55BDEF7-13CB-4271-890C-0FDC763BFB3C}"/>
              </a:ext>
            </a:extLst>
          </p:cNvPr>
          <p:cNvSpPr txBox="1"/>
          <p:nvPr/>
        </p:nvSpPr>
        <p:spPr>
          <a:xfrm>
            <a:off x="2855427" y="5301208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14:7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063E98-7AE4-436D-B507-971BC21817FB}"/>
              </a:ext>
            </a:extLst>
          </p:cNvPr>
          <p:cNvSpPr txBox="1"/>
          <p:nvPr/>
        </p:nvSpPr>
        <p:spPr>
          <a:xfrm>
            <a:off x="36513" y="5759241"/>
            <a:ext cx="914399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419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iciendo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 gran voz: </a:t>
            </a:r>
            <a:r>
              <a:rPr lang="es-419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Temed a Dios, y dadle gloria, </a:t>
            </a:r>
            <a:r>
              <a:rPr lang="es-419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la hora de su juicio ha llegado; y </a:t>
            </a:r>
            <a:r>
              <a:rPr lang="es-419" sz="2400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adorad a aquel que hizo el cielo y la tierra, el mar y las fuentes de las aguas</a:t>
            </a:r>
            <a:r>
              <a:rPr lang="es-419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4B747D51-2247-471F-A369-129710598375}"/>
              </a:ext>
            </a:extLst>
          </p:cNvPr>
          <p:cNvSpPr txBox="1"/>
          <p:nvPr/>
        </p:nvSpPr>
        <p:spPr>
          <a:xfrm>
            <a:off x="1043608" y="1476073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1:9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9B442ACB-8504-4756-B7A7-55FCC34468EF}"/>
              </a:ext>
            </a:extLst>
          </p:cNvPr>
          <p:cNvSpPr txBox="1"/>
          <p:nvPr/>
        </p:nvSpPr>
        <p:spPr>
          <a:xfrm>
            <a:off x="35497" y="1988840"/>
            <a:ext cx="381642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Respondiendo Satanás a Jehová, dijo: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¿Acaso teme Job a Dios de balde? 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FCF5F76-9429-4A73-AAF8-9332DED9D833}"/>
              </a:ext>
            </a:extLst>
          </p:cNvPr>
          <p:cNvSpPr txBox="1"/>
          <p:nvPr/>
        </p:nvSpPr>
        <p:spPr>
          <a:xfrm>
            <a:off x="1259632" y="3027011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1:8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3ACA5E1-8573-4EDF-8079-DB4C299BAEB4}"/>
              </a:ext>
            </a:extLst>
          </p:cNvPr>
          <p:cNvSpPr txBox="1"/>
          <p:nvPr/>
        </p:nvSpPr>
        <p:spPr>
          <a:xfrm>
            <a:off x="-1" y="3573016"/>
            <a:ext cx="4392489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Y Jehová dijo a Satanás: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¿No has considerado a mi siervo Job,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que no hay otro como él en la tierra, 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varón perfecto y recto, temeroso de Dios y apartado del mal?</a:t>
            </a:r>
            <a:r>
              <a:rPr lang="es-ES" sz="2400" dirty="0">
                <a:solidFill>
                  <a:schemeClr val="bg1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1476073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006706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17401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Amarás al Señor tu Dios con todo tu corazón, y con toda tu alma, y con toda tu mente.</a:t>
            </a:r>
            <a:r>
              <a:rPr lang="en-US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Este es el primero y grande mandamiento.</a:t>
            </a:r>
          </a:p>
        </p:txBody>
      </p:sp>
    </p:spTree>
    <p:extLst>
      <p:ext uri="{BB962C8B-B14F-4D97-AF65-F5344CB8AC3E}">
        <p14:creationId xmlns:p14="http://schemas.microsoft.com/office/powerpoint/2010/main" val="326517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con todo tu corazón, y con toda tu alma, y con toda tu mente.</a:t>
            </a:r>
            <a:r>
              <a:rPr lang="en-US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Este es el primero y grande mandamiento.</a:t>
            </a:r>
          </a:p>
        </p:txBody>
      </p:sp>
    </p:spTree>
    <p:extLst>
      <p:ext uri="{BB962C8B-B14F-4D97-AF65-F5344CB8AC3E}">
        <p14:creationId xmlns:p14="http://schemas.microsoft.com/office/powerpoint/2010/main" val="701745855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Este es el primero y grande mandamiento.</a:t>
            </a:r>
          </a:p>
        </p:txBody>
      </p:sp>
    </p:spTree>
    <p:extLst>
      <p:ext uri="{BB962C8B-B14F-4D97-AF65-F5344CB8AC3E}">
        <p14:creationId xmlns:p14="http://schemas.microsoft.com/office/powerpoint/2010/main" val="3446401171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Y el segundo es semejante: Amarás a tu prójimo como a ti mismo.</a:t>
            </a:r>
            <a:r>
              <a:rPr lang="en-US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</p:spTree>
    <p:extLst>
      <p:ext uri="{BB962C8B-B14F-4D97-AF65-F5344CB8AC3E}">
        <p14:creationId xmlns:p14="http://schemas.microsoft.com/office/powerpoint/2010/main" val="25349757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/>
      <p:bldP spid="1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</p:spTree>
    <p:extLst>
      <p:ext uri="{BB962C8B-B14F-4D97-AF65-F5344CB8AC3E}">
        <p14:creationId xmlns:p14="http://schemas.microsoft.com/office/powerpoint/2010/main" val="4171917571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0850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CuadroTexto">
            <a:extLst>
              <a:ext uri="{FF2B5EF4-FFF2-40B4-BE49-F238E27FC236}">
                <a16:creationId xmlns:a16="http://schemas.microsoft.com/office/drawing/2014/main" id="{0A873C44-E03D-48FC-B757-F4A00A6E4B2A}"/>
              </a:ext>
            </a:extLst>
          </p:cNvPr>
          <p:cNvSpPr txBox="1"/>
          <p:nvPr/>
        </p:nvSpPr>
        <p:spPr>
          <a:xfrm>
            <a:off x="4860032" y="2458645"/>
            <a:ext cx="424075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Eclesiastés 12:13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FB27299-E426-4C77-B9C7-BC8FB74FFA91}"/>
              </a:ext>
            </a:extLst>
          </p:cNvPr>
          <p:cNvSpPr txBox="1"/>
          <p:nvPr/>
        </p:nvSpPr>
        <p:spPr>
          <a:xfrm>
            <a:off x="4788024" y="2989278"/>
            <a:ext cx="432608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El fin de todo el discurso oído es este: </a:t>
            </a:r>
            <a:r>
              <a:rPr lang="es-ES" sz="2400" u="sng" dirty="0">
                <a:solidFill>
                  <a:srgbClr val="00B0F0"/>
                </a:solidFill>
                <a:cs typeface="Arial" pitchFamily="34" charset="0"/>
              </a:rPr>
              <a:t>Teme a Dios</a:t>
            </a:r>
            <a:r>
              <a:rPr lang="es-ES" sz="2400" dirty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y </a:t>
            </a:r>
            <a:r>
              <a:rPr lang="es-ES" sz="2400" u="sng" dirty="0">
                <a:solidFill>
                  <a:srgbClr val="92D050"/>
                </a:solidFill>
                <a:cs typeface="Arial" pitchFamily="34" charset="0"/>
              </a:rPr>
              <a:t>guarda sus mandamientos</a:t>
            </a:r>
            <a:r>
              <a:rPr lang="es-ES" sz="2400" dirty="0">
                <a:solidFill>
                  <a:srgbClr val="92D050"/>
                </a:solidFill>
                <a:cs typeface="Arial" pitchFamily="34" charset="0"/>
              </a:rPr>
              <a:t>; </a:t>
            </a:r>
            <a:r>
              <a:rPr lang="es-ES" sz="2400" dirty="0">
                <a:solidFill>
                  <a:srgbClr val="FFFF00"/>
                </a:solidFill>
                <a:cs typeface="Arial" pitchFamily="34" charset="0"/>
              </a:rPr>
              <a:t>porque esto es el todo del hombre. </a:t>
            </a:r>
            <a:endParaRPr lang="es-419" sz="2400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54757312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954B012B-E02A-45FC-93B1-08F219B14A70}"/>
              </a:ext>
            </a:extLst>
          </p:cNvPr>
          <p:cNvSpPr txBox="1"/>
          <p:nvPr/>
        </p:nvSpPr>
        <p:spPr>
          <a:xfrm>
            <a:off x="5309438" y="2204864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13:9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8E1A365-B67A-452C-9846-4E1D93A4B253}"/>
              </a:ext>
            </a:extLst>
          </p:cNvPr>
          <p:cNvSpPr txBox="1"/>
          <p:nvPr/>
        </p:nvSpPr>
        <p:spPr>
          <a:xfrm>
            <a:off x="4572000" y="2709208"/>
            <a:ext cx="46085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Porque: No adulterarás, no matarás, no hurtarás, no dirás falso testimonio, no codiciarás, y cualquier otro mandamiento, en esta sentencia se resume: Amarás a tu prójimo como a ti mismo.</a:t>
            </a:r>
          </a:p>
        </p:txBody>
      </p:sp>
    </p:spTree>
    <p:extLst>
      <p:ext uri="{BB962C8B-B14F-4D97-AF65-F5344CB8AC3E}">
        <p14:creationId xmlns:p14="http://schemas.microsoft.com/office/powerpoint/2010/main" val="286521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954B012B-E02A-45FC-93B1-08F219B14A70}"/>
              </a:ext>
            </a:extLst>
          </p:cNvPr>
          <p:cNvSpPr txBox="1"/>
          <p:nvPr/>
        </p:nvSpPr>
        <p:spPr>
          <a:xfrm>
            <a:off x="5309438" y="2204864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13:9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8E1A365-B67A-452C-9846-4E1D93A4B253}"/>
              </a:ext>
            </a:extLst>
          </p:cNvPr>
          <p:cNvSpPr txBox="1"/>
          <p:nvPr/>
        </p:nvSpPr>
        <p:spPr>
          <a:xfrm>
            <a:off x="4572000" y="2709208"/>
            <a:ext cx="46085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Porque: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No adulterarás, no matarás, no hurtarás, no dirás falso testimonio, no codiciarás,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y cualquier otro mandamiento, en esta sentencia se resume: Amarás a tu prójimo como a ti mismo.</a:t>
            </a:r>
          </a:p>
        </p:txBody>
      </p:sp>
    </p:spTree>
    <p:extLst>
      <p:ext uri="{BB962C8B-B14F-4D97-AF65-F5344CB8AC3E}">
        <p14:creationId xmlns:p14="http://schemas.microsoft.com/office/powerpoint/2010/main" val="4137746782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954B012B-E02A-45FC-93B1-08F219B14A70}"/>
              </a:ext>
            </a:extLst>
          </p:cNvPr>
          <p:cNvSpPr txBox="1"/>
          <p:nvPr/>
        </p:nvSpPr>
        <p:spPr>
          <a:xfrm>
            <a:off x="5309438" y="2204864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13:9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8E1A365-B67A-452C-9846-4E1D93A4B253}"/>
              </a:ext>
            </a:extLst>
          </p:cNvPr>
          <p:cNvSpPr txBox="1"/>
          <p:nvPr/>
        </p:nvSpPr>
        <p:spPr>
          <a:xfrm>
            <a:off x="4572000" y="2709208"/>
            <a:ext cx="46085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Porque: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No adulterarás, no matarás, no hurtarás, no dirás falso testimonio, no codiciarás,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y cualquier otro mandamiento, en esta sentencia se resume: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Amarás a tu prójimo como a ti mismo.</a:t>
            </a:r>
          </a:p>
        </p:txBody>
      </p:sp>
    </p:spTree>
    <p:extLst>
      <p:ext uri="{BB962C8B-B14F-4D97-AF65-F5344CB8AC3E}">
        <p14:creationId xmlns:p14="http://schemas.microsoft.com/office/powerpoint/2010/main" val="197108357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AE1989-E1E8-47B3-8B52-6D623A6AB932}"/>
              </a:ext>
            </a:extLst>
          </p:cNvPr>
          <p:cNvSpPr/>
          <p:nvPr/>
        </p:nvSpPr>
        <p:spPr>
          <a:xfrm>
            <a:off x="107504" y="749846"/>
            <a:ext cx="4169221" cy="601389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1ro. 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tendrás dioses ajenos delante de mí.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2do.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te harás imagen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, </a:t>
            </a:r>
            <a:endParaRPr lang="en-US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3ro.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tomarás el nombre de Jehová tu Dios en vano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4to.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Acuérdate del día de reposo para santificarlo. 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..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5to.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Honra a tu padre y a tu madre</a:t>
            </a:r>
            <a:r>
              <a:rPr lang="en-US" sz="2200" dirty="0">
                <a:solidFill>
                  <a:schemeClr val="bg1"/>
                </a:solidFill>
                <a:latin typeface="Open Sans"/>
              </a:rPr>
              <a:t>… 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6to.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matarás.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 err="1">
                <a:solidFill>
                  <a:schemeClr val="bg1"/>
                </a:solidFill>
                <a:latin typeface="Open Sans"/>
              </a:rPr>
              <a:t>tmo</a:t>
            </a: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cometerás adulterio.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8vo.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hurtarás.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chemeClr val="bg1"/>
                </a:solidFill>
                <a:latin typeface="Open Sans"/>
              </a:rPr>
              <a:t>9no.</a:t>
            </a:r>
            <a:r>
              <a:rPr lang="es-419" sz="2200" baseline="30000" dirty="0">
                <a:solidFill>
                  <a:schemeClr val="bg1"/>
                </a:solidFill>
                <a:latin typeface="Open Sans"/>
              </a:rPr>
              <a:t> </a:t>
            </a:r>
            <a:r>
              <a:rPr lang="es-419" sz="2200" dirty="0">
                <a:solidFill>
                  <a:schemeClr val="bg1"/>
                </a:solidFill>
                <a:latin typeface="Open Sans"/>
              </a:rPr>
              <a:t>No hablarás contra tu prójimo falso testimonio. </a:t>
            </a:r>
          </a:p>
          <a:p>
            <a:pPr>
              <a:lnSpc>
                <a:spcPts val="2900"/>
              </a:lnSpc>
            </a:pPr>
            <a:r>
              <a:rPr lang="en-US" sz="2200" baseline="30000" dirty="0">
                <a:solidFill>
                  <a:srgbClr val="FFFF00"/>
                </a:solidFill>
                <a:latin typeface="Open Sans"/>
              </a:rPr>
              <a:t>10mo.</a:t>
            </a:r>
            <a:r>
              <a:rPr lang="es-419" sz="2200" baseline="30000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es-419" sz="2200" dirty="0">
                <a:solidFill>
                  <a:srgbClr val="FFFF00"/>
                </a:solidFill>
                <a:latin typeface="Open Sans"/>
              </a:rPr>
              <a:t>No codiciarás la casa de tu prójimo</a:t>
            </a:r>
            <a:r>
              <a:rPr lang="en-US" sz="2200" dirty="0">
                <a:solidFill>
                  <a:srgbClr val="FFFF00"/>
                </a:solidFill>
                <a:latin typeface="Open Sans"/>
              </a:rPr>
              <a:t>…</a:t>
            </a:r>
            <a:endParaRPr lang="es-419" sz="2200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0C81F3D-DD26-45EF-92E2-F4EB63F6CD99}"/>
              </a:ext>
            </a:extLst>
          </p:cNvPr>
          <p:cNvSpPr txBox="1"/>
          <p:nvPr/>
        </p:nvSpPr>
        <p:spPr>
          <a:xfrm>
            <a:off x="1243906" y="-5318"/>
            <a:ext cx="189641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20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EDAA7D0-7A79-4F0A-A3F1-C862B7CAC321}"/>
              </a:ext>
            </a:extLst>
          </p:cNvPr>
          <p:cNvSpPr/>
          <p:nvPr/>
        </p:nvSpPr>
        <p:spPr>
          <a:xfrm>
            <a:off x="107504" y="749846"/>
            <a:ext cx="4011580" cy="2607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8" name="1 CuadroTexto">
            <a:extLst>
              <a:ext uri="{FF2B5EF4-FFF2-40B4-BE49-F238E27FC236}">
                <a16:creationId xmlns:a16="http://schemas.microsoft.com/office/drawing/2014/main" id="{835CAE2E-D074-47B5-A9E7-8FF06BAB33FB}"/>
              </a:ext>
            </a:extLst>
          </p:cNvPr>
          <p:cNvSpPr txBox="1"/>
          <p:nvPr/>
        </p:nvSpPr>
        <p:spPr>
          <a:xfrm>
            <a:off x="5364088" y="107921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22:37, 38</a:t>
            </a:r>
          </a:p>
        </p:txBody>
      </p:sp>
      <p:sp>
        <p:nvSpPr>
          <p:cNvPr id="29" name="2 CuadroTexto">
            <a:extLst>
              <a:ext uri="{FF2B5EF4-FFF2-40B4-BE49-F238E27FC236}">
                <a16:creationId xmlns:a16="http://schemas.microsoft.com/office/drawing/2014/main" id="{AC96B200-4FF7-41DA-95E4-83571134CDB7}"/>
              </a:ext>
            </a:extLst>
          </p:cNvPr>
          <p:cNvSpPr txBox="1"/>
          <p:nvPr/>
        </p:nvSpPr>
        <p:spPr>
          <a:xfrm>
            <a:off x="4867277" y="653544"/>
            <a:ext cx="4276722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Jesús le dijo: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al Señor tu Dios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con todo tu corazón, y con toda tu alma, y con toda tu mente.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Este es el primero y grande mandamiento.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04A9F32-D113-4B82-9B96-5D8454D709A6}"/>
              </a:ext>
            </a:extLst>
          </p:cNvPr>
          <p:cNvSpPr txBox="1"/>
          <p:nvPr/>
        </p:nvSpPr>
        <p:spPr>
          <a:xfrm>
            <a:off x="5290483" y="4581128"/>
            <a:ext cx="33211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22:39, 40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9974067-352A-47BE-AEC3-DB4C6FFF8AD2}"/>
              </a:ext>
            </a:extLst>
          </p:cNvPr>
          <p:cNvSpPr txBox="1"/>
          <p:nvPr/>
        </p:nvSpPr>
        <p:spPr>
          <a:xfrm>
            <a:off x="4727328" y="5085184"/>
            <a:ext cx="4381176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Y el segundo es semejante: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Amarás a tu prójimo como a ti mismo.</a:t>
            </a:r>
            <a:r>
              <a:rPr lang="en-US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De estos dos mandamientos depende toda la ley y los profetas.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EA07E86C-A3FE-4625-96BA-7C228F253B87}"/>
              </a:ext>
            </a:extLst>
          </p:cNvPr>
          <p:cNvSpPr/>
          <p:nvPr/>
        </p:nvSpPr>
        <p:spPr>
          <a:xfrm>
            <a:off x="107504" y="3414142"/>
            <a:ext cx="4011580" cy="334959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954B012B-E02A-45FC-93B1-08F219B14A70}"/>
              </a:ext>
            </a:extLst>
          </p:cNvPr>
          <p:cNvSpPr txBox="1"/>
          <p:nvPr/>
        </p:nvSpPr>
        <p:spPr>
          <a:xfrm>
            <a:off x="5309438" y="2204864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13:9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8E1A365-B67A-452C-9846-4E1D93A4B253}"/>
              </a:ext>
            </a:extLst>
          </p:cNvPr>
          <p:cNvSpPr txBox="1"/>
          <p:nvPr/>
        </p:nvSpPr>
        <p:spPr>
          <a:xfrm>
            <a:off x="4572000" y="2709208"/>
            <a:ext cx="46085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Porque: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No adulterarás, no matarás, no hurtarás, no dirás falso testimonio, no codiciarás,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00B0F0"/>
                </a:solidFill>
                <a:cs typeface="Arial" pitchFamily="34" charset="0"/>
              </a:rPr>
              <a:t>y cualquier otro mandamiento, en esta sentencia se resume:</a:t>
            </a:r>
            <a:r>
              <a:rPr lang="es-419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419" sz="2400" dirty="0">
                <a:solidFill>
                  <a:srgbClr val="FFFF00"/>
                </a:solidFill>
                <a:cs typeface="Arial" pitchFamily="34" charset="0"/>
              </a:rPr>
              <a:t>Amarás a tu prójimo como a ti mismo.</a:t>
            </a:r>
          </a:p>
        </p:txBody>
      </p:sp>
    </p:spTree>
    <p:extLst>
      <p:ext uri="{BB962C8B-B14F-4D97-AF65-F5344CB8AC3E}">
        <p14:creationId xmlns:p14="http://schemas.microsoft.com/office/powerpoint/2010/main" val="2613431138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si os dijeren: Preguntad a los encantadores y a los adivinos, que susurran hablando, responded: ¿No consultará el pueblo a su Dios? ¿Consultará a los muertos por los vivos? </a:t>
            </a:r>
          </a:p>
        </p:txBody>
      </p:sp>
    </p:spTree>
    <p:extLst>
      <p:ext uri="{BB962C8B-B14F-4D97-AF65-F5344CB8AC3E}">
        <p14:creationId xmlns:p14="http://schemas.microsoft.com/office/powerpoint/2010/main" val="2013298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chemeClr val="bg1"/>
                </a:solidFill>
              </a:rPr>
              <a:t>Preguntad a los encantadores y a los adivinos, que susurran hablando, responded: ¿No consultará el pueblo a su Dios? ¿Consultará a los muertos por los vivos? </a:t>
            </a:r>
          </a:p>
        </p:txBody>
      </p:sp>
    </p:spTree>
    <p:extLst>
      <p:ext uri="{BB962C8B-B14F-4D97-AF65-F5344CB8AC3E}">
        <p14:creationId xmlns:p14="http://schemas.microsoft.com/office/powerpoint/2010/main" val="1961748799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¿No consultará el pueblo a su Dios? ¿Consultará a los muertos por los vivos? </a:t>
            </a:r>
          </a:p>
        </p:txBody>
      </p:sp>
    </p:spTree>
    <p:extLst>
      <p:ext uri="{BB962C8B-B14F-4D97-AF65-F5344CB8AC3E}">
        <p14:creationId xmlns:p14="http://schemas.microsoft.com/office/powerpoint/2010/main" val="3889585847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¿Consultará a los muertos por los vivos? </a:t>
            </a:r>
          </a:p>
        </p:txBody>
      </p:sp>
    </p:spTree>
    <p:extLst>
      <p:ext uri="{BB962C8B-B14F-4D97-AF65-F5344CB8AC3E}">
        <p14:creationId xmlns:p14="http://schemas.microsoft.com/office/powerpoint/2010/main" val="3793419873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Esperaré, pues, a Jehová, el cual escondió su rostro de la casa de Jacob, y en él confiaré.</a:t>
            </a:r>
          </a:p>
        </p:txBody>
      </p:sp>
    </p:spTree>
    <p:extLst>
      <p:ext uri="{BB962C8B-B14F-4D97-AF65-F5344CB8AC3E}">
        <p14:creationId xmlns:p14="http://schemas.microsoft.com/office/powerpoint/2010/main" val="1128809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chemeClr val="bg1"/>
                </a:solidFill>
              </a:rPr>
              <a:t>el cual escondió su rostro de la casa de Jacob, y en él confiaré.</a:t>
            </a:r>
          </a:p>
        </p:txBody>
      </p:sp>
    </p:spTree>
    <p:extLst>
      <p:ext uri="{BB962C8B-B14F-4D97-AF65-F5344CB8AC3E}">
        <p14:creationId xmlns:p14="http://schemas.microsoft.com/office/powerpoint/2010/main" val="1820635376"/>
      </p:ext>
    </p:extLst>
  </p:cSld>
  <p:clrMapOvr>
    <a:masterClrMapping/>
  </p:clrMapOvr>
  <p:transition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rgbClr val="00B0F0"/>
                </a:solidFill>
              </a:rPr>
              <a:t>el cual escondió su rostro de la casa de Jacob,</a:t>
            </a:r>
            <a:r>
              <a:rPr lang="es-ES" sz="2400" dirty="0">
                <a:solidFill>
                  <a:schemeClr val="bg1"/>
                </a:solidFill>
              </a:rPr>
              <a:t> y en él confiaré.</a:t>
            </a:r>
          </a:p>
        </p:txBody>
      </p:sp>
    </p:spTree>
    <p:extLst>
      <p:ext uri="{BB962C8B-B14F-4D97-AF65-F5344CB8AC3E}">
        <p14:creationId xmlns:p14="http://schemas.microsoft.com/office/powerpoint/2010/main" val="486405606"/>
      </p:ext>
    </p:extLst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rgbClr val="00B0F0"/>
                </a:solidFill>
              </a:rPr>
              <a:t>el cual escondió su rostro de la casa de Jacob,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en él confiaré.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F49A08B1-C63B-4122-8C5B-70B869C13036}"/>
              </a:ext>
            </a:extLst>
          </p:cNvPr>
          <p:cNvSpPr txBox="1"/>
          <p:nvPr/>
        </p:nvSpPr>
        <p:spPr>
          <a:xfrm>
            <a:off x="3556083" y="5419087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8:20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EE553F97-1668-429E-B46A-97C4ADFF8DF9}"/>
              </a:ext>
            </a:extLst>
          </p:cNvPr>
          <p:cNvSpPr txBox="1"/>
          <p:nvPr/>
        </p:nvSpPr>
        <p:spPr>
          <a:xfrm>
            <a:off x="1552891" y="5951251"/>
            <a:ext cx="6614283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¡A la ley y al testimonio! Si no dijeren conforme a esto, es porque no les ha amanecido. </a:t>
            </a:r>
          </a:p>
        </p:txBody>
      </p:sp>
    </p:spTree>
    <p:extLst>
      <p:ext uri="{BB962C8B-B14F-4D97-AF65-F5344CB8AC3E}">
        <p14:creationId xmlns:p14="http://schemas.microsoft.com/office/powerpoint/2010/main" val="984614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rgbClr val="00B0F0"/>
                </a:solidFill>
              </a:rPr>
              <a:t>el cual escondió su rostro de la casa de Jacob,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en él confiaré.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F49A08B1-C63B-4122-8C5B-70B869C13036}"/>
              </a:ext>
            </a:extLst>
          </p:cNvPr>
          <p:cNvSpPr txBox="1"/>
          <p:nvPr/>
        </p:nvSpPr>
        <p:spPr>
          <a:xfrm>
            <a:off x="3556083" y="5419087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8:20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EE553F97-1668-429E-B46A-97C4ADFF8DF9}"/>
              </a:ext>
            </a:extLst>
          </p:cNvPr>
          <p:cNvSpPr txBox="1"/>
          <p:nvPr/>
        </p:nvSpPr>
        <p:spPr>
          <a:xfrm>
            <a:off x="1552891" y="5951251"/>
            <a:ext cx="6614283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¡A la ley y al testimonio! </a:t>
            </a:r>
            <a:r>
              <a:rPr lang="es-ES" sz="2400" dirty="0">
                <a:solidFill>
                  <a:schemeClr val="bg1"/>
                </a:solidFill>
              </a:rPr>
              <a:t>Si no dijeren conforme a esto, es porque no les ha amanecido. </a:t>
            </a:r>
          </a:p>
        </p:txBody>
      </p:sp>
    </p:spTree>
    <p:extLst>
      <p:ext uri="{BB962C8B-B14F-4D97-AF65-F5344CB8AC3E}">
        <p14:creationId xmlns:p14="http://schemas.microsoft.com/office/powerpoint/2010/main" val="554564013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rgbClr val="00B0F0"/>
                </a:solidFill>
              </a:rPr>
              <a:t>el cual escondió su rostro de la casa de Jacob,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en él confiaré.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F49A08B1-C63B-4122-8C5B-70B869C13036}"/>
              </a:ext>
            </a:extLst>
          </p:cNvPr>
          <p:cNvSpPr txBox="1"/>
          <p:nvPr/>
        </p:nvSpPr>
        <p:spPr>
          <a:xfrm>
            <a:off x="3556083" y="5419087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8:20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EE553F97-1668-429E-B46A-97C4ADFF8DF9}"/>
              </a:ext>
            </a:extLst>
          </p:cNvPr>
          <p:cNvSpPr txBox="1"/>
          <p:nvPr/>
        </p:nvSpPr>
        <p:spPr>
          <a:xfrm>
            <a:off x="1552891" y="5951251"/>
            <a:ext cx="6614283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¡A la ley y al testimonio! </a:t>
            </a:r>
            <a:r>
              <a:rPr lang="es-ES" sz="2400" dirty="0">
                <a:solidFill>
                  <a:srgbClr val="00B0F0"/>
                </a:solidFill>
              </a:rPr>
              <a:t>Si no dijeren conforme a esto,</a:t>
            </a:r>
            <a:r>
              <a:rPr lang="es-ES" sz="2400" dirty="0">
                <a:solidFill>
                  <a:schemeClr val="bg1"/>
                </a:solidFill>
              </a:rPr>
              <a:t> es porque no les ha amanecido. </a:t>
            </a:r>
          </a:p>
        </p:txBody>
      </p:sp>
    </p:spTree>
    <p:extLst>
      <p:ext uri="{BB962C8B-B14F-4D97-AF65-F5344CB8AC3E}">
        <p14:creationId xmlns:p14="http://schemas.microsoft.com/office/powerpoint/2010/main" val="3417672562"/>
      </p:ext>
    </p:extLst>
  </p:cSld>
  <p:clrMapOvr>
    <a:masterClrMapping/>
  </p:clrMapOvr>
  <p:transition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0B98DEB-5BA9-4A0C-A167-6741D7BA257E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Por las malas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99B5F-8942-4846-9EDC-A644E2FCFA6A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Lo que Dios profetiza,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2F2CA9-3C14-440C-BBD5-9DB93B896E60}"/>
              </a:ext>
            </a:extLst>
          </p:cNvPr>
          <p:cNvSpPr txBox="1"/>
          <p:nvPr/>
        </p:nvSpPr>
        <p:spPr>
          <a:xfrm>
            <a:off x="3036322" y="-27384"/>
            <a:ext cx="303801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8:12, 13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7AAC2AD-499B-46E3-BF38-BB76E8532E49}"/>
              </a:ext>
            </a:extLst>
          </p:cNvPr>
          <p:cNvSpPr txBox="1"/>
          <p:nvPr/>
        </p:nvSpPr>
        <p:spPr>
          <a:xfrm>
            <a:off x="-36512" y="464825"/>
            <a:ext cx="923426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No llaméis conspiración a todas las cosas que este pueblo llama conspiración;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temáis lo que ellos temen, </a:t>
            </a:r>
            <a:r>
              <a:rPr lang="es-ES" sz="2400" dirty="0">
                <a:solidFill>
                  <a:srgbClr val="92D050"/>
                </a:solidFill>
              </a:rPr>
              <a:t>ni tengáis miedo. </a:t>
            </a:r>
            <a:r>
              <a:rPr lang="es-ES" sz="2400" dirty="0">
                <a:solidFill>
                  <a:srgbClr val="FFFF00"/>
                </a:solidFill>
              </a:rPr>
              <a:t>A Jehová de los ejércitos, a él santificad;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sea él vuestro temor, y él sea vuestro miedo.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D1430-2578-4A79-802B-80E4C7A30272}"/>
              </a:ext>
            </a:extLst>
          </p:cNvPr>
          <p:cNvSpPr txBox="1"/>
          <p:nvPr/>
        </p:nvSpPr>
        <p:spPr>
          <a:xfrm>
            <a:off x="4716016" y="4350587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Cada decisión tiene consecuencias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3C782-D43B-415E-B9DA-2F8170B03F91}"/>
              </a:ext>
            </a:extLst>
          </p:cNvPr>
          <p:cNvSpPr txBox="1"/>
          <p:nvPr/>
        </p:nvSpPr>
        <p:spPr>
          <a:xfrm>
            <a:off x="4716016" y="40252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Recuerden: Dios esta con nosotros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FB916F-2B9C-4F96-B25C-7F984F706658}"/>
              </a:ext>
            </a:extLst>
          </p:cNvPr>
          <p:cNvSpPr txBox="1"/>
          <p:nvPr/>
        </p:nvSpPr>
        <p:spPr>
          <a:xfrm>
            <a:off x="4716016" y="346370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tememos a Dios, no debemos temer a nada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DD6C03A-A685-4B44-AE49-CCAEE199EBD9}"/>
              </a:ext>
            </a:extLst>
          </p:cNvPr>
          <p:cNvSpPr txBox="1"/>
          <p:nvPr/>
        </p:nvSpPr>
        <p:spPr>
          <a:xfrm>
            <a:off x="955990" y="1404065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8:19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FC466A0C-86D8-4C3D-B568-D7DC7A533814}"/>
              </a:ext>
            </a:extLst>
          </p:cNvPr>
          <p:cNvSpPr txBox="1"/>
          <p:nvPr/>
        </p:nvSpPr>
        <p:spPr>
          <a:xfrm>
            <a:off x="0" y="1976993"/>
            <a:ext cx="4283968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si os dijeren: </a:t>
            </a:r>
            <a:r>
              <a:rPr lang="es-ES" sz="2400" dirty="0">
                <a:solidFill>
                  <a:srgbClr val="00B0F0"/>
                </a:solidFill>
              </a:rPr>
              <a:t>Preguntad a los encantadores y a los adivinos, que susurran hablando, responded: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¿No consultará el pueblo a su Dios?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¿Consultará a los muertos por los vivos?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483EC12-0FD8-4D54-933B-062180E3D67F}"/>
              </a:ext>
            </a:extLst>
          </p:cNvPr>
          <p:cNvSpPr txBox="1"/>
          <p:nvPr/>
        </p:nvSpPr>
        <p:spPr>
          <a:xfrm>
            <a:off x="5636510" y="1476073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B89A6B-948B-455A-8402-5D463DC5B469}"/>
              </a:ext>
            </a:extLst>
          </p:cNvPr>
          <p:cNvSpPr txBox="1"/>
          <p:nvPr/>
        </p:nvSpPr>
        <p:spPr>
          <a:xfrm>
            <a:off x="4860033" y="2046288"/>
            <a:ext cx="402199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Esperaré, pues, a Jehová, </a:t>
            </a:r>
            <a:r>
              <a:rPr lang="es-ES" sz="2400" dirty="0">
                <a:solidFill>
                  <a:srgbClr val="00B0F0"/>
                </a:solidFill>
              </a:rPr>
              <a:t>el cual escondió su rostro de la casa de Jacob,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en él confiaré.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F49A08B1-C63B-4122-8C5B-70B869C13036}"/>
              </a:ext>
            </a:extLst>
          </p:cNvPr>
          <p:cNvSpPr txBox="1"/>
          <p:nvPr/>
        </p:nvSpPr>
        <p:spPr>
          <a:xfrm>
            <a:off x="3556083" y="5419087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8:20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EE553F97-1668-429E-B46A-97C4ADFF8DF9}"/>
              </a:ext>
            </a:extLst>
          </p:cNvPr>
          <p:cNvSpPr txBox="1"/>
          <p:nvPr/>
        </p:nvSpPr>
        <p:spPr>
          <a:xfrm>
            <a:off x="1552891" y="5951251"/>
            <a:ext cx="6614283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¡A la ley y al testimonio! </a:t>
            </a:r>
            <a:r>
              <a:rPr lang="es-ES" sz="2400" dirty="0">
                <a:solidFill>
                  <a:srgbClr val="00B0F0"/>
                </a:solidFill>
              </a:rPr>
              <a:t>Si no dijeren conforme a esto,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es porque no les ha amanecido. </a:t>
            </a:r>
          </a:p>
        </p:txBody>
      </p:sp>
    </p:spTree>
    <p:extLst>
      <p:ext uri="{BB962C8B-B14F-4D97-AF65-F5344CB8AC3E}">
        <p14:creationId xmlns:p14="http://schemas.microsoft.com/office/powerpoint/2010/main" val="228423421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466197</TotalTime>
  <Words>19033</Words>
  <Application>Microsoft Office PowerPoint</Application>
  <PresentationFormat>On-screen Show (4:3)</PresentationFormat>
  <Paragraphs>1335</Paragraphs>
  <Slides>109</Slides>
  <Notes>106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4" baseType="lpstr">
      <vt:lpstr>Arial Rounded MT Bold</vt:lpstr>
      <vt:lpstr>Arial</vt:lpstr>
      <vt:lpstr>Open Sans</vt:lpstr>
      <vt:lpstr>Calibri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Rios, Armando</cp:lastModifiedBy>
  <cp:revision>4929</cp:revision>
  <cp:lastPrinted>2019-02-25T16:44:51Z</cp:lastPrinted>
  <dcterms:created xsi:type="dcterms:W3CDTF">2010-07-01T16:38:21Z</dcterms:created>
  <dcterms:modified xsi:type="dcterms:W3CDTF">2021-01-16T18:49:21Z</dcterms:modified>
</cp:coreProperties>
</file>