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96"/>
  </p:notesMasterIdLst>
  <p:handoutMasterIdLst>
    <p:handoutMasterId r:id="rId97"/>
  </p:handoutMasterIdLst>
  <p:sldIdLst>
    <p:sldId id="515" r:id="rId2"/>
    <p:sldId id="644" r:id="rId3"/>
    <p:sldId id="432" r:id="rId4"/>
    <p:sldId id="517" r:id="rId5"/>
    <p:sldId id="645" r:id="rId6"/>
    <p:sldId id="646" r:id="rId7"/>
    <p:sldId id="649" r:id="rId8"/>
    <p:sldId id="751" r:id="rId9"/>
    <p:sldId id="650" r:id="rId10"/>
    <p:sldId id="647" r:id="rId11"/>
    <p:sldId id="651" r:id="rId12"/>
    <p:sldId id="652" r:id="rId13"/>
    <p:sldId id="653" r:id="rId14"/>
    <p:sldId id="654" r:id="rId15"/>
    <p:sldId id="655" r:id="rId16"/>
    <p:sldId id="656" r:id="rId17"/>
    <p:sldId id="657" r:id="rId18"/>
    <p:sldId id="658" r:id="rId19"/>
    <p:sldId id="659" r:id="rId20"/>
    <p:sldId id="660" r:id="rId21"/>
    <p:sldId id="661" r:id="rId22"/>
    <p:sldId id="662" r:id="rId23"/>
    <p:sldId id="663" r:id="rId24"/>
    <p:sldId id="664" r:id="rId25"/>
    <p:sldId id="665" r:id="rId26"/>
    <p:sldId id="666" r:id="rId27"/>
    <p:sldId id="667" r:id="rId28"/>
    <p:sldId id="668" r:id="rId29"/>
    <p:sldId id="669" r:id="rId30"/>
    <p:sldId id="670" r:id="rId31"/>
    <p:sldId id="671" r:id="rId32"/>
    <p:sldId id="676" r:id="rId33"/>
    <p:sldId id="677" r:id="rId34"/>
    <p:sldId id="678" r:id="rId35"/>
    <p:sldId id="679" r:id="rId36"/>
    <p:sldId id="680" r:id="rId37"/>
    <p:sldId id="681" r:id="rId38"/>
    <p:sldId id="682" r:id="rId39"/>
    <p:sldId id="683" r:id="rId40"/>
    <p:sldId id="684" r:id="rId41"/>
    <p:sldId id="685" r:id="rId42"/>
    <p:sldId id="686" r:id="rId43"/>
    <p:sldId id="752" r:id="rId44"/>
    <p:sldId id="687" r:id="rId45"/>
    <p:sldId id="689" r:id="rId46"/>
    <p:sldId id="690" r:id="rId47"/>
    <p:sldId id="691" r:id="rId48"/>
    <p:sldId id="692" r:id="rId49"/>
    <p:sldId id="693" r:id="rId50"/>
    <p:sldId id="694" r:id="rId51"/>
    <p:sldId id="695" r:id="rId52"/>
    <p:sldId id="696" r:id="rId53"/>
    <p:sldId id="697" r:id="rId54"/>
    <p:sldId id="698" r:id="rId55"/>
    <p:sldId id="699" r:id="rId56"/>
    <p:sldId id="700" r:id="rId57"/>
    <p:sldId id="701" r:id="rId58"/>
    <p:sldId id="702" r:id="rId59"/>
    <p:sldId id="703" r:id="rId60"/>
    <p:sldId id="704" r:id="rId61"/>
    <p:sldId id="705" r:id="rId62"/>
    <p:sldId id="706" r:id="rId63"/>
    <p:sldId id="707" r:id="rId64"/>
    <p:sldId id="708" r:id="rId65"/>
    <p:sldId id="709" r:id="rId66"/>
    <p:sldId id="710" r:id="rId67"/>
    <p:sldId id="711" r:id="rId68"/>
    <p:sldId id="712" r:id="rId69"/>
    <p:sldId id="713" r:id="rId70"/>
    <p:sldId id="718" r:id="rId71"/>
    <p:sldId id="719" r:id="rId72"/>
    <p:sldId id="720" r:id="rId73"/>
    <p:sldId id="722" r:id="rId74"/>
    <p:sldId id="723" r:id="rId75"/>
    <p:sldId id="724" r:id="rId76"/>
    <p:sldId id="725" r:id="rId77"/>
    <p:sldId id="726" r:id="rId78"/>
    <p:sldId id="727" r:id="rId79"/>
    <p:sldId id="728" r:id="rId80"/>
    <p:sldId id="730" r:id="rId81"/>
    <p:sldId id="731" r:id="rId82"/>
    <p:sldId id="732" r:id="rId83"/>
    <p:sldId id="733" r:id="rId84"/>
    <p:sldId id="734" r:id="rId85"/>
    <p:sldId id="735" r:id="rId86"/>
    <p:sldId id="738" r:id="rId87"/>
    <p:sldId id="744" r:id="rId88"/>
    <p:sldId id="743" r:id="rId89"/>
    <p:sldId id="745" r:id="rId90"/>
    <p:sldId id="746" r:id="rId91"/>
    <p:sldId id="747" r:id="rId92"/>
    <p:sldId id="748" r:id="rId93"/>
    <p:sldId id="749" r:id="rId94"/>
    <p:sldId id="750" r:id="rId95"/>
  </p:sldIdLst>
  <p:sldSz cx="9144000" cy="6858000" type="screen4x3"/>
  <p:notesSz cx="6881813" cy="9296400"/>
  <p:embeddedFontLst>
    <p:embeddedFont>
      <p:font typeface="Arial Rounded MT Bold" panose="020F0704030504030204" pitchFamily="34" charset="0"/>
      <p:regular r:id="rId98"/>
    </p:embeddedFont>
    <p:embeddedFont>
      <p:font typeface="Calibri" panose="020F0502020204030204" pitchFamily="34" charset="0"/>
      <p:regular r:id="rId99"/>
      <p:bold r:id="rId100"/>
      <p:italic r:id="rId101"/>
      <p:boldItalic r:id="rId102"/>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515"/>
            <p14:sldId id="644"/>
            <p14:sldId id="432"/>
            <p14:sldId id="517"/>
            <p14:sldId id="645"/>
            <p14:sldId id="646"/>
            <p14:sldId id="649"/>
            <p14:sldId id="751"/>
            <p14:sldId id="650"/>
            <p14:sldId id="647"/>
            <p14:sldId id="651"/>
            <p14:sldId id="652"/>
            <p14:sldId id="653"/>
            <p14:sldId id="654"/>
            <p14:sldId id="655"/>
            <p14:sldId id="656"/>
            <p14:sldId id="657"/>
            <p14:sldId id="658"/>
            <p14:sldId id="659"/>
            <p14:sldId id="660"/>
            <p14:sldId id="661"/>
            <p14:sldId id="662"/>
            <p14:sldId id="663"/>
            <p14:sldId id="664"/>
            <p14:sldId id="665"/>
            <p14:sldId id="666"/>
            <p14:sldId id="667"/>
            <p14:sldId id="668"/>
            <p14:sldId id="669"/>
            <p14:sldId id="670"/>
            <p14:sldId id="671"/>
            <p14:sldId id="676"/>
            <p14:sldId id="677"/>
            <p14:sldId id="678"/>
            <p14:sldId id="679"/>
            <p14:sldId id="680"/>
            <p14:sldId id="681"/>
            <p14:sldId id="682"/>
            <p14:sldId id="683"/>
            <p14:sldId id="684"/>
            <p14:sldId id="685"/>
            <p14:sldId id="686"/>
            <p14:sldId id="752"/>
            <p14:sldId id="687"/>
            <p14:sldId id="689"/>
            <p14:sldId id="690"/>
            <p14:sldId id="691"/>
            <p14:sldId id="692"/>
            <p14:sldId id="693"/>
            <p14:sldId id="694"/>
            <p14:sldId id="695"/>
            <p14:sldId id="696"/>
            <p14:sldId id="697"/>
            <p14:sldId id="698"/>
            <p14:sldId id="699"/>
            <p14:sldId id="700"/>
            <p14:sldId id="701"/>
            <p14:sldId id="702"/>
            <p14:sldId id="703"/>
            <p14:sldId id="704"/>
            <p14:sldId id="705"/>
            <p14:sldId id="706"/>
            <p14:sldId id="707"/>
            <p14:sldId id="708"/>
            <p14:sldId id="709"/>
            <p14:sldId id="710"/>
            <p14:sldId id="711"/>
            <p14:sldId id="712"/>
            <p14:sldId id="713"/>
            <p14:sldId id="718"/>
            <p14:sldId id="719"/>
            <p14:sldId id="720"/>
            <p14:sldId id="722"/>
            <p14:sldId id="723"/>
            <p14:sldId id="724"/>
            <p14:sldId id="725"/>
            <p14:sldId id="726"/>
            <p14:sldId id="727"/>
            <p14:sldId id="728"/>
            <p14:sldId id="730"/>
            <p14:sldId id="731"/>
            <p14:sldId id="732"/>
            <p14:sldId id="733"/>
            <p14:sldId id="734"/>
            <p14:sldId id="735"/>
            <p14:sldId id="738"/>
            <p14:sldId id="744"/>
            <p14:sldId id="743"/>
            <p14:sldId id="745"/>
            <p14:sldId id="746"/>
            <p14:sldId id="747"/>
            <p14:sldId id="748"/>
            <p14:sldId id="749"/>
            <p14:sldId id="750"/>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os, Armando" initials="RA" lastIdx="1" clrIdx="0">
    <p:extLst>
      <p:ext uri="{19B8F6BF-5375-455C-9EA6-DF929625EA0E}">
        <p15:presenceInfo xmlns:p15="http://schemas.microsoft.com/office/powerpoint/2012/main" userId="S::arios@dallasisd.org::ed963291-1de6-4983-90fa-2d7e6ced48d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5" autoAdjust="0"/>
    <p:restoredTop sz="93117" autoAdjust="0"/>
  </p:normalViewPr>
  <p:slideViewPr>
    <p:cSldViewPr>
      <p:cViewPr varScale="1">
        <p:scale>
          <a:sx n="63" d="100"/>
          <a:sy n="63" d="100"/>
        </p:scale>
        <p:origin x="708"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2620"/>
    </p:cViewPr>
  </p:sorterViewPr>
  <p:notesViewPr>
    <p:cSldViewPr>
      <p:cViewPr varScale="1">
        <p:scale>
          <a:sx n="48" d="100"/>
          <a:sy n="48" d="100"/>
        </p:scale>
        <p:origin x="2680" y="2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5.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font" Target="fonts/font2.fntdata"/><Relationship Id="rId10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handoutMaster" Target="handoutMasters/handoutMaster1.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3.fntdata"/><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font" Target="fonts/font1.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s-419"/>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B79C6D22-F80B-4991-92E3-D998F124AF43}" type="datetimeFigureOut">
              <a:rPr lang="es-419" smtClean="0"/>
              <a:t>30/12/2022</a:t>
            </a:fld>
            <a:endParaRPr lang="es-419"/>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s-419"/>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C5A4198F-0E56-4DCB-8DA9-ADDB16649FCC}" type="slidenum">
              <a:rPr lang="es-419" smtClean="0"/>
              <a:t>‹#›</a:t>
            </a:fld>
            <a:endParaRPr lang="es-419"/>
          </a:p>
        </p:txBody>
      </p:sp>
    </p:spTree>
    <p:extLst>
      <p:ext uri="{BB962C8B-B14F-4D97-AF65-F5344CB8AC3E}">
        <p14:creationId xmlns:p14="http://schemas.microsoft.com/office/powerpoint/2010/main" val="131542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498E7854-19FF-424D-8473-0AAD449E7E94}" type="datetimeFigureOut">
              <a:rPr lang="en-US" smtClean="0"/>
              <a:pPr/>
              <a:t>12/30/2022</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50378AEC-C5C3-4E6A-878C-28AE955E1EC9}" type="slidenum">
              <a:rPr lang="en-US" smtClean="0"/>
              <a:pPr/>
              <a:t>‹#›</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a:t>
            </a:fld>
            <a:endParaRPr lang="en-US"/>
          </a:p>
        </p:txBody>
      </p:sp>
    </p:spTree>
    <p:extLst>
      <p:ext uri="{BB962C8B-B14F-4D97-AF65-F5344CB8AC3E}">
        <p14:creationId xmlns:p14="http://schemas.microsoft.com/office/powerpoint/2010/main" val="3043442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a:t>
            </a:fld>
            <a:endParaRPr lang="en-US"/>
          </a:p>
        </p:txBody>
      </p:sp>
    </p:spTree>
    <p:extLst>
      <p:ext uri="{BB962C8B-B14F-4D97-AF65-F5344CB8AC3E}">
        <p14:creationId xmlns:p14="http://schemas.microsoft.com/office/powerpoint/2010/main" val="2567261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a:t>
            </a:fld>
            <a:endParaRPr lang="en-US"/>
          </a:p>
        </p:txBody>
      </p:sp>
    </p:spTree>
    <p:extLst>
      <p:ext uri="{BB962C8B-B14F-4D97-AF65-F5344CB8AC3E}">
        <p14:creationId xmlns:p14="http://schemas.microsoft.com/office/powerpoint/2010/main" val="41088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a:t>
            </a:fld>
            <a:endParaRPr lang="en-US"/>
          </a:p>
        </p:txBody>
      </p:sp>
    </p:spTree>
    <p:extLst>
      <p:ext uri="{BB962C8B-B14F-4D97-AF65-F5344CB8AC3E}">
        <p14:creationId xmlns:p14="http://schemas.microsoft.com/office/powerpoint/2010/main" val="2134095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a:t>
            </a:fld>
            <a:endParaRPr lang="en-US"/>
          </a:p>
        </p:txBody>
      </p:sp>
    </p:spTree>
    <p:extLst>
      <p:ext uri="{BB962C8B-B14F-4D97-AF65-F5344CB8AC3E}">
        <p14:creationId xmlns:p14="http://schemas.microsoft.com/office/powerpoint/2010/main" val="4238957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a:t>
            </a:fld>
            <a:endParaRPr lang="en-US"/>
          </a:p>
        </p:txBody>
      </p:sp>
    </p:spTree>
    <p:extLst>
      <p:ext uri="{BB962C8B-B14F-4D97-AF65-F5344CB8AC3E}">
        <p14:creationId xmlns:p14="http://schemas.microsoft.com/office/powerpoint/2010/main" val="1015612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a:t>
            </a:fld>
            <a:endParaRPr lang="en-US"/>
          </a:p>
        </p:txBody>
      </p:sp>
    </p:spTree>
    <p:extLst>
      <p:ext uri="{BB962C8B-B14F-4D97-AF65-F5344CB8AC3E}">
        <p14:creationId xmlns:p14="http://schemas.microsoft.com/office/powerpoint/2010/main" val="508310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a:t>
            </a:fld>
            <a:endParaRPr lang="en-US"/>
          </a:p>
        </p:txBody>
      </p:sp>
    </p:spTree>
    <p:extLst>
      <p:ext uri="{BB962C8B-B14F-4D97-AF65-F5344CB8AC3E}">
        <p14:creationId xmlns:p14="http://schemas.microsoft.com/office/powerpoint/2010/main" val="31560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a:t>
            </a:fld>
            <a:endParaRPr lang="en-US"/>
          </a:p>
        </p:txBody>
      </p:sp>
    </p:spTree>
    <p:extLst>
      <p:ext uri="{BB962C8B-B14F-4D97-AF65-F5344CB8AC3E}">
        <p14:creationId xmlns:p14="http://schemas.microsoft.com/office/powerpoint/2010/main" val="784620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a:t>
            </a:fld>
            <a:endParaRPr lang="en-US"/>
          </a:p>
        </p:txBody>
      </p:sp>
    </p:spTree>
    <p:extLst>
      <p:ext uri="{BB962C8B-B14F-4D97-AF65-F5344CB8AC3E}">
        <p14:creationId xmlns:p14="http://schemas.microsoft.com/office/powerpoint/2010/main" val="24236556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a:t>
            </a:fld>
            <a:endParaRPr lang="en-US"/>
          </a:p>
        </p:txBody>
      </p:sp>
    </p:spTree>
    <p:extLst>
      <p:ext uri="{BB962C8B-B14F-4D97-AF65-F5344CB8AC3E}">
        <p14:creationId xmlns:p14="http://schemas.microsoft.com/office/powerpoint/2010/main" val="2744694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a:t>
            </a:fld>
            <a:endParaRPr lang="en-US"/>
          </a:p>
        </p:txBody>
      </p:sp>
    </p:spTree>
    <p:extLst>
      <p:ext uri="{BB962C8B-B14F-4D97-AF65-F5344CB8AC3E}">
        <p14:creationId xmlns:p14="http://schemas.microsoft.com/office/powerpoint/2010/main" val="586834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16</a:t>
            </a:fld>
            <a:endParaRPr lang="en-US"/>
          </a:p>
        </p:txBody>
      </p:sp>
    </p:spTree>
    <p:extLst>
      <p:ext uri="{BB962C8B-B14F-4D97-AF65-F5344CB8AC3E}">
        <p14:creationId xmlns:p14="http://schemas.microsoft.com/office/powerpoint/2010/main" val="2431358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17</a:t>
            </a:fld>
            <a:endParaRPr lang="en-US"/>
          </a:p>
        </p:txBody>
      </p:sp>
    </p:spTree>
    <p:extLst>
      <p:ext uri="{BB962C8B-B14F-4D97-AF65-F5344CB8AC3E}">
        <p14:creationId xmlns:p14="http://schemas.microsoft.com/office/powerpoint/2010/main" val="12836006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18</a:t>
            </a:fld>
            <a:endParaRPr lang="en-US"/>
          </a:p>
        </p:txBody>
      </p:sp>
    </p:spTree>
    <p:extLst>
      <p:ext uri="{BB962C8B-B14F-4D97-AF65-F5344CB8AC3E}">
        <p14:creationId xmlns:p14="http://schemas.microsoft.com/office/powerpoint/2010/main" val="25496842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19</a:t>
            </a:fld>
            <a:endParaRPr lang="en-US"/>
          </a:p>
        </p:txBody>
      </p:sp>
    </p:spTree>
    <p:extLst>
      <p:ext uri="{BB962C8B-B14F-4D97-AF65-F5344CB8AC3E}">
        <p14:creationId xmlns:p14="http://schemas.microsoft.com/office/powerpoint/2010/main" val="26908244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20</a:t>
            </a:fld>
            <a:endParaRPr lang="en-US"/>
          </a:p>
        </p:txBody>
      </p:sp>
    </p:spTree>
    <p:extLst>
      <p:ext uri="{BB962C8B-B14F-4D97-AF65-F5344CB8AC3E}">
        <p14:creationId xmlns:p14="http://schemas.microsoft.com/office/powerpoint/2010/main" val="29240799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21</a:t>
            </a:fld>
            <a:endParaRPr lang="en-US"/>
          </a:p>
        </p:txBody>
      </p:sp>
    </p:spTree>
    <p:extLst>
      <p:ext uri="{BB962C8B-B14F-4D97-AF65-F5344CB8AC3E}">
        <p14:creationId xmlns:p14="http://schemas.microsoft.com/office/powerpoint/2010/main" val="3115392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22</a:t>
            </a:fld>
            <a:endParaRPr lang="en-US"/>
          </a:p>
        </p:txBody>
      </p:sp>
    </p:spTree>
    <p:extLst>
      <p:ext uri="{BB962C8B-B14F-4D97-AF65-F5344CB8AC3E}">
        <p14:creationId xmlns:p14="http://schemas.microsoft.com/office/powerpoint/2010/main" val="15094710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23</a:t>
            </a:fld>
            <a:endParaRPr lang="en-US"/>
          </a:p>
        </p:txBody>
      </p:sp>
    </p:spTree>
    <p:extLst>
      <p:ext uri="{BB962C8B-B14F-4D97-AF65-F5344CB8AC3E}">
        <p14:creationId xmlns:p14="http://schemas.microsoft.com/office/powerpoint/2010/main" val="42568935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24</a:t>
            </a:fld>
            <a:endParaRPr lang="en-US"/>
          </a:p>
        </p:txBody>
      </p:sp>
    </p:spTree>
    <p:extLst>
      <p:ext uri="{BB962C8B-B14F-4D97-AF65-F5344CB8AC3E}">
        <p14:creationId xmlns:p14="http://schemas.microsoft.com/office/powerpoint/2010/main" val="21760664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25</a:t>
            </a:fld>
            <a:endParaRPr lang="en-US"/>
          </a:p>
        </p:txBody>
      </p:sp>
    </p:spTree>
    <p:extLst>
      <p:ext uri="{BB962C8B-B14F-4D97-AF65-F5344CB8AC3E}">
        <p14:creationId xmlns:p14="http://schemas.microsoft.com/office/powerpoint/2010/main" val="21858956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26</a:t>
            </a:fld>
            <a:endParaRPr lang="en-US"/>
          </a:p>
        </p:txBody>
      </p:sp>
    </p:spTree>
    <p:extLst>
      <p:ext uri="{BB962C8B-B14F-4D97-AF65-F5344CB8AC3E}">
        <p14:creationId xmlns:p14="http://schemas.microsoft.com/office/powerpoint/2010/main" val="10115470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27</a:t>
            </a:fld>
            <a:endParaRPr lang="en-US"/>
          </a:p>
        </p:txBody>
      </p:sp>
    </p:spTree>
    <p:extLst>
      <p:ext uri="{BB962C8B-B14F-4D97-AF65-F5344CB8AC3E}">
        <p14:creationId xmlns:p14="http://schemas.microsoft.com/office/powerpoint/2010/main" val="23978492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28</a:t>
            </a:fld>
            <a:endParaRPr lang="en-US"/>
          </a:p>
        </p:txBody>
      </p:sp>
    </p:spTree>
    <p:extLst>
      <p:ext uri="{BB962C8B-B14F-4D97-AF65-F5344CB8AC3E}">
        <p14:creationId xmlns:p14="http://schemas.microsoft.com/office/powerpoint/2010/main" val="3977662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29</a:t>
            </a:fld>
            <a:endParaRPr lang="en-US"/>
          </a:p>
        </p:txBody>
      </p:sp>
    </p:spTree>
    <p:extLst>
      <p:ext uri="{BB962C8B-B14F-4D97-AF65-F5344CB8AC3E}">
        <p14:creationId xmlns:p14="http://schemas.microsoft.com/office/powerpoint/2010/main" val="5782366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30</a:t>
            </a:fld>
            <a:endParaRPr lang="en-US"/>
          </a:p>
        </p:txBody>
      </p:sp>
    </p:spTree>
    <p:extLst>
      <p:ext uri="{BB962C8B-B14F-4D97-AF65-F5344CB8AC3E}">
        <p14:creationId xmlns:p14="http://schemas.microsoft.com/office/powerpoint/2010/main" val="28218465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31</a:t>
            </a:fld>
            <a:endParaRPr lang="en-US"/>
          </a:p>
        </p:txBody>
      </p:sp>
    </p:spTree>
    <p:extLst>
      <p:ext uri="{BB962C8B-B14F-4D97-AF65-F5344CB8AC3E}">
        <p14:creationId xmlns:p14="http://schemas.microsoft.com/office/powerpoint/2010/main" val="38422599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32</a:t>
            </a:fld>
            <a:endParaRPr lang="en-US"/>
          </a:p>
        </p:txBody>
      </p:sp>
    </p:spTree>
    <p:extLst>
      <p:ext uri="{BB962C8B-B14F-4D97-AF65-F5344CB8AC3E}">
        <p14:creationId xmlns:p14="http://schemas.microsoft.com/office/powerpoint/2010/main" val="28954289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33</a:t>
            </a:fld>
            <a:endParaRPr lang="en-US"/>
          </a:p>
        </p:txBody>
      </p:sp>
    </p:spTree>
    <p:extLst>
      <p:ext uri="{BB962C8B-B14F-4D97-AF65-F5344CB8AC3E}">
        <p14:creationId xmlns:p14="http://schemas.microsoft.com/office/powerpoint/2010/main" val="41551165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34</a:t>
            </a:fld>
            <a:endParaRPr lang="en-US"/>
          </a:p>
        </p:txBody>
      </p:sp>
    </p:spTree>
    <p:extLst>
      <p:ext uri="{BB962C8B-B14F-4D97-AF65-F5344CB8AC3E}">
        <p14:creationId xmlns:p14="http://schemas.microsoft.com/office/powerpoint/2010/main" val="8985468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35</a:t>
            </a:fld>
            <a:endParaRPr lang="en-US"/>
          </a:p>
        </p:txBody>
      </p:sp>
    </p:spTree>
    <p:extLst>
      <p:ext uri="{BB962C8B-B14F-4D97-AF65-F5344CB8AC3E}">
        <p14:creationId xmlns:p14="http://schemas.microsoft.com/office/powerpoint/2010/main" val="17312455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36</a:t>
            </a:fld>
            <a:endParaRPr lang="en-US"/>
          </a:p>
        </p:txBody>
      </p:sp>
    </p:spTree>
    <p:extLst>
      <p:ext uri="{BB962C8B-B14F-4D97-AF65-F5344CB8AC3E}">
        <p14:creationId xmlns:p14="http://schemas.microsoft.com/office/powerpoint/2010/main" val="15097757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37</a:t>
            </a:fld>
            <a:endParaRPr lang="en-US"/>
          </a:p>
        </p:txBody>
      </p:sp>
    </p:spTree>
    <p:extLst>
      <p:ext uri="{BB962C8B-B14F-4D97-AF65-F5344CB8AC3E}">
        <p14:creationId xmlns:p14="http://schemas.microsoft.com/office/powerpoint/2010/main" val="40085348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38</a:t>
            </a:fld>
            <a:endParaRPr lang="en-US"/>
          </a:p>
        </p:txBody>
      </p:sp>
    </p:spTree>
    <p:extLst>
      <p:ext uri="{BB962C8B-B14F-4D97-AF65-F5344CB8AC3E}">
        <p14:creationId xmlns:p14="http://schemas.microsoft.com/office/powerpoint/2010/main" val="26520343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39</a:t>
            </a:fld>
            <a:endParaRPr lang="en-US"/>
          </a:p>
        </p:txBody>
      </p:sp>
    </p:spTree>
    <p:extLst>
      <p:ext uri="{BB962C8B-B14F-4D97-AF65-F5344CB8AC3E}">
        <p14:creationId xmlns:p14="http://schemas.microsoft.com/office/powerpoint/2010/main" val="617937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40</a:t>
            </a:fld>
            <a:endParaRPr lang="en-US"/>
          </a:p>
        </p:txBody>
      </p:sp>
    </p:spTree>
    <p:extLst>
      <p:ext uri="{BB962C8B-B14F-4D97-AF65-F5344CB8AC3E}">
        <p14:creationId xmlns:p14="http://schemas.microsoft.com/office/powerpoint/2010/main" val="3397027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41</a:t>
            </a:fld>
            <a:endParaRPr lang="en-US"/>
          </a:p>
        </p:txBody>
      </p:sp>
    </p:spTree>
    <p:extLst>
      <p:ext uri="{BB962C8B-B14F-4D97-AF65-F5344CB8AC3E}">
        <p14:creationId xmlns:p14="http://schemas.microsoft.com/office/powerpoint/2010/main" val="22445886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42</a:t>
            </a:fld>
            <a:endParaRPr lang="en-US"/>
          </a:p>
        </p:txBody>
      </p:sp>
    </p:spTree>
    <p:extLst>
      <p:ext uri="{BB962C8B-B14F-4D97-AF65-F5344CB8AC3E}">
        <p14:creationId xmlns:p14="http://schemas.microsoft.com/office/powerpoint/2010/main" val="8240453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43</a:t>
            </a:fld>
            <a:endParaRPr lang="en-US"/>
          </a:p>
        </p:txBody>
      </p:sp>
    </p:spTree>
    <p:extLst>
      <p:ext uri="{BB962C8B-B14F-4D97-AF65-F5344CB8AC3E}">
        <p14:creationId xmlns:p14="http://schemas.microsoft.com/office/powerpoint/2010/main" val="13961665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44</a:t>
            </a:fld>
            <a:endParaRPr lang="en-US"/>
          </a:p>
        </p:txBody>
      </p:sp>
    </p:spTree>
    <p:extLst>
      <p:ext uri="{BB962C8B-B14F-4D97-AF65-F5344CB8AC3E}">
        <p14:creationId xmlns:p14="http://schemas.microsoft.com/office/powerpoint/2010/main" val="13640843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45</a:t>
            </a:fld>
            <a:endParaRPr lang="en-US"/>
          </a:p>
        </p:txBody>
      </p:sp>
    </p:spTree>
    <p:extLst>
      <p:ext uri="{BB962C8B-B14F-4D97-AF65-F5344CB8AC3E}">
        <p14:creationId xmlns:p14="http://schemas.microsoft.com/office/powerpoint/2010/main" val="6807882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46</a:t>
            </a:fld>
            <a:endParaRPr lang="en-US"/>
          </a:p>
        </p:txBody>
      </p:sp>
    </p:spTree>
    <p:extLst>
      <p:ext uri="{BB962C8B-B14F-4D97-AF65-F5344CB8AC3E}">
        <p14:creationId xmlns:p14="http://schemas.microsoft.com/office/powerpoint/2010/main" val="3892688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47</a:t>
            </a:fld>
            <a:endParaRPr lang="en-US"/>
          </a:p>
        </p:txBody>
      </p:sp>
    </p:spTree>
    <p:extLst>
      <p:ext uri="{BB962C8B-B14F-4D97-AF65-F5344CB8AC3E}">
        <p14:creationId xmlns:p14="http://schemas.microsoft.com/office/powerpoint/2010/main" val="40488377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48</a:t>
            </a:fld>
            <a:endParaRPr lang="en-US"/>
          </a:p>
        </p:txBody>
      </p:sp>
    </p:spTree>
    <p:extLst>
      <p:ext uri="{BB962C8B-B14F-4D97-AF65-F5344CB8AC3E}">
        <p14:creationId xmlns:p14="http://schemas.microsoft.com/office/powerpoint/2010/main" val="24515012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49</a:t>
            </a:fld>
            <a:endParaRPr lang="en-US"/>
          </a:p>
        </p:txBody>
      </p:sp>
    </p:spTree>
    <p:extLst>
      <p:ext uri="{BB962C8B-B14F-4D97-AF65-F5344CB8AC3E}">
        <p14:creationId xmlns:p14="http://schemas.microsoft.com/office/powerpoint/2010/main" val="18444750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50</a:t>
            </a:fld>
            <a:endParaRPr lang="en-US"/>
          </a:p>
        </p:txBody>
      </p:sp>
    </p:spTree>
    <p:extLst>
      <p:ext uri="{BB962C8B-B14F-4D97-AF65-F5344CB8AC3E}">
        <p14:creationId xmlns:p14="http://schemas.microsoft.com/office/powerpoint/2010/main" val="36056107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51</a:t>
            </a:fld>
            <a:endParaRPr lang="en-US"/>
          </a:p>
        </p:txBody>
      </p:sp>
    </p:spTree>
    <p:extLst>
      <p:ext uri="{BB962C8B-B14F-4D97-AF65-F5344CB8AC3E}">
        <p14:creationId xmlns:p14="http://schemas.microsoft.com/office/powerpoint/2010/main" val="11850573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52</a:t>
            </a:fld>
            <a:endParaRPr lang="en-US"/>
          </a:p>
        </p:txBody>
      </p:sp>
    </p:spTree>
    <p:extLst>
      <p:ext uri="{BB962C8B-B14F-4D97-AF65-F5344CB8AC3E}">
        <p14:creationId xmlns:p14="http://schemas.microsoft.com/office/powerpoint/2010/main" val="6708127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53</a:t>
            </a:fld>
            <a:endParaRPr lang="en-US"/>
          </a:p>
        </p:txBody>
      </p:sp>
    </p:spTree>
    <p:extLst>
      <p:ext uri="{BB962C8B-B14F-4D97-AF65-F5344CB8AC3E}">
        <p14:creationId xmlns:p14="http://schemas.microsoft.com/office/powerpoint/2010/main" val="32040238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54</a:t>
            </a:fld>
            <a:endParaRPr lang="en-US"/>
          </a:p>
        </p:txBody>
      </p:sp>
    </p:spTree>
    <p:extLst>
      <p:ext uri="{BB962C8B-B14F-4D97-AF65-F5344CB8AC3E}">
        <p14:creationId xmlns:p14="http://schemas.microsoft.com/office/powerpoint/2010/main" val="32947436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55</a:t>
            </a:fld>
            <a:endParaRPr lang="en-US"/>
          </a:p>
        </p:txBody>
      </p:sp>
    </p:spTree>
    <p:extLst>
      <p:ext uri="{BB962C8B-B14F-4D97-AF65-F5344CB8AC3E}">
        <p14:creationId xmlns:p14="http://schemas.microsoft.com/office/powerpoint/2010/main" val="34015816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56</a:t>
            </a:fld>
            <a:endParaRPr lang="en-US"/>
          </a:p>
        </p:txBody>
      </p:sp>
    </p:spTree>
    <p:extLst>
      <p:ext uri="{BB962C8B-B14F-4D97-AF65-F5344CB8AC3E}">
        <p14:creationId xmlns:p14="http://schemas.microsoft.com/office/powerpoint/2010/main" val="320556583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57</a:t>
            </a:fld>
            <a:endParaRPr lang="en-US"/>
          </a:p>
        </p:txBody>
      </p:sp>
    </p:spTree>
    <p:extLst>
      <p:ext uri="{BB962C8B-B14F-4D97-AF65-F5344CB8AC3E}">
        <p14:creationId xmlns:p14="http://schemas.microsoft.com/office/powerpoint/2010/main" val="10964202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58</a:t>
            </a:fld>
            <a:endParaRPr lang="en-US"/>
          </a:p>
        </p:txBody>
      </p:sp>
    </p:spTree>
    <p:extLst>
      <p:ext uri="{BB962C8B-B14F-4D97-AF65-F5344CB8AC3E}">
        <p14:creationId xmlns:p14="http://schemas.microsoft.com/office/powerpoint/2010/main" val="2838854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59</a:t>
            </a:fld>
            <a:endParaRPr lang="en-US"/>
          </a:p>
        </p:txBody>
      </p:sp>
    </p:spTree>
    <p:extLst>
      <p:ext uri="{BB962C8B-B14F-4D97-AF65-F5344CB8AC3E}">
        <p14:creationId xmlns:p14="http://schemas.microsoft.com/office/powerpoint/2010/main" val="198636004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60</a:t>
            </a:fld>
            <a:endParaRPr lang="en-US"/>
          </a:p>
        </p:txBody>
      </p:sp>
    </p:spTree>
    <p:extLst>
      <p:ext uri="{BB962C8B-B14F-4D97-AF65-F5344CB8AC3E}">
        <p14:creationId xmlns:p14="http://schemas.microsoft.com/office/powerpoint/2010/main" val="1637078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61</a:t>
            </a:fld>
            <a:endParaRPr lang="en-US"/>
          </a:p>
        </p:txBody>
      </p:sp>
    </p:spTree>
    <p:extLst>
      <p:ext uri="{BB962C8B-B14F-4D97-AF65-F5344CB8AC3E}">
        <p14:creationId xmlns:p14="http://schemas.microsoft.com/office/powerpoint/2010/main" val="226432714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62</a:t>
            </a:fld>
            <a:endParaRPr lang="en-US"/>
          </a:p>
        </p:txBody>
      </p:sp>
    </p:spTree>
    <p:extLst>
      <p:ext uri="{BB962C8B-B14F-4D97-AF65-F5344CB8AC3E}">
        <p14:creationId xmlns:p14="http://schemas.microsoft.com/office/powerpoint/2010/main" val="30817580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63</a:t>
            </a:fld>
            <a:endParaRPr lang="en-US"/>
          </a:p>
        </p:txBody>
      </p:sp>
    </p:spTree>
    <p:extLst>
      <p:ext uri="{BB962C8B-B14F-4D97-AF65-F5344CB8AC3E}">
        <p14:creationId xmlns:p14="http://schemas.microsoft.com/office/powerpoint/2010/main" val="35641280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64</a:t>
            </a:fld>
            <a:endParaRPr lang="en-US"/>
          </a:p>
        </p:txBody>
      </p:sp>
    </p:spTree>
    <p:extLst>
      <p:ext uri="{BB962C8B-B14F-4D97-AF65-F5344CB8AC3E}">
        <p14:creationId xmlns:p14="http://schemas.microsoft.com/office/powerpoint/2010/main" val="19254466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65</a:t>
            </a:fld>
            <a:endParaRPr lang="en-US"/>
          </a:p>
        </p:txBody>
      </p:sp>
    </p:spTree>
    <p:extLst>
      <p:ext uri="{BB962C8B-B14F-4D97-AF65-F5344CB8AC3E}">
        <p14:creationId xmlns:p14="http://schemas.microsoft.com/office/powerpoint/2010/main" val="33961488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66</a:t>
            </a:fld>
            <a:endParaRPr lang="en-US"/>
          </a:p>
        </p:txBody>
      </p:sp>
    </p:spTree>
    <p:extLst>
      <p:ext uri="{BB962C8B-B14F-4D97-AF65-F5344CB8AC3E}">
        <p14:creationId xmlns:p14="http://schemas.microsoft.com/office/powerpoint/2010/main" val="29665308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67</a:t>
            </a:fld>
            <a:endParaRPr lang="en-US"/>
          </a:p>
        </p:txBody>
      </p:sp>
    </p:spTree>
    <p:extLst>
      <p:ext uri="{BB962C8B-B14F-4D97-AF65-F5344CB8AC3E}">
        <p14:creationId xmlns:p14="http://schemas.microsoft.com/office/powerpoint/2010/main" val="88383912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68</a:t>
            </a:fld>
            <a:endParaRPr lang="en-US"/>
          </a:p>
        </p:txBody>
      </p:sp>
    </p:spTree>
    <p:extLst>
      <p:ext uri="{BB962C8B-B14F-4D97-AF65-F5344CB8AC3E}">
        <p14:creationId xmlns:p14="http://schemas.microsoft.com/office/powerpoint/2010/main" val="131230885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69</a:t>
            </a:fld>
            <a:endParaRPr lang="en-US"/>
          </a:p>
        </p:txBody>
      </p:sp>
    </p:spTree>
    <p:extLst>
      <p:ext uri="{BB962C8B-B14F-4D97-AF65-F5344CB8AC3E}">
        <p14:creationId xmlns:p14="http://schemas.microsoft.com/office/powerpoint/2010/main" val="126500152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70</a:t>
            </a:fld>
            <a:endParaRPr lang="en-US"/>
          </a:p>
        </p:txBody>
      </p:sp>
    </p:spTree>
    <p:extLst>
      <p:ext uri="{BB962C8B-B14F-4D97-AF65-F5344CB8AC3E}">
        <p14:creationId xmlns:p14="http://schemas.microsoft.com/office/powerpoint/2010/main" val="3177360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71</a:t>
            </a:fld>
            <a:endParaRPr lang="en-US"/>
          </a:p>
        </p:txBody>
      </p:sp>
    </p:spTree>
    <p:extLst>
      <p:ext uri="{BB962C8B-B14F-4D97-AF65-F5344CB8AC3E}">
        <p14:creationId xmlns:p14="http://schemas.microsoft.com/office/powerpoint/2010/main" val="56337847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72</a:t>
            </a:fld>
            <a:endParaRPr lang="en-US"/>
          </a:p>
        </p:txBody>
      </p:sp>
    </p:spTree>
    <p:extLst>
      <p:ext uri="{BB962C8B-B14F-4D97-AF65-F5344CB8AC3E}">
        <p14:creationId xmlns:p14="http://schemas.microsoft.com/office/powerpoint/2010/main" val="22967910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73</a:t>
            </a:fld>
            <a:endParaRPr lang="en-US"/>
          </a:p>
        </p:txBody>
      </p:sp>
    </p:spTree>
    <p:extLst>
      <p:ext uri="{BB962C8B-B14F-4D97-AF65-F5344CB8AC3E}">
        <p14:creationId xmlns:p14="http://schemas.microsoft.com/office/powerpoint/2010/main" val="8981933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74</a:t>
            </a:fld>
            <a:endParaRPr lang="en-US"/>
          </a:p>
        </p:txBody>
      </p:sp>
    </p:spTree>
    <p:extLst>
      <p:ext uri="{BB962C8B-B14F-4D97-AF65-F5344CB8AC3E}">
        <p14:creationId xmlns:p14="http://schemas.microsoft.com/office/powerpoint/2010/main" val="68924821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75</a:t>
            </a:fld>
            <a:endParaRPr lang="en-US"/>
          </a:p>
        </p:txBody>
      </p:sp>
    </p:spTree>
    <p:extLst>
      <p:ext uri="{BB962C8B-B14F-4D97-AF65-F5344CB8AC3E}">
        <p14:creationId xmlns:p14="http://schemas.microsoft.com/office/powerpoint/2010/main" val="10594161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76</a:t>
            </a:fld>
            <a:endParaRPr lang="en-US"/>
          </a:p>
        </p:txBody>
      </p:sp>
    </p:spTree>
    <p:extLst>
      <p:ext uri="{BB962C8B-B14F-4D97-AF65-F5344CB8AC3E}">
        <p14:creationId xmlns:p14="http://schemas.microsoft.com/office/powerpoint/2010/main" val="374000882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77</a:t>
            </a:fld>
            <a:endParaRPr lang="en-US"/>
          </a:p>
        </p:txBody>
      </p:sp>
    </p:spTree>
    <p:extLst>
      <p:ext uri="{BB962C8B-B14F-4D97-AF65-F5344CB8AC3E}">
        <p14:creationId xmlns:p14="http://schemas.microsoft.com/office/powerpoint/2010/main" val="85077391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78</a:t>
            </a:fld>
            <a:endParaRPr lang="en-US"/>
          </a:p>
        </p:txBody>
      </p:sp>
    </p:spTree>
    <p:extLst>
      <p:ext uri="{BB962C8B-B14F-4D97-AF65-F5344CB8AC3E}">
        <p14:creationId xmlns:p14="http://schemas.microsoft.com/office/powerpoint/2010/main" val="142495322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79</a:t>
            </a:fld>
            <a:endParaRPr lang="en-US"/>
          </a:p>
        </p:txBody>
      </p:sp>
    </p:spTree>
    <p:extLst>
      <p:ext uri="{BB962C8B-B14F-4D97-AF65-F5344CB8AC3E}">
        <p14:creationId xmlns:p14="http://schemas.microsoft.com/office/powerpoint/2010/main" val="133219320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80</a:t>
            </a:fld>
            <a:endParaRPr lang="en-US"/>
          </a:p>
        </p:txBody>
      </p:sp>
    </p:spTree>
    <p:extLst>
      <p:ext uri="{BB962C8B-B14F-4D97-AF65-F5344CB8AC3E}">
        <p14:creationId xmlns:p14="http://schemas.microsoft.com/office/powerpoint/2010/main" val="321926725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81</a:t>
            </a:fld>
            <a:endParaRPr lang="en-US"/>
          </a:p>
        </p:txBody>
      </p:sp>
    </p:spTree>
    <p:extLst>
      <p:ext uri="{BB962C8B-B14F-4D97-AF65-F5344CB8AC3E}">
        <p14:creationId xmlns:p14="http://schemas.microsoft.com/office/powerpoint/2010/main" val="421314512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82</a:t>
            </a:fld>
            <a:endParaRPr lang="en-US"/>
          </a:p>
        </p:txBody>
      </p:sp>
    </p:spTree>
    <p:extLst>
      <p:ext uri="{BB962C8B-B14F-4D97-AF65-F5344CB8AC3E}">
        <p14:creationId xmlns:p14="http://schemas.microsoft.com/office/powerpoint/2010/main" val="136350384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83</a:t>
            </a:fld>
            <a:endParaRPr lang="en-US"/>
          </a:p>
        </p:txBody>
      </p:sp>
    </p:spTree>
    <p:extLst>
      <p:ext uri="{BB962C8B-B14F-4D97-AF65-F5344CB8AC3E}">
        <p14:creationId xmlns:p14="http://schemas.microsoft.com/office/powerpoint/2010/main" val="313739453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84</a:t>
            </a:fld>
            <a:endParaRPr lang="en-US"/>
          </a:p>
        </p:txBody>
      </p:sp>
    </p:spTree>
    <p:extLst>
      <p:ext uri="{BB962C8B-B14F-4D97-AF65-F5344CB8AC3E}">
        <p14:creationId xmlns:p14="http://schemas.microsoft.com/office/powerpoint/2010/main" val="74086457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85</a:t>
            </a:fld>
            <a:endParaRPr lang="en-US"/>
          </a:p>
        </p:txBody>
      </p:sp>
    </p:spTree>
    <p:extLst>
      <p:ext uri="{BB962C8B-B14F-4D97-AF65-F5344CB8AC3E}">
        <p14:creationId xmlns:p14="http://schemas.microsoft.com/office/powerpoint/2010/main" val="217127804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86</a:t>
            </a:fld>
            <a:endParaRPr lang="en-US"/>
          </a:p>
        </p:txBody>
      </p:sp>
    </p:spTree>
    <p:extLst>
      <p:ext uri="{BB962C8B-B14F-4D97-AF65-F5344CB8AC3E}">
        <p14:creationId xmlns:p14="http://schemas.microsoft.com/office/powerpoint/2010/main" val="394359211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87</a:t>
            </a:fld>
            <a:endParaRPr lang="en-US"/>
          </a:p>
        </p:txBody>
      </p:sp>
    </p:spTree>
    <p:extLst>
      <p:ext uri="{BB962C8B-B14F-4D97-AF65-F5344CB8AC3E}">
        <p14:creationId xmlns:p14="http://schemas.microsoft.com/office/powerpoint/2010/main" val="29040248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88</a:t>
            </a:fld>
            <a:endParaRPr lang="en-US"/>
          </a:p>
        </p:txBody>
      </p:sp>
    </p:spTree>
    <p:extLst>
      <p:ext uri="{BB962C8B-B14F-4D97-AF65-F5344CB8AC3E}">
        <p14:creationId xmlns:p14="http://schemas.microsoft.com/office/powerpoint/2010/main" val="239904810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89</a:t>
            </a:fld>
            <a:endParaRPr lang="en-US"/>
          </a:p>
        </p:txBody>
      </p:sp>
    </p:spTree>
    <p:extLst>
      <p:ext uri="{BB962C8B-B14F-4D97-AF65-F5344CB8AC3E}">
        <p14:creationId xmlns:p14="http://schemas.microsoft.com/office/powerpoint/2010/main" val="383618657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90</a:t>
            </a:fld>
            <a:endParaRPr lang="en-US"/>
          </a:p>
        </p:txBody>
      </p:sp>
    </p:spTree>
    <p:extLst>
      <p:ext uri="{BB962C8B-B14F-4D97-AF65-F5344CB8AC3E}">
        <p14:creationId xmlns:p14="http://schemas.microsoft.com/office/powerpoint/2010/main" val="412775274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91</a:t>
            </a:fld>
            <a:endParaRPr lang="en-US"/>
          </a:p>
        </p:txBody>
      </p:sp>
    </p:spTree>
    <p:extLst>
      <p:ext uri="{BB962C8B-B14F-4D97-AF65-F5344CB8AC3E}">
        <p14:creationId xmlns:p14="http://schemas.microsoft.com/office/powerpoint/2010/main" val="322858222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92</a:t>
            </a:fld>
            <a:endParaRPr lang="en-US"/>
          </a:p>
        </p:txBody>
      </p:sp>
    </p:spTree>
    <p:extLst>
      <p:ext uri="{BB962C8B-B14F-4D97-AF65-F5344CB8AC3E}">
        <p14:creationId xmlns:p14="http://schemas.microsoft.com/office/powerpoint/2010/main" val="174413744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93</a:t>
            </a:fld>
            <a:endParaRPr lang="en-US"/>
          </a:p>
        </p:txBody>
      </p:sp>
    </p:spTree>
    <p:extLst>
      <p:ext uri="{BB962C8B-B14F-4D97-AF65-F5344CB8AC3E}">
        <p14:creationId xmlns:p14="http://schemas.microsoft.com/office/powerpoint/2010/main" val="313707463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94</a:t>
            </a:fld>
            <a:endParaRPr lang="en-US"/>
          </a:p>
        </p:txBody>
      </p:sp>
    </p:spTree>
    <p:extLst>
      <p:ext uri="{BB962C8B-B14F-4D97-AF65-F5344CB8AC3E}">
        <p14:creationId xmlns:p14="http://schemas.microsoft.com/office/powerpoint/2010/main" val="1415745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30/12/2022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30/12/2022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30/12/2022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30/12/2022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30/12/2022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30/12/2022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30/12/2022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30/12/2022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30/12/2022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30/12/2022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30/12/2022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30/12/2022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1868513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B50E25-B85D-423F-A42E-6D8B9FAD63BC}"/>
              </a:ext>
            </a:extLst>
          </p:cNvPr>
          <p:cNvSpPr txBox="1"/>
          <p:nvPr/>
        </p:nvSpPr>
        <p:spPr>
          <a:xfrm>
            <a:off x="-1" y="5755322"/>
            <a:ext cx="9144001" cy="553998"/>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p:txBody>
      </p:sp>
      <p:sp>
        <p:nvSpPr>
          <p:cNvPr id="3" name="TextBox 2">
            <a:extLst>
              <a:ext uri="{FF2B5EF4-FFF2-40B4-BE49-F238E27FC236}">
                <a16:creationId xmlns:a16="http://schemas.microsoft.com/office/drawing/2014/main" id="{5592B7DB-078C-4457-A32C-0F73CA1A44BC}"/>
              </a:ext>
            </a:extLst>
          </p:cNvPr>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31DFCAC-3BF9-4DC3-94D2-484BA81852C1}"/>
              </a:ext>
            </a:extLst>
          </p:cNvPr>
          <p:cNvSpPr txBox="1"/>
          <p:nvPr/>
        </p:nvSpPr>
        <p:spPr>
          <a:xfrm>
            <a:off x="539552" y="4797152"/>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6" name="Picture 5">
            <a:extLst>
              <a:ext uri="{FF2B5EF4-FFF2-40B4-BE49-F238E27FC236}">
                <a16:creationId xmlns:a16="http://schemas.microsoft.com/office/drawing/2014/main" id="{7492D83A-1743-4665-A661-025AF38984F4}"/>
              </a:ext>
            </a:extLst>
          </p:cNvPr>
          <p:cNvPicPr>
            <a:picLocks noChangeAspect="1"/>
          </p:cNvPicPr>
          <p:nvPr/>
        </p:nvPicPr>
        <p:blipFill rotWithShape="1">
          <a:blip r:embed="rId2"/>
          <a:srcRect l="31100" t="10800" r="35038" b="6601"/>
          <a:stretch/>
        </p:blipFill>
        <p:spPr>
          <a:xfrm>
            <a:off x="2873282" y="58946"/>
            <a:ext cx="3460737" cy="4748453"/>
          </a:xfrm>
          <a:prstGeom prst="rect">
            <a:avLst/>
          </a:prstGeom>
        </p:spPr>
      </p:pic>
    </p:spTree>
    <p:extLst>
      <p:ext uri="{BB962C8B-B14F-4D97-AF65-F5344CB8AC3E}">
        <p14:creationId xmlns:p14="http://schemas.microsoft.com/office/powerpoint/2010/main" val="411792607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71600" y="1556792"/>
            <a:ext cx="7560840" cy="1384995"/>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PARTE DE LA FAMILIA DE DIOS</a:t>
            </a:r>
          </a:p>
        </p:txBody>
      </p:sp>
      <p:pic>
        <p:nvPicPr>
          <p:cNvPr id="3" name="Picture 2">
            <a:extLst>
              <a:ext uri="{FF2B5EF4-FFF2-40B4-BE49-F238E27FC236}">
                <a16:creationId xmlns:a16="http://schemas.microsoft.com/office/drawing/2014/main" id="{8CE7ECA5-39F9-4B61-A970-914114927218}"/>
              </a:ext>
            </a:extLst>
          </p:cNvPr>
          <p:cNvPicPr>
            <a:picLocks noChangeAspect="1"/>
          </p:cNvPicPr>
          <p:nvPr/>
        </p:nvPicPr>
        <p:blipFill>
          <a:blip r:embed="rId2"/>
          <a:stretch>
            <a:fillRect/>
          </a:stretch>
        </p:blipFill>
        <p:spPr>
          <a:xfrm>
            <a:off x="2223702" y="2852936"/>
            <a:ext cx="4696595" cy="1771173"/>
          </a:xfrm>
          <a:prstGeom prst="rect">
            <a:avLst/>
          </a:prstGeom>
          <a:effectLst>
            <a:softEdge rad="127000"/>
          </a:effectLst>
        </p:spPr>
      </p:pic>
    </p:spTree>
    <p:extLst>
      <p:ext uri="{BB962C8B-B14F-4D97-AF65-F5344CB8AC3E}">
        <p14:creationId xmlns:p14="http://schemas.microsoft.com/office/powerpoint/2010/main" val="18089328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432048" y="428083"/>
            <a:ext cx="8100392" cy="689741"/>
          </a:xfrm>
          <a:prstGeom prst="rect">
            <a:avLst/>
          </a:prstGeom>
          <a:noFill/>
        </p:spPr>
        <p:txBody>
          <a:bodyPr wrap="square" rtlCol="0">
            <a:spAutoFit/>
          </a:bodyPr>
          <a:lstStyle/>
          <a:p>
            <a:pPr algn="ctr">
              <a:lnSpc>
                <a:spcPts val="2300"/>
              </a:lnSpc>
            </a:pPr>
            <a:r>
              <a:rPr lang="es-ES" sz="2400" dirty="0">
                <a:solidFill>
                  <a:schemeClr val="bg1"/>
                </a:solidFill>
              </a:rPr>
              <a:t>¡Miren qué gran amor nos ha prodigado el Padre, que seamos llamados hijos de Dios!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Tree>
    <p:extLst>
      <p:ext uri="{BB962C8B-B14F-4D97-AF65-F5344CB8AC3E}">
        <p14:creationId xmlns:p14="http://schemas.microsoft.com/office/powerpoint/2010/main" val="1380293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432048" y="428083"/>
            <a:ext cx="8100392" cy="689741"/>
          </a:xfrm>
          <a:prstGeom prst="rect">
            <a:avLst/>
          </a:prstGeom>
          <a:noFill/>
        </p:spPr>
        <p:txBody>
          <a:bodyPr wrap="square" rtlCol="0">
            <a:spAutoFit/>
          </a:bodyPr>
          <a:lstStyle/>
          <a:p>
            <a:pPr algn="ctr">
              <a:lnSpc>
                <a:spcPts val="2300"/>
              </a:lnSpc>
            </a:pPr>
            <a:r>
              <a:rPr lang="es-ES" sz="2400" dirty="0">
                <a:solidFill>
                  <a:schemeClr val="bg1"/>
                </a:solidFill>
              </a:rPr>
              <a:t>¡</a:t>
            </a:r>
            <a:r>
              <a:rPr lang="es-ES" sz="2400" dirty="0">
                <a:solidFill>
                  <a:srgbClr val="FFFF00"/>
                </a:solidFill>
              </a:rPr>
              <a:t>Miren qué gran amor nos ha prodigado el Padre</a:t>
            </a:r>
            <a:r>
              <a:rPr lang="es-ES" sz="2400" dirty="0">
                <a:solidFill>
                  <a:schemeClr val="bg1"/>
                </a:solidFill>
              </a:rPr>
              <a:t>, que seamos llamados hijos de Dios!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Tree>
    <p:extLst>
      <p:ext uri="{BB962C8B-B14F-4D97-AF65-F5344CB8AC3E}">
        <p14:creationId xmlns:p14="http://schemas.microsoft.com/office/powerpoint/2010/main" val="376656637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432048" y="428083"/>
            <a:ext cx="8100392" cy="689741"/>
          </a:xfrm>
          <a:prstGeom prst="rect">
            <a:avLst/>
          </a:prstGeom>
          <a:noFill/>
        </p:spPr>
        <p:txBody>
          <a:bodyPr wrap="square" rtlCol="0">
            <a:spAutoFit/>
          </a:bodyPr>
          <a:lstStyle/>
          <a:p>
            <a:pPr algn="ctr">
              <a:lnSpc>
                <a:spcPts val="2300"/>
              </a:lnSpc>
            </a:pPr>
            <a:r>
              <a:rPr lang="es-ES" sz="2400" dirty="0">
                <a:solidFill>
                  <a:schemeClr val="bg1"/>
                </a:solidFill>
              </a:rPr>
              <a:t>¡</a:t>
            </a:r>
            <a:r>
              <a:rPr lang="es-ES" sz="2400" dirty="0">
                <a:solidFill>
                  <a:srgbClr val="FFFF00"/>
                </a:solidFill>
              </a:rPr>
              <a:t>Miren qué gran amor nos ha prodigado el Padre</a:t>
            </a:r>
            <a:r>
              <a:rPr lang="es-ES" sz="2400" dirty="0">
                <a:solidFill>
                  <a:schemeClr val="bg1"/>
                </a:solidFill>
              </a:rPr>
              <a:t>, </a:t>
            </a:r>
            <a:r>
              <a:rPr lang="es-ES" sz="2400" dirty="0">
                <a:solidFill>
                  <a:srgbClr val="00B0F0"/>
                </a:solidFill>
              </a:rPr>
              <a:t>que seamos llamados hijos de Dios</a:t>
            </a:r>
            <a:r>
              <a:rPr lang="es-ES" sz="2400" dirty="0">
                <a:solidFill>
                  <a:schemeClr val="bg1"/>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6" name="1 CuadroTexto">
            <a:extLst>
              <a:ext uri="{FF2B5EF4-FFF2-40B4-BE49-F238E27FC236}">
                <a16:creationId xmlns:a16="http://schemas.microsoft.com/office/drawing/2014/main" id="{F54BB7EC-350E-4A6A-A2AE-8FDAAA376B74}"/>
              </a:ext>
            </a:extLst>
          </p:cNvPr>
          <p:cNvSpPr txBox="1"/>
          <p:nvPr/>
        </p:nvSpPr>
        <p:spPr>
          <a:xfrm>
            <a:off x="755576"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094C0F0-DEF0-4C52-9027-CFA13C404BF5}"/>
              </a:ext>
            </a:extLst>
          </p:cNvPr>
          <p:cNvSpPr txBox="1"/>
          <p:nvPr/>
        </p:nvSpPr>
        <p:spPr>
          <a:xfrm>
            <a:off x="107504" y="1515123"/>
            <a:ext cx="4104456" cy="1574598"/>
          </a:xfrm>
          <a:prstGeom prst="rect">
            <a:avLst/>
          </a:prstGeom>
          <a:noFill/>
        </p:spPr>
        <p:txBody>
          <a:bodyPr wrap="square" rtlCol="0">
            <a:spAutoFit/>
          </a:bodyPr>
          <a:lstStyle/>
          <a:p>
            <a:pPr algn="ctr">
              <a:lnSpc>
                <a:spcPts val="2300"/>
              </a:lnSpc>
            </a:pPr>
            <a:r>
              <a:rPr lang="es-ES" sz="2400" dirty="0">
                <a:solidFill>
                  <a:schemeClr val="bg1"/>
                </a:solidFill>
              </a:rPr>
              <a:t>Porque de tal manera amó Dios al mundo, que ha dado a su Hijo unigénito, para que todo aquel que en él cree, no se pierda, mas tenga vida eterna.</a:t>
            </a:r>
          </a:p>
        </p:txBody>
      </p:sp>
    </p:spTree>
    <p:extLst>
      <p:ext uri="{BB962C8B-B14F-4D97-AF65-F5344CB8AC3E}">
        <p14:creationId xmlns:p14="http://schemas.microsoft.com/office/powerpoint/2010/main" val="12998051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432048" y="428083"/>
            <a:ext cx="8100392" cy="689741"/>
          </a:xfrm>
          <a:prstGeom prst="rect">
            <a:avLst/>
          </a:prstGeom>
          <a:noFill/>
        </p:spPr>
        <p:txBody>
          <a:bodyPr wrap="square" rtlCol="0">
            <a:spAutoFit/>
          </a:bodyPr>
          <a:lstStyle/>
          <a:p>
            <a:pPr algn="ctr">
              <a:lnSpc>
                <a:spcPts val="2300"/>
              </a:lnSpc>
            </a:pPr>
            <a:r>
              <a:rPr lang="es-ES" sz="2400" dirty="0">
                <a:solidFill>
                  <a:schemeClr val="bg1"/>
                </a:solidFill>
              </a:rPr>
              <a:t>¡</a:t>
            </a:r>
            <a:r>
              <a:rPr lang="es-ES" sz="2400" dirty="0">
                <a:solidFill>
                  <a:srgbClr val="FFFF00"/>
                </a:solidFill>
              </a:rPr>
              <a:t>Miren qué gran amor nos ha prodigado el Padre</a:t>
            </a:r>
            <a:r>
              <a:rPr lang="es-ES" sz="2400" dirty="0">
                <a:solidFill>
                  <a:schemeClr val="bg1"/>
                </a:solidFill>
              </a:rPr>
              <a:t>, </a:t>
            </a:r>
            <a:r>
              <a:rPr lang="es-ES" sz="2400" dirty="0">
                <a:solidFill>
                  <a:srgbClr val="00B0F0"/>
                </a:solidFill>
              </a:rPr>
              <a:t>que seamos llamados hijos de Dios</a:t>
            </a:r>
            <a:r>
              <a:rPr lang="es-ES" sz="2400" dirty="0">
                <a:solidFill>
                  <a:schemeClr val="bg1"/>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6" name="1 CuadroTexto">
            <a:extLst>
              <a:ext uri="{FF2B5EF4-FFF2-40B4-BE49-F238E27FC236}">
                <a16:creationId xmlns:a16="http://schemas.microsoft.com/office/drawing/2014/main" id="{F54BB7EC-350E-4A6A-A2AE-8FDAAA376B74}"/>
              </a:ext>
            </a:extLst>
          </p:cNvPr>
          <p:cNvSpPr txBox="1"/>
          <p:nvPr/>
        </p:nvSpPr>
        <p:spPr>
          <a:xfrm>
            <a:off x="755576"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094C0F0-DEF0-4C52-9027-CFA13C404BF5}"/>
              </a:ext>
            </a:extLst>
          </p:cNvPr>
          <p:cNvSpPr txBox="1"/>
          <p:nvPr/>
        </p:nvSpPr>
        <p:spPr>
          <a:xfrm>
            <a:off x="107504" y="1515123"/>
            <a:ext cx="4104456" cy="1574598"/>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que ha dado a su Hijo unigénito, para que todo aquel que en él cree, no se pierda, mas tenga vida eterna.</a:t>
            </a:r>
          </a:p>
        </p:txBody>
      </p:sp>
    </p:spTree>
    <p:extLst>
      <p:ext uri="{BB962C8B-B14F-4D97-AF65-F5344CB8AC3E}">
        <p14:creationId xmlns:p14="http://schemas.microsoft.com/office/powerpoint/2010/main" val="117820121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432048" y="428083"/>
            <a:ext cx="8100392" cy="689741"/>
          </a:xfrm>
          <a:prstGeom prst="rect">
            <a:avLst/>
          </a:prstGeom>
          <a:noFill/>
        </p:spPr>
        <p:txBody>
          <a:bodyPr wrap="square" rtlCol="0">
            <a:spAutoFit/>
          </a:bodyPr>
          <a:lstStyle/>
          <a:p>
            <a:pPr algn="ctr">
              <a:lnSpc>
                <a:spcPts val="2300"/>
              </a:lnSpc>
            </a:pPr>
            <a:r>
              <a:rPr lang="es-ES" sz="2400" dirty="0">
                <a:solidFill>
                  <a:schemeClr val="bg1"/>
                </a:solidFill>
              </a:rPr>
              <a:t>¡</a:t>
            </a:r>
            <a:r>
              <a:rPr lang="es-ES" sz="2400" dirty="0">
                <a:solidFill>
                  <a:srgbClr val="FFFF00"/>
                </a:solidFill>
              </a:rPr>
              <a:t>Miren qué gran amor nos ha prodigado el Padre</a:t>
            </a:r>
            <a:r>
              <a:rPr lang="es-ES" sz="2400" dirty="0">
                <a:solidFill>
                  <a:schemeClr val="bg1"/>
                </a:solidFill>
              </a:rPr>
              <a:t>, </a:t>
            </a:r>
            <a:r>
              <a:rPr lang="es-ES" sz="2400" dirty="0">
                <a:solidFill>
                  <a:srgbClr val="00B0F0"/>
                </a:solidFill>
              </a:rPr>
              <a:t>que seamos llamados hijos de Dios</a:t>
            </a:r>
            <a:r>
              <a:rPr lang="es-ES" sz="2400" dirty="0">
                <a:solidFill>
                  <a:schemeClr val="bg1"/>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6" name="1 CuadroTexto">
            <a:extLst>
              <a:ext uri="{FF2B5EF4-FFF2-40B4-BE49-F238E27FC236}">
                <a16:creationId xmlns:a16="http://schemas.microsoft.com/office/drawing/2014/main" id="{F54BB7EC-350E-4A6A-A2AE-8FDAAA376B74}"/>
              </a:ext>
            </a:extLst>
          </p:cNvPr>
          <p:cNvSpPr txBox="1"/>
          <p:nvPr/>
        </p:nvSpPr>
        <p:spPr>
          <a:xfrm>
            <a:off x="755576"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094C0F0-DEF0-4C52-9027-CFA13C404BF5}"/>
              </a:ext>
            </a:extLst>
          </p:cNvPr>
          <p:cNvSpPr txBox="1"/>
          <p:nvPr/>
        </p:nvSpPr>
        <p:spPr>
          <a:xfrm>
            <a:off x="107504" y="1515123"/>
            <a:ext cx="4104456" cy="1574598"/>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ha dado a su Hijo unigénito, </a:t>
            </a:r>
            <a:r>
              <a:rPr lang="es-ES" sz="2400" dirty="0">
                <a:solidFill>
                  <a:schemeClr val="bg1"/>
                </a:solidFill>
              </a:rPr>
              <a:t>para que todo aquel que en él cree, no se pierda, mas tenga vida eterna.</a:t>
            </a:r>
          </a:p>
        </p:txBody>
      </p:sp>
    </p:spTree>
    <p:extLst>
      <p:ext uri="{BB962C8B-B14F-4D97-AF65-F5344CB8AC3E}">
        <p14:creationId xmlns:p14="http://schemas.microsoft.com/office/powerpoint/2010/main" val="407644856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432048" y="428083"/>
            <a:ext cx="8100392" cy="689741"/>
          </a:xfrm>
          <a:prstGeom prst="rect">
            <a:avLst/>
          </a:prstGeom>
          <a:noFill/>
        </p:spPr>
        <p:txBody>
          <a:bodyPr wrap="square" rtlCol="0">
            <a:spAutoFit/>
          </a:bodyPr>
          <a:lstStyle/>
          <a:p>
            <a:pPr algn="ctr">
              <a:lnSpc>
                <a:spcPts val="2300"/>
              </a:lnSpc>
            </a:pPr>
            <a:r>
              <a:rPr lang="es-ES" sz="2400" dirty="0">
                <a:solidFill>
                  <a:schemeClr val="bg1"/>
                </a:solidFill>
              </a:rPr>
              <a:t>¡</a:t>
            </a:r>
            <a:r>
              <a:rPr lang="es-ES" sz="2400" dirty="0">
                <a:solidFill>
                  <a:srgbClr val="FFFF00"/>
                </a:solidFill>
              </a:rPr>
              <a:t>Miren qué gran amor nos ha prodigado el Padre</a:t>
            </a:r>
            <a:r>
              <a:rPr lang="es-ES" sz="2400" dirty="0">
                <a:solidFill>
                  <a:schemeClr val="bg1"/>
                </a:solidFill>
              </a:rPr>
              <a:t>, </a:t>
            </a:r>
            <a:r>
              <a:rPr lang="es-ES" sz="2400" dirty="0">
                <a:solidFill>
                  <a:srgbClr val="00B0F0"/>
                </a:solidFill>
              </a:rPr>
              <a:t>que seamos llamados hijos de Dios</a:t>
            </a:r>
            <a:r>
              <a:rPr lang="es-ES" sz="2400" dirty="0">
                <a:solidFill>
                  <a:schemeClr val="bg1"/>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6" name="1 CuadroTexto">
            <a:extLst>
              <a:ext uri="{FF2B5EF4-FFF2-40B4-BE49-F238E27FC236}">
                <a16:creationId xmlns:a16="http://schemas.microsoft.com/office/drawing/2014/main" id="{F54BB7EC-350E-4A6A-A2AE-8FDAAA376B74}"/>
              </a:ext>
            </a:extLst>
          </p:cNvPr>
          <p:cNvSpPr txBox="1"/>
          <p:nvPr/>
        </p:nvSpPr>
        <p:spPr>
          <a:xfrm>
            <a:off x="755576"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094C0F0-DEF0-4C52-9027-CFA13C404BF5}"/>
              </a:ext>
            </a:extLst>
          </p:cNvPr>
          <p:cNvSpPr txBox="1"/>
          <p:nvPr/>
        </p:nvSpPr>
        <p:spPr>
          <a:xfrm>
            <a:off x="107504" y="1515123"/>
            <a:ext cx="4104456" cy="1574598"/>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ha dado a su Hijo unigénito, </a:t>
            </a:r>
            <a:r>
              <a:rPr lang="es-ES" sz="2400" dirty="0">
                <a:solidFill>
                  <a:srgbClr val="FFFF00"/>
                </a:solidFill>
              </a:rPr>
              <a:t>para que todo aquel que </a:t>
            </a:r>
            <a:r>
              <a:rPr lang="es-ES" sz="2400" u="sng" dirty="0">
                <a:solidFill>
                  <a:srgbClr val="FFFF00"/>
                </a:solidFill>
              </a:rPr>
              <a:t>en él cree</a:t>
            </a:r>
            <a:r>
              <a:rPr lang="es-ES" sz="2400" dirty="0">
                <a:solidFill>
                  <a:schemeClr val="bg1"/>
                </a:solidFill>
              </a:rPr>
              <a:t>, no se pierda, mas tenga vida eterna.</a:t>
            </a:r>
          </a:p>
        </p:txBody>
      </p:sp>
      <p:sp>
        <p:nvSpPr>
          <p:cNvPr id="10" name="1 CuadroTexto">
            <a:extLst>
              <a:ext uri="{FF2B5EF4-FFF2-40B4-BE49-F238E27FC236}">
                <a16:creationId xmlns:a16="http://schemas.microsoft.com/office/drawing/2014/main" id="{A4CBA20C-ADD5-4A12-9EAB-5AF5735F3FC6}"/>
              </a:ext>
            </a:extLst>
          </p:cNvPr>
          <p:cNvSpPr txBox="1"/>
          <p:nvPr/>
        </p:nvSpPr>
        <p:spPr>
          <a:xfrm>
            <a:off x="5705872"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Gálatas 3:26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C41BFEA-5DE2-4CE7-8877-DB32042F4AB9}"/>
              </a:ext>
            </a:extLst>
          </p:cNvPr>
          <p:cNvSpPr txBox="1"/>
          <p:nvPr/>
        </p:nvSpPr>
        <p:spPr>
          <a:xfrm>
            <a:off x="5148064" y="1515123"/>
            <a:ext cx="3888432" cy="689741"/>
          </a:xfrm>
          <a:prstGeom prst="rect">
            <a:avLst/>
          </a:prstGeom>
          <a:noFill/>
        </p:spPr>
        <p:txBody>
          <a:bodyPr wrap="square" rtlCol="0">
            <a:spAutoFit/>
          </a:bodyPr>
          <a:lstStyle/>
          <a:p>
            <a:pPr algn="ctr">
              <a:lnSpc>
                <a:spcPts val="2300"/>
              </a:lnSpc>
            </a:pPr>
            <a:r>
              <a:rPr lang="es-ES" sz="2400" dirty="0">
                <a:solidFill>
                  <a:schemeClr val="bg1"/>
                </a:solidFill>
              </a:rPr>
              <a:t>Pues todos sois hijos de Dios por la fe en Cristo Jesús. </a:t>
            </a:r>
          </a:p>
        </p:txBody>
      </p:sp>
    </p:spTree>
    <p:extLst>
      <p:ext uri="{BB962C8B-B14F-4D97-AF65-F5344CB8AC3E}">
        <p14:creationId xmlns:p14="http://schemas.microsoft.com/office/powerpoint/2010/main" val="35305088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432048" y="428083"/>
            <a:ext cx="8100392" cy="689741"/>
          </a:xfrm>
          <a:prstGeom prst="rect">
            <a:avLst/>
          </a:prstGeom>
          <a:noFill/>
        </p:spPr>
        <p:txBody>
          <a:bodyPr wrap="square" rtlCol="0">
            <a:spAutoFit/>
          </a:bodyPr>
          <a:lstStyle/>
          <a:p>
            <a:pPr algn="ctr">
              <a:lnSpc>
                <a:spcPts val="2300"/>
              </a:lnSpc>
            </a:pPr>
            <a:r>
              <a:rPr lang="es-ES" sz="2400" dirty="0">
                <a:solidFill>
                  <a:schemeClr val="bg1"/>
                </a:solidFill>
              </a:rPr>
              <a:t>¡</a:t>
            </a:r>
            <a:r>
              <a:rPr lang="es-ES" sz="2400" dirty="0">
                <a:solidFill>
                  <a:srgbClr val="FFFF00"/>
                </a:solidFill>
              </a:rPr>
              <a:t>Miren qué gran amor nos ha prodigado el Padre</a:t>
            </a:r>
            <a:r>
              <a:rPr lang="es-ES" sz="2400" dirty="0">
                <a:solidFill>
                  <a:schemeClr val="bg1"/>
                </a:solidFill>
              </a:rPr>
              <a:t>, </a:t>
            </a:r>
            <a:r>
              <a:rPr lang="es-ES" sz="2400" dirty="0">
                <a:solidFill>
                  <a:srgbClr val="00B0F0"/>
                </a:solidFill>
              </a:rPr>
              <a:t>que seamos llamados hijos de Dios</a:t>
            </a:r>
            <a:r>
              <a:rPr lang="es-ES" sz="2400" dirty="0">
                <a:solidFill>
                  <a:schemeClr val="bg1"/>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6" name="1 CuadroTexto">
            <a:extLst>
              <a:ext uri="{FF2B5EF4-FFF2-40B4-BE49-F238E27FC236}">
                <a16:creationId xmlns:a16="http://schemas.microsoft.com/office/drawing/2014/main" id="{F54BB7EC-350E-4A6A-A2AE-8FDAAA376B74}"/>
              </a:ext>
            </a:extLst>
          </p:cNvPr>
          <p:cNvSpPr txBox="1"/>
          <p:nvPr/>
        </p:nvSpPr>
        <p:spPr>
          <a:xfrm>
            <a:off x="5705872"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Gálatas 3:26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094C0F0-DEF0-4C52-9027-CFA13C404BF5}"/>
              </a:ext>
            </a:extLst>
          </p:cNvPr>
          <p:cNvSpPr txBox="1"/>
          <p:nvPr/>
        </p:nvSpPr>
        <p:spPr>
          <a:xfrm>
            <a:off x="5148064" y="1515123"/>
            <a:ext cx="3888432" cy="689741"/>
          </a:xfrm>
          <a:prstGeom prst="rect">
            <a:avLst/>
          </a:prstGeom>
          <a:noFill/>
        </p:spPr>
        <p:txBody>
          <a:bodyPr wrap="square" rtlCol="0">
            <a:spAutoFit/>
          </a:bodyPr>
          <a:lstStyle/>
          <a:p>
            <a:pPr algn="ctr">
              <a:lnSpc>
                <a:spcPts val="2300"/>
              </a:lnSpc>
            </a:pPr>
            <a:r>
              <a:rPr lang="es-ES" sz="2400" dirty="0">
                <a:solidFill>
                  <a:srgbClr val="FFFF00"/>
                </a:solidFill>
              </a:rPr>
              <a:t>Pues todos sois hijos de Dios </a:t>
            </a:r>
            <a:r>
              <a:rPr lang="es-ES" sz="2400" u="sng" dirty="0">
                <a:solidFill>
                  <a:srgbClr val="FFFF00"/>
                </a:solidFill>
              </a:rPr>
              <a:t>por la fe en Cristo Jesús</a:t>
            </a:r>
            <a:r>
              <a:rPr lang="es-ES" sz="2400" dirty="0">
                <a:solidFill>
                  <a:schemeClr val="bg1"/>
                </a:solidFill>
              </a:rPr>
              <a:t>. </a:t>
            </a:r>
          </a:p>
        </p:txBody>
      </p:sp>
      <p:sp>
        <p:nvSpPr>
          <p:cNvPr id="10" name="1 CuadroTexto">
            <a:extLst>
              <a:ext uri="{FF2B5EF4-FFF2-40B4-BE49-F238E27FC236}">
                <a16:creationId xmlns:a16="http://schemas.microsoft.com/office/drawing/2014/main" id="{12121901-D8ED-4D8E-995B-824DC41F3287}"/>
              </a:ext>
            </a:extLst>
          </p:cNvPr>
          <p:cNvSpPr txBox="1"/>
          <p:nvPr/>
        </p:nvSpPr>
        <p:spPr>
          <a:xfrm>
            <a:off x="5652120" y="215492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Efesios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6682F3DC-96A1-4BC5-8996-DCBF5D6AF28A}"/>
              </a:ext>
            </a:extLst>
          </p:cNvPr>
          <p:cNvSpPr txBox="1"/>
          <p:nvPr/>
        </p:nvSpPr>
        <p:spPr>
          <a:xfrm>
            <a:off x="4967536" y="2641701"/>
            <a:ext cx="4176464" cy="1574598"/>
          </a:xfrm>
          <a:prstGeom prst="rect">
            <a:avLst/>
          </a:prstGeom>
          <a:noFill/>
        </p:spPr>
        <p:txBody>
          <a:bodyPr wrap="square" rtlCol="0">
            <a:spAutoFit/>
          </a:bodyPr>
          <a:lstStyle/>
          <a:p>
            <a:pPr algn="ctr">
              <a:lnSpc>
                <a:spcPts val="2300"/>
              </a:lnSpc>
            </a:pPr>
            <a:r>
              <a:rPr lang="es-ES" sz="2400" dirty="0">
                <a:solidFill>
                  <a:schemeClr val="bg1"/>
                </a:solidFill>
              </a:rPr>
              <a:t>Por esta causa doblo mis rodillas ante el Padre de nuestro Señor Jesucristo, de quien toma nombre toda familia en los cielos y en la tierra. </a:t>
            </a:r>
          </a:p>
        </p:txBody>
      </p:sp>
      <p:sp>
        <p:nvSpPr>
          <p:cNvPr id="12" name="1 CuadroTexto">
            <a:extLst>
              <a:ext uri="{FF2B5EF4-FFF2-40B4-BE49-F238E27FC236}">
                <a16:creationId xmlns:a16="http://schemas.microsoft.com/office/drawing/2014/main" id="{54AE2B8E-6097-48BF-8D29-70E0922252B7}"/>
              </a:ext>
            </a:extLst>
          </p:cNvPr>
          <p:cNvSpPr txBox="1"/>
          <p:nvPr/>
        </p:nvSpPr>
        <p:spPr>
          <a:xfrm>
            <a:off x="755576"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5B49A96-8D6C-48D6-8D1F-25370EABDA31}"/>
              </a:ext>
            </a:extLst>
          </p:cNvPr>
          <p:cNvSpPr txBox="1"/>
          <p:nvPr/>
        </p:nvSpPr>
        <p:spPr>
          <a:xfrm>
            <a:off x="107504" y="1515123"/>
            <a:ext cx="4104456" cy="1574598"/>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ha dado a su Hijo unigénito, </a:t>
            </a:r>
            <a:r>
              <a:rPr lang="es-ES" sz="2400" dirty="0">
                <a:solidFill>
                  <a:srgbClr val="FFFF00"/>
                </a:solidFill>
              </a:rPr>
              <a:t>para que todo aquel que </a:t>
            </a:r>
            <a:r>
              <a:rPr lang="es-ES" sz="2400" u="sng" dirty="0">
                <a:solidFill>
                  <a:srgbClr val="FFFF00"/>
                </a:solidFill>
              </a:rPr>
              <a:t>en él cree</a:t>
            </a:r>
            <a:r>
              <a:rPr lang="es-ES" sz="2400" dirty="0">
                <a:solidFill>
                  <a:schemeClr val="bg1"/>
                </a:solidFill>
              </a:rPr>
              <a:t>, no se pierda, mas tenga vida eterna.</a:t>
            </a:r>
          </a:p>
        </p:txBody>
      </p:sp>
    </p:spTree>
    <p:extLst>
      <p:ext uri="{BB962C8B-B14F-4D97-AF65-F5344CB8AC3E}">
        <p14:creationId xmlns:p14="http://schemas.microsoft.com/office/powerpoint/2010/main" val="134205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432048" y="428083"/>
            <a:ext cx="8100392" cy="689741"/>
          </a:xfrm>
          <a:prstGeom prst="rect">
            <a:avLst/>
          </a:prstGeom>
          <a:noFill/>
        </p:spPr>
        <p:txBody>
          <a:bodyPr wrap="square" rtlCol="0">
            <a:spAutoFit/>
          </a:bodyPr>
          <a:lstStyle/>
          <a:p>
            <a:pPr algn="ctr">
              <a:lnSpc>
                <a:spcPts val="2300"/>
              </a:lnSpc>
            </a:pPr>
            <a:r>
              <a:rPr lang="es-ES" sz="2400" dirty="0">
                <a:solidFill>
                  <a:schemeClr val="bg1"/>
                </a:solidFill>
              </a:rPr>
              <a:t>¡</a:t>
            </a:r>
            <a:r>
              <a:rPr lang="es-ES" sz="2400" dirty="0">
                <a:solidFill>
                  <a:srgbClr val="FFFF00"/>
                </a:solidFill>
              </a:rPr>
              <a:t>Miren qué gran amor nos ha prodigado el Padre</a:t>
            </a:r>
            <a:r>
              <a:rPr lang="es-ES" sz="2400" dirty="0">
                <a:solidFill>
                  <a:schemeClr val="bg1"/>
                </a:solidFill>
              </a:rPr>
              <a:t>, </a:t>
            </a:r>
            <a:r>
              <a:rPr lang="es-ES" sz="2400" dirty="0">
                <a:solidFill>
                  <a:srgbClr val="00B0F0"/>
                </a:solidFill>
              </a:rPr>
              <a:t>que seamos llamados hijos de Dios</a:t>
            </a:r>
            <a:r>
              <a:rPr lang="es-ES" sz="2400" dirty="0">
                <a:solidFill>
                  <a:schemeClr val="bg1"/>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6" name="1 CuadroTexto">
            <a:extLst>
              <a:ext uri="{FF2B5EF4-FFF2-40B4-BE49-F238E27FC236}">
                <a16:creationId xmlns:a16="http://schemas.microsoft.com/office/drawing/2014/main" id="{F54BB7EC-350E-4A6A-A2AE-8FDAAA376B74}"/>
              </a:ext>
            </a:extLst>
          </p:cNvPr>
          <p:cNvSpPr txBox="1"/>
          <p:nvPr/>
        </p:nvSpPr>
        <p:spPr>
          <a:xfrm>
            <a:off x="5705872"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Gálatas 3:26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094C0F0-DEF0-4C52-9027-CFA13C404BF5}"/>
              </a:ext>
            </a:extLst>
          </p:cNvPr>
          <p:cNvSpPr txBox="1"/>
          <p:nvPr/>
        </p:nvSpPr>
        <p:spPr>
          <a:xfrm>
            <a:off x="5148064" y="1515123"/>
            <a:ext cx="3888432" cy="689741"/>
          </a:xfrm>
          <a:prstGeom prst="rect">
            <a:avLst/>
          </a:prstGeom>
          <a:noFill/>
        </p:spPr>
        <p:txBody>
          <a:bodyPr wrap="square" rtlCol="0">
            <a:spAutoFit/>
          </a:bodyPr>
          <a:lstStyle/>
          <a:p>
            <a:pPr algn="ctr">
              <a:lnSpc>
                <a:spcPts val="2300"/>
              </a:lnSpc>
            </a:pPr>
            <a:r>
              <a:rPr lang="es-ES" sz="2400" dirty="0">
                <a:solidFill>
                  <a:srgbClr val="FFFF00"/>
                </a:solidFill>
              </a:rPr>
              <a:t>Pues todos sois hijos de Dios </a:t>
            </a:r>
            <a:r>
              <a:rPr lang="es-ES" sz="2400" u="sng" dirty="0">
                <a:solidFill>
                  <a:srgbClr val="FFFF00"/>
                </a:solidFill>
              </a:rPr>
              <a:t>por la fe en Cristo Jesús</a:t>
            </a:r>
            <a:r>
              <a:rPr lang="es-ES" sz="2400" dirty="0">
                <a:solidFill>
                  <a:schemeClr val="bg1"/>
                </a:solidFill>
              </a:rPr>
              <a:t>. </a:t>
            </a:r>
          </a:p>
        </p:txBody>
      </p:sp>
      <p:sp>
        <p:nvSpPr>
          <p:cNvPr id="10" name="1 CuadroTexto">
            <a:extLst>
              <a:ext uri="{FF2B5EF4-FFF2-40B4-BE49-F238E27FC236}">
                <a16:creationId xmlns:a16="http://schemas.microsoft.com/office/drawing/2014/main" id="{12121901-D8ED-4D8E-995B-824DC41F3287}"/>
              </a:ext>
            </a:extLst>
          </p:cNvPr>
          <p:cNvSpPr txBox="1"/>
          <p:nvPr/>
        </p:nvSpPr>
        <p:spPr>
          <a:xfrm>
            <a:off x="5652120" y="215492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Efesios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6682F3DC-96A1-4BC5-8996-DCBF5D6AF28A}"/>
              </a:ext>
            </a:extLst>
          </p:cNvPr>
          <p:cNvSpPr txBox="1"/>
          <p:nvPr/>
        </p:nvSpPr>
        <p:spPr>
          <a:xfrm>
            <a:off x="4967536" y="2641701"/>
            <a:ext cx="4176464" cy="1574598"/>
          </a:xfrm>
          <a:prstGeom prst="rect">
            <a:avLst/>
          </a:prstGeom>
          <a:noFill/>
        </p:spPr>
        <p:txBody>
          <a:bodyPr wrap="square" rtlCol="0">
            <a:spAutoFit/>
          </a:bodyPr>
          <a:lstStyle/>
          <a:p>
            <a:pPr algn="ctr">
              <a:lnSpc>
                <a:spcPts val="2300"/>
              </a:lnSpc>
            </a:pPr>
            <a:r>
              <a:rPr lang="es-ES" sz="2400" dirty="0">
                <a:solidFill>
                  <a:srgbClr val="FFFF00"/>
                </a:solidFill>
              </a:rPr>
              <a:t>Por esta causa doblo mis rodillas ante el Padre de nuestro Señor Jesucristo, </a:t>
            </a:r>
            <a:r>
              <a:rPr lang="es-ES" sz="2400" dirty="0">
                <a:solidFill>
                  <a:schemeClr val="bg1"/>
                </a:solidFill>
              </a:rPr>
              <a:t>de quien toma nombre toda familia en los cielos y en la tierra. </a:t>
            </a:r>
          </a:p>
        </p:txBody>
      </p:sp>
      <p:sp>
        <p:nvSpPr>
          <p:cNvPr id="12" name="1 CuadroTexto">
            <a:extLst>
              <a:ext uri="{FF2B5EF4-FFF2-40B4-BE49-F238E27FC236}">
                <a16:creationId xmlns:a16="http://schemas.microsoft.com/office/drawing/2014/main" id="{54AE2B8E-6097-48BF-8D29-70E0922252B7}"/>
              </a:ext>
            </a:extLst>
          </p:cNvPr>
          <p:cNvSpPr txBox="1"/>
          <p:nvPr/>
        </p:nvSpPr>
        <p:spPr>
          <a:xfrm>
            <a:off x="755576"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5B49A96-8D6C-48D6-8D1F-25370EABDA31}"/>
              </a:ext>
            </a:extLst>
          </p:cNvPr>
          <p:cNvSpPr txBox="1"/>
          <p:nvPr/>
        </p:nvSpPr>
        <p:spPr>
          <a:xfrm>
            <a:off x="107504" y="1515123"/>
            <a:ext cx="4104456" cy="1574598"/>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ha dado a su Hijo unigénito, </a:t>
            </a:r>
            <a:r>
              <a:rPr lang="es-ES" sz="2400" dirty="0">
                <a:solidFill>
                  <a:srgbClr val="FFFF00"/>
                </a:solidFill>
              </a:rPr>
              <a:t>para que todo aquel que </a:t>
            </a:r>
            <a:r>
              <a:rPr lang="es-ES" sz="2400" u="sng" dirty="0">
                <a:solidFill>
                  <a:srgbClr val="FFFF00"/>
                </a:solidFill>
              </a:rPr>
              <a:t>en él cree</a:t>
            </a:r>
            <a:r>
              <a:rPr lang="es-ES" sz="2400" dirty="0">
                <a:solidFill>
                  <a:schemeClr val="bg1"/>
                </a:solidFill>
              </a:rPr>
              <a:t>, no se pierda, mas tenga vida eterna.</a:t>
            </a:r>
          </a:p>
        </p:txBody>
      </p:sp>
    </p:spTree>
    <p:extLst>
      <p:ext uri="{BB962C8B-B14F-4D97-AF65-F5344CB8AC3E}">
        <p14:creationId xmlns:p14="http://schemas.microsoft.com/office/powerpoint/2010/main" val="152363270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432048" y="428083"/>
            <a:ext cx="8100392" cy="689741"/>
          </a:xfrm>
          <a:prstGeom prst="rect">
            <a:avLst/>
          </a:prstGeom>
          <a:noFill/>
        </p:spPr>
        <p:txBody>
          <a:bodyPr wrap="square" rtlCol="0">
            <a:spAutoFit/>
          </a:bodyPr>
          <a:lstStyle/>
          <a:p>
            <a:pPr algn="ctr">
              <a:lnSpc>
                <a:spcPts val="2300"/>
              </a:lnSpc>
            </a:pPr>
            <a:r>
              <a:rPr lang="es-ES" sz="2400" dirty="0">
                <a:solidFill>
                  <a:schemeClr val="bg1"/>
                </a:solidFill>
              </a:rPr>
              <a:t>¡</a:t>
            </a:r>
            <a:r>
              <a:rPr lang="es-ES" sz="2400" dirty="0">
                <a:solidFill>
                  <a:srgbClr val="FFFF00"/>
                </a:solidFill>
              </a:rPr>
              <a:t>Miren qué gran amor nos ha prodigado el Padre</a:t>
            </a:r>
            <a:r>
              <a:rPr lang="es-ES" sz="2400" dirty="0">
                <a:solidFill>
                  <a:schemeClr val="bg1"/>
                </a:solidFill>
              </a:rPr>
              <a:t>, </a:t>
            </a:r>
            <a:r>
              <a:rPr lang="es-ES" sz="2400" dirty="0">
                <a:solidFill>
                  <a:srgbClr val="00B0F0"/>
                </a:solidFill>
              </a:rPr>
              <a:t>que seamos llamados hijos de Dios</a:t>
            </a:r>
            <a:r>
              <a:rPr lang="es-ES" sz="2400" dirty="0">
                <a:solidFill>
                  <a:schemeClr val="bg1"/>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6" name="1 CuadroTexto">
            <a:extLst>
              <a:ext uri="{FF2B5EF4-FFF2-40B4-BE49-F238E27FC236}">
                <a16:creationId xmlns:a16="http://schemas.microsoft.com/office/drawing/2014/main" id="{F54BB7EC-350E-4A6A-A2AE-8FDAAA376B74}"/>
              </a:ext>
            </a:extLst>
          </p:cNvPr>
          <p:cNvSpPr txBox="1"/>
          <p:nvPr/>
        </p:nvSpPr>
        <p:spPr>
          <a:xfrm>
            <a:off x="5705872"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Gálatas 3:26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094C0F0-DEF0-4C52-9027-CFA13C404BF5}"/>
              </a:ext>
            </a:extLst>
          </p:cNvPr>
          <p:cNvSpPr txBox="1"/>
          <p:nvPr/>
        </p:nvSpPr>
        <p:spPr>
          <a:xfrm>
            <a:off x="5148064" y="1515123"/>
            <a:ext cx="3888432" cy="689741"/>
          </a:xfrm>
          <a:prstGeom prst="rect">
            <a:avLst/>
          </a:prstGeom>
          <a:noFill/>
        </p:spPr>
        <p:txBody>
          <a:bodyPr wrap="square" rtlCol="0">
            <a:spAutoFit/>
          </a:bodyPr>
          <a:lstStyle/>
          <a:p>
            <a:pPr algn="ctr">
              <a:lnSpc>
                <a:spcPts val="2300"/>
              </a:lnSpc>
            </a:pPr>
            <a:r>
              <a:rPr lang="es-ES" sz="2400" dirty="0">
                <a:solidFill>
                  <a:srgbClr val="FFFF00"/>
                </a:solidFill>
              </a:rPr>
              <a:t>Pues todos sois hijos de Dios </a:t>
            </a:r>
            <a:r>
              <a:rPr lang="es-ES" sz="2400" u="sng" dirty="0">
                <a:solidFill>
                  <a:srgbClr val="FFFF00"/>
                </a:solidFill>
              </a:rPr>
              <a:t>por la fe en Cristo Jesús</a:t>
            </a:r>
            <a:r>
              <a:rPr lang="es-ES" sz="2400" dirty="0">
                <a:solidFill>
                  <a:schemeClr val="bg1"/>
                </a:solidFill>
              </a:rPr>
              <a:t>. </a:t>
            </a:r>
          </a:p>
        </p:txBody>
      </p:sp>
      <p:sp>
        <p:nvSpPr>
          <p:cNvPr id="10" name="1 CuadroTexto">
            <a:extLst>
              <a:ext uri="{FF2B5EF4-FFF2-40B4-BE49-F238E27FC236}">
                <a16:creationId xmlns:a16="http://schemas.microsoft.com/office/drawing/2014/main" id="{12121901-D8ED-4D8E-995B-824DC41F3287}"/>
              </a:ext>
            </a:extLst>
          </p:cNvPr>
          <p:cNvSpPr txBox="1"/>
          <p:nvPr/>
        </p:nvSpPr>
        <p:spPr>
          <a:xfrm>
            <a:off x="5652120" y="215492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Efesios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6682F3DC-96A1-4BC5-8996-DCBF5D6AF28A}"/>
              </a:ext>
            </a:extLst>
          </p:cNvPr>
          <p:cNvSpPr txBox="1"/>
          <p:nvPr/>
        </p:nvSpPr>
        <p:spPr>
          <a:xfrm>
            <a:off x="4967536" y="2641701"/>
            <a:ext cx="4176464" cy="1574598"/>
          </a:xfrm>
          <a:prstGeom prst="rect">
            <a:avLst/>
          </a:prstGeom>
          <a:noFill/>
        </p:spPr>
        <p:txBody>
          <a:bodyPr wrap="square" rtlCol="0">
            <a:spAutoFit/>
          </a:bodyPr>
          <a:lstStyle/>
          <a:p>
            <a:pPr algn="ctr">
              <a:lnSpc>
                <a:spcPts val="2300"/>
              </a:lnSpc>
            </a:pPr>
            <a:r>
              <a:rPr lang="es-ES" sz="2400" dirty="0">
                <a:solidFill>
                  <a:srgbClr val="FFFF00"/>
                </a:solidFill>
              </a:rPr>
              <a:t>Por esta causa doblo mis rodillas ante el Padre de nuestro Señor Jesucristo, </a:t>
            </a:r>
            <a:r>
              <a:rPr lang="es-ES" sz="2400" dirty="0">
                <a:solidFill>
                  <a:srgbClr val="00B0F0"/>
                </a:solidFill>
              </a:rPr>
              <a:t>de quien toma nombre toda familia en los cielos y en la tierra. </a:t>
            </a:r>
          </a:p>
        </p:txBody>
      </p:sp>
      <p:sp>
        <p:nvSpPr>
          <p:cNvPr id="12" name="1 CuadroTexto">
            <a:extLst>
              <a:ext uri="{FF2B5EF4-FFF2-40B4-BE49-F238E27FC236}">
                <a16:creationId xmlns:a16="http://schemas.microsoft.com/office/drawing/2014/main" id="{54AE2B8E-6097-48BF-8D29-70E0922252B7}"/>
              </a:ext>
            </a:extLst>
          </p:cNvPr>
          <p:cNvSpPr txBox="1"/>
          <p:nvPr/>
        </p:nvSpPr>
        <p:spPr>
          <a:xfrm>
            <a:off x="755576"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5B49A96-8D6C-48D6-8D1F-25370EABDA31}"/>
              </a:ext>
            </a:extLst>
          </p:cNvPr>
          <p:cNvSpPr txBox="1"/>
          <p:nvPr/>
        </p:nvSpPr>
        <p:spPr>
          <a:xfrm>
            <a:off x="107504" y="1515123"/>
            <a:ext cx="4104456" cy="1574598"/>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ha dado a su Hijo unigénito, </a:t>
            </a:r>
            <a:r>
              <a:rPr lang="es-ES" sz="2400" dirty="0">
                <a:solidFill>
                  <a:srgbClr val="FFFF00"/>
                </a:solidFill>
              </a:rPr>
              <a:t>para que todo aquel que </a:t>
            </a:r>
            <a:r>
              <a:rPr lang="es-ES" sz="2400" u="sng" dirty="0">
                <a:solidFill>
                  <a:srgbClr val="FFFF00"/>
                </a:solidFill>
              </a:rPr>
              <a:t>en él cree</a:t>
            </a:r>
            <a:r>
              <a:rPr lang="es-ES" sz="2400" dirty="0">
                <a:solidFill>
                  <a:schemeClr val="bg1"/>
                </a:solidFill>
              </a:rPr>
              <a:t>, no se pierda, mas tenga vida eterna.</a:t>
            </a:r>
          </a:p>
        </p:txBody>
      </p:sp>
      <p:sp>
        <p:nvSpPr>
          <p:cNvPr id="14" name="1 CuadroTexto">
            <a:extLst>
              <a:ext uri="{FF2B5EF4-FFF2-40B4-BE49-F238E27FC236}">
                <a16:creationId xmlns:a16="http://schemas.microsoft.com/office/drawing/2014/main" id="{CB7F5A4D-2F1A-4BD3-968C-593A9327C887}"/>
              </a:ext>
            </a:extLst>
          </p:cNvPr>
          <p:cNvSpPr txBox="1"/>
          <p:nvPr/>
        </p:nvSpPr>
        <p:spPr>
          <a:xfrm>
            <a:off x="683568" y="3023807"/>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20:17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B6017A6-8D17-4CD6-91CD-ADB64B106154}"/>
              </a:ext>
            </a:extLst>
          </p:cNvPr>
          <p:cNvSpPr txBox="1"/>
          <p:nvPr/>
        </p:nvSpPr>
        <p:spPr>
          <a:xfrm>
            <a:off x="107504" y="3501008"/>
            <a:ext cx="4392488" cy="1574598"/>
          </a:xfrm>
          <a:prstGeom prst="rect">
            <a:avLst/>
          </a:prstGeom>
          <a:noFill/>
        </p:spPr>
        <p:txBody>
          <a:bodyPr wrap="square" rtlCol="0">
            <a:spAutoFit/>
          </a:bodyPr>
          <a:lstStyle/>
          <a:p>
            <a:pPr algn="ctr">
              <a:lnSpc>
                <a:spcPts val="2300"/>
              </a:lnSpc>
            </a:pPr>
            <a:r>
              <a:rPr lang="es-ES" sz="2400" dirty="0">
                <a:solidFill>
                  <a:schemeClr val="bg1"/>
                </a:solidFill>
              </a:rPr>
              <a:t>Jesús le dijo: No me toques, porque aún no he subido a mi Padre; mas ve a mis hermanos, y diles: Subo a mi Padre y a vuestro Padre, a mi Dios y a vuestro Dios.</a:t>
            </a:r>
          </a:p>
        </p:txBody>
      </p:sp>
    </p:spTree>
    <p:extLst>
      <p:ext uri="{BB962C8B-B14F-4D97-AF65-F5344CB8AC3E}">
        <p14:creationId xmlns:p14="http://schemas.microsoft.com/office/powerpoint/2010/main" val="37464114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432048" y="428083"/>
            <a:ext cx="8100392" cy="689741"/>
          </a:xfrm>
          <a:prstGeom prst="rect">
            <a:avLst/>
          </a:prstGeom>
          <a:noFill/>
        </p:spPr>
        <p:txBody>
          <a:bodyPr wrap="square" rtlCol="0">
            <a:spAutoFit/>
          </a:bodyPr>
          <a:lstStyle/>
          <a:p>
            <a:pPr algn="ctr">
              <a:lnSpc>
                <a:spcPts val="2300"/>
              </a:lnSpc>
            </a:pPr>
            <a:r>
              <a:rPr lang="es-ES" sz="2400" dirty="0">
                <a:solidFill>
                  <a:schemeClr val="bg1"/>
                </a:solidFill>
              </a:rPr>
              <a:t>¡</a:t>
            </a:r>
            <a:r>
              <a:rPr lang="es-ES" sz="2400" dirty="0">
                <a:solidFill>
                  <a:srgbClr val="FFFF00"/>
                </a:solidFill>
              </a:rPr>
              <a:t>Miren qué gran amor nos ha prodigado el Padre</a:t>
            </a:r>
            <a:r>
              <a:rPr lang="es-ES" sz="2400" dirty="0">
                <a:solidFill>
                  <a:schemeClr val="bg1"/>
                </a:solidFill>
              </a:rPr>
              <a:t>, </a:t>
            </a:r>
            <a:r>
              <a:rPr lang="es-ES" sz="2400" dirty="0">
                <a:solidFill>
                  <a:srgbClr val="00B0F0"/>
                </a:solidFill>
              </a:rPr>
              <a:t>que seamos llamados hijos de Dios</a:t>
            </a:r>
            <a:r>
              <a:rPr lang="es-ES" sz="2400" dirty="0">
                <a:solidFill>
                  <a:schemeClr val="bg1"/>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6" name="1 CuadroTexto">
            <a:extLst>
              <a:ext uri="{FF2B5EF4-FFF2-40B4-BE49-F238E27FC236}">
                <a16:creationId xmlns:a16="http://schemas.microsoft.com/office/drawing/2014/main" id="{F54BB7EC-350E-4A6A-A2AE-8FDAAA376B74}"/>
              </a:ext>
            </a:extLst>
          </p:cNvPr>
          <p:cNvSpPr txBox="1"/>
          <p:nvPr/>
        </p:nvSpPr>
        <p:spPr>
          <a:xfrm>
            <a:off x="5705872"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Gálatas 3:26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094C0F0-DEF0-4C52-9027-CFA13C404BF5}"/>
              </a:ext>
            </a:extLst>
          </p:cNvPr>
          <p:cNvSpPr txBox="1"/>
          <p:nvPr/>
        </p:nvSpPr>
        <p:spPr>
          <a:xfrm>
            <a:off x="5148064" y="1515123"/>
            <a:ext cx="3888432" cy="689741"/>
          </a:xfrm>
          <a:prstGeom prst="rect">
            <a:avLst/>
          </a:prstGeom>
          <a:noFill/>
        </p:spPr>
        <p:txBody>
          <a:bodyPr wrap="square" rtlCol="0">
            <a:spAutoFit/>
          </a:bodyPr>
          <a:lstStyle/>
          <a:p>
            <a:pPr algn="ctr">
              <a:lnSpc>
                <a:spcPts val="2300"/>
              </a:lnSpc>
            </a:pPr>
            <a:r>
              <a:rPr lang="es-ES" sz="2400" dirty="0">
                <a:solidFill>
                  <a:srgbClr val="FFFF00"/>
                </a:solidFill>
              </a:rPr>
              <a:t>Pues todos sois hijos de Dios </a:t>
            </a:r>
            <a:r>
              <a:rPr lang="es-ES" sz="2400" u="sng" dirty="0">
                <a:solidFill>
                  <a:srgbClr val="FFFF00"/>
                </a:solidFill>
              </a:rPr>
              <a:t>por la fe en Cristo Jesús</a:t>
            </a:r>
            <a:r>
              <a:rPr lang="es-ES" sz="2400" dirty="0">
                <a:solidFill>
                  <a:schemeClr val="bg1"/>
                </a:solidFill>
              </a:rPr>
              <a:t>. </a:t>
            </a:r>
          </a:p>
        </p:txBody>
      </p:sp>
      <p:sp>
        <p:nvSpPr>
          <p:cNvPr id="10" name="1 CuadroTexto">
            <a:extLst>
              <a:ext uri="{FF2B5EF4-FFF2-40B4-BE49-F238E27FC236}">
                <a16:creationId xmlns:a16="http://schemas.microsoft.com/office/drawing/2014/main" id="{12121901-D8ED-4D8E-995B-824DC41F3287}"/>
              </a:ext>
            </a:extLst>
          </p:cNvPr>
          <p:cNvSpPr txBox="1"/>
          <p:nvPr/>
        </p:nvSpPr>
        <p:spPr>
          <a:xfrm>
            <a:off x="5652120" y="215492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Efesios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6682F3DC-96A1-4BC5-8996-DCBF5D6AF28A}"/>
              </a:ext>
            </a:extLst>
          </p:cNvPr>
          <p:cNvSpPr txBox="1"/>
          <p:nvPr/>
        </p:nvSpPr>
        <p:spPr>
          <a:xfrm>
            <a:off x="4967536" y="2641701"/>
            <a:ext cx="4176464" cy="1574598"/>
          </a:xfrm>
          <a:prstGeom prst="rect">
            <a:avLst/>
          </a:prstGeom>
          <a:noFill/>
        </p:spPr>
        <p:txBody>
          <a:bodyPr wrap="square" rtlCol="0">
            <a:spAutoFit/>
          </a:bodyPr>
          <a:lstStyle/>
          <a:p>
            <a:pPr algn="ctr">
              <a:lnSpc>
                <a:spcPts val="2300"/>
              </a:lnSpc>
            </a:pPr>
            <a:r>
              <a:rPr lang="es-ES" sz="2400" dirty="0">
                <a:solidFill>
                  <a:srgbClr val="FFFF00"/>
                </a:solidFill>
              </a:rPr>
              <a:t>Por esta causa doblo mis rodillas ante el Padre de nuestro Señor Jesucristo, </a:t>
            </a:r>
            <a:r>
              <a:rPr lang="es-ES" sz="2400" dirty="0">
                <a:solidFill>
                  <a:srgbClr val="00B0F0"/>
                </a:solidFill>
              </a:rPr>
              <a:t>de quien toma nombre toda familia en los cielos y en la tierra. </a:t>
            </a:r>
          </a:p>
        </p:txBody>
      </p:sp>
      <p:sp>
        <p:nvSpPr>
          <p:cNvPr id="12" name="1 CuadroTexto">
            <a:extLst>
              <a:ext uri="{FF2B5EF4-FFF2-40B4-BE49-F238E27FC236}">
                <a16:creationId xmlns:a16="http://schemas.microsoft.com/office/drawing/2014/main" id="{54AE2B8E-6097-48BF-8D29-70E0922252B7}"/>
              </a:ext>
            </a:extLst>
          </p:cNvPr>
          <p:cNvSpPr txBox="1"/>
          <p:nvPr/>
        </p:nvSpPr>
        <p:spPr>
          <a:xfrm>
            <a:off x="755576"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5B49A96-8D6C-48D6-8D1F-25370EABDA31}"/>
              </a:ext>
            </a:extLst>
          </p:cNvPr>
          <p:cNvSpPr txBox="1"/>
          <p:nvPr/>
        </p:nvSpPr>
        <p:spPr>
          <a:xfrm>
            <a:off x="107504" y="1515123"/>
            <a:ext cx="4104456" cy="1574598"/>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ha dado a su Hijo unigénito, </a:t>
            </a:r>
            <a:r>
              <a:rPr lang="es-ES" sz="2400" dirty="0">
                <a:solidFill>
                  <a:srgbClr val="FFFF00"/>
                </a:solidFill>
              </a:rPr>
              <a:t>para que todo aquel que </a:t>
            </a:r>
            <a:r>
              <a:rPr lang="es-ES" sz="2400" u="sng" dirty="0">
                <a:solidFill>
                  <a:srgbClr val="FFFF00"/>
                </a:solidFill>
              </a:rPr>
              <a:t>en él cree</a:t>
            </a:r>
            <a:r>
              <a:rPr lang="es-ES" sz="2400" dirty="0">
                <a:solidFill>
                  <a:schemeClr val="bg1"/>
                </a:solidFill>
              </a:rPr>
              <a:t>, no se pierda, mas tenga vida eterna.</a:t>
            </a:r>
          </a:p>
        </p:txBody>
      </p:sp>
      <p:sp>
        <p:nvSpPr>
          <p:cNvPr id="14" name="1 CuadroTexto">
            <a:extLst>
              <a:ext uri="{FF2B5EF4-FFF2-40B4-BE49-F238E27FC236}">
                <a16:creationId xmlns:a16="http://schemas.microsoft.com/office/drawing/2014/main" id="{CB7F5A4D-2F1A-4BD3-968C-593A9327C887}"/>
              </a:ext>
            </a:extLst>
          </p:cNvPr>
          <p:cNvSpPr txBox="1"/>
          <p:nvPr/>
        </p:nvSpPr>
        <p:spPr>
          <a:xfrm>
            <a:off x="683568" y="3023807"/>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20:17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B6017A6-8D17-4CD6-91CD-ADB64B106154}"/>
              </a:ext>
            </a:extLst>
          </p:cNvPr>
          <p:cNvSpPr txBox="1"/>
          <p:nvPr/>
        </p:nvSpPr>
        <p:spPr>
          <a:xfrm>
            <a:off x="107504" y="3501008"/>
            <a:ext cx="4392488" cy="1574598"/>
          </a:xfrm>
          <a:prstGeom prst="rect">
            <a:avLst/>
          </a:prstGeom>
          <a:noFill/>
        </p:spPr>
        <p:txBody>
          <a:bodyPr wrap="square" rtlCol="0">
            <a:spAutoFit/>
          </a:bodyPr>
          <a:lstStyle/>
          <a:p>
            <a:pPr algn="ctr">
              <a:lnSpc>
                <a:spcPts val="2300"/>
              </a:lnSpc>
            </a:pPr>
            <a:r>
              <a:rPr lang="es-ES" sz="2400" dirty="0">
                <a:solidFill>
                  <a:srgbClr val="FFFF00"/>
                </a:solidFill>
              </a:rPr>
              <a:t>Jesús le dijo: No me toques, porque aún no he subido a mi Padre; </a:t>
            </a:r>
            <a:r>
              <a:rPr lang="es-ES" sz="2400" dirty="0">
                <a:solidFill>
                  <a:schemeClr val="bg1"/>
                </a:solidFill>
              </a:rPr>
              <a:t>mas ve a mis hermanos, y diles: Subo a mi Padre y a vuestro Padre, a mi Dios y a vuestro Dios.</a:t>
            </a:r>
          </a:p>
        </p:txBody>
      </p:sp>
    </p:spTree>
    <p:extLst>
      <p:ext uri="{BB962C8B-B14F-4D97-AF65-F5344CB8AC3E}">
        <p14:creationId xmlns:p14="http://schemas.microsoft.com/office/powerpoint/2010/main" val="291113180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432048" y="428083"/>
            <a:ext cx="8100392" cy="689741"/>
          </a:xfrm>
          <a:prstGeom prst="rect">
            <a:avLst/>
          </a:prstGeom>
          <a:noFill/>
        </p:spPr>
        <p:txBody>
          <a:bodyPr wrap="square" rtlCol="0">
            <a:spAutoFit/>
          </a:bodyPr>
          <a:lstStyle/>
          <a:p>
            <a:pPr algn="ctr">
              <a:lnSpc>
                <a:spcPts val="2300"/>
              </a:lnSpc>
            </a:pPr>
            <a:r>
              <a:rPr lang="es-ES" sz="2400" dirty="0">
                <a:solidFill>
                  <a:schemeClr val="bg1"/>
                </a:solidFill>
              </a:rPr>
              <a:t>¡</a:t>
            </a:r>
            <a:r>
              <a:rPr lang="es-ES" sz="2400" dirty="0">
                <a:solidFill>
                  <a:srgbClr val="FFFF00"/>
                </a:solidFill>
              </a:rPr>
              <a:t>Miren qué gran amor nos ha prodigado el Padre</a:t>
            </a:r>
            <a:r>
              <a:rPr lang="es-ES" sz="2400" dirty="0">
                <a:solidFill>
                  <a:schemeClr val="bg1"/>
                </a:solidFill>
              </a:rPr>
              <a:t>, </a:t>
            </a:r>
            <a:r>
              <a:rPr lang="es-ES" sz="2400" dirty="0">
                <a:solidFill>
                  <a:srgbClr val="00B0F0"/>
                </a:solidFill>
              </a:rPr>
              <a:t>que seamos llamados hijos de Dios</a:t>
            </a:r>
            <a:r>
              <a:rPr lang="es-ES" sz="2400" dirty="0">
                <a:solidFill>
                  <a:schemeClr val="bg1"/>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6" name="1 CuadroTexto">
            <a:extLst>
              <a:ext uri="{FF2B5EF4-FFF2-40B4-BE49-F238E27FC236}">
                <a16:creationId xmlns:a16="http://schemas.microsoft.com/office/drawing/2014/main" id="{F54BB7EC-350E-4A6A-A2AE-8FDAAA376B74}"/>
              </a:ext>
            </a:extLst>
          </p:cNvPr>
          <p:cNvSpPr txBox="1"/>
          <p:nvPr/>
        </p:nvSpPr>
        <p:spPr>
          <a:xfrm>
            <a:off x="5705872"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Gálatas 3:26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094C0F0-DEF0-4C52-9027-CFA13C404BF5}"/>
              </a:ext>
            </a:extLst>
          </p:cNvPr>
          <p:cNvSpPr txBox="1"/>
          <p:nvPr/>
        </p:nvSpPr>
        <p:spPr>
          <a:xfrm>
            <a:off x="5148064" y="1515123"/>
            <a:ext cx="3888432" cy="689741"/>
          </a:xfrm>
          <a:prstGeom prst="rect">
            <a:avLst/>
          </a:prstGeom>
          <a:noFill/>
        </p:spPr>
        <p:txBody>
          <a:bodyPr wrap="square" rtlCol="0">
            <a:spAutoFit/>
          </a:bodyPr>
          <a:lstStyle/>
          <a:p>
            <a:pPr algn="ctr">
              <a:lnSpc>
                <a:spcPts val="2300"/>
              </a:lnSpc>
            </a:pPr>
            <a:r>
              <a:rPr lang="es-ES" sz="2400" dirty="0">
                <a:solidFill>
                  <a:srgbClr val="FFFF00"/>
                </a:solidFill>
              </a:rPr>
              <a:t>Pues todos sois hijos de Dios </a:t>
            </a:r>
            <a:r>
              <a:rPr lang="es-ES" sz="2400" u="sng" dirty="0">
                <a:solidFill>
                  <a:srgbClr val="FFFF00"/>
                </a:solidFill>
              </a:rPr>
              <a:t>por la fe en Cristo Jesús</a:t>
            </a:r>
            <a:r>
              <a:rPr lang="es-ES" sz="2400" dirty="0">
                <a:solidFill>
                  <a:schemeClr val="bg1"/>
                </a:solidFill>
              </a:rPr>
              <a:t>. </a:t>
            </a:r>
          </a:p>
        </p:txBody>
      </p:sp>
      <p:sp>
        <p:nvSpPr>
          <p:cNvPr id="10" name="1 CuadroTexto">
            <a:extLst>
              <a:ext uri="{FF2B5EF4-FFF2-40B4-BE49-F238E27FC236}">
                <a16:creationId xmlns:a16="http://schemas.microsoft.com/office/drawing/2014/main" id="{12121901-D8ED-4D8E-995B-824DC41F3287}"/>
              </a:ext>
            </a:extLst>
          </p:cNvPr>
          <p:cNvSpPr txBox="1"/>
          <p:nvPr/>
        </p:nvSpPr>
        <p:spPr>
          <a:xfrm>
            <a:off x="5652120" y="215492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Efesios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6682F3DC-96A1-4BC5-8996-DCBF5D6AF28A}"/>
              </a:ext>
            </a:extLst>
          </p:cNvPr>
          <p:cNvSpPr txBox="1"/>
          <p:nvPr/>
        </p:nvSpPr>
        <p:spPr>
          <a:xfrm>
            <a:off x="4967536" y="2641701"/>
            <a:ext cx="4176464" cy="1574598"/>
          </a:xfrm>
          <a:prstGeom prst="rect">
            <a:avLst/>
          </a:prstGeom>
          <a:noFill/>
        </p:spPr>
        <p:txBody>
          <a:bodyPr wrap="square" rtlCol="0">
            <a:spAutoFit/>
          </a:bodyPr>
          <a:lstStyle/>
          <a:p>
            <a:pPr algn="ctr">
              <a:lnSpc>
                <a:spcPts val="2300"/>
              </a:lnSpc>
            </a:pPr>
            <a:r>
              <a:rPr lang="es-ES" sz="2400" dirty="0">
                <a:solidFill>
                  <a:srgbClr val="FFFF00"/>
                </a:solidFill>
              </a:rPr>
              <a:t>Por esta causa doblo mis rodillas ante el Padre de nuestro Señor Jesucristo, </a:t>
            </a:r>
            <a:r>
              <a:rPr lang="es-ES" sz="2400" dirty="0">
                <a:solidFill>
                  <a:srgbClr val="00B0F0"/>
                </a:solidFill>
              </a:rPr>
              <a:t>de quien toma nombre toda familia en los cielos y en la tierra. </a:t>
            </a:r>
          </a:p>
        </p:txBody>
      </p:sp>
      <p:sp>
        <p:nvSpPr>
          <p:cNvPr id="12" name="1 CuadroTexto">
            <a:extLst>
              <a:ext uri="{FF2B5EF4-FFF2-40B4-BE49-F238E27FC236}">
                <a16:creationId xmlns:a16="http://schemas.microsoft.com/office/drawing/2014/main" id="{54AE2B8E-6097-48BF-8D29-70E0922252B7}"/>
              </a:ext>
            </a:extLst>
          </p:cNvPr>
          <p:cNvSpPr txBox="1"/>
          <p:nvPr/>
        </p:nvSpPr>
        <p:spPr>
          <a:xfrm>
            <a:off x="755576"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5B49A96-8D6C-48D6-8D1F-25370EABDA31}"/>
              </a:ext>
            </a:extLst>
          </p:cNvPr>
          <p:cNvSpPr txBox="1"/>
          <p:nvPr/>
        </p:nvSpPr>
        <p:spPr>
          <a:xfrm>
            <a:off x="107504" y="1515123"/>
            <a:ext cx="4104456" cy="1574598"/>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ha dado a su Hijo unigénito, </a:t>
            </a:r>
            <a:r>
              <a:rPr lang="es-ES" sz="2400" dirty="0">
                <a:solidFill>
                  <a:srgbClr val="FFFF00"/>
                </a:solidFill>
              </a:rPr>
              <a:t>para que todo aquel que </a:t>
            </a:r>
            <a:r>
              <a:rPr lang="es-ES" sz="2400" u="sng" dirty="0">
                <a:solidFill>
                  <a:srgbClr val="FFFF00"/>
                </a:solidFill>
              </a:rPr>
              <a:t>en él cree</a:t>
            </a:r>
            <a:r>
              <a:rPr lang="es-ES" sz="2400" dirty="0">
                <a:solidFill>
                  <a:schemeClr val="bg1"/>
                </a:solidFill>
              </a:rPr>
              <a:t>, no se pierda, mas tenga vida eterna.</a:t>
            </a:r>
          </a:p>
        </p:txBody>
      </p:sp>
      <p:sp>
        <p:nvSpPr>
          <p:cNvPr id="14" name="1 CuadroTexto">
            <a:extLst>
              <a:ext uri="{FF2B5EF4-FFF2-40B4-BE49-F238E27FC236}">
                <a16:creationId xmlns:a16="http://schemas.microsoft.com/office/drawing/2014/main" id="{CB7F5A4D-2F1A-4BD3-968C-593A9327C887}"/>
              </a:ext>
            </a:extLst>
          </p:cNvPr>
          <p:cNvSpPr txBox="1"/>
          <p:nvPr/>
        </p:nvSpPr>
        <p:spPr>
          <a:xfrm>
            <a:off x="683568" y="3023807"/>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20:17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B6017A6-8D17-4CD6-91CD-ADB64B106154}"/>
              </a:ext>
            </a:extLst>
          </p:cNvPr>
          <p:cNvSpPr txBox="1"/>
          <p:nvPr/>
        </p:nvSpPr>
        <p:spPr>
          <a:xfrm>
            <a:off x="107504" y="3501008"/>
            <a:ext cx="4392488" cy="1574598"/>
          </a:xfrm>
          <a:prstGeom prst="rect">
            <a:avLst/>
          </a:prstGeom>
          <a:noFill/>
        </p:spPr>
        <p:txBody>
          <a:bodyPr wrap="square" rtlCol="0">
            <a:spAutoFit/>
          </a:bodyPr>
          <a:lstStyle/>
          <a:p>
            <a:pPr algn="ctr">
              <a:lnSpc>
                <a:spcPts val="2300"/>
              </a:lnSpc>
            </a:pPr>
            <a:r>
              <a:rPr lang="es-ES" sz="2400" dirty="0">
                <a:solidFill>
                  <a:srgbClr val="FFFF00"/>
                </a:solidFill>
              </a:rPr>
              <a:t>Jesús le dijo: No me toques, porque aún no he subido a mi Padre; </a:t>
            </a:r>
            <a:r>
              <a:rPr lang="es-ES" sz="2400" u="sng" dirty="0">
                <a:solidFill>
                  <a:schemeClr val="bg1"/>
                </a:solidFill>
              </a:rPr>
              <a:t>mas ve a mis hermanos</a:t>
            </a:r>
            <a:r>
              <a:rPr lang="es-ES" sz="2400" dirty="0">
                <a:solidFill>
                  <a:schemeClr val="bg1"/>
                </a:solidFill>
              </a:rPr>
              <a:t>, y diles: Subo a mi Padre y a vuestro Padre, a mi Dios y a vuestro Dios.</a:t>
            </a:r>
          </a:p>
        </p:txBody>
      </p:sp>
    </p:spTree>
    <p:extLst>
      <p:ext uri="{BB962C8B-B14F-4D97-AF65-F5344CB8AC3E}">
        <p14:creationId xmlns:p14="http://schemas.microsoft.com/office/powerpoint/2010/main" val="201022176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432048" y="428083"/>
            <a:ext cx="8100392" cy="689741"/>
          </a:xfrm>
          <a:prstGeom prst="rect">
            <a:avLst/>
          </a:prstGeom>
          <a:noFill/>
        </p:spPr>
        <p:txBody>
          <a:bodyPr wrap="square" rtlCol="0">
            <a:spAutoFit/>
          </a:bodyPr>
          <a:lstStyle/>
          <a:p>
            <a:pPr algn="ctr">
              <a:lnSpc>
                <a:spcPts val="2300"/>
              </a:lnSpc>
            </a:pPr>
            <a:r>
              <a:rPr lang="es-ES" sz="2400" dirty="0">
                <a:solidFill>
                  <a:schemeClr val="bg1"/>
                </a:solidFill>
              </a:rPr>
              <a:t>¡</a:t>
            </a:r>
            <a:r>
              <a:rPr lang="es-ES" sz="2400" dirty="0">
                <a:solidFill>
                  <a:srgbClr val="FFFF00"/>
                </a:solidFill>
              </a:rPr>
              <a:t>Miren qué gran amor nos ha prodigado el Padre</a:t>
            </a:r>
            <a:r>
              <a:rPr lang="es-ES" sz="2400" dirty="0">
                <a:solidFill>
                  <a:schemeClr val="bg1"/>
                </a:solidFill>
              </a:rPr>
              <a:t>, </a:t>
            </a:r>
            <a:r>
              <a:rPr lang="es-ES" sz="2400" dirty="0">
                <a:solidFill>
                  <a:srgbClr val="00B0F0"/>
                </a:solidFill>
              </a:rPr>
              <a:t>que seamos llamados hijos de Dios</a:t>
            </a:r>
            <a:r>
              <a:rPr lang="es-ES" sz="2400" dirty="0">
                <a:solidFill>
                  <a:schemeClr val="bg1"/>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6" name="1 CuadroTexto">
            <a:extLst>
              <a:ext uri="{FF2B5EF4-FFF2-40B4-BE49-F238E27FC236}">
                <a16:creationId xmlns:a16="http://schemas.microsoft.com/office/drawing/2014/main" id="{F54BB7EC-350E-4A6A-A2AE-8FDAAA376B74}"/>
              </a:ext>
            </a:extLst>
          </p:cNvPr>
          <p:cNvSpPr txBox="1"/>
          <p:nvPr/>
        </p:nvSpPr>
        <p:spPr>
          <a:xfrm>
            <a:off x="5705872"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Gálatas 3:26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094C0F0-DEF0-4C52-9027-CFA13C404BF5}"/>
              </a:ext>
            </a:extLst>
          </p:cNvPr>
          <p:cNvSpPr txBox="1"/>
          <p:nvPr/>
        </p:nvSpPr>
        <p:spPr>
          <a:xfrm>
            <a:off x="5148064" y="1515123"/>
            <a:ext cx="3888432" cy="689741"/>
          </a:xfrm>
          <a:prstGeom prst="rect">
            <a:avLst/>
          </a:prstGeom>
          <a:noFill/>
        </p:spPr>
        <p:txBody>
          <a:bodyPr wrap="square" rtlCol="0">
            <a:spAutoFit/>
          </a:bodyPr>
          <a:lstStyle/>
          <a:p>
            <a:pPr algn="ctr">
              <a:lnSpc>
                <a:spcPts val="2300"/>
              </a:lnSpc>
            </a:pPr>
            <a:r>
              <a:rPr lang="es-ES" sz="2400" dirty="0">
                <a:solidFill>
                  <a:srgbClr val="FFFF00"/>
                </a:solidFill>
              </a:rPr>
              <a:t>Pues todos sois hijos de Dios </a:t>
            </a:r>
            <a:r>
              <a:rPr lang="es-ES" sz="2400" u="sng" dirty="0">
                <a:solidFill>
                  <a:srgbClr val="FFFF00"/>
                </a:solidFill>
              </a:rPr>
              <a:t>por la fe en Cristo Jesús</a:t>
            </a:r>
            <a:r>
              <a:rPr lang="es-ES" sz="2400" dirty="0">
                <a:solidFill>
                  <a:schemeClr val="bg1"/>
                </a:solidFill>
              </a:rPr>
              <a:t>. </a:t>
            </a:r>
          </a:p>
        </p:txBody>
      </p:sp>
      <p:sp>
        <p:nvSpPr>
          <p:cNvPr id="10" name="1 CuadroTexto">
            <a:extLst>
              <a:ext uri="{FF2B5EF4-FFF2-40B4-BE49-F238E27FC236}">
                <a16:creationId xmlns:a16="http://schemas.microsoft.com/office/drawing/2014/main" id="{12121901-D8ED-4D8E-995B-824DC41F3287}"/>
              </a:ext>
            </a:extLst>
          </p:cNvPr>
          <p:cNvSpPr txBox="1"/>
          <p:nvPr/>
        </p:nvSpPr>
        <p:spPr>
          <a:xfrm>
            <a:off x="5652120" y="215492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Efesios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6682F3DC-96A1-4BC5-8996-DCBF5D6AF28A}"/>
              </a:ext>
            </a:extLst>
          </p:cNvPr>
          <p:cNvSpPr txBox="1"/>
          <p:nvPr/>
        </p:nvSpPr>
        <p:spPr>
          <a:xfrm>
            <a:off x="4967536" y="2641701"/>
            <a:ext cx="4176464" cy="1574598"/>
          </a:xfrm>
          <a:prstGeom prst="rect">
            <a:avLst/>
          </a:prstGeom>
          <a:noFill/>
        </p:spPr>
        <p:txBody>
          <a:bodyPr wrap="square" rtlCol="0">
            <a:spAutoFit/>
          </a:bodyPr>
          <a:lstStyle/>
          <a:p>
            <a:pPr algn="ctr">
              <a:lnSpc>
                <a:spcPts val="2300"/>
              </a:lnSpc>
            </a:pPr>
            <a:r>
              <a:rPr lang="es-ES" sz="2400" dirty="0">
                <a:solidFill>
                  <a:srgbClr val="FFFF00"/>
                </a:solidFill>
              </a:rPr>
              <a:t>Por esta causa doblo mis rodillas ante el Padre de nuestro Señor Jesucristo, </a:t>
            </a:r>
            <a:r>
              <a:rPr lang="es-ES" sz="2400" dirty="0">
                <a:solidFill>
                  <a:srgbClr val="00B0F0"/>
                </a:solidFill>
              </a:rPr>
              <a:t>de quien toma nombre toda familia en los cielos y en la tierra. </a:t>
            </a:r>
          </a:p>
        </p:txBody>
      </p:sp>
      <p:sp>
        <p:nvSpPr>
          <p:cNvPr id="12" name="1 CuadroTexto">
            <a:extLst>
              <a:ext uri="{FF2B5EF4-FFF2-40B4-BE49-F238E27FC236}">
                <a16:creationId xmlns:a16="http://schemas.microsoft.com/office/drawing/2014/main" id="{54AE2B8E-6097-48BF-8D29-70E0922252B7}"/>
              </a:ext>
            </a:extLst>
          </p:cNvPr>
          <p:cNvSpPr txBox="1"/>
          <p:nvPr/>
        </p:nvSpPr>
        <p:spPr>
          <a:xfrm>
            <a:off x="755576"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5B49A96-8D6C-48D6-8D1F-25370EABDA31}"/>
              </a:ext>
            </a:extLst>
          </p:cNvPr>
          <p:cNvSpPr txBox="1"/>
          <p:nvPr/>
        </p:nvSpPr>
        <p:spPr>
          <a:xfrm>
            <a:off x="107504" y="1515123"/>
            <a:ext cx="4104456" cy="1574598"/>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ha dado a su Hijo unigénito, </a:t>
            </a:r>
            <a:r>
              <a:rPr lang="es-ES" sz="2400" dirty="0">
                <a:solidFill>
                  <a:srgbClr val="FFFF00"/>
                </a:solidFill>
              </a:rPr>
              <a:t>para que todo aquel que </a:t>
            </a:r>
            <a:r>
              <a:rPr lang="es-ES" sz="2400" u="sng" dirty="0">
                <a:solidFill>
                  <a:srgbClr val="FFFF00"/>
                </a:solidFill>
              </a:rPr>
              <a:t>en él cree</a:t>
            </a:r>
            <a:r>
              <a:rPr lang="es-ES" sz="2400" dirty="0">
                <a:solidFill>
                  <a:schemeClr val="bg1"/>
                </a:solidFill>
              </a:rPr>
              <a:t>, no se pierda, mas tenga vida eterna.</a:t>
            </a:r>
          </a:p>
        </p:txBody>
      </p:sp>
      <p:sp>
        <p:nvSpPr>
          <p:cNvPr id="14" name="1 CuadroTexto">
            <a:extLst>
              <a:ext uri="{FF2B5EF4-FFF2-40B4-BE49-F238E27FC236}">
                <a16:creationId xmlns:a16="http://schemas.microsoft.com/office/drawing/2014/main" id="{CB7F5A4D-2F1A-4BD3-968C-593A9327C887}"/>
              </a:ext>
            </a:extLst>
          </p:cNvPr>
          <p:cNvSpPr txBox="1"/>
          <p:nvPr/>
        </p:nvSpPr>
        <p:spPr>
          <a:xfrm>
            <a:off x="683568" y="3023807"/>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20:17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B6017A6-8D17-4CD6-91CD-ADB64B106154}"/>
              </a:ext>
            </a:extLst>
          </p:cNvPr>
          <p:cNvSpPr txBox="1"/>
          <p:nvPr/>
        </p:nvSpPr>
        <p:spPr>
          <a:xfrm>
            <a:off x="107504" y="3501008"/>
            <a:ext cx="4392488" cy="1574598"/>
          </a:xfrm>
          <a:prstGeom prst="rect">
            <a:avLst/>
          </a:prstGeom>
          <a:noFill/>
        </p:spPr>
        <p:txBody>
          <a:bodyPr wrap="square" rtlCol="0">
            <a:spAutoFit/>
          </a:bodyPr>
          <a:lstStyle/>
          <a:p>
            <a:pPr algn="ctr">
              <a:lnSpc>
                <a:spcPts val="2300"/>
              </a:lnSpc>
            </a:pPr>
            <a:r>
              <a:rPr lang="es-ES" sz="2400" dirty="0">
                <a:solidFill>
                  <a:srgbClr val="FFFF00"/>
                </a:solidFill>
              </a:rPr>
              <a:t>Jesús le dijo: No me toques, porque aún no he subido a mi Padre; </a:t>
            </a:r>
            <a:r>
              <a:rPr lang="es-ES" sz="2400" u="sng" dirty="0">
                <a:solidFill>
                  <a:schemeClr val="bg1"/>
                </a:solidFill>
              </a:rPr>
              <a:t>mas ve a mis hermanos</a:t>
            </a:r>
            <a:r>
              <a:rPr lang="es-ES" sz="2400" dirty="0">
                <a:solidFill>
                  <a:schemeClr val="bg1"/>
                </a:solidFill>
              </a:rPr>
              <a:t>, y diles: </a:t>
            </a:r>
            <a:r>
              <a:rPr lang="es-ES" sz="2400" dirty="0">
                <a:solidFill>
                  <a:srgbClr val="00B0F0"/>
                </a:solidFill>
              </a:rPr>
              <a:t>Subo a mi Padre y a vuestro Padre, a mi Dios y a vuestro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chemeClr val="bg1"/>
                </a:solidFill>
              </a:rPr>
              <a:t>Vosotros, pues, oraréis así: Padre nuestro que estás en los cielos, santificado sea tu nombre. Venga tu reino. Hágase tu voluntad, como en el cielo, así también en la tierra. El pan nuestro de cada día, dánoslo hoy.</a:t>
            </a:r>
          </a:p>
        </p:txBody>
      </p:sp>
    </p:spTree>
    <p:extLst>
      <p:ext uri="{BB962C8B-B14F-4D97-AF65-F5344CB8AC3E}">
        <p14:creationId xmlns:p14="http://schemas.microsoft.com/office/powerpoint/2010/main" val="37210173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432048" y="428083"/>
            <a:ext cx="8100392" cy="689741"/>
          </a:xfrm>
          <a:prstGeom prst="rect">
            <a:avLst/>
          </a:prstGeom>
          <a:noFill/>
        </p:spPr>
        <p:txBody>
          <a:bodyPr wrap="square" rtlCol="0">
            <a:spAutoFit/>
          </a:bodyPr>
          <a:lstStyle/>
          <a:p>
            <a:pPr algn="ctr">
              <a:lnSpc>
                <a:spcPts val="2300"/>
              </a:lnSpc>
            </a:pPr>
            <a:r>
              <a:rPr lang="es-ES" sz="2400" dirty="0">
                <a:solidFill>
                  <a:schemeClr val="bg1"/>
                </a:solidFill>
              </a:rPr>
              <a:t>¡</a:t>
            </a:r>
            <a:r>
              <a:rPr lang="es-ES" sz="2400" dirty="0">
                <a:solidFill>
                  <a:srgbClr val="FFFF00"/>
                </a:solidFill>
              </a:rPr>
              <a:t>Miren qué gran amor nos ha prodigado el Padre</a:t>
            </a:r>
            <a:r>
              <a:rPr lang="es-ES" sz="2400" dirty="0">
                <a:solidFill>
                  <a:schemeClr val="bg1"/>
                </a:solidFill>
              </a:rPr>
              <a:t>, </a:t>
            </a:r>
            <a:r>
              <a:rPr lang="es-ES" sz="2400" dirty="0">
                <a:solidFill>
                  <a:srgbClr val="00B0F0"/>
                </a:solidFill>
              </a:rPr>
              <a:t>que seamos llamados hijos de Dios</a:t>
            </a:r>
            <a:r>
              <a:rPr lang="es-ES" sz="2400" dirty="0">
                <a:solidFill>
                  <a:schemeClr val="bg1"/>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6" name="1 CuadroTexto">
            <a:extLst>
              <a:ext uri="{FF2B5EF4-FFF2-40B4-BE49-F238E27FC236}">
                <a16:creationId xmlns:a16="http://schemas.microsoft.com/office/drawing/2014/main" id="{F54BB7EC-350E-4A6A-A2AE-8FDAAA376B74}"/>
              </a:ext>
            </a:extLst>
          </p:cNvPr>
          <p:cNvSpPr txBox="1"/>
          <p:nvPr/>
        </p:nvSpPr>
        <p:spPr>
          <a:xfrm>
            <a:off x="5705872"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Gálatas 3:26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094C0F0-DEF0-4C52-9027-CFA13C404BF5}"/>
              </a:ext>
            </a:extLst>
          </p:cNvPr>
          <p:cNvSpPr txBox="1"/>
          <p:nvPr/>
        </p:nvSpPr>
        <p:spPr>
          <a:xfrm>
            <a:off x="5148064" y="1515123"/>
            <a:ext cx="3888432" cy="689741"/>
          </a:xfrm>
          <a:prstGeom prst="rect">
            <a:avLst/>
          </a:prstGeom>
          <a:noFill/>
        </p:spPr>
        <p:txBody>
          <a:bodyPr wrap="square" rtlCol="0">
            <a:spAutoFit/>
          </a:bodyPr>
          <a:lstStyle/>
          <a:p>
            <a:pPr algn="ctr">
              <a:lnSpc>
                <a:spcPts val="2300"/>
              </a:lnSpc>
            </a:pPr>
            <a:r>
              <a:rPr lang="es-ES" sz="2400" dirty="0">
                <a:solidFill>
                  <a:srgbClr val="FFFF00"/>
                </a:solidFill>
              </a:rPr>
              <a:t>Pues todos sois hijos de Dios </a:t>
            </a:r>
            <a:r>
              <a:rPr lang="es-ES" sz="2400" u="sng" dirty="0">
                <a:solidFill>
                  <a:srgbClr val="FFFF00"/>
                </a:solidFill>
              </a:rPr>
              <a:t>por la fe en Cristo Jesús</a:t>
            </a:r>
            <a:r>
              <a:rPr lang="es-ES" sz="2400" dirty="0">
                <a:solidFill>
                  <a:schemeClr val="bg1"/>
                </a:solidFill>
              </a:rPr>
              <a:t>. </a:t>
            </a:r>
          </a:p>
        </p:txBody>
      </p:sp>
      <p:sp>
        <p:nvSpPr>
          <p:cNvPr id="10" name="1 CuadroTexto">
            <a:extLst>
              <a:ext uri="{FF2B5EF4-FFF2-40B4-BE49-F238E27FC236}">
                <a16:creationId xmlns:a16="http://schemas.microsoft.com/office/drawing/2014/main" id="{12121901-D8ED-4D8E-995B-824DC41F3287}"/>
              </a:ext>
            </a:extLst>
          </p:cNvPr>
          <p:cNvSpPr txBox="1"/>
          <p:nvPr/>
        </p:nvSpPr>
        <p:spPr>
          <a:xfrm>
            <a:off x="5652120" y="215492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Efesios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6682F3DC-96A1-4BC5-8996-DCBF5D6AF28A}"/>
              </a:ext>
            </a:extLst>
          </p:cNvPr>
          <p:cNvSpPr txBox="1"/>
          <p:nvPr/>
        </p:nvSpPr>
        <p:spPr>
          <a:xfrm>
            <a:off x="4967536" y="2641701"/>
            <a:ext cx="4176464" cy="1574598"/>
          </a:xfrm>
          <a:prstGeom prst="rect">
            <a:avLst/>
          </a:prstGeom>
          <a:noFill/>
        </p:spPr>
        <p:txBody>
          <a:bodyPr wrap="square" rtlCol="0">
            <a:spAutoFit/>
          </a:bodyPr>
          <a:lstStyle/>
          <a:p>
            <a:pPr algn="ctr">
              <a:lnSpc>
                <a:spcPts val="2300"/>
              </a:lnSpc>
            </a:pPr>
            <a:r>
              <a:rPr lang="es-ES" sz="2400" dirty="0">
                <a:solidFill>
                  <a:srgbClr val="FFFF00"/>
                </a:solidFill>
              </a:rPr>
              <a:t>Por esta causa doblo mis rodillas ante el Padre de nuestro Señor Jesucristo, </a:t>
            </a:r>
            <a:r>
              <a:rPr lang="es-ES" sz="2400" dirty="0">
                <a:solidFill>
                  <a:srgbClr val="00B0F0"/>
                </a:solidFill>
              </a:rPr>
              <a:t>de quien toma nombre toda familia en los cielos y en la tierra. </a:t>
            </a:r>
          </a:p>
        </p:txBody>
      </p:sp>
      <p:sp>
        <p:nvSpPr>
          <p:cNvPr id="12" name="1 CuadroTexto">
            <a:extLst>
              <a:ext uri="{FF2B5EF4-FFF2-40B4-BE49-F238E27FC236}">
                <a16:creationId xmlns:a16="http://schemas.microsoft.com/office/drawing/2014/main" id="{54AE2B8E-6097-48BF-8D29-70E0922252B7}"/>
              </a:ext>
            </a:extLst>
          </p:cNvPr>
          <p:cNvSpPr txBox="1"/>
          <p:nvPr/>
        </p:nvSpPr>
        <p:spPr>
          <a:xfrm>
            <a:off x="755576"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5B49A96-8D6C-48D6-8D1F-25370EABDA31}"/>
              </a:ext>
            </a:extLst>
          </p:cNvPr>
          <p:cNvSpPr txBox="1"/>
          <p:nvPr/>
        </p:nvSpPr>
        <p:spPr>
          <a:xfrm>
            <a:off x="107504" y="1515123"/>
            <a:ext cx="4104456" cy="1574598"/>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ha dado a su Hijo unigénito, </a:t>
            </a:r>
            <a:r>
              <a:rPr lang="es-ES" sz="2400" dirty="0">
                <a:solidFill>
                  <a:srgbClr val="FFFF00"/>
                </a:solidFill>
              </a:rPr>
              <a:t>para que todo aquel que </a:t>
            </a:r>
            <a:r>
              <a:rPr lang="es-ES" sz="2400" u="sng" dirty="0">
                <a:solidFill>
                  <a:srgbClr val="FFFF00"/>
                </a:solidFill>
              </a:rPr>
              <a:t>en él cree</a:t>
            </a:r>
            <a:r>
              <a:rPr lang="es-ES" sz="2400" dirty="0">
                <a:solidFill>
                  <a:schemeClr val="bg1"/>
                </a:solidFill>
              </a:rPr>
              <a:t>, no se pierda, mas tenga vida eterna.</a:t>
            </a:r>
          </a:p>
        </p:txBody>
      </p:sp>
      <p:sp>
        <p:nvSpPr>
          <p:cNvPr id="14" name="1 CuadroTexto">
            <a:extLst>
              <a:ext uri="{FF2B5EF4-FFF2-40B4-BE49-F238E27FC236}">
                <a16:creationId xmlns:a16="http://schemas.microsoft.com/office/drawing/2014/main" id="{CB7F5A4D-2F1A-4BD3-968C-593A9327C887}"/>
              </a:ext>
            </a:extLst>
          </p:cNvPr>
          <p:cNvSpPr txBox="1"/>
          <p:nvPr/>
        </p:nvSpPr>
        <p:spPr>
          <a:xfrm>
            <a:off x="683568" y="3023807"/>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20:17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B6017A6-8D17-4CD6-91CD-ADB64B106154}"/>
              </a:ext>
            </a:extLst>
          </p:cNvPr>
          <p:cNvSpPr txBox="1"/>
          <p:nvPr/>
        </p:nvSpPr>
        <p:spPr>
          <a:xfrm>
            <a:off x="107504" y="3501008"/>
            <a:ext cx="4392488" cy="1574598"/>
          </a:xfrm>
          <a:prstGeom prst="rect">
            <a:avLst/>
          </a:prstGeom>
          <a:noFill/>
        </p:spPr>
        <p:txBody>
          <a:bodyPr wrap="square" rtlCol="0">
            <a:spAutoFit/>
          </a:bodyPr>
          <a:lstStyle/>
          <a:p>
            <a:pPr algn="ctr">
              <a:lnSpc>
                <a:spcPts val="2300"/>
              </a:lnSpc>
            </a:pPr>
            <a:r>
              <a:rPr lang="es-ES" sz="2400" dirty="0">
                <a:solidFill>
                  <a:srgbClr val="FFFF00"/>
                </a:solidFill>
              </a:rPr>
              <a:t>Jesús le dijo: No me toques, porque aún no he subido a mi Padre; </a:t>
            </a:r>
            <a:r>
              <a:rPr lang="es-ES" sz="2400" u="sng" dirty="0">
                <a:solidFill>
                  <a:schemeClr val="bg1"/>
                </a:solidFill>
              </a:rPr>
              <a:t>mas ve a mis hermanos</a:t>
            </a:r>
            <a:r>
              <a:rPr lang="es-ES" sz="2400" dirty="0">
                <a:solidFill>
                  <a:schemeClr val="bg1"/>
                </a:solidFill>
              </a:rPr>
              <a:t>, y diles: </a:t>
            </a:r>
            <a:r>
              <a:rPr lang="es-ES" sz="2400" dirty="0">
                <a:solidFill>
                  <a:srgbClr val="00B0F0"/>
                </a:solidFill>
              </a:rPr>
              <a:t>Subo a mi Padre y a vuestro Padre, a mi Dios y a vuestro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dirty="0">
                <a:solidFill>
                  <a:schemeClr val="bg1"/>
                </a:solidFill>
              </a:rPr>
              <a:t>Padre nuestro que estás en los cielos, santificado sea tu nombre. Venga tu reino. Hágase tu voluntad, como en el cielo, así también en la tierra. El pan nuestro de cada día, dánoslo hoy.</a:t>
            </a:r>
          </a:p>
        </p:txBody>
      </p:sp>
    </p:spTree>
    <p:extLst>
      <p:ext uri="{BB962C8B-B14F-4D97-AF65-F5344CB8AC3E}">
        <p14:creationId xmlns:p14="http://schemas.microsoft.com/office/powerpoint/2010/main" val="180910005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432048" y="428083"/>
            <a:ext cx="8100392" cy="689741"/>
          </a:xfrm>
          <a:prstGeom prst="rect">
            <a:avLst/>
          </a:prstGeom>
          <a:noFill/>
        </p:spPr>
        <p:txBody>
          <a:bodyPr wrap="square" rtlCol="0">
            <a:spAutoFit/>
          </a:bodyPr>
          <a:lstStyle/>
          <a:p>
            <a:pPr algn="ctr">
              <a:lnSpc>
                <a:spcPts val="2300"/>
              </a:lnSpc>
            </a:pPr>
            <a:r>
              <a:rPr lang="es-ES" sz="2400" dirty="0">
                <a:solidFill>
                  <a:schemeClr val="bg1"/>
                </a:solidFill>
              </a:rPr>
              <a:t>¡</a:t>
            </a:r>
            <a:r>
              <a:rPr lang="es-ES" sz="2400" dirty="0">
                <a:solidFill>
                  <a:srgbClr val="FFFF00"/>
                </a:solidFill>
              </a:rPr>
              <a:t>Miren qué gran amor nos ha prodigado el Padre</a:t>
            </a:r>
            <a:r>
              <a:rPr lang="es-ES" sz="2400" dirty="0">
                <a:solidFill>
                  <a:schemeClr val="bg1"/>
                </a:solidFill>
              </a:rPr>
              <a:t>, </a:t>
            </a:r>
            <a:r>
              <a:rPr lang="es-ES" sz="2400" dirty="0">
                <a:solidFill>
                  <a:srgbClr val="00B0F0"/>
                </a:solidFill>
              </a:rPr>
              <a:t>que seamos llamados hijos de Dios</a:t>
            </a:r>
            <a:r>
              <a:rPr lang="es-ES" sz="2400" dirty="0">
                <a:solidFill>
                  <a:schemeClr val="bg1"/>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6" name="1 CuadroTexto">
            <a:extLst>
              <a:ext uri="{FF2B5EF4-FFF2-40B4-BE49-F238E27FC236}">
                <a16:creationId xmlns:a16="http://schemas.microsoft.com/office/drawing/2014/main" id="{F54BB7EC-350E-4A6A-A2AE-8FDAAA376B74}"/>
              </a:ext>
            </a:extLst>
          </p:cNvPr>
          <p:cNvSpPr txBox="1"/>
          <p:nvPr/>
        </p:nvSpPr>
        <p:spPr>
          <a:xfrm>
            <a:off x="5705872"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Gálatas 3:26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094C0F0-DEF0-4C52-9027-CFA13C404BF5}"/>
              </a:ext>
            </a:extLst>
          </p:cNvPr>
          <p:cNvSpPr txBox="1"/>
          <p:nvPr/>
        </p:nvSpPr>
        <p:spPr>
          <a:xfrm>
            <a:off x="5148064" y="1515123"/>
            <a:ext cx="3888432" cy="689741"/>
          </a:xfrm>
          <a:prstGeom prst="rect">
            <a:avLst/>
          </a:prstGeom>
          <a:noFill/>
        </p:spPr>
        <p:txBody>
          <a:bodyPr wrap="square" rtlCol="0">
            <a:spAutoFit/>
          </a:bodyPr>
          <a:lstStyle/>
          <a:p>
            <a:pPr algn="ctr">
              <a:lnSpc>
                <a:spcPts val="2300"/>
              </a:lnSpc>
            </a:pPr>
            <a:r>
              <a:rPr lang="es-ES" sz="2400" dirty="0">
                <a:solidFill>
                  <a:srgbClr val="FFFF00"/>
                </a:solidFill>
              </a:rPr>
              <a:t>Pues todos sois hijos de Dios </a:t>
            </a:r>
            <a:r>
              <a:rPr lang="es-ES" sz="2400" u="sng" dirty="0">
                <a:solidFill>
                  <a:srgbClr val="FFFF00"/>
                </a:solidFill>
              </a:rPr>
              <a:t>por la fe en Cristo Jesús</a:t>
            </a:r>
            <a:r>
              <a:rPr lang="es-ES" sz="2400" dirty="0">
                <a:solidFill>
                  <a:schemeClr val="bg1"/>
                </a:solidFill>
              </a:rPr>
              <a:t>. </a:t>
            </a:r>
          </a:p>
        </p:txBody>
      </p:sp>
      <p:sp>
        <p:nvSpPr>
          <p:cNvPr id="10" name="1 CuadroTexto">
            <a:extLst>
              <a:ext uri="{FF2B5EF4-FFF2-40B4-BE49-F238E27FC236}">
                <a16:creationId xmlns:a16="http://schemas.microsoft.com/office/drawing/2014/main" id="{12121901-D8ED-4D8E-995B-824DC41F3287}"/>
              </a:ext>
            </a:extLst>
          </p:cNvPr>
          <p:cNvSpPr txBox="1"/>
          <p:nvPr/>
        </p:nvSpPr>
        <p:spPr>
          <a:xfrm>
            <a:off x="5652120" y="215492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Efesios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6682F3DC-96A1-4BC5-8996-DCBF5D6AF28A}"/>
              </a:ext>
            </a:extLst>
          </p:cNvPr>
          <p:cNvSpPr txBox="1"/>
          <p:nvPr/>
        </p:nvSpPr>
        <p:spPr>
          <a:xfrm>
            <a:off x="4967536" y="2641701"/>
            <a:ext cx="4176464" cy="1574598"/>
          </a:xfrm>
          <a:prstGeom prst="rect">
            <a:avLst/>
          </a:prstGeom>
          <a:noFill/>
        </p:spPr>
        <p:txBody>
          <a:bodyPr wrap="square" rtlCol="0">
            <a:spAutoFit/>
          </a:bodyPr>
          <a:lstStyle/>
          <a:p>
            <a:pPr algn="ctr">
              <a:lnSpc>
                <a:spcPts val="2300"/>
              </a:lnSpc>
            </a:pPr>
            <a:r>
              <a:rPr lang="es-ES" sz="2400" dirty="0">
                <a:solidFill>
                  <a:srgbClr val="FFFF00"/>
                </a:solidFill>
              </a:rPr>
              <a:t>Por esta causa doblo mis rodillas ante el Padre de nuestro Señor Jesucristo, </a:t>
            </a:r>
            <a:r>
              <a:rPr lang="es-ES" sz="2400" dirty="0">
                <a:solidFill>
                  <a:srgbClr val="00B0F0"/>
                </a:solidFill>
              </a:rPr>
              <a:t>de quien toma nombre toda familia en los cielos y en la tierra. </a:t>
            </a:r>
          </a:p>
        </p:txBody>
      </p:sp>
      <p:sp>
        <p:nvSpPr>
          <p:cNvPr id="12" name="1 CuadroTexto">
            <a:extLst>
              <a:ext uri="{FF2B5EF4-FFF2-40B4-BE49-F238E27FC236}">
                <a16:creationId xmlns:a16="http://schemas.microsoft.com/office/drawing/2014/main" id="{54AE2B8E-6097-48BF-8D29-70E0922252B7}"/>
              </a:ext>
            </a:extLst>
          </p:cNvPr>
          <p:cNvSpPr txBox="1"/>
          <p:nvPr/>
        </p:nvSpPr>
        <p:spPr>
          <a:xfrm>
            <a:off x="755576" y="1039475"/>
            <a:ext cx="27728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5B49A96-8D6C-48D6-8D1F-25370EABDA31}"/>
              </a:ext>
            </a:extLst>
          </p:cNvPr>
          <p:cNvSpPr txBox="1"/>
          <p:nvPr/>
        </p:nvSpPr>
        <p:spPr>
          <a:xfrm>
            <a:off x="107504" y="1515123"/>
            <a:ext cx="4104456" cy="1574598"/>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ha dado a su Hijo unigénito, </a:t>
            </a:r>
            <a:r>
              <a:rPr lang="es-ES" sz="2400" dirty="0">
                <a:solidFill>
                  <a:srgbClr val="FFFF00"/>
                </a:solidFill>
              </a:rPr>
              <a:t>para que todo aquel que </a:t>
            </a:r>
            <a:r>
              <a:rPr lang="es-ES" sz="2400" u="sng" dirty="0">
                <a:solidFill>
                  <a:srgbClr val="FFFF00"/>
                </a:solidFill>
              </a:rPr>
              <a:t>en él cree</a:t>
            </a:r>
            <a:r>
              <a:rPr lang="es-ES" sz="2400" dirty="0">
                <a:solidFill>
                  <a:schemeClr val="bg1"/>
                </a:solidFill>
              </a:rPr>
              <a:t>, no se pierda, mas tenga vida eterna.</a:t>
            </a:r>
          </a:p>
        </p:txBody>
      </p:sp>
      <p:sp>
        <p:nvSpPr>
          <p:cNvPr id="14" name="1 CuadroTexto">
            <a:extLst>
              <a:ext uri="{FF2B5EF4-FFF2-40B4-BE49-F238E27FC236}">
                <a16:creationId xmlns:a16="http://schemas.microsoft.com/office/drawing/2014/main" id="{CB7F5A4D-2F1A-4BD3-968C-593A9327C887}"/>
              </a:ext>
            </a:extLst>
          </p:cNvPr>
          <p:cNvSpPr txBox="1"/>
          <p:nvPr/>
        </p:nvSpPr>
        <p:spPr>
          <a:xfrm>
            <a:off x="683568" y="3023807"/>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20:17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B6017A6-8D17-4CD6-91CD-ADB64B106154}"/>
              </a:ext>
            </a:extLst>
          </p:cNvPr>
          <p:cNvSpPr txBox="1"/>
          <p:nvPr/>
        </p:nvSpPr>
        <p:spPr>
          <a:xfrm>
            <a:off x="107504" y="3501008"/>
            <a:ext cx="4392488" cy="1574598"/>
          </a:xfrm>
          <a:prstGeom prst="rect">
            <a:avLst/>
          </a:prstGeom>
          <a:noFill/>
        </p:spPr>
        <p:txBody>
          <a:bodyPr wrap="square" rtlCol="0">
            <a:spAutoFit/>
          </a:bodyPr>
          <a:lstStyle/>
          <a:p>
            <a:pPr algn="ctr">
              <a:lnSpc>
                <a:spcPts val="2300"/>
              </a:lnSpc>
            </a:pPr>
            <a:r>
              <a:rPr lang="es-ES" sz="2400" dirty="0">
                <a:solidFill>
                  <a:srgbClr val="FFFF00"/>
                </a:solidFill>
              </a:rPr>
              <a:t>Jesús le dijo: No me toques, porque aún no he subido a mi Padre; </a:t>
            </a:r>
            <a:r>
              <a:rPr lang="es-ES" sz="2400" u="sng" dirty="0">
                <a:solidFill>
                  <a:schemeClr val="bg1"/>
                </a:solidFill>
              </a:rPr>
              <a:t>mas ve a mis hermanos</a:t>
            </a:r>
            <a:r>
              <a:rPr lang="es-ES" sz="2400" dirty="0">
                <a:solidFill>
                  <a:schemeClr val="bg1"/>
                </a:solidFill>
              </a:rPr>
              <a:t>, y diles: </a:t>
            </a:r>
            <a:r>
              <a:rPr lang="es-ES" sz="2400" dirty="0">
                <a:solidFill>
                  <a:srgbClr val="00B0F0"/>
                </a:solidFill>
              </a:rPr>
              <a:t>Subo a mi Padre y a vuestro Padre, a mi Dios y a vuestro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Venga tu reino. Hágase tu voluntad, como en el cielo, así también en la tierra. El pan nuestro de cada día, dánoslo hoy.</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Tree>
    <p:extLst>
      <p:ext uri="{BB962C8B-B14F-4D97-AF65-F5344CB8AC3E}">
        <p14:creationId xmlns:p14="http://schemas.microsoft.com/office/powerpoint/2010/main" val="32789815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chemeClr val="bg1"/>
                </a:solidFill>
              </a:rPr>
              <a:t>El pan nuestro de cada día, dánoslo hoy.</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Tree>
    <p:extLst>
      <p:ext uri="{BB962C8B-B14F-4D97-AF65-F5344CB8AC3E}">
        <p14:creationId xmlns:p14="http://schemas.microsoft.com/office/powerpoint/2010/main" val="269963565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6" name="1 CuadroTexto">
            <a:extLst>
              <a:ext uri="{FF2B5EF4-FFF2-40B4-BE49-F238E27FC236}">
                <a16:creationId xmlns:a16="http://schemas.microsoft.com/office/drawing/2014/main" id="{79D118C3-9E1A-41D3-A6DB-518B5F8FEAE1}"/>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EF78DD0-F0DE-48F9-BFF4-E854E3E2E0F9}"/>
              </a:ext>
            </a:extLst>
          </p:cNvPr>
          <p:cNvSpPr txBox="1"/>
          <p:nvPr/>
        </p:nvSpPr>
        <p:spPr>
          <a:xfrm>
            <a:off x="0" y="428083"/>
            <a:ext cx="9144000" cy="1279646"/>
          </a:xfrm>
          <a:prstGeom prst="rect">
            <a:avLst/>
          </a:prstGeom>
          <a:noFill/>
        </p:spPr>
        <p:txBody>
          <a:bodyPr wrap="square" rtlCol="0">
            <a:spAutoFit/>
          </a:bodyPr>
          <a:lstStyle/>
          <a:p>
            <a:pPr algn="ctr">
              <a:lnSpc>
                <a:spcPts val="2300"/>
              </a:lnSpc>
            </a:pPr>
            <a:r>
              <a:rPr lang="es-ES" sz="2400" dirty="0">
                <a:solidFill>
                  <a:schemeClr val="bg1"/>
                </a:solidFill>
              </a:rPr>
              <a:t>Aconteció que morando David en su casa, dijo David al profeta Natán: He aquí yo habito en casa de cedro, y el arca del pacto de Jehová debajo de cortinas. Y Natán dijo a David: Haz todo lo que está en tu corazón, porque Dios está contigo. </a:t>
            </a:r>
          </a:p>
        </p:txBody>
      </p:sp>
    </p:spTree>
    <p:extLst>
      <p:ext uri="{BB962C8B-B14F-4D97-AF65-F5344CB8AC3E}">
        <p14:creationId xmlns:p14="http://schemas.microsoft.com/office/powerpoint/2010/main" val="42339173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6" name="1 CuadroTexto">
            <a:extLst>
              <a:ext uri="{FF2B5EF4-FFF2-40B4-BE49-F238E27FC236}">
                <a16:creationId xmlns:a16="http://schemas.microsoft.com/office/drawing/2014/main" id="{79D118C3-9E1A-41D3-A6DB-518B5F8FEAE1}"/>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EF78DD0-F0DE-48F9-BFF4-E854E3E2E0F9}"/>
              </a:ext>
            </a:extLst>
          </p:cNvPr>
          <p:cNvSpPr txBox="1"/>
          <p:nvPr/>
        </p:nvSpPr>
        <p:spPr>
          <a:xfrm>
            <a:off x="0" y="428083"/>
            <a:ext cx="9144000" cy="1279646"/>
          </a:xfrm>
          <a:prstGeom prst="rect">
            <a:avLst/>
          </a:prstGeom>
          <a:noFill/>
        </p:spPr>
        <p:txBody>
          <a:bodyPr wrap="square" rtlCol="0">
            <a:spAutoFit/>
          </a:bodyPr>
          <a:lstStyle/>
          <a:p>
            <a:pPr algn="ctr">
              <a:lnSpc>
                <a:spcPts val="2300"/>
              </a:lnSpc>
            </a:pPr>
            <a:r>
              <a:rPr lang="es-ES" sz="2400" dirty="0">
                <a:solidFill>
                  <a:srgbClr val="FFFF00"/>
                </a:solidFill>
              </a:rPr>
              <a:t>Aconteció que morando David en su casa, dijo David al profeta Natán: </a:t>
            </a:r>
            <a:r>
              <a:rPr lang="es-ES" sz="2400" dirty="0">
                <a:solidFill>
                  <a:schemeClr val="bg1"/>
                </a:solidFill>
              </a:rPr>
              <a:t>He aquí yo habito en casa de cedro, y el arca del pacto de Jehová debajo de cortinas. Y Natán dijo a David: Haz todo lo que está en tu corazón, porque Dios está contigo. </a:t>
            </a:r>
          </a:p>
        </p:txBody>
      </p:sp>
    </p:spTree>
    <p:extLst>
      <p:ext uri="{BB962C8B-B14F-4D97-AF65-F5344CB8AC3E}">
        <p14:creationId xmlns:p14="http://schemas.microsoft.com/office/powerpoint/2010/main" val="86687643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6" name="1 CuadroTexto">
            <a:extLst>
              <a:ext uri="{FF2B5EF4-FFF2-40B4-BE49-F238E27FC236}">
                <a16:creationId xmlns:a16="http://schemas.microsoft.com/office/drawing/2014/main" id="{79D118C3-9E1A-41D3-A6DB-518B5F8FEAE1}"/>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EF78DD0-F0DE-48F9-BFF4-E854E3E2E0F9}"/>
              </a:ext>
            </a:extLst>
          </p:cNvPr>
          <p:cNvSpPr txBox="1"/>
          <p:nvPr/>
        </p:nvSpPr>
        <p:spPr>
          <a:xfrm>
            <a:off x="0" y="428083"/>
            <a:ext cx="9144000" cy="1279646"/>
          </a:xfrm>
          <a:prstGeom prst="rect">
            <a:avLst/>
          </a:prstGeom>
          <a:noFill/>
        </p:spPr>
        <p:txBody>
          <a:bodyPr wrap="square" rtlCol="0">
            <a:spAutoFit/>
          </a:bodyPr>
          <a:lstStyle/>
          <a:p>
            <a:pPr algn="ctr">
              <a:lnSpc>
                <a:spcPts val="2300"/>
              </a:lnSpc>
            </a:pPr>
            <a:r>
              <a:rPr lang="es-ES" sz="2400" dirty="0">
                <a:solidFill>
                  <a:srgbClr val="FFFF00"/>
                </a:solidFill>
              </a:rPr>
              <a:t>Aconteció que morando David en su casa, dijo David al profeta Natán: </a:t>
            </a:r>
            <a:r>
              <a:rPr lang="es-ES" sz="2400" dirty="0">
                <a:solidFill>
                  <a:srgbClr val="00B0F0"/>
                </a:solidFill>
              </a:rPr>
              <a:t>He aquí yo habito en casa de cedro, y el arca del pacto de Jehová debajo de cortinas.</a:t>
            </a:r>
            <a:r>
              <a:rPr lang="es-ES" sz="2400" dirty="0">
                <a:solidFill>
                  <a:schemeClr val="bg1"/>
                </a:solidFill>
              </a:rPr>
              <a:t> Y Natán dijo a David: Haz todo lo que está en tu corazón, porque Dios está contigo. </a:t>
            </a:r>
          </a:p>
        </p:txBody>
      </p:sp>
    </p:spTree>
    <p:extLst>
      <p:ext uri="{BB962C8B-B14F-4D97-AF65-F5344CB8AC3E}">
        <p14:creationId xmlns:p14="http://schemas.microsoft.com/office/powerpoint/2010/main" val="307082615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6" name="1 CuadroTexto">
            <a:extLst>
              <a:ext uri="{FF2B5EF4-FFF2-40B4-BE49-F238E27FC236}">
                <a16:creationId xmlns:a16="http://schemas.microsoft.com/office/drawing/2014/main" id="{79D118C3-9E1A-41D3-A6DB-518B5F8FEAE1}"/>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EF78DD0-F0DE-48F9-BFF4-E854E3E2E0F9}"/>
              </a:ext>
            </a:extLst>
          </p:cNvPr>
          <p:cNvSpPr txBox="1"/>
          <p:nvPr/>
        </p:nvSpPr>
        <p:spPr>
          <a:xfrm>
            <a:off x="0" y="428083"/>
            <a:ext cx="9144000" cy="1279646"/>
          </a:xfrm>
          <a:prstGeom prst="rect">
            <a:avLst/>
          </a:prstGeom>
          <a:noFill/>
        </p:spPr>
        <p:txBody>
          <a:bodyPr wrap="square" rtlCol="0">
            <a:spAutoFit/>
          </a:bodyPr>
          <a:lstStyle/>
          <a:p>
            <a:pPr algn="ctr">
              <a:lnSpc>
                <a:spcPts val="2300"/>
              </a:lnSpc>
            </a:pPr>
            <a:r>
              <a:rPr lang="es-ES" sz="2400" dirty="0">
                <a:solidFill>
                  <a:srgbClr val="FFFF00"/>
                </a:solidFill>
              </a:rPr>
              <a:t>Aconteció que morando David en su casa, dijo David al profeta Natán: </a:t>
            </a:r>
            <a:r>
              <a:rPr lang="es-ES" sz="2400" dirty="0">
                <a:solidFill>
                  <a:srgbClr val="00B0F0"/>
                </a:solidFill>
              </a:rPr>
              <a:t>He aquí yo habito en casa de cedro, y el arca del pacto de Jehová debajo de cortinas.</a:t>
            </a:r>
            <a:r>
              <a:rPr lang="es-ES" sz="2400" dirty="0">
                <a:solidFill>
                  <a:schemeClr val="bg1"/>
                </a:solidFill>
              </a:rPr>
              <a:t> </a:t>
            </a:r>
            <a:r>
              <a:rPr lang="es-ES" sz="2400" dirty="0">
                <a:solidFill>
                  <a:srgbClr val="FFFF00"/>
                </a:solidFill>
              </a:rPr>
              <a:t>Y Natán dijo a David: </a:t>
            </a:r>
            <a:r>
              <a:rPr lang="es-ES" sz="2400" u="sng" dirty="0">
                <a:solidFill>
                  <a:srgbClr val="FFFF00"/>
                </a:solidFill>
              </a:rPr>
              <a:t>Haz todo lo que está en tu corazón</a:t>
            </a:r>
            <a:r>
              <a:rPr lang="es-ES" sz="2400" dirty="0">
                <a:solidFill>
                  <a:srgbClr val="FFFF00"/>
                </a:solidFill>
              </a:rPr>
              <a:t>, porque Dios está contigo. </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364088" y="2207521"/>
            <a:ext cx="3779912" cy="1869551"/>
          </a:xfrm>
          <a:prstGeom prst="rect">
            <a:avLst/>
          </a:prstGeom>
          <a:noFill/>
        </p:spPr>
        <p:txBody>
          <a:bodyPr wrap="square" rtlCol="0">
            <a:spAutoFit/>
          </a:bodyPr>
          <a:lstStyle/>
          <a:p>
            <a:pPr algn="ctr">
              <a:lnSpc>
                <a:spcPts val="2300"/>
              </a:lnSpc>
            </a:pPr>
            <a:r>
              <a:rPr lang="es-ES" sz="2400" dirty="0">
                <a:solidFill>
                  <a:schemeClr val="bg1"/>
                </a:solidFill>
              </a:rPr>
              <a:t>En aquella misma noche vino palabra de Dios a Natán, diciendo: Ve y di a David mi siervo: Así ha dicho Jehová: Tú no me edificarás casa en que habite. </a:t>
            </a:r>
          </a:p>
        </p:txBody>
      </p:sp>
    </p:spTree>
    <p:extLst>
      <p:ext uri="{BB962C8B-B14F-4D97-AF65-F5344CB8AC3E}">
        <p14:creationId xmlns:p14="http://schemas.microsoft.com/office/powerpoint/2010/main" val="31774801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6" name="1 CuadroTexto">
            <a:extLst>
              <a:ext uri="{FF2B5EF4-FFF2-40B4-BE49-F238E27FC236}">
                <a16:creationId xmlns:a16="http://schemas.microsoft.com/office/drawing/2014/main" id="{79D118C3-9E1A-41D3-A6DB-518B5F8FEAE1}"/>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EF78DD0-F0DE-48F9-BFF4-E854E3E2E0F9}"/>
              </a:ext>
            </a:extLst>
          </p:cNvPr>
          <p:cNvSpPr txBox="1"/>
          <p:nvPr/>
        </p:nvSpPr>
        <p:spPr>
          <a:xfrm>
            <a:off x="0" y="428083"/>
            <a:ext cx="9144000" cy="1279646"/>
          </a:xfrm>
          <a:prstGeom prst="rect">
            <a:avLst/>
          </a:prstGeom>
          <a:noFill/>
        </p:spPr>
        <p:txBody>
          <a:bodyPr wrap="square" rtlCol="0">
            <a:spAutoFit/>
          </a:bodyPr>
          <a:lstStyle/>
          <a:p>
            <a:pPr algn="ctr">
              <a:lnSpc>
                <a:spcPts val="2300"/>
              </a:lnSpc>
            </a:pPr>
            <a:r>
              <a:rPr lang="es-ES" sz="2400" dirty="0">
                <a:solidFill>
                  <a:srgbClr val="FFFF00"/>
                </a:solidFill>
              </a:rPr>
              <a:t>Aconteció que morando David en su casa, dijo David al profeta Natán: </a:t>
            </a:r>
            <a:r>
              <a:rPr lang="es-ES" sz="2400" dirty="0">
                <a:solidFill>
                  <a:srgbClr val="00B0F0"/>
                </a:solidFill>
              </a:rPr>
              <a:t>He aquí yo habito en casa de cedro, y el arca del pacto de Jehová debajo de cortinas.</a:t>
            </a:r>
            <a:r>
              <a:rPr lang="es-ES" sz="2400" dirty="0">
                <a:solidFill>
                  <a:schemeClr val="bg1"/>
                </a:solidFill>
              </a:rPr>
              <a:t> </a:t>
            </a:r>
            <a:r>
              <a:rPr lang="es-ES" sz="2400" dirty="0">
                <a:solidFill>
                  <a:srgbClr val="FFFF00"/>
                </a:solidFill>
              </a:rPr>
              <a:t>Y Natán dijo a David: </a:t>
            </a:r>
            <a:r>
              <a:rPr lang="es-ES" sz="2400" u="sng" dirty="0">
                <a:solidFill>
                  <a:srgbClr val="FFFF00"/>
                </a:solidFill>
              </a:rPr>
              <a:t>Haz todo lo que está en tu corazón</a:t>
            </a:r>
            <a:r>
              <a:rPr lang="es-ES" sz="2400" dirty="0">
                <a:solidFill>
                  <a:srgbClr val="FFFF00"/>
                </a:solidFill>
              </a:rPr>
              <a:t>, porque Dios está contigo. </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364088" y="2207521"/>
            <a:ext cx="3779912" cy="1869551"/>
          </a:xfrm>
          <a:prstGeom prst="rect">
            <a:avLst/>
          </a:prstGeom>
          <a:noFill/>
        </p:spPr>
        <p:txBody>
          <a:bodyPr wrap="square" rtlCol="0">
            <a:spAutoFit/>
          </a:bodyPr>
          <a:lstStyle/>
          <a:p>
            <a:pPr algn="ctr">
              <a:lnSpc>
                <a:spcPts val="2300"/>
              </a:lnSpc>
            </a:pPr>
            <a:r>
              <a:rPr lang="es-ES" sz="2400" dirty="0">
                <a:solidFill>
                  <a:srgbClr val="FFFF00"/>
                </a:solidFill>
              </a:rPr>
              <a:t>En aquella misma noche vino palabra de Dios a Natán, diciendo:</a:t>
            </a:r>
            <a:r>
              <a:rPr lang="es-ES" sz="2400" dirty="0">
                <a:solidFill>
                  <a:schemeClr val="bg1"/>
                </a:solidFill>
              </a:rPr>
              <a:t> Ve y di a David mi siervo: Así ha dicho Jehová: Tú no me edificarás casa en que habite. </a:t>
            </a:r>
          </a:p>
        </p:txBody>
      </p:sp>
    </p:spTree>
    <p:extLst>
      <p:ext uri="{BB962C8B-B14F-4D97-AF65-F5344CB8AC3E}">
        <p14:creationId xmlns:p14="http://schemas.microsoft.com/office/powerpoint/2010/main" val="1641533860"/>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6" name="1 CuadroTexto">
            <a:extLst>
              <a:ext uri="{FF2B5EF4-FFF2-40B4-BE49-F238E27FC236}">
                <a16:creationId xmlns:a16="http://schemas.microsoft.com/office/drawing/2014/main" id="{79D118C3-9E1A-41D3-A6DB-518B5F8FEAE1}"/>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EF78DD0-F0DE-48F9-BFF4-E854E3E2E0F9}"/>
              </a:ext>
            </a:extLst>
          </p:cNvPr>
          <p:cNvSpPr txBox="1"/>
          <p:nvPr/>
        </p:nvSpPr>
        <p:spPr>
          <a:xfrm>
            <a:off x="0" y="428083"/>
            <a:ext cx="9144000" cy="1279646"/>
          </a:xfrm>
          <a:prstGeom prst="rect">
            <a:avLst/>
          </a:prstGeom>
          <a:noFill/>
        </p:spPr>
        <p:txBody>
          <a:bodyPr wrap="square" rtlCol="0">
            <a:spAutoFit/>
          </a:bodyPr>
          <a:lstStyle/>
          <a:p>
            <a:pPr algn="ctr">
              <a:lnSpc>
                <a:spcPts val="2300"/>
              </a:lnSpc>
            </a:pPr>
            <a:r>
              <a:rPr lang="es-ES" sz="2400" dirty="0">
                <a:solidFill>
                  <a:srgbClr val="FFFF00"/>
                </a:solidFill>
              </a:rPr>
              <a:t>Aconteció que morando David en su casa, dijo David al profeta Natán: </a:t>
            </a:r>
            <a:r>
              <a:rPr lang="es-ES" sz="2400" dirty="0">
                <a:solidFill>
                  <a:srgbClr val="00B0F0"/>
                </a:solidFill>
              </a:rPr>
              <a:t>He aquí yo habito en casa de cedro, y el arca del pacto de Jehová debajo de cortinas.</a:t>
            </a:r>
            <a:r>
              <a:rPr lang="es-ES" sz="2400" dirty="0">
                <a:solidFill>
                  <a:schemeClr val="bg1"/>
                </a:solidFill>
              </a:rPr>
              <a:t> </a:t>
            </a:r>
            <a:r>
              <a:rPr lang="es-ES" sz="2400" dirty="0">
                <a:solidFill>
                  <a:srgbClr val="FFFF00"/>
                </a:solidFill>
              </a:rPr>
              <a:t>Y Natán dijo a David: </a:t>
            </a:r>
            <a:r>
              <a:rPr lang="es-ES" sz="2400" u="sng" dirty="0">
                <a:solidFill>
                  <a:srgbClr val="FFFF00"/>
                </a:solidFill>
              </a:rPr>
              <a:t>Haz todo lo que está en tu corazón</a:t>
            </a:r>
            <a:r>
              <a:rPr lang="es-ES" sz="2400" dirty="0">
                <a:solidFill>
                  <a:srgbClr val="FFFF00"/>
                </a:solidFill>
              </a:rPr>
              <a:t>, porque Dios está contigo. </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364088" y="2207521"/>
            <a:ext cx="3779912" cy="1869551"/>
          </a:xfrm>
          <a:prstGeom prst="rect">
            <a:avLst/>
          </a:prstGeom>
          <a:noFill/>
        </p:spPr>
        <p:txBody>
          <a:bodyPr wrap="square" rtlCol="0">
            <a:spAutoFit/>
          </a:bodyPr>
          <a:lstStyle/>
          <a:p>
            <a:pPr algn="ctr">
              <a:lnSpc>
                <a:spcPts val="2300"/>
              </a:lnSpc>
            </a:pPr>
            <a:r>
              <a:rPr lang="es-ES" sz="2400" dirty="0">
                <a:solidFill>
                  <a:srgbClr val="FFFF00"/>
                </a:solidFill>
              </a:rPr>
              <a:t>En aquella misma noche vino palabra de Dios a Natán, diciendo:</a:t>
            </a:r>
            <a:r>
              <a:rPr lang="es-ES" sz="2400" dirty="0">
                <a:solidFill>
                  <a:schemeClr val="bg1"/>
                </a:solidFill>
              </a:rPr>
              <a:t> </a:t>
            </a:r>
            <a:r>
              <a:rPr lang="es-ES" sz="2400" dirty="0">
                <a:solidFill>
                  <a:srgbClr val="00B0F0"/>
                </a:solidFill>
              </a:rPr>
              <a:t>Ve y di a David mi siervo: Así ha dicho Jehová: </a:t>
            </a:r>
            <a:r>
              <a:rPr lang="es-ES" sz="2400" u="sng" dirty="0">
                <a:solidFill>
                  <a:srgbClr val="00B0F0"/>
                </a:solidFill>
              </a:rPr>
              <a:t>Tú no me edificarás casa en que habite</a:t>
            </a:r>
            <a:r>
              <a:rPr lang="es-ES" sz="2400" dirty="0">
                <a:solidFill>
                  <a:srgbClr val="00B0F0"/>
                </a:solidFill>
              </a:rPr>
              <a:t>.</a:t>
            </a:r>
            <a:r>
              <a:rPr lang="es-ES" sz="2400" dirty="0">
                <a:solidFill>
                  <a:schemeClr val="bg1"/>
                </a:solidFill>
              </a:rPr>
              <a:t>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17:7, 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752528" cy="3344313"/>
          </a:xfrm>
          <a:prstGeom prst="rect">
            <a:avLst/>
          </a:prstGeom>
          <a:noFill/>
        </p:spPr>
        <p:txBody>
          <a:bodyPr wrap="square" rtlCol="0">
            <a:spAutoFit/>
          </a:bodyPr>
          <a:lstStyle/>
          <a:p>
            <a:pPr algn="ctr">
              <a:lnSpc>
                <a:spcPts val="2300"/>
              </a:lnSpc>
            </a:pPr>
            <a:r>
              <a:rPr lang="es-ES" sz="2400" dirty="0">
                <a:solidFill>
                  <a:schemeClr val="bg1"/>
                </a:solidFill>
              </a:rPr>
              <a:t>7 Por tanto, ahora dirás a mi siervo David: Así ha dicho Jehová de los ejércitos: Yo te tomé del redil, de detrás de las ovejas, para que fueses príncipe sobre mi pueblo Israel; 11 Y cuando tus días sean cumplidos para irte con tus padres, levantaré descendencia después de ti, a uno de entre tus hijos, y afirmaré su reino. 12 El me edificará casa, y yo confirmaré su trono eternamente. </a:t>
            </a:r>
          </a:p>
        </p:txBody>
      </p:sp>
    </p:spTree>
    <p:extLst>
      <p:ext uri="{BB962C8B-B14F-4D97-AF65-F5344CB8AC3E}">
        <p14:creationId xmlns:p14="http://schemas.microsoft.com/office/powerpoint/2010/main" val="14367285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6" name="1 CuadroTexto">
            <a:extLst>
              <a:ext uri="{FF2B5EF4-FFF2-40B4-BE49-F238E27FC236}">
                <a16:creationId xmlns:a16="http://schemas.microsoft.com/office/drawing/2014/main" id="{79D118C3-9E1A-41D3-A6DB-518B5F8FEAE1}"/>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EF78DD0-F0DE-48F9-BFF4-E854E3E2E0F9}"/>
              </a:ext>
            </a:extLst>
          </p:cNvPr>
          <p:cNvSpPr txBox="1"/>
          <p:nvPr/>
        </p:nvSpPr>
        <p:spPr>
          <a:xfrm>
            <a:off x="0" y="428083"/>
            <a:ext cx="9144000" cy="1279646"/>
          </a:xfrm>
          <a:prstGeom prst="rect">
            <a:avLst/>
          </a:prstGeom>
          <a:noFill/>
        </p:spPr>
        <p:txBody>
          <a:bodyPr wrap="square" rtlCol="0">
            <a:spAutoFit/>
          </a:bodyPr>
          <a:lstStyle/>
          <a:p>
            <a:pPr algn="ctr">
              <a:lnSpc>
                <a:spcPts val="2300"/>
              </a:lnSpc>
            </a:pPr>
            <a:r>
              <a:rPr lang="es-ES" sz="2400" dirty="0">
                <a:solidFill>
                  <a:srgbClr val="FFFF00"/>
                </a:solidFill>
              </a:rPr>
              <a:t>Aconteció que morando David en su casa, dijo David al profeta Natán: </a:t>
            </a:r>
            <a:r>
              <a:rPr lang="es-ES" sz="2400" dirty="0">
                <a:solidFill>
                  <a:srgbClr val="00B0F0"/>
                </a:solidFill>
              </a:rPr>
              <a:t>He aquí yo habito en casa de cedro, y el arca del pacto de Jehová debajo de cortinas.</a:t>
            </a:r>
            <a:r>
              <a:rPr lang="es-ES" sz="2400" dirty="0">
                <a:solidFill>
                  <a:schemeClr val="bg1"/>
                </a:solidFill>
              </a:rPr>
              <a:t> </a:t>
            </a:r>
            <a:r>
              <a:rPr lang="es-ES" sz="2400" dirty="0">
                <a:solidFill>
                  <a:srgbClr val="FFFF00"/>
                </a:solidFill>
              </a:rPr>
              <a:t>Y Natán dijo a David: </a:t>
            </a:r>
            <a:r>
              <a:rPr lang="es-ES" sz="2400" u="sng" dirty="0">
                <a:solidFill>
                  <a:srgbClr val="FFFF00"/>
                </a:solidFill>
              </a:rPr>
              <a:t>Haz todo lo que está en tu corazón</a:t>
            </a:r>
            <a:r>
              <a:rPr lang="es-ES" sz="2400" dirty="0">
                <a:solidFill>
                  <a:srgbClr val="FFFF00"/>
                </a:solidFill>
              </a:rPr>
              <a:t>, porque Dios está contigo. </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364088" y="2207521"/>
            <a:ext cx="3779912" cy="1869551"/>
          </a:xfrm>
          <a:prstGeom prst="rect">
            <a:avLst/>
          </a:prstGeom>
          <a:noFill/>
        </p:spPr>
        <p:txBody>
          <a:bodyPr wrap="square" rtlCol="0">
            <a:spAutoFit/>
          </a:bodyPr>
          <a:lstStyle/>
          <a:p>
            <a:pPr algn="ctr">
              <a:lnSpc>
                <a:spcPts val="2300"/>
              </a:lnSpc>
            </a:pPr>
            <a:r>
              <a:rPr lang="es-ES" sz="2400" dirty="0">
                <a:solidFill>
                  <a:srgbClr val="FFFF00"/>
                </a:solidFill>
              </a:rPr>
              <a:t>En aquella misma noche vino palabra de Dios a Natán, diciendo:</a:t>
            </a:r>
            <a:r>
              <a:rPr lang="es-ES" sz="2400" dirty="0">
                <a:solidFill>
                  <a:schemeClr val="bg1"/>
                </a:solidFill>
              </a:rPr>
              <a:t> </a:t>
            </a:r>
            <a:r>
              <a:rPr lang="es-ES" sz="2400" dirty="0">
                <a:solidFill>
                  <a:srgbClr val="00B0F0"/>
                </a:solidFill>
              </a:rPr>
              <a:t>Ve y di a David mi siervo: Así ha dicho Jehová: </a:t>
            </a:r>
            <a:r>
              <a:rPr lang="es-ES" sz="2400" u="sng" dirty="0">
                <a:solidFill>
                  <a:srgbClr val="00B0F0"/>
                </a:solidFill>
              </a:rPr>
              <a:t>Tú no me edificarás casa en que habite</a:t>
            </a:r>
            <a:r>
              <a:rPr lang="es-ES" sz="2400" dirty="0">
                <a:solidFill>
                  <a:srgbClr val="00B0F0"/>
                </a:solidFill>
              </a:rPr>
              <a:t>.</a:t>
            </a:r>
            <a:r>
              <a:rPr lang="es-ES" sz="2400" dirty="0">
                <a:solidFill>
                  <a:schemeClr val="bg1"/>
                </a:solidFill>
              </a:rPr>
              <a:t>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17:7, 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752528" cy="3344313"/>
          </a:xfrm>
          <a:prstGeom prst="rect">
            <a:avLst/>
          </a:prstGeom>
          <a:noFill/>
        </p:spPr>
        <p:txBody>
          <a:bodyPr wrap="square" rtlCol="0">
            <a:spAutoFit/>
          </a:bodyPr>
          <a:lstStyle/>
          <a:p>
            <a:pPr algn="ctr">
              <a:lnSpc>
                <a:spcPts val="2300"/>
              </a:lnSpc>
            </a:pPr>
            <a:r>
              <a:rPr lang="es-ES" sz="2400" dirty="0">
                <a:solidFill>
                  <a:schemeClr val="bg1"/>
                </a:solidFill>
              </a:rPr>
              <a:t>7 </a:t>
            </a:r>
            <a:r>
              <a:rPr lang="es-ES" sz="2400" dirty="0">
                <a:solidFill>
                  <a:srgbClr val="FFFF00"/>
                </a:solidFill>
              </a:rPr>
              <a:t>Por tanto, ahora dirás a mi siervo David: Así ha dicho Jehová de los ejércitos:</a:t>
            </a:r>
            <a:r>
              <a:rPr lang="es-ES" sz="2400" dirty="0">
                <a:solidFill>
                  <a:schemeClr val="bg1"/>
                </a:solidFill>
              </a:rPr>
              <a:t> Yo te tomé del redil, de detrás de las ovejas, para que fueses príncipe sobre mi pueblo Israel; 11 Y cuando tus días sean cumplidos para irte con tus padres, levantaré descendencia después de ti, a uno de entre tus hijos, y afirmaré su reino. 12 El me edificará casa, y yo confirmaré su trono eternamente. </a:t>
            </a:r>
          </a:p>
        </p:txBody>
      </p:sp>
    </p:spTree>
    <p:extLst>
      <p:ext uri="{BB962C8B-B14F-4D97-AF65-F5344CB8AC3E}">
        <p14:creationId xmlns:p14="http://schemas.microsoft.com/office/powerpoint/2010/main" val="147388212"/>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6" name="1 CuadroTexto">
            <a:extLst>
              <a:ext uri="{FF2B5EF4-FFF2-40B4-BE49-F238E27FC236}">
                <a16:creationId xmlns:a16="http://schemas.microsoft.com/office/drawing/2014/main" id="{79D118C3-9E1A-41D3-A6DB-518B5F8FEAE1}"/>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EF78DD0-F0DE-48F9-BFF4-E854E3E2E0F9}"/>
              </a:ext>
            </a:extLst>
          </p:cNvPr>
          <p:cNvSpPr txBox="1"/>
          <p:nvPr/>
        </p:nvSpPr>
        <p:spPr>
          <a:xfrm>
            <a:off x="0" y="428083"/>
            <a:ext cx="9144000" cy="1279646"/>
          </a:xfrm>
          <a:prstGeom prst="rect">
            <a:avLst/>
          </a:prstGeom>
          <a:noFill/>
        </p:spPr>
        <p:txBody>
          <a:bodyPr wrap="square" rtlCol="0">
            <a:spAutoFit/>
          </a:bodyPr>
          <a:lstStyle/>
          <a:p>
            <a:pPr algn="ctr">
              <a:lnSpc>
                <a:spcPts val="2300"/>
              </a:lnSpc>
            </a:pPr>
            <a:r>
              <a:rPr lang="es-ES" sz="2400" dirty="0">
                <a:solidFill>
                  <a:srgbClr val="FFFF00"/>
                </a:solidFill>
              </a:rPr>
              <a:t>Aconteció que morando David en su casa, dijo David al profeta Natán: </a:t>
            </a:r>
            <a:r>
              <a:rPr lang="es-ES" sz="2400" dirty="0">
                <a:solidFill>
                  <a:srgbClr val="00B0F0"/>
                </a:solidFill>
              </a:rPr>
              <a:t>He aquí yo habito en casa de cedro, y el arca del pacto de Jehová debajo de cortinas.</a:t>
            </a:r>
            <a:r>
              <a:rPr lang="es-ES" sz="2400" dirty="0">
                <a:solidFill>
                  <a:schemeClr val="bg1"/>
                </a:solidFill>
              </a:rPr>
              <a:t> </a:t>
            </a:r>
            <a:r>
              <a:rPr lang="es-ES" sz="2400" dirty="0">
                <a:solidFill>
                  <a:srgbClr val="FFFF00"/>
                </a:solidFill>
              </a:rPr>
              <a:t>Y Natán dijo a David: </a:t>
            </a:r>
            <a:r>
              <a:rPr lang="es-ES" sz="2400" u="sng" dirty="0">
                <a:solidFill>
                  <a:srgbClr val="FFFF00"/>
                </a:solidFill>
              </a:rPr>
              <a:t>Haz todo lo que está en tu corazón</a:t>
            </a:r>
            <a:r>
              <a:rPr lang="es-ES" sz="2400" dirty="0">
                <a:solidFill>
                  <a:srgbClr val="FFFF00"/>
                </a:solidFill>
              </a:rPr>
              <a:t>, porque Dios está contigo. </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364088" y="2207521"/>
            <a:ext cx="3779912" cy="1869551"/>
          </a:xfrm>
          <a:prstGeom prst="rect">
            <a:avLst/>
          </a:prstGeom>
          <a:noFill/>
        </p:spPr>
        <p:txBody>
          <a:bodyPr wrap="square" rtlCol="0">
            <a:spAutoFit/>
          </a:bodyPr>
          <a:lstStyle/>
          <a:p>
            <a:pPr algn="ctr">
              <a:lnSpc>
                <a:spcPts val="2300"/>
              </a:lnSpc>
            </a:pPr>
            <a:r>
              <a:rPr lang="es-ES" sz="2400" dirty="0">
                <a:solidFill>
                  <a:srgbClr val="FFFF00"/>
                </a:solidFill>
              </a:rPr>
              <a:t>En aquella misma noche vino palabra de Dios a Natán, diciendo:</a:t>
            </a:r>
            <a:r>
              <a:rPr lang="es-ES" sz="2400" dirty="0">
                <a:solidFill>
                  <a:schemeClr val="bg1"/>
                </a:solidFill>
              </a:rPr>
              <a:t> </a:t>
            </a:r>
            <a:r>
              <a:rPr lang="es-ES" sz="2400" dirty="0">
                <a:solidFill>
                  <a:srgbClr val="00B0F0"/>
                </a:solidFill>
              </a:rPr>
              <a:t>Ve y di a David mi siervo: Así ha dicho Jehová: </a:t>
            </a:r>
            <a:r>
              <a:rPr lang="es-ES" sz="2400" u="sng" dirty="0">
                <a:solidFill>
                  <a:srgbClr val="00B0F0"/>
                </a:solidFill>
              </a:rPr>
              <a:t>Tú no me edificarás casa en que habite</a:t>
            </a:r>
            <a:r>
              <a:rPr lang="es-ES" sz="2400" dirty="0">
                <a:solidFill>
                  <a:srgbClr val="00B0F0"/>
                </a:solidFill>
              </a:rPr>
              <a:t>.</a:t>
            </a:r>
            <a:r>
              <a:rPr lang="es-ES" sz="2400" dirty="0">
                <a:solidFill>
                  <a:schemeClr val="bg1"/>
                </a:solidFill>
              </a:rPr>
              <a:t>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17:7, 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752528" cy="3344313"/>
          </a:xfrm>
          <a:prstGeom prst="rect">
            <a:avLst/>
          </a:prstGeom>
          <a:noFill/>
        </p:spPr>
        <p:txBody>
          <a:bodyPr wrap="square" rtlCol="0">
            <a:spAutoFit/>
          </a:bodyPr>
          <a:lstStyle/>
          <a:p>
            <a:pPr algn="ctr">
              <a:lnSpc>
                <a:spcPts val="2300"/>
              </a:lnSpc>
            </a:pPr>
            <a:r>
              <a:rPr lang="es-ES" sz="2400" dirty="0">
                <a:solidFill>
                  <a:schemeClr val="bg1"/>
                </a:solidFill>
              </a:rPr>
              <a:t>7 </a:t>
            </a:r>
            <a:r>
              <a:rPr lang="es-ES" sz="2400" dirty="0">
                <a:solidFill>
                  <a:srgbClr val="FFFF00"/>
                </a:solidFill>
              </a:rPr>
              <a:t>Por tanto, ahora dirás a mi siervo David: Así ha dicho Jehová de los ejércitos:</a:t>
            </a:r>
            <a:r>
              <a:rPr lang="es-ES" sz="2400" dirty="0">
                <a:solidFill>
                  <a:schemeClr val="bg1"/>
                </a:solidFill>
              </a:rPr>
              <a:t> </a:t>
            </a:r>
            <a:r>
              <a:rPr lang="es-ES" sz="2400" dirty="0">
                <a:solidFill>
                  <a:srgbClr val="00B0F0"/>
                </a:solidFill>
              </a:rPr>
              <a:t>Yo te tomé del redil, de detrás de las ovejas, para que fueses príncipe sobre mi pueblo Israel; </a:t>
            </a:r>
            <a:r>
              <a:rPr lang="es-ES" sz="2400" dirty="0">
                <a:solidFill>
                  <a:schemeClr val="bg1"/>
                </a:solidFill>
              </a:rPr>
              <a:t>11 Y cuando tus días sean cumplidos para irte con tus padres, levantaré descendencia después de ti, a uno de entre tus hijos, y afirmaré su reino. 12 El me edificará casa, y yo confirmaré su trono eternamente. </a:t>
            </a:r>
          </a:p>
        </p:txBody>
      </p:sp>
    </p:spTree>
    <p:extLst>
      <p:ext uri="{BB962C8B-B14F-4D97-AF65-F5344CB8AC3E}">
        <p14:creationId xmlns:p14="http://schemas.microsoft.com/office/powerpoint/2010/main" val="325911464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6" name="1 CuadroTexto">
            <a:extLst>
              <a:ext uri="{FF2B5EF4-FFF2-40B4-BE49-F238E27FC236}">
                <a16:creationId xmlns:a16="http://schemas.microsoft.com/office/drawing/2014/main" id="{79D118C3-9E1A-41D3-A6DB-518B5F8FEAE1}"/>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EF78DD0-F0DE-48F9-BFF4-E854E3E2E0F9}"/>
              </a:ext>
            </a:extLst>
          </p:cNvPr>
          <p:cNvSpPr txBox="1"/>
          <p:nvPr/>
        </p:nvSpPr>
        <p:spPr>
          <a:xfrm>
            <a:off x="0" y="428083"/>
            <a:ext cx="9144000" cy="1279646"/>
          </a:xfrm>
          <a:prstGeom prst="rect">
            <a:avLst/>
          </a:prstGeom>
          <a:noFill/>
        </p:spPr>
        <p:txBody>
          <a:bodyPr wrap="square" rtlCol="0">
            <a:spAutoFit/>
          </a:bodyPr>
          <a:lstStyle/>
          <a:p>
            <a:pPr algn="ctr">
              <a:lnSpc>
                <a:spcPts val="2300"/>
              </a:lnSpc>
            </a:pPr>
            <a:r>
              <a:rPr lang="es-ES" sz="2400" dirty="0">
                <a:solidFill>
                  <a:srgbClr val="FFFF00"/>
                </a:solidFill>
              </a:rPr>
              <a:t>Aconteció que morando David en su casa, dijo David al profeta Natán: </a:t>
            </a:r>
            <a:r>
              <a:rPr lang="es-ES" sz="2400" dirty="0">
                <a:solidFill>
                  <a:srgbClr val="00B0F0"/>
                </a:solidFill>
              </a:rPr>
              <a:t>He aquí yo habito en casa de cedro, y el arca del pacto de Jehová debajo de cortinas.</a:t>
            </a:r>
            <a:r>
              <a:rPr lang="es-ES" sz="2400" dirty="0">
                <a:solidFill>
                  <a:schemeClr val="bg1"/>
                </a:solidFill>
              </a:rPr>
              <a:t> </a:t>
            </a:r>
            <a:r>
              <a:rPr lang="es-ES" sz="2400" dirty="0">
                <a:solidFill>
                  <a:srgbClr val="FFFF00"/>
                </a:solidFill>
              </a:rPr>
              <a:t>Y Natán dijo a David: </a:t>
            </a:r>
            <a:r>
              <a:rPr lang="es-ES" sz="2400" u="sng" dirty="0">
                <a:solidFill>
                  <a:srgbClr val="FFFF00"/>
                </a:solidFill>
              </a:rPr>
              <a:t>Haz todo lo que está en tu corazón</a:t>
            </a:r>
            <a:r>
              <a:rPr lang="es-ES" sz="2400" dirty="0">
                <a:solidFill>
                  <a:srgbClr val="FFFF00"/>
                </a:solidFill>
              </a:rPr>
              <a:t>, porque Dios está contigo. </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364088" y="2207521"/>
            <a:ext cx="3779912" cy="1869551"/>
          </a:xfrm>
          <a:prstGeom prst="rect">
            <a:avLst/>
          </a:prstGeom>
          <a:noFill/>
        </p:spPr>
        <p:txBody>
          <a:bodyPr wrap="square" rtlCol="0">
            <a:spAutoFit/>
          </a:bodyPr>
          <a:lstStyle/>
          <a:p>
            <a:pPr algn="ctr">
              <a:lnSpc>
                <a:spcPts val="2300"/>
              </a:lnSpc>
            </a:pPr>
            <a:r>
              <a:rPr lang="es-ES" sz="2400" dirty="0">
                <a:solidFill>
                  <a:srgbClr val="FFFF00"/>
                </a:solidFill>
              </a:rPr>
              <a:t>En aquella misma noche vino palabra de Dios a Natán, diciendo:</a:t>
            </a:r>
            <a:r>
              <a:rPr lang="es-ES" sz="2400" dirty="0">
                <a:solidFill>
                  <a:schemeClr val="bg1"/>
                </a:solidFill>
              </a:rPr>
              <a:t> </a:t>
            </a:r>
            <a:r>
              <a:rPr lang="es-ES" sz="2400" dirty="0">
                <a:solidFill>
                  <a:srgbClr val="00B0F0"/>
                </a:solidFill>
              </a:rPr>
              <a:t>Ve y di a David mi siervo: Así ha dicho Jehová: </a:t>
            </a:r>
            <a:r>
              <a:rPr lang="es-ES" sz="2400" u="sng" dirty="0">
                <a:solidFill>
                  <a:srgbClr val="00B0F0"/>
                </a:solidFill>
              </a:rPr>
              <a:t>Tú no me edificarás casa en que habite</a:t>
            </a:r>
            <a:r>
              <a:rPr lang="es-ES" sz="2400" dirty="0">
                <a:solidFill>
                  <a:srgbClr val="00B0F0"/>
                </a:solidFill>
              </a:rPr>
              <a:t>.</a:t>
            </a:r>
            <a:r>
              <a:rPr lang="es-ES" sz="2400" dirty="0">
                <a:solidFill>
                  <a:schemeClr val="bg1"/>
                </a:solidFill>
              </a:rPr>
              <a:t>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17:7, 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752528" cy="3344313"/>
          </a:xfrm>
          <a:prstGeom prst="rect">
            <a:avLst/>
          </a:prstGeom>
          <a:noFill/>
        </p:spPr>
        <p:txBody>
          <a:bodyPr wrap="square" rtlCol="0">
            <a:spAutoFit/>
          </a:bodyPr>
          <a:lstStyle/>
          <a:p>
            <a:pPr algn="ctr">
              <a:lnSpc>
                <a:spcPts val="2300"/>
              </a:lnSpc>
            </a:pPr>
            <a:r>
              <a:rPr lang="es-ES" sz="2400" dirty="0">
                <a:solidFill>
                  <a:schemeClr val="bg1"/>
                </a:solidFill>
              </a:rPr>
              <a:t>7 </a:t>
            </a:r>
            <a:r>
              <a:rPr lang="es-ES" sz="2400" dirty="0">
                <a:solidFill>
                  <a:srgbClr val="FFFF00"/>
                </a:solidFill>
              </a:rPr>
              <a:t>Por tanto, ahora dirás a mi siervo David: Así ha dicho Jehová de los ejércitos:</a:t>
            </a:r>
            <a:r>
              <a:rPr lang="es-ES" sz="2400" dirty="0">
                <a:solidFill>
                  <a:schemeClr val="bg1"/>
                </a:solidFill>
              </a:rPr>
              <a:t> </a:t>
            </a:r>
            <a:r>
              <a:rPr lang="es-ES" sz="2400" dirty="0">
                <a:solidFill>
                  <a:srgbClr val="00B0F0"/>
                </a:solidFill>
              </a:rPr>
              <a:t>Yo te tomé del redil, de detrás de las ovejas, para que fueses príncipe sobre mi pueblo Israel; </a:t>
            </a:r>
            <a:r>
              <a:rPr lang="es-ES" sz="2400" dirty="0">
                <a:solidFill>
                  <a:schemeClr val="bg1"/>
                </a:solidFill>
              </a:rPr>
              <a:t>11 </a:t>
            </a:r>
            <a:r>
              <a:rPr lang="es-ES" sz="2400" dirty="0">
                <a:solidFill>
                  <a:srgbClr val="FFFF00"/>
                </a:solidFill>
              </a:rPr>
              <a:t>Y cuando tus días sean cumplidos para irte con tus padres, levantaré descendencia después de ti, a uno de entre tus hijos, y afirmaré su reino.</a:t>
            </a:r>
            <a:r>
              <a:rPr lang="es-ES" sz="2400" dirty="0">
                <a:solidFill>
                  <a:schemeClr val="bg1"/>
                </a:solidFill>
              </a:rPr>
              <a:t> 12 El me edificará casa, y yo confirmaré su trono eternamente. </a:t>
            </a:r>
          </a:p>
        </p:txBody>
      </p:sp>
    </p:spTree>
    <p:extLst>
      <p:ext uri="{BB962C8B-B14F-4D97-AF65-F5344CB8AC3E}">
        <p14:creationId xmlns:p14="http://schemas.microsoft.com/office/powerpoint/2010/main" val="3190822549"/>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6" name="1 CuadroTexto">
            <a:extLst>
              <a:ext uri="{FF2B5EF4-FFF2-40B4-BE49-F238E27FC236}">
                <a16:creationId xmlns:a16="http://schemas.microsoft.com/office/drawing/2014/main" id="{79D118C3-9E1A-41D3-A6DB-518B5F8FEAE1}"/>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EF78DD0-F0DE-48F9-BFF4-E854E3E2E0F9}"/>
              </a:ext>
            </a:extLst>
          </p:cNvPr>
          <p:cNvSpPr txBox="1"/>
          <p:nvPr/>
        </p:nvSpPr>
        <p:spPr>
          <a:xfrm>
            <a:off x="0" y="428083"/>
            <a:ext cx="9144000" cy="1279646"/>
          </a:xfrm>
          <a:prstGeom prst="rect">
            <a:avLst/>
          </a:prstGeom>
          <a:noFill/>
        </p:spPr>
        <p:txBody>
          <a:bodyPr wrap="square" rtlCol="0">
            <a:spAutoFit/>
          </a:bodyPr>
          <a:lstStyle/>
          <a:p>
            <a:pPr algn="ctr">
              <a:lnSpc>
                <a:spcPts val="2300"/>
              </a:lnSpc>
            </a:pPr>
            <a:r>
              <a:rPr lang="es-ES" sz="2400" dirty="0">
                <a:solidFill>
                  <a:srgbClr val="FFFF00"/>
                </a:solidFill>
              </a:rPr>
              <a:t>Aconteció que morando David en su casa, dijo David al profeta Natán: </a:t>
            </a:r>
            <a:r>
              <a:rPr lang="es-ES" sz="2400" dirty="0">
                <a:solidFill>
                  <a:srgbClr val="00B0F0"/>
                </a:solidFill>
              </a:rPr>
              <a:t>He aquí yo habito en casa de cedro, y el arca del pacto de Jehová debajo de cortinas.</a:t>
            </a:r>
            <a:r>
              <a:rPr lang="es-ES" sz="2400" dirty="0">
                <a:solidFill>
                  <a:schemeClr val="bg1"/>
                </a:solidFill>
              </a:rPr>
              <a:t> </a:t>
            </a:r>
            <a:r>
              <a:rPr lang="es-ES" sz="2400" dirty="0">
                <a:solidFill>
                  <a:srgbClr val="FFFF00"/>
                </a:solidFill>
              </a:rPr>
              <a:t>Y Natán dijo a David: </a:t>
            </a:r>
            <a:r>
              <a:rPr lang="es-ES" sz="2400" u="sng" dirty="0">
                <a:solidFill>
                  <a:srgbClr val="FFFF00"/>
                </a:solidFill>
              </a:rPr>
              <a:t>Haz todo lo que está en tu corazón</a:t>
            </a:r>
            <a:r>
              <a:rPr lang="es-ES" sz="2400" dirty="0">
                <a:solidFill>
                  <a:srgbClr val="FFFF00"/>
                </a:solidFill>
              </a:rPr>
              <a:t>, porque Dios está contigo. </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364088" y="2207521"/>
            <a:ext cx="3779912" cy="1869551"/>
          </a:xfrm>
          <a:prstGeom prst="rect">
            <a:avLst/>
          </a:prstGeom>
          <a:noFill/>
        </p:spPr>
        <p:txBody>
          <a:bodyPr wrap="square" rtlCol="0">
            <a:spAutoFit/>
          </a:bodyPr>
          <a:lstStyle/>
          <a:p>
            <a:pPr algn="ctr">
              <a:lnSpc>
                <a:spcPts val="2300"/>
              </a:lnSpc>
            </a:pPr>
            <a:r>
              <a:rPr lang="es-ES" sz="2400" dirty="0">
                <a:solidFill>
                  <a:srgbClr val="FFFF00"/>
                </a:solidFill>
              </a:rPr>
              <a:t>En aquella misma noche vino palabra de Dios a Natán, diciendo:</a:t>
            </a:r>
            <a:r>
              <a:rPr lang="es-ES" sz="2400" dirty="0">
                <a:solidFill>
                  <a:schemeClr val="bg1"/>
                </a:solidFill>
              </a:rPr>
              <a:t> </a:t>
            </a:r>
            <a:r>
              <a:rPr lang="es-ES" sz="2400" dirty="0">
                <a:solidFill>
                  <a:srgbClr val="00B0F0"/>
                </a:solidFill>
              </a:rPr>
              <a:t>Ve y di a David mi siervo: Así ha dicho Jehová: </a:t>
            </a:r>
            <a:r>
              <a:rPr lang="es-ES" sz="2400" u="sng" dirty="0">
                <a:solidFill>
                  <a:srgbClr val="00B0F0"/>
                </a:solidFill>
              </a:rPr>
              <a:t>Tú no me edificarás casa en que habite</a:t>
            </a:r>
            <a:r>
              <a:rPr lang="es-ES" sz="2400" dirty="0">
                <a:solidFill>
                  <a:srgbClr val="00B0F0"/>
                </a:solidFill>
              </a:rPr>
              <a:t>.</a:t>
            </a:r>
            <a:r>
              <a:rPr lang="es-ES" sz="2400" dirty="0">
                <a:solidFill>
                  <a:schemeClr val="bg1"/>
                </a:solidFill>
              </a:rPr>
              <a:t>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17:7, 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752528" cy="3344313"/>
          </a:xfrm>
          <a:prstGeom prst="rect">
            <a:avLst/>
          </a:prstGeom>
          <a:noFill/>
        </p:spPr>
        <p:txBody>
          <a:bodyPr wrap="square" rtlCol="0">
            <a:spAutoFit/>
          </a:bodyPr>
          <a:lstStyle/>
          <a:p>
            <a:pPr algn="ctr">
              <a:lnSpc>
                <a:spcPts val="2300"/>
              </a:lnSpc>
            </a:pPr>
            <a:r>
              <a:rPr lang="es-ES" sz="2400" dirty="0">
                <a:solidFill>
                  <a:schemeClr val="bg1"/>
                </a:solidFill>
              </a:rPr>
              <a:t>7 </a:t>
            </a:r>
            <a:r>
              <a:rPr lang="es-ES" sz="2400" dirty="0">
                <a:solidFill>
                  <a:srgbClr val="FFFF00"/>
                </a:solidFill>
              </a:rPr>
              <a:t>Por tanto, ahora dirás a mi siervo David: Así ha dicho Jehová de los ejércitos:</a:t>
            </a:r>
            <a:r>
              <a:rPr lang="es-ES" sz="2400" dirty="0">
                <a:solidFill>
                  <a:schemeClr val="bg1"/>
                </a:solidFill>
              </a:rPr>
              <a:t> </a:t>
            </a:r>
            <a:r>
              <a:rPr lang="es-ES" sz="2400" dirty="0">
                <a:solidFill>
                  <a:srgbClr val="00B0F0"/>
                </a:solidFill>
              </a:rPr>
              <a:t>Yo te tomé del redil, de detrás de las ovejas, para que fueses príncipe sobre mi pueblo Israel; </a:t>
            </a:r>
            <a:r>
              <a:rPr lang="es-ES" sz="2400" dirty="0">
                <a:solidFill>
                  <a:schemeClr val="bg1"/>
                </a:solidFill>
              </a:rPr>
              <a:t>11 </a:t>
            </a:r>
            <a:r>
              <a:rPr lang="es-ES" sz="2400" dirty="0">
                <a:solidFill>
                  <a:srgbClr val="FFFF00"/>
                </a:solidFill>
              </a:rPr>
              <a:t>Y cuando tus días sean cumplidos para irte con tus padres, levantaré descendencia después de ti, a uno de entre tus hijos, y afirmaré su reino.</a:t>
            </a:r>
            <a:r>
              <a:rPr lang="es-ES" sz="2400" dirty="0">
                <a:solidFill>
                  <a:schemeClr val="bg1"/>
                </a:solidFill>
              </a:rPr>
              <a:t> 12 </a:t>
            </a:r>
            <a:r>
              <a:rPr lang="es-ES" sz="2400" u="sng" dirty="0">
                <a:solidFill>
                  <a:srgbClr val="00B0F0"/>
                </a:solidFill>
              </a:rPr>
              <a:t>El me edificará casa</a:t>
            </a:r>
            <a:r>
              <a:rPr lang="es-ES" sz="2400" dirty="0">
                <a:solidFill>
                  <a:srgbClr val="00B0F0"/>
                </a:solidFill>
              </a:rPr>
              <a:t>, y yo confirmaré su trono eternamente. </a:t>
            </a:r>
          </a:p>
        </p:txBody>
      </p:sp>
    </p:spTree>
    <p:extLst>
      <p:ext uri="{BB962C8B-B14F-4D97-AF65-F5344CB8AC3E}">
        <p14:creationId xmlns:p14="http://schemas.microsoft.com/office/powerpoint/2010/main" val="2893880996"/>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6" name="1 CuadroTexto">
            <a:extLst>
              <a:ext uri="{FF2B5EF4-FFF2-40B4-BE49-F238E27FC236}">
                <a16:creationId xmlns:a16="http://schemas.microsoft.com/office/drawing/2014/main" id="{79D118C3-9E1A-41D3-A6DB-518B5F8FEAE1}"/>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EF78DD0-F0DE-48F9-BFF4-E854E3E2E0F9}"/>
              </a:ext>
            </a:extLst>
          </p:cNvPr>
          <p:cNvSpPr txBox="1"/>
          <p:nvPr/>
        </p:nvSpPr>
        <p:spPr>
          <a:xfrm>
            <a:off x="0" y="428083"/>
            <a:ext cx="9144000" cy="1279646"/>
          </a:xfrm>
          <a:prstGeom prst="rect">
            <a:avLst/>
          </a:prstGeom>
          <a:noFill/>
        </p:spPr>
        <p:txBody>
          <a:bodyPr wrap="square" rtlCol="0">
            <a:spAutoFit/>
          </a:bodyPr>
          <a:lstStyle/>
          <a:p>
            <a:pPr algn="ctr">
              <a:lnSpc>
                <a:spcPts val="2300"/>
              </a:lnSpc>
            </a:pPr>
            <a:r>
              <a:rPr lang="es-ES" sz="2400" dirty="0">
                <a:solidFill>
                  <a:srgbClr val="FFFF00"/>
                </a:solidFill>
              </a:rPr>
              <a:t>Aconteció que morando David en su casa, dijo David al profeta Natán: </a:t>
            </a:r>
            <a:r>
              <a:rPr lang="es-ES" sz="2400" dirty="0">
                <a:solidFill>
                  <a:srgbClr val="00B0F0"/>
                </a:solidFill>
              </a:rPr>
              <a:t>He aquí yo habito en casa de cedro, y el arca del pacto de Jehová debajo de cortinas.</a:t>
            </a:r>
            <a:r>
              <a:rPr lang="es-ES" sz="2400" dirty="0">
                <a:solidFill>
                  <a:schemeClr val="bg1"/>
                </a:solidFill>
              </a:rPr>
              <a:t> </a:t>
            </a:r>
            <a:r>
              <a:rPr lang="es-ES" sz="2400" dirty="0">
                <a:solidFill>
                  <a:srgbClr val="FFFF00"/>
                </a:solidFill>
              </a:rPr>
              <a:t>Y Natán dijo a David: </a:t>
            </a:r>
            <a:r>
              <a:rPr lang="es-ES" sz="2400" u="sng" dirty="0">
                <a:solidFill>
                  <a:srgbClr val="FFFF00"/>
                </a:solidFill>
              </a:rPr>
              <a:t>Haz todo lo que está en tu corazón</a:t>
            </a:r>
            <a:r>
              <a:rPr lang="es-ES" sz="2400" dirty="0">
                <a:solidFill>
                  <a:srgbClr val="FFFF00"/>
                </a:solidFill>
              </a:rPr>
              <a:t>, porque Dios está contigo. </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1574598"/>
          </a:xfrm>
          <a:prstGeom prst="rect">
            <a:avLst/>
          </a:prstGeom>
          <a:noFill/>
        </p:spPr>
        <p:txBody>
          <a:bodyPr wrap="square" rtlCol="0">
            <a:spAutoFit/>
          </a:bodyPr>
          <a:lstStyle/>
          <a:p>
            <a:pPr algn="ctr">
              <a:lnSpc>
                <a:spcPts val="2300"/>
              </a:lnSpc>
            </a:pPr>
            <a:r>
              <a:rPr lang="es-ES" sz="2400" dirty="0">
                <a:solidFill>
                  <a:schemeClr val="bg1"/>
                </a:solidFill>
              </a:rPr>
              <a:t>Ahora pues, Jehová, la palabra que has hablado acerca de tu siervo y de su casa, sea firme para siempre, y haz como has dicho.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17:7, 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752528" cy="3344313"/>
          </a:xfrm>
          <a:prstGeom prst="rect">
            <a:avLst/>
          </a:prstGeom>
          <a:noFill/>
        </p:spPr>
        <p:txBody>
          <a:bodyPr wrap="square" rtlCol="0">
            <a:spAutoFit/>
          </a:bodyPr>
          <a:lstStyle/>
          <a:p>
            <a:pPr algn="ctr">
              <a:lnSpc>
                <a:spcPts val="2300"/>
              </a:lnSpc>
            </a:pPr>
            <a:r>
              <a:rPr lang="es-ES" sz="2400" dirty="0">
                <a:solidFill>
                  <a:schemeClr val="bg1"/>
                </a:solidFill>
              </a:rPr>
              <a:t>7 </a:t>
            </a:r>
            <a:r>
              <a:rPr lang="es-ES" sz="2400" dirty="0">
                <a:solidFill>
                  <a:srgbClr val="FFFF00"/>
                </a:solidFill>
              </a:rPr>
              <a:t>Por tanto, ahora dirás a mi siervo David: Así ha dicho Jehová de los ejércitos:</a:t>
            </a:r>
            <a:r>
              <a:rPr lang="es-ES" sz="2400" dirty="0">
                <a:solidFill>
                  <a:schemeClr val="bg1"/>
                </a:solidFill>
              </a:rPr>
              <a:t> </a:t>
            </a:r>
            <a:r>
              <a:rPr lang="es-ES" sz="2400" dirty="0">
                <a:solidFill>
                  <a:srgbClr val="00B0F0"/>
                </a:solidFill>
              </a:rPr>
              <a:t>Yo te tomé del redil, de detrás de las ovejas, para que fueses príncipe sobre mi pueblo Israel; </a:t>
            </a:r>
            <a:r>
              <a:rPr lang="es-ES" sz="2400" dirty="0">
                <a:solidFill>
                  <a:schemeClr val="bg1"/>
                </a:solidFill>
              </a:rPr>
              <a:t>11 </a:t>
            </a:r>
            <a:r>
              <a:rPr lang="es-ES" sz="2400" dirty="0">
                <a:solidFill>
                  <a:srgbClr val="FFFF00"/>
                </a:solidFill>
              </a:rPr>
              <a:t>Y cuando tus días sean cumplidos para irte con tus padres, levantaré descendencia después de ti, a uno de entre tus hijos, y afirmaré su reino.</a:t>
            </a:r>
            <a:r>
              <a:rPr lang="es-ES" sz="2400" dirty="0">
                <a:solidFill>
                  <a:schemeClr val="bg1"/>
                </a:solidFill>
              </a:rPr>
              <a:t> 12 </a:t>
            </a:r>
            <a:r>
              <a:rPr lang="es-ES" sz="2400" u="sng" dirty="0">
                <a:solidFill>
                  <a:srgbClr val="00B0F0"/>
                </a:solidFill>
              </a:rPr>
              <a:t>El me edificará casa</a:t>
            </a:r>
            <a:r>
              <a:rPr lang="es-ES" sz="2400" dirty="0">
                <a:solidFill>
                  <a:srgbClr val="00B0F0"/>
                </a:solidFill>
              </a:rPr>
              <a:t>, y yo confirmaré su trono eternamente. </a:t>
            </a:r>
          </a:p>
        </p:txBody>
      </p:sp>
    </p:spTree>
    <p:extLst>
      <p:ext uri="{BB962C8B-B14F-4D97-AF65-F5344CB8AC3E}">
        <p14:creationId xmlns:p14="http://schemas.microsoft.com/office/powerpoint/2010/main" val="24229210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6" name="1 CuadroTexto">
            <a:extLst>
              <a:ext uri="{FF2B5EF4-FFF2-40B4-BE49-F238E27FC236}">
                <a16:creationId xmlns:a16="http://schemas.microsoft.com/office/drawing/2014/main" id="{79D118C3-9E1A-41D3-A6DB-518B5F8FEAE1}"/>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EF78DD0-F0DE-48F9-BFF4-E854E3E2E0F9}"/>
              </a:ext>
            </a:extLst>
          </p:cNvPr>
          <p:cNvSpPr txBox="1"/>
          <p:nvPr/>
        </p:nvSpPr>
        <p:spPr>
          <a:xfrm>
            <a:off x="0" y="428083"/>
            <a:ext cx="9144000" cy="1279646"/>
          </a:xfrm>
          <a:prstGeom prst="rect">
            <a:avLst/>
          </a:prstGeom>
          <a:noFill/>
        </p:spPr>
        <p:txBody>
          <a:bodyPr wrap="square" rtlCol="0">
            <a:spAutoFit/>
          </a:bodyPr>
          <a:lstStyle/>
          <a:p>
            <a:pPr algn="ctr">
              <a:lnSpc>
                <a:spcPts val="2300"/>
              </a:lnSpc>
            </a:pPr>
            <a:r>
              <a:rPr lang="es-ES" sz="2400" dirty="0">
                <a:solidFill>
                  <a:srgbClr val="FFFF00"/>
                </a:solidFill>
              </a:rPr>
              <a:t>Aconteció que morando David en su casa, dijo David al profeta Natán: </a:t>
            </a:r>
            <a:r>
              <a:rPr lang="es-ES" sz="2400" dirty="0">
                <a:solidFill>
                  <a:srgbClr val="00B0F0"/>
                </a:solidFill>
              </a:rPr>
              <a:t>He aquí yo habito en casa de cedro, y el arca del pacto de Jehová debajo de cortinas.</a:t>
            </a:r>
            <a:r>
              <a:rPr lang="es-ES" sz="2400" dirty="0">
                <a:solidFill>
                  <a:schemeClr val="bg1"/>
                </a:solidFill>
              </a:rPr>
              <a:t> </a:t>
            </a:r>
            <a:r>
              <a:rPr lang="es-ES" sz="2400" dirty="0">
                <a:solidFill>
                  <a:srgbClr val="FFFF00"/>
                </a:solidFill>
              </a:rPr>
              <a:t>Y Natán dijo a David: </a:t>
            </a:r>
            <a:r>
              <a:rPr lang="es-ES" sz="2400" u="sng" dirty="0">
                <a:solidFill>
                  <a:srgbClr val="FFFF00"/>
                </a:solidFill>
              </a:rPr>
              <a:t>Haz todo lo que está en tu corazón</a:t>
            </a:r>
            <a:r>
              <a:rPr lang="es-ES" sz="2400" dirty="0">
                <a:solidFill>
                  <a:srgbClr val="FFFF00"/>
                </a:solidFill>
              </a:rPr>
              <a:t>, porque Dios está contigo. </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1574598"/>
          </a:xfrm>
          <a:prstGeom prst="rect">
            <a:avLst/>
          </a:prstGeom>
          <a:noFill/>
        </p:spPr>
        <p:txBody>
          <a:bodyPr wrap="square" rtlCol="0">
            <a:spAutoFit/>
          </a:bodyPr>
          <a:lstStyle/>
          <a:p>
            <a:pPr algn="ctr">
              <a:lnSpc>
                <a:spcPts val="2300"/>
              </a:lnSpc>
            </a:pPr>
            <a:r>
              <a:rPr lang="es-ES" sz="2400" dirty="0">
                <a:solidFill>
                  <a:srgbClr val="FFFF00"/>
                </a:solidFill>
              </a:rPr>
              <a:t>Ahora pues, Jehová, la palabra que has hablado acerca de tu siervo y de su casa, sea firme para siempre, </a:t>
            </a:r>
            <a:r>
              <a:rPr lang="es-ES" sz="2400" dirty="0">
                <a:solidFill>
                  <a:schemeClr val="bg1"/>
                </a:solidFill>
              </a:rPr>
              <a:t>y haz como has dicho.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17:7, 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752528" cy="3344313"/>
          </a:xfrm>
          <a:prstGeom prst="rect">
            <a:avLst/>
          </a:prstGeom>
          <a:noFill/>
        </p:spPr>
        <p:txBody>
          <a:bodyPr wrap="square" rtlCol="0">
            <a:spAutoFit/>
          </a:bodyPr>
          <a:lstStyle/>
          <a:p>
            <a:pPr algn="ctr">
              <a:lnSpc>
                <a:spcPts val="2300"/>
              </a:lnSpc>
            </a:pPr>
            <a:r>
              <a:rPr lang="es-ES" sz="2400" dirty="0">
                <a:solidFill>
                  <a:schemeClr val="bg1"/>
                </a:solidFill>
              </a:rPr>
              <a:t>7 </a:t>
            </a:r>
            <a:r>
              <a:rPr lang="es-ES" sz="2400" dirty="0">
                <a:solidFill>
                  <a:srgbClr val="FFFF00"/>
                </a:solidFill>
              </a:rPr>
              <a:t>Por tanto, ahora dirás a mi siervo David: Así ha dicho Jehová de los ejércitos:</a:t>
            </a:r>
            <a:r>
              <a:rPr lang="es-ES" sz="2400" dirty="0">
                <a:solidFill>
                  <a:schemeClr val="bg1"/>
                </a:solidFill>
              </a:rPr>
              <a:t> </a:t>
            </a:r>
            <a:r>
              <a:rPr lang="es-ES" sz="2400" dirty="0">
                <a:solidFill>
                  <a:srgbClr val="00B0F0"/>
                </a:solidFill>
              </a:rPr>
              <a:t>Yo te tomé del redil, de detrás de las ovejas, para que fueses príncipe sobre mi pueblo Israel; </a:t>
            </a:r>
            <a:r>
              <a:rPr lang="es-ES" sz="2400" dirty="0">
                <a:solidFill>
                  <a:schemeClr val="bg1"/>
                </a:solidFill>
              </a:rPr>
              <a:t>11 </a:t>
            </a:r>
            <a:r>
              <a:rPr lang="es-ES" sz="2400" dirty="0">
                <a:solidFill>
                  <a:srgbClr val="FFFF00"/>
                </a:solidFill>
              </a:rPr>
              <a:t>Y cuando tus días sean cumplidos para irte con tus padres, levantaré descendencia después de ti, a uno de entre tus hijos, y afirmaré su reino.</a:t>
            </a:r>
            <a:r>
              <a:rPr lang="es-ES" sz="2400" dirty="0">
                <a:solidFill>
                  <a:schemeClr val="bg1"/>
                </a:solidFill>
              </a:rPr>
              <a:t> 12 </a:t>
            </a:r>
            <a:r>
              <a:rPr lang="es-ES" sz="2400" u="sng" dirty="0">
                <a:solidFill>
                  <a:srgbClr val="00B0F0"/>
                </a:solidFill>
              </a:rPr>
              <a:t>El me edificará casa</a:t>
            </a:r>
            <a:r>
              <a:rPr lang="es-ES" sz="2400" dirty="0">
                <a:solidFill>
                  <a:srgbClr val="00B0F0"/>
                </a:solidFill>
              </a:rPr>
              <a:t>, y yo confirmaré su trono eternamente. </a:t>
            </a:r>
          </a:p>
        </p:txBody>
      </p:sp>
    </p:spTree>
    <p:extLst>
      <p:ext uri="{BB962C8B-B14F-4D97-AF65-F5344CB8AC3E}">
        <p14:creationId xmlns:p14="http://schemas.microsoft.com/office/powerpoint/2010/main" val="2423797521"/>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6" name="1 CuadroTexto">
            <a:extLst>
              <a:ext uri="{FF2B5EF4-FFF2-40B4-BE49-F238E27FC236}">
                <a16:creationId xmlns:a16="http://schemas.microsoft.com/office/drawing/2014/main" id="{79D118C3-9E1A-41D3-A6DB-518B5F8FEAE1}"/>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DEF78DD0-F0DE-48F9-BFF4-E854E3E2E0F9}"/>
              </a:ext>
            </a:extLst>
          </p:cNvPr>
          <p:cNvSpPr txBox="1"/>
          <p:nvPr/>
        </p:nvSpPr>
        <p:spPr>
          <a:xfrm>
            <a:off x="0" y="428083"/>
            <a:ext cx="9144000" cy="1279646"/>
          </a:xfrm>
          <a:prstGeom prst="rect">
            <a:avLst/>
          </a:prstGeom>
          <a:noFill/>
        </p:spPr>
        <p:txBody>
          <a:bodyPr wrap="square" rtlCol="0">
            <a:spAutoFit/>
          </a:bodyPr>
          <a:lstStyle/>
          <a:p>
            <a:pPr algn="ctr">
              <a:lnSpc>
                <a:spcPts val="2300"/>
              </a:lnSpc>
            </a:pPr>
            <a:r>
              <a:rPr lang="es-ES" sz="2400" dirty="0">
                <a:solidFill>
                  <a:srgbClr val="FFFF00"/>
                </a:solidFill>
              </a:rPr>
              <a:t>Aconteció que morando David en su casa, dijo David al profeta Natán: </a:t>
            </a:r>
            <a:r>
              <a:rPr lang="es-ES" sz="2400" dirty="0">
                <a:solidFill>
                  <a:srgbClr val="00B0F0"/>
                </a:solidFill>
              </a:rPr>
              <a:t>He aquí yo habito en casa de cedro, y el arca del pacto de Jehová debajo de cortinas.</a:t>
            </a:r>
            <a:r>
              <a:rPr lang="es-ES" sz="2400" dirty="0">
                <a:solidFill>
                  <a:schemeClr val="bg1"/>
                </a:solidFill>
              </a:rPr>
              <a:t> </a:t>
            </a:r>
            <a:r>
              <a:rPr lang="es-ES" sz="2400" dirty="0">
                <a:solidFill>
                  <a:srgbClr val="FFFF00"/>
                </a:solidFill>
              </a:rPr>
              <a:t>Y Natán dijo a David: </a:t>
            </a:r>
            <a:r>
              <a:rPr lang="es-ES" sz="2400" u="sng" dirty="0">
                <a:solidFill>
                  <a:srgbClr val="FFFF00"/>
                </a:solidFill>
              </a:rPr>
              <a:t>Haz todo lo que está en tu corazón</a:t>
            </a:r>
            <a:r>
              <a:rPr lang="es-ES" sz="2400" dirty="0">
                <a:solidFill>
                  <a:srgbClr val="FFFF00"/>
                </a:solidFill>
              </a:rPr>
              <a:t>, porque Dios está contigo. </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1574598"/>
          </a:xfrm>
          <a:prstGeom prst="rect">
            <a:avLst/>
          </a:prstGeom>
          <a:noFill/>
        </p:spPr>
        <p:txBody>
          <a:bodyPr wrap="square" rtlCol="0">
            <a:spAutoFit/>
          </a:bodyPr>
          <a:lstStyle/>
          <a:p>
            <a:pPr algn="ctr">
              <a:lnSpc>
                <a:spcPts val="2300"/>
              </a:lnSpc>
            </a:pPr>
            <a:r>
              <a:rPr lang="es-ES" sz="2400" dirty="0">
                <a:solidFill>
                  <a:srgbClr val="FFFF00"/>
                </a:solidFill>
              </a:rPr>
              <a:t>Ahora pues, Jehová, la palabra que has hablado acerca de tu siervo y de su casa, sea firme para siempre, </a:t>
            </a:r>
            <a:r>
              <a:rPr lang="es-ES" sz="2400" dirty="0">
                <a:solidFill>
                  <a:srgbClr val="00B0F0"/>
                </a:solidFill>
              </a:rPr>
              <a:t>y haz como has dicho.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17:7, 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752528" cy="3344313"/>
          </a:xfrm>
          <a:prstGeom prst="rect">
            <a:avLst/>
          </a:prstGeom>
          <a:noFill/>
        </p:spPr>
        <p:txBody>
          <a:bodyPr wrap="square" rtlCol="0">
            <a:spAutoFit/>
          </a:bodyPr>
          <a:lstStyle/>
          <a:p>
            <a:pPr algn="ctr">
              <a:lnSpc>
                <a:spcPts val="2300"/>
              </a:lnSpc>
            </a:pPr>
            <a:r>
              <a:rPr lang="es-ES" sz="2400" dirty="0">
                <a:solidFill>
                  <a:schemeClr val="bg1"/>
                </a:solidFill>
              </a:rPr>
              <a:t>7 </a:t>
            </a:r>
            <a:r>
              <a:rPr lang="es-ES" sz="2400" dirty="0">
                <a:solidFill>
                  <a:srgbClr val="FFFF00"/>
                </a:solidFill>
              </a:rPr>
              <a:t>Por tanto, ahora dirás a mi siervo David: Así ha dicho Jehová de los ejércitos:</a:t>
            </a:r>
            <a:r>
              <a:rPr lang="es-ES" sz="2400" dirty="0">
                <a:solidFill>
                  <a:schemeClr val="bg1"/>
                </a:solidFill>
              </a:rPr>
              <a:t> </a:t>
            </a:r>
            <a:r>
              <a:rPr lang="es-ES" sz="2400" dirty="0">
                <a:solidFill>
                  <a:srgbClr val="00B0F0"/>
                </a:solidFill>
              </a:rPr>
              <a:t>Yo te tomé del redil, de detrás de las ovejas, para que fueses príncipe sobre mi pueblo Israel; </a:t>
            </a:r>
            <a:r>
              <a:rPr lang="es-ES" sz="2400" dirty="0">
                <a:solidFill>
                  <a:schemeClr val="bg1"/>
                </a:solidFill>
              </a:rPr>
              <a:t>11 </a:t>
            </a:r>
            <a:r>
              <a:rPr lang="es-ES" sz="2400" dirty="0">
                <a:solidFill>
                  <a:srgbClr val="FFFF00"/>
                </a:solidFill>
              </a:rPr>
              <a:t>Y cuando tus días sean cumplidos para irte con tus padres, levantaré descendencia después de ti, a uno de entre tus hijos, y afirmaré su reino.</a:t>
            </a:r>
            <a:r>
              <a:rPr lang="es-ES" sz="2400" dirty="0">
                <a:solidFill>
                  <a:schemeClr val="bg1"/>
                </a:solidFill>
              </a:rPr>
              <a:t> 12 </a:t>
            </a:r>
            <a:r>
              <a:rPr lang="es-ES" sz="2400" u="sng" dirty="0">
                <a:solidFill>
                  <a:srgbClr val="00B0F0"/>
                </a:solidFill>
              </a:rPr>
              <a:t>El me edificará casa</a:t>
            </a:r>
            <a:r>
              <a:rPr lang="es-ES" sz="2400" dirty="0">
                <a:solidFill>
                  <a:srgbClr val="00B0F0"/>
                </a:solidFill>
              </a:rPr>
              <a:t>, y yo confirmaré su trono eternamente. </a:t>
            </a:r>
          </a:p>
        </p:txBody>
      </p:sp>
    </p:spTree>
    <p:extLst>
      <p:ext uri="{BB962C8B-B14F-4D97-AF65-F5344CB8AC3E}">
        <p14:creationId xmlns:p14="http://schemas.microsoft.com/office/powerpoint/2010/main" val="314879820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1574598"/>
          </a:xfrm>
          <a:prstGeom prst="rect">
            <a:avLst/>
          </a:prstGeom>
          <a:noFill/>
        </p:spPr>
        <p:txBody>
          <a:bodyPr wrap="square" rtlCol="0">
            <a:spAutoFit/>
          </a:bodyPr>
          <a:lstStyle/>
          <a:p>
            <a:pPr algn="ctr">
              <a:lnSpc>
                <a:spcPts val="2300"/>
              </a:lnSpc>
            </a:pPr>
            <a:r>
              <a:rPr lang="es-ES" sz="2400" dirty="0">
                <a:solidFill>
                  <a:srgbClr val="FFFF00"/>
                </a:solidFill>
              </a:rPr>
              <a:t>Ahora pues, Jehová, la palabra que has hablado acerca de tu siervo y de su casa, sea firme para siempre, </a:t>
            </a:r>
            <a:r>
              <a:rPr lang="es-ES" sz="2400" dirty="0">
                <a:solidFill>
                  <a:srgbClr val="00B0F0"/>
                </a:solidFill>
              </a:rPr>
              <a:t>y haz como has dicho.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680522" cy="3344313"/>
          </a:xfrm>
          <a:prstGeom prst="rect">
            <a:avLst/>
          </a:prstGeom>
          <a:noFill/>
        </p:spPr>
        <p:txBody>
          <a:bodyPr wrap="square" rtlCol="0">
            <a:spAutoFit/>
          </a:bodyPr>
          <a:lstStyle/>
          <a:p>
            <a:pPr algn="ctr">
              <a:lnSpc>
                <a:spcPts val="2300"/>
              </a:lnSpc>
            </a:pPr>
            <a:r>
              <a:rPr lang="es-ES" sz="2400" dirty="0">
                <a:solidFill>
                  <a:schemeClr val="bg1"/>
                </a:solidFill>
              </a:rPr>
              <a:t>Tuya es, oh Jehová, la magnificencia y el poder, la gloria, la victoria y el honor; porque todas las cosas que están en los cielos y en la tierra son tuyas. Tuyo, oh Jehová, es el reino, y tú eres excelso sobre todos. Las riquezas y la gloria proceden de ti, y tú dominas sobre todo; en tu mano está la fuerza y el poder, y en tu mano el hacer grande y el dar poder a todos. </a:t>
            </a:r>
          </a:p>
        </p:txBody>
      </p:sp>
      <p:sp>
        <p:nvSpPr>
          <p:cNvPr id="12" name="1 CuadroTexto">
            <a:extLst>
              <a:ext uri="{FF2B5EF4-FFF2-40B4-BE49-F238E27FC236}">
                <a16:creationId xmlns:a16="http://schemas.microsoft.com/office/drawing/2014/main" id="{F7ABF987-5581-43D5-8C7B-2C6D0E66B948}"/>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35182FC-4FFD-4B49-8386-86AEF670F46C}"/>
              </a:ext>
            </a:extLst>
          </p:cNvPr>
          <p:cNvSpPr txBox="1"/>
          <p:nvPr/>
        </p:nvSpPr>
        <p:spPr>
          <a:xfrm>
            <a:off x="0" y="428083"/>
            <a:ext cx="9144000" cy="1279646"/>
          </a:xfrm>
          <a:prstGeom prst="rect">
            <a:avLst/>
          </a:prstGeom>
          <a:noFill/>
        </p:spPr>
        <p:txBody>
          <a:bodyPr wrap="square" rtlCol="0">
            <a:spAutoFit/>
          </a:bodyPr>
          <a:lstStyle/>
          <a:p>
            <a:pPr algn="ctr">
              <a:lnSpc>
                <a:spcPts val="2300"/>
              </a:lnSpc>
            </a:pPr>
            <a:r>
              <a:rPr lang="es-ES" sz="2400" dirty="0">
                <a:solidFill>
                  <a:srgbClr val="FFFF00"/>
                </a:solidFill>
              </a:rPr>
              <a:t>Aconteció que morando David en su casa, dijo David al profeta Natán: </a:t>
            </a:r>
            <a:r>
              <a:rPr lang="es-ES" sz="2400" dirty="0">
                <a:solidFill>
                  <a:srgbClr val="00B0F0"/>
                </a:solidFill>
              </a:rPr>
              <a:t>He aquí yo habito en casa de cedro, y el arca del pacto de Jehová debajo de cortinas.</a:t>
            </a:r>
            <a:r>
              <a:rPr lang="es-ES" sz="2400" dirty="0">
                <a:solidFill>
                  <a:schemeClr val="bg1"/>
                </a:solidFill>
              </a:rPr>
              <a:t> </a:t>
            </a:r>
            <a:r>
              <a:rPr lang="es-ES" sz="2400" dirty="0">
                <a:solidFill>
                  <a:srgbClr val="FFFF00"/>
                </a:solidFill>
              </a:rPr>
              <a:t>Y Natán dijo a David: </a:t>
            </a:r>
            <a:r>
              <a:rPr lang="es-ES" sz="2400" u="sng" dirty="0">
                <a:solidFill>
                  <a:srgbClr val="FFFF00"/>
                </a:solidFill>
              </a:rPr>
              <a:t>Haz todo lo que está en tu corazón</a:t>
            </a:r>
            <a:r>
              <a:rPr lang="es-ES" sz="2400" dirty="0">
                <a:solidFill>
                  <a:srgbClr val="FFFF00"/>
                </a:solidFill>
              </a:rPr>
              <a:t>, porque Dios está contigo. </a:t>
            </a:r>
          </a:p>
        </p:txBody>
      </p:sp>
    </p:spTree>
    <p:extLst>
      <p:ext uri="{BB962C8B-B14F-4D97-AF65-F5344CB8AC3E}">
        <p14:creationId xmlns:p14="http://schemas.microsoft.com/office/powerpoint/2010/main" val="31748522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1574598"/>
          </a:xfrm>
          <a:prstGeom prst="rect">
            <a:avLst/>
          </a:prstGeom>
          <a:noFill/>
        </p:spPr>
        <p:txBody>
          <a:bodyPr wrap="square" rtlCol="0">
            <a:spAutoFit/>
          </a:bodyPr>
          <a:lstStyle/>
          <a:p>
            <a:pPr algn="ctr">
              <a:lnSpc>
                <a:spcPts val="2300"/>
              </a:lnSpc>
            </a:pPr>
            <a:r>
              <a:rPr lang="es-ES" sz="2400" dirty="0">
                <a:solidFill>
                  <a:srgbClr val="FFFF00"/>
                </a:solidFill>
              </a:rPr>
              <a:t>Ahora pues, Jehová, la palabra que has hablado acerca de tu siervo y de su casa, sea firme para siempre, </a:t>
            </a:r>
            <a:r>
              <a:rPr lang="es-ES" sz="2400" dirty="0">
                <a:solidFill>
                  <a:srgbClr val="00B0F0"/>
                </a:solidFill>
              </a:rPr>
              <a:t>y haz como has dicho.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680522" cy="3344313"/>
          </a:xfrm>
          <a:prstGeom prst="rect">
            <a:avLst/>
          </a:prstGeom>
          <a:noFill/>
        </p:spPr>
        <p:txBody>
          <a:bodyPr wrap="square" rtlCol="0">
            <a:spAutoFit/>
          </a:bodyPr>
          <a:lstStyle/>
          <a:p>
            <a:pPr algn="ctr">
              <a:lnSpc>
                <a:spcPts val="2300"/>
              </a:lnSpc>
            </a:pPr>
            <a:r>
              <a:rPr lang="es-ES" sz="2400" dirty="0">
                <a:solidFill>
                  <a:srgbClr val="FFFF00"/>
                </a:solidFill>
              </a:rPr>
              <a:t>Tuya es, oh Jehová, la magnificencia y el poder, la gloria, la victoria y el honor; </a:t>
            </a:r>
            <a:r>
              <a:rPr lang="es-ES" sz="2400" dirty="0">
                <a:solidFill>
                  <a:schemeClr val="bg1"/>
                </a:solidFill>
              </a:rPr>
              <a:t>porque todas las cosas que están en los cielos y en la tierra son tuyas. Tuyo, oh Jehová, es el reino, y tú eres excelso sobre todos. Las riquezas y la gloria proceden de ti, y tú dominas sobre todo; en tu mano está la fuerza y el poder, y en tu mano el hacer grande y el dar poder a todos. </a:t>
            </a:r>
          </a:p>
        </p:txBody>
      </p:sp>
      <p:sp>
        <p:nvSpPr>
          <p:cNvPr id="12" name="1 CuadroTexto">
            <a:extLst>
              <a:ext uri="{FF2B5EF4-FFF2-40B4-BE49-F238E27FC236}">
                <a16:creationId xmlns:a16="http://schemas.microsoft.com/office/drawing/2014/main" id="{BBD0A6AA-E4F2-4EE4-A478-865E14D7F720}"/>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2126411-D1CA-4B6C-A241-26764F1F3FC9}"/>
              </a:ext>
            </a:extLst>
          </p:cNvPr>
          <p:cNvSpPr txBox="1"/>
          <p:nvPr/>
        </p:nvSpPr>
        <p:spPr>
          <a:xfrm>
            <a:off x="0" y="428083"/>
            <a:ext cx="9144000" cy="1279646"/>
          </a:xfrm>
          <a:prstGeom prst="rect">
            <a:avLst/>
          </a:prstGeom>
          <a:noFill/>
        </p:spPr>
        <p:txBody>
          <a:bodyPr wrap="square" rtlCol="0">
            <a:spAutoFit/>
          </a:bodyPr>
          <a:lstStyle/>
          <a:p>
            <a:pPr algn="ctr">
              <a:lnSpc>
                <a:spcPts val="2300"/>
              </a:lnSpc>
            </a:pPr>
            <a:r>
              <a:rPr lang="es-ES" sz="2400" dirty="0">
                <a:solidFill>
                  <a:srgbClr val="FFFF00"/>
                </a:solidFill>
              </a:rPr>
              <a:t>Aconteció que morando David en su casa, dijo David al profeta Natán: </a:t>
            </a:r>
            <a:r>
              <a:rPr lang="es-ES" sz="2400" dirty="0">
                <a:solidFill>
                  <a:srgbClr val="00B0F0"/>
                </a:solidFill>
              </a:rPr>
              <a:t>He aquí yo habito en casa de cedro, y el arca del pacto de Jehová debajo de cortinas.</a:t>
            </a:r>
            <a:r>
              <a:rPr lang="es-ES" sz="2400" dirty="0">
                <a:solidFill>
                  <a:schemeClr val="bg1"/>
                </a:solidFill>
              </a:rPr>
              <a:t> </a:t>
            </a:r>
            <a:r>
              <a:rPr lang="es-ES" sz="2400" dirty="0">
                <a:solidFill>
                  <a:srgbClr val="FFFF00"/>
                </a:solidFill>
              </a:rPr>
              <a:t>Y Natán dijo a David: </a:t>
            </a:r>
            <a:r>
              <a:rPr lang="es-ES" sz="2400" u="sng" dirty="0">
                <a:solidFill>
                  <a:srgbClr val="FFFF00"/>
                </a:solidFill>
              </a:rPr>
              <a:t>Haz todo lo que está en tu corazón</a:t>
            </a:r>
            <a:r>
              <a:rPr lang="es-ES" sz="2400" dirty="0">
                <a:solidFill>
                  <a:srgbClr val="FFFF00"/>
                </a:solidFill>
              </a:rPr>
              <a:t>, porque Dios está contigo. </a:t>
            </a:r>
          </a:p>
        </p:txBody>
      </p:sp>
    </p:spTree>
    <p:extLst>
      <p:ext uri="{BB962C8B-B14F-4D97-AF65-F5344CB8AC3E}">
        <p14:creationId xmlns:p14="http://schemas.microsoft.com/office/powerpoint/2010/main" val="2986729736"/>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1574598"/>
          </a:xfrm>
          <a:prstGeom prst="rect">
            <a:avLst/>
          </a:prstGeom>
          <a:noFill/>
        </p:spPr>
        <p:txBody>
          <a:bodyPr wrap="square" rtlCol="0">
            <a:spAutoFit/>
          </a:bodyPr>
          <a:lstStyle/>
          <a:p>
            <a:pPr algn="ctr">
              <a:lnSpc>
                <a:spcPts val="2300"/>
              </a:lnSpc>
            </a:pPr>
            <a:r>
              <a:rPr lang="es-ES" sz="2400" dirty="0">
                <a:solidFill>
                  <a:srgbClr val="FFFF00"/>
                </a:solidFill>
              </a:rPr>
              <a:t>Ahora pues, Jehová, la palabra que has hablado acerca de tu siervo y de su casa, sea firme para siempre, </a:t>
            </a:r>
            <a:r>
              <a:rPr lang="es-ES" sz="2400" dirty="0">
                <a:solidFill>
                  <a:srgbClr val="00B0F0"/>
                </a:solidFill>
              </a:rPr>
              <a:t>y haz como has dicho.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680522" cy="3344313"/>
          </a:xfrm>
          <a:prstGeom prst="rect">
            <a:avLst/>
          </a:prstGeom>
          <a:noFill/>
        </p:spPr>
        <p:txBody>
          <a:bodyPr wrap="square" rtlCol="0">
            <a:spAutoFit/>
          </a:bodyPr>
          <a:lstStyle/>
          <a:p>
            <a:pPr algn="ctr">
              <a:lnSpc>
                <a:spcPts val="2300"/>
              </a:lnSpc>
            </a:pPr>
            <a:r>
              <a:rPr lang="es-ES" sz="2400" dirty="0">
                <a:solidFill>
                  <a:srgbClr val="FFFF00"/>
                </a:solidFill>
              </a:rPr>
              <a:t>Tuya es, oh Jehová, la magnificencia y el poder, la gloria, la victoria y el honor; </a:t>
            </a:r>
            <a:r>
              <a:rPr lang="es-ES" sz="2400" dirty="0">
                <a:solidFill>
                  <a:srgbClr val="00B0F0"/>
                </a:solidFill>
              </a:rPr>
              <a:t>porque todas las cosas que están en los cielos y en la tierra son tuyas.</a:t>
            </a:r>
            <a:r>
              <a:rPr lang="es-ES" sz="2400" dirty="0">
                <a:solidFill>
                  <a:schemeClr val="bg1"/>
                </a:solidFill>
              </a:rPr>
              <a:t> Tuyo, oh Jehová, es el reino, y tú eres excelso sobre todos. Las riquezas y la gloria proceden de ti, y tú dominas sobre todo; en tu mano está la fuerza y el poder, y en tu mano el hacer grande y el dar poder a todos. </a:t>
            </a:r>
          </a:p>
        </p:txBody>
      </p:sp>
      <p:sp>
        <p:nvSpPr>
          <p:cNvPr id="12" name="1 CuadroTexto">
            <a:extLst>
              <a:ext uri="{FF2B5EF4-FFF2-40B4-BE49-F238E27FC236}">
                <a16:creationId xmlns:a16="http://schemas.microsoft.com/office/drawing/2014/main" id="{3D66DBB5-90BE-449D-8571-CA5CBEE2A80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C121153-9574-40D0-8E15-63E8C6A9CBF8}"/>
              </a:ext>
            </a:extLst>
          </p:cNvPr>
          <p:cNvSpPr txBox="1"/>
          <p:nvPr/>
        </p:nvSpPr>
        <p:spPr>
          <a:xfrm>
            <a:off x="0" y="428083"/>
            <a:ext cx="9144000" cy="1279646"/>
          </a:xfrm>
          <a:prstGeom prst="rect">
            <a:avLst/>
          </a:prstGeom>
          <a:noFill/>
        </p:spPr>
        <p:txBody>
          <a:bodyPr wrap="square" rtlCol="0">
            <a:spAutoFit/>
          </a:bodyPr>
          <a:lstStyle/>
          <a:p>
            <a:pPr algn="ctr">
              <a:lnSpc>
                <a:spcPts val="2300"/>
              </a:lnSpc>
            </a:pPr>
            <a:r>
              <a:rPr lang="es-ES" sz="2400" dirty="0">
                <a:solidFill>
                  <a:srgbClr val="FFFF00"/>
                </a:solidFill>
              </a:rPr>
              <a:t>Aconteció que morando David en su casa, dijo David al profeta Natán: </a:t>
            </a:r>
            <a:r>
              <a:rPr lang="es-ES" sz="2400" dirty="0">
                <a:solidFill>
                  <a:srgbClr val="00B0F0"/>
                </a:solidFill>
              </a:rPr>
              <a:t>He aquí yo habito en casa de cedro, y el arca del pacto de Jehová debajo de cortinas.</a:t>
            </a:r>
            <a:r>
              <a:rPr lang="es-ES" sz="2400" dirty="0">
                <a:solidFill>
                  <a:schemeClr val="bg1"/>
                </a:solidFill>
              </a:rPr>
              <a:t> </a:t>
            </a:r>
            <a:r>
              <a:rPr lang="es-ES" sz="2400" dirty="0">
                <a:solidFill>
                  <a:srgbClr val="FFFF00"/>
                </a:solidFill>
              </a:rPr>
              <a:t>Y Natán dijo a David: </a:t>
            </a:r>
            <a:r>
              <a:rPr lang="es-ES" sz="2400" u="sng" dirty="0">
                <a:solidFill>
                  <a:srgbClr val="FFFF00"/>
                </a:solidFill>
              </a:rPr>
              <a:t>Haz todo lo que está en tu corazón</a:t>
            </a:r>
            <a:r>
              <a:rPr lang="es-ES" sz="2400" dirty="0">
                <a:solidFill>
                  <a:srgbClr val="FFFF00"/>
                </a:solidFill>
              </a:rPr>
              <a:t>, porque Dios está contigo. </a:t>
            </a:r>
          </a:p>
        </p:txBody>
      </p:sp>
    </p:spTree>
    <p:extLst>
      <p:ext uri="{BB962C8B-B14F-4D97-AF65-F5344CB8AC3E}">
        <p14:creationId xmlns:p14="http://schemas.microsoft.com/office/powerpoint/2010/main" val="3962401213"/>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1574598"/>
          </a:xfrm>
          <a:prstGeom prst="rect">
            <a:avLst/>
          </a:prstGeom>
          <a:noFill/>
        </p:spPr>
        <p:txBody>
          <a:bodyPr wrap="square" rtlCol="0">
            <a:spAutoFit/>
          </a:bodyPr>
          <a:lstStyle/>
          <a:p>
            <a:pPr algn="ctr">
              <a:lnSpc>
                <a:spcPts val="2300"/>
              </a:lnSpc>
            </a:pPr>
            <a:r>
              <a:rPr lang="es-ES" sz="2400" dirty="0">
                <a:solidFill>
                  <a:srgbClr val="FFFF00"/>
                </a:solidFill>
              </a:rPr>
              <a:t>Ahora pues, Jehová, la palabra que has hablado acerca de tu siervo y de su casa, sea firme para siempre, </a:t>
            </a:r>
            <a:r>
              <a:rPr lang="es-ES" sz="2400" dirty="0">
                <a:solidFill>
                  <a:srgbClr val="00B0F0"/>
                </a:solidFill>
              </a:rPr>
              <a:t>y haz como has dicho.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680522" cy="3344313"/>
          </a:xfrm>
          <a:prstGeom prst="rect">
            <a:avLst/>
          </a:prstGeom>
          <a:noFill/>
        </p:spPr>
        <p:txBody>
          <a:bodyPr wrap="square" rtlCol="0">
            <a:spAutoFit/>
          </a:bodyPr>
          <a:lstStyle/>
          <a:p>
            <a:pPr algn="ctr">
              <a:lnSpc>
                <a:spcPts val="2300"/>
              </a:lnSpc>
            </a:pPr>
            <a:r>
              <a:rPr lang="es-ES" sz="2400" dirty="0">
                <a:solidFill>
                  <a:srgbClr val="FFFF00"/>
                </a:solidFill>
              </a:rPr>
              <a:t>Tuya es, oh Jehová, la magnificencia y el poder, la gloria, la victoria y el honor; </a:t>
            </a:r>
            <a:r>
              <a:rPr lang="es-ES" sz="2400" dirty="0">
                <a:solidFill>
                  <a:srgbClr val="00B0F0"/>
                </a:solidFill>
              </a:rPr>
              <a:t>porque todas las cosas que están en los cielos y en la tierra son tuyas.</a:t>
            </a:r>
            <a:r>
              <a:rPr lang="es-ES" sz="2400" dirty="0">
                <a:solidFill>
                  <a:schemeClr val="bg1"/>
                </a:solidFill>
              </a:rPr>
              <a:t> </a:t>
            </a:r>
            <a:r>
              <a:rPr lang="es-ES" sz="2400" dirty="0">
                <a:solidFill>
                  <a:srgbClr val="FFFF00"/>
                </a:solidFill>
              </a:rPr>
              <a:t>Tuyo, oh Jehová, es el reino, y tú eres excelso sobre todos. </a:t>
            </a:r>
            <a:r>
              <a:rPr lang="es-ES" sz="2400" dirty="0">
                <a:solidFill>
                  <a:schemeClr val="bg1"/>
                </a:solidFill>
              </a:rPr>
              <a:t>Las riquezas y la gloria proceden de ti, y tú dominas sobre todo; en tu mano está la fuerza y el poder, y en tu mano el hacer grande y el dar poder a todos. </a:t>
            </a:r>
          </a:p>
        </p:txBody>
      </p:sp>
      <p:sp>
        <p:nvSpPr>
          <p:cNvPr id="12" name="1 CuadroTexto">
            <a:extLst>
              <a:ext uri="{FF2B5EF4-FFF2-40B4-BE49-F238E27FC236}">
                <a16:creationId xmlns:a16="http://schemas.microsoft.com/office/drawing/2014/main" id="{EF74FC67-218E-44A8-BCE6-EFC313A44C8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6326EFB-5631-46E9-ABE1-BC7560555A18}"/>
              </a:ext>
            </a:extLst>
          </p:cNvPr>
          <p:cNvSpPr txBox="1"/>
          <p:nvPr/>
        </p:nvSpPr>
        <p:spPr>
          <a:xfrm>
            <a:off x="0" y="428083"/>
            <a:ext cx="9144000" cy="1279646"/>
          </a:xfrm>
          <a:prstGeom prst="rect">
            <a:avLst/>
          </a:prstGeom>
          <a:noFill/>
        </p:spPr>
        <p:txBody>
          <a:bodyPr wrap="square" rtlCol="0">
            <a:spAutoFit/>
          </a:bodyPr>
          <a:lstStyle/>
          <a:p>
            <a:pPr algn="ctr">
              <a:lnSpc>
                <a:spcPts val="2300"/>
              </a:lnSpc>
            </a:pPr>
            <a:r>
              <a:rPr lang="es-ES" sz="2400" dirty="0">
                <a:solidFill>
                  <a:srgbClr val="FFFF00"/>
                </a:solidFill>
              </a:rPr>
              <a:t>Aconteció que morando David en su casa, dijo David al profeta Natán: </a:t>
            </a:r>
            <a:r>
              <a:rPr lang="es-ES" sz="2400" dirty="0">
                <a:solidFill>
                  <a:srgbClr val="00B0F0"/>
                </a:solidFill>
              </a:rPr>
              <a:t>He aquí yo habito en casa de cedro, y el arca del pacto de Jehová debajo de cortinas.</a:t>
            </a:r>
            <a:r>
              <a:rPr lang="es-ES" sz="2400" dirty="0">
                <a:solidFill>
                  <a:schemeClr val="bg1"/>
                </a:solidFill>
              </a:rPr>
              <a:t> </a:t>
            </a:r>
            <a:r>
              <a:rPr lang="es-ES" sz="2400" dirty="0">
                <a:solidFill>
                  <a:srgbClr val="FFFF00"/>
                </a:solidFill>
              </a:rPr>
              <a:t>Y Natán dijo a David: </a:t>
            </a:r>
            <a:r>
              <a:rPr lang="es-ES" sz="2400" u="sng" dirty="0">
                <a:solidFill>
                  <a:srgbClr val="FFFF00"/>
                </a:solidFill>
              </a:rPr>
              <a:t>Haz todo lo que está en tu corazón</a:t>
            </a:r>
            <a:r>
              <a:rPr lang="es-ES" sz="2400" dirty="0">
                <a:solidFill>
                  <a:srgbClr val="FFFF00"/>
                </a:solidFill>
              </a:rPr>
              <a:t>, porque Dios está contigo. </a:t>
            </a:r>
          </a:p>
        </p:txBody>
      </p:sp>
    </p:spTree>
    <p:extLst>
      <p:ext uri="{BB962C8B-B14F-4D97-AF65-F5344CB8AC3E}">
        <p14:creationId xmlns:p14="http://schemas.microsoft.com/office/powerpoint/2010/main" val="329303942"/>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1574598"/>
          </a:xfrm>
          <a:prstGeom prst="rect">
            <a:avLst/>
          </a:prstGeom>
          <a:noFill/>
        </p:spPr>
        <p:txBody>
          <a:bodyPr wrap="square" rtlCol="0">
            <a:spAutoFit/>
          </a:bodyPr>
          <a:lstStyle/>
          <a:p>
            <a:pPr algn="ctr">
              <a:lnSpc>
                <a:spcPts val="2300"/>
              </a:lnSpc>
            </a:pPr>
            <a:r>
              <a:rPr lang="es-ES" sz="2400" dirty="0">
                <a:solidFill>
                  <a:srgbClr val="FFFF00"/>
                </a:solidFill>
              </a:rPr>
              <a:t>Ahora pues, Jehová, la palabra que has hablado acerca de tu siervo y de su casa, sea firme para siempre, </a:t>
            </a:r>
            <a:r>
              <a:rPr lang="es-ES" sz="2400" dirty="0">
                <a:solidFill>
                  <a:srgbClr val="00B0F0"/>
                </a:solidFill>
              </a:rPr>
              <a:t>y haz como has dicho.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680522" cy="3344313"/>
          </a:xfrm>
          <a:prstGeom prst="rect">
            <a:avLst/>
          </a:prstGeom>
          <a:noFill/>
        </p:spPr>
        <p:txBody>
          <a:bodyPr wrap="square" rtlCol="0">
            <a:spAutoFit/>
          </a:bodyPr>
          <a:lstStyle/>
          <a:p>
            <a:pPr algn="ctr">
              <a:lnSpc>
                <a:spcPts val="2300"/>
              </a:lnSpc>
            </a:pPr>
            <a:r>
              <a:rPr lang="es-ES" sz="2400" dirty="0">
                <a:solidFill>
                  <a:srgbClr val="FFFF00"/>
                </a:solidFill>
              </a:rPr>
              <a:t>Tuya es, oh Jehová, la magnificencia y el poder, la gloria, la victoria y el honor; </a:t>
            </a:r>
            <a:r>
              <a:rPr lang="es-ES" sz="2400" dirty="0">
                <a:solidFill>
                  <a:srgbClr val="00B0F0"/>
                </a:solidFill>
              </a:rPr>
              <a:t>porque todas las cosas que están en los cielos y en la tierra son tuyas.</a:t>
            </a:r>
            <a:r>
              <a:rPr lang="es-ES" sz="2400" dirty="0">
                <a:solidFill>
                  <a:schemeClr val="bg1"/>
                </a:solidFill>
              </a:rPr>
              <a:t> </a:t>
            </a:r>
            <a:r>
              <a:rPr lang="es-ES" sz="2400" dirty="0">
                <a:solidFill>
                  <a:srgbClr val="FFFF00"/>
                </a:solidFill>
              </a:rPr>
              <a:t>Tuyo, oh Jehová, es el reino, y tú eres excelso sobre todos. </a:t>
            </a:r>
            <a:r>
              <a:rPr lang="es-ES" sz="2400" u="sng" dirty="0">
                <a:solidFill>
                  <a:srgbClr val="00B0F0"/>
                </a:solidFill>
              </a:rPr>
              <a:t>Las riquezas y la gloria proceden de ti</a:t>
            </a:r>
            <a:r>
              <a:rPr lang="es-ES" sz="2400" dirty="0">
                <a:solidFill>
                  <a:srgbClr val="00B0F0"/>
                </a:solidFill>
              </a:rPr>
              <a:t>, y tú dominas sobre todo;</a:t>
            </a:r>
            <a:r>
              <a:rPr lang="es-ES" sz="2400" dirty="0">
                <a:solidFill>
                  <a:schemeClr val="bg1"/>
                </a:solidFill>
              </a:rPr>
              <a:t> </a:t>
            </a:r>
            <a:r>
              <a:rPr lang="es-ES" sz="2400" dirty="0">
                <a:solidFill>
                  <a:srgbClr val="00B0F0"/>
                </a:solidFill>
              </a:rPr>
              <a:t>en tu mano está la fuerza y el poder, y </a:t>
            </a:r>
            <a:r>
              <a:rPr lang="es-ES" sz="2400" u="sng" dirty="0">
                <a:solidFill>
                  <a:srgbClr val="00B0F0"/>
                </a:solidFill>
              </a:rPr>
              <a:t>en tu mano el hacer grande y el dar poder a todos.</a:t>
            </a:r>
            <a:r>
              <a:rPr lang="es-ES" sz="2400" dirty="0">
                <a:solidFill>
                  <a:srgbClr val="00B0F0"/>
                </a:solidFill>
              </a:rPr>
              <a:t>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1279646"/>
          </a:xfrm>
          <a:prstGeom prst="rect">
            <a:avLst/>
          </a:prstGeom>
          <a:noFill/>
        </p:spPr>
        <p:txBody>
          <a:bodyPr wrap="square" rtlCol="0">
            <a:spAutoFit/>
          </a:bodyPr>
          <a:lstStyle/>
          <a:p>
            <a:pPr algn="ctr">
              <a:lnSpc>
                <a:spcPts val="2300"/>
              </a:lnSpc>
            </a:pPr>
            <a:r>
              <a:rPr lang="es-ES" sz="2400" dirty="0">
                <a:solidFill>
                  <a:srgbClr val="FFFF00"/>
                </a:solidFill>
              </a:rPr>
              <a:t>Aconteció que morando David en su casa, dijo David al profeta Natán: </a:t>
            </a:r>
            <a:r>
              <a:rPr lang="es-ES" sz="2400" dirty="0">
                <a:solidFill>
                  <a:srgbClr val="00B0F0"/>
                </a:solidFill>
              </a:rPr>
              <a:t>He aquí yo habito en casa de cedro, y el arca del pacto de Jehová debajo de cortinas.</a:t>
            </a:r>
            <a:r>
              <a:rPr lang="es-ES" sz="2400" dirty="0">
                <a:solidFill>
                  <a:schemeClr val="bg1"/>
                </a:solidFill>
              </a:rPr>
              <a:t> </a:t>
            </a:r>
            <a:r>
              <a:rPr lang="es-ES" sz="2400" dirty="0">
                <a:solidFill>
                  <a:srgbClr val="FFFF00"/>
                </a:solidFill>
              </a:rPr>
              <a:t>Y Natán dijo a David: </a:t>
            </a:r>
            <a:r>
              <a:rPr lang="es-ES" sz="2400" u="sng" dirty="0">
                <a:solidFill>
                  <a:srgbClr val="FFFF00"/>
                </a:solidFill>
              </a:rPr>
              <a:t>Haz todo lo que está en tu corazón</a:t>
            </a:r>
            <a:r>
              <a:rPr lang="es-ES" sz="2400" dirty="0">
                <a:solidFill>
                  <a:srgbClr val="FFFF00"/>
                </a:solidFill>
              </a:rPr>
              <a:t>, porque Dios está contigo. </a:t>
            </a:r>
          </a:p>
        </p:txBody>
      </p:sp>
    </p:spTree>
    <p:extLst>
      <p:ext uri="{BB962C8B-B14F-4D97-AF65-F5344CB8AC3E}">
        <p14:creationId xmlns:p14="http://schemas.microsoft.com/office/powerpoint/2010/main" val="323324816"/>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1574598"/>
          </a:xfrm>
          <a:prstGeom prst="rect">
            <a:avLst/>
          </a:prstGeom>
          <a:noFill/>
        </p:spPr>
        <p:txBody>
          <a:bodyPr wrap="square" rtlCol="0">
            <a:spAutoFit/>
          </a:bodyPr>
          <a:lstStyle/>
          <a:p>
            <a:pPr algn="ctr">
              <a:lnSpc>
                <a:spcPts val="2300"/>
              </a:lnSpc>
            </a:pPr>
            <a:r>
              <a:rPr lang="es-ES" sz="2400" dirty="0">
                <a:solidFill>
                  <a:srgbClr val="FFFF00"/>
                </a:solidFill>
              </a:rPr>
              <a:t>Ahora pues, Jehová, la palabra que has hablado acerca de tu siervo y de su casa, sea firme para siempre, </a:t>
            </a:r>
            <a:r>
              <a:rPr lang="es-ES" sz="2400" dirty="0">
                <a:solidFill>
                  <a:srgbClr val="00B0F0"/>
                </a:solidFill>
              </a:rPr>
              <a:t>y haz como has dicho.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680522" cy="3344313"/>
          </a:xfrm>
          <a:prstGeom prst="rect">
            <a:avLst/>
          </a:prstGeom>
          <a:noFill/>
        </p:spPr>
        <p:txBody>
          <a:bodyPr wrap="square" rtlCol="0">
            <a:spAutoFit/>
          </a:bodyPr>
          <a:lstStyle/>
          <a:p>
            <a:pPr algn="ctr">
              <a:lnSpc>
                <a:spcPts val="2300"/>
              </a:lnSpc>
            </a:pPr>
            <a:r>
              <a:rPr lang="es-ES" sz="2400" dirty="0">
                <a:solidFill>
                  <a:srgbClr val="FFFF00"/>
                </a:solidFill>
              </a:rPr>
              <a:t>Tuya es, oh Jehová, la magnificencia y el poder, la gloria, la victoria y el honor; </a:t>
            </a:r>
            <a:r>
              <a:rPr lang="es-ES" sz="2400" dirty="0">
                <a:solidFill>
                  <a:srgbClr val="00B0F0"/>
                </a:solidFill>
              </a:rPr>
              <a:t>porque todas las cosas que están en los cielos y en la tierra son tuyas.</a:t>
            </a:r>
            <a:r>
              <a:rPr lang="es-ES" sz="2400" dirty="0">
                <a:solidFill>
                  <a:schemeClr val="bg1"/>
                </a:solidFill>
              </a:rPr>
              <a:t> </a:t>
            </a:r>
            <a:r>
              <a:rPr lang="es-ES" sz="2400" dirty="0">
                <a:solidFill>
                  <a:srgbClr val="FFFF00"/>
                </a:solidFill>
              </a:rPr>
              <a:t>Tuyo, oh Jehová, es el reino, y tú eres excelso sobre todos. </a:t>
            </a:r>
            <a:r>
              <a:rPr lang="es-ES" sz="2400" u="sng" dirty="0">
                <a:solidFill>
                  <a:srgbClr val="00B0F0"/>
                </a:solidFill>
              </a:rPr>
              <a:t>Las riquezas y la gloria proceden de ti</a:t>
            </a:r>
            <a:r>
              <a:rPr lang="es-ES" sz="2400" dirty="0">
                <a:solidFill>
                  <a:srgbClr val="00B0F0"/>
                </a:solidFill>
              </a:rPr>
              <a:t>, y tú dominas sobre todo;</a:t>
            </a:r>
            <a:r>
              <a:rPr lang="es-ES" sz="2400" dirty="0">
                <a:solidFill>
                  <a:schemeClr val="bg1"/>
                </a:solidFill>
              </a:rPr>
              <a:t> </a:t>
            </a:r>
            <a:r>
              <a:rPr lang="es-ES" sz="2400" dirty="0">
                <a:solidFill>
                  <a:srgbClr val="00B0F0"/>
                </a:solidFill>
              </a:rPr>
              <a:t>en tu mano está la fuerza y el poder, y </a:t>
            </a:r>
            <a:r>
              <a:rPr lang="es-ES" sz="2400" u="sng" dirty="0">
                <a:solidFill>
                  <a:srgbClr val="00B0F0"/>
                </a:solidFill>
              </a:rPr>
              <a:t>en tu mano el hacer grande y el dar poder a todos.</a:t>
            </a:r>
            <a:r>
              <a:rPr lang="es-ES" sz="2400" dirty="0">
                <a:solidFill>
                  <a:srgbClr val="00B0F0"/>
                </a:solidFill>
              </a:rPr>
              <a:t>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24:1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394788"/>
          </a:xfrm>
          <a:prstGeom prst="rect">
            <a:avLst/>
          </a:prstGeom>
          <a:noFill/>
        </p:spPr>
        <p:txBody>
          <a:bodyPr wrap="square" rtlCol="0">
            <a:spAutoFit/>
          </a:bodyPr>
          <a:lstStyle/>
          <a:p>
            <a:pPr algn="ctr">
              <a:lnSpc>
                <a:spcPts val="2300"/>
              </a:lnSpc>
            </a:pPr>
            <a:r>
              <a:rPr lang="es-ES" sz="2400" dirty="0">
                <a:solidFill>
                  <a:schemeClr val="bg1"/>
                </a:solidFill>
              </a:rPr>
              <a:t>De Jehová es la tierra y su plenitud; el mundo, y los que en él habitan.</a:t>
            </a:r>
          </a:p>
        </p:txBody>
      </p:sp>
    </p:spTree>
    <p:extLst>
      <p:ext uri="{BB962C8B-B14F-4D97-AF65-F5344CB8AC3E}">
        <p14:creationId xmlns:p14="http://schemas.microsoft.com/office/powerpoint/2010/main" val="11949418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1574598"/>
          </a:xfrm>
          <a:prstGeom prst="rect">
            <a:avLst/>
          </a:prstGeom>
          <a:noFill/>
        </p:spPr>
        <p:txBody>
          <a:bodyPr wrap="square" rtlCol="0">
            <a:spAutoFit/>
          </a:bodyPr>
          <a:lstStyle/>
          <a:p>
            <a:pPr algn="ctr">
              <a:lnSpc>
                <a:spcPts val="2300"/>
              </a:lnSpc>
            </a:pPr>
            <a:r>
              <a:rPr lang="es-ES" sz="2400" dirty="0">
                <a:solidFill>
                  <a:srgbClr val="FFFF00"/>
                </a:solidFill>
              </a:rPr>
              <a:t>Ahora pues, Jehová, la palabra que has hablado acerca de tu siervo y de su casa, sea firme para siempre, </a:t>
            </a:r>
            <a:r>
              <a:rPr lang="es-ES" sz="2400" dirty="0">
                <a:solidFill>
                  <a:srgbClr val="00B0F0"/>
                </a:solidFill>
              </a:rPr>
              <a:t>y haz como has dicho.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680522" cy="3344313"/>
          </a:xfrm>
          <a:prstGeom prst="rect">
            <a:avLst/>
          </a:prstGeom>
          <a:noFill/>
        </p:spPr>
        <p:txBody>
          <a:bodyPr wrap="square" rtlCol="0">
            <a:spAutoFit/>
          </a:bodyPr>
          <a:lstStyle/>
          <a:p>
            <a:pPr algn="ctr">
              <a:lnSpc>
                <a:spcPts val="2300"/>
              </a:lnSpc>
            </a:pPr>
            <a:r>
              <a:rPr lang="es-ES" sz="2400" dirty="0">
                <a:solidFill>
                  <a:srgbClr val="FFFF00"/>
                </a:solidFill>
              </a:rPr>
              <a:t>Tuya es, oh Jehová, la magnificencia y el poder, la gloria, la victoria y el honor; </a:t>
            </a:r>
            <a:r>
              <a:rPr lang="es-ES" sz="2400" dirty="0">
                <a:solidFill>
                  <a:srgbClr val="00B0F0"/>
                </a:solidFill>
              </a:rPr>
              <a:t>porque todas las cosas que están en los cielos y en la tierra son tuyas.</a:t>
            </a:r>
            <a:r>
              <a:rPr lang="es-ES" sz="2400" dirty="0">
                <a:solidFill>
                  <a:schemeClr val="bg1"/>
                </a:solidFill>
              </a:rPr>
              <a:t> </a:t>
            </a:r>
            <a:r>
              <a:rPr lang="es-ES" sz="2400" dirty="0">
                <a:solidFill>
                  <a:srgbClr val="FFFF00"/>
                </a:solidFill>
              </a:rPr>
              <a:t>Tuyo, oh Jehová, es el reino, y tú eres excelso sobre todos. </a:t>
            </a:r>
            <a:r>
              <a:rPr lang="es-ES" sz="2400" u="sng" dirty="0">
                <a:solidFill>
                  <a:srgbClr val="00B0F0"/>
                </a:solidFill>
              </a:rPr>
              <a:t>Las riquezas y la gloria proceden de ti</a:t>
            </a:r>
            <a:r>
              <a:rPr lang="es-ES" sz="2400" dirty="0">
                <a:solidFill>
                  <a:srgbClr val="00B0F0"/>
                </a:solidFill>
              </a:rPr>
              <a:t>, y tú dominas sobre todo;</a:t>
            </a:r>
            <a:r>
              <a:rPr lang="es-ES" sz="2400" dirty="0">
                <a:solidFill>
                  <a:schemeClr val="bg1"/>
                </a:solidFill>
              </a:rPr>
              <a:t> </a:t>
            </a:r>
            <a:r>
              <a:rPr lang="es-ES" sz="2400" dirty="0">
                <a:solidFill>
                  <a:srgbClr val="00B0F0"/>
                </a:solidFill>
              </a:rPr>
              <a:t>en tu mano está la fuerza y el poder, y </a:t>
            </a:r>
            <a:r>
              <a:rPr lang="es-ES" sz="2400" u="sng" dirty="0">
                <a:solidFill>
                  <a:srgbClr val="00B0F0"/>
                </a:solidFill>
              </a:rPr>
              <a:t>en tu mano el hacer grande y el dar poder a todos.</a:t>
            </a:r>
            <a:r>
              <a:rPr lang="es-ES" sz="2400" dirty="0">
                <a:solidFill>
                  <a:srgbClr val="00B0F0"/>
                </a:solidFill>
              </a:rPr>
              <a:t>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24:1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394788"/>
          </a:xfrm>
          <a:prstGeom prst="rect">
            <a:avLst/>
          </a:prstGeom>
          <a:noFill/>
        </p:spPr>
        <p:txBody>
          <a:bodyPr wrap="square" rtlCol="0">
            <a:spAutoFit/>
          </a:bodyPr>
          <a:lstStyle/>
          <a:p>
            <a:pPr algn="ctr">
              <a:lnSpc>
                <a:spcPts val="2300"/>
              </a:lnSpc>
            </a:pPr>
            <a:r>
              <a:rPr lang="es-ES" sz="2400" dirty="0">
                <a:solidFill>
                  <a:srgbClr val="FFFF00"/>
                </a:solidFill>
              </a:rPr>
              <a:t>De Jehová es la tierra y su plenitud; </a:t>
            </a:r>
            <a:r>
              <a:rPr lang="es-ES" sz="2400" dirty="0">
                <a:solidFill>
                  <a:schemeClr val="bg1"/>
                </a:solidFill>
              </a:rPr>
              <a:t>el mundo, y los que en él habitan.</a:t>
            </a:r>
          </a:p>
        </p:txBody>
      </p:sp>
    </p:spTree>
    <p:extLst>
      <p:ext uri="{BB962C8B-B14F-4D97-AF65-F5344CB8AC3E}">
        <p14:creationId xmlns:p14="http://schemas.microsoft.com/office/powerpoint/2010/main" val="1822665526"/>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1574598"/>
          </a:xfrm>
          <a:prstGeom prst="rect">
            <a:avLst/>
          </a:prstGeom>
          <a:noFill/>
        </p:spPr>
        <p:txBody>
          <a:bodyPr wrap="square" rtlCol="0">
            <a:spAutoFit/>
          </a:bodyPr>
          <a:lstStyle/>
          <a:p>
            <a:pPr algn="ctr">
              <a:lnSpc>
                <a:spcPts val="2300"/>
              </a:lnSpc>
            </a:pPr>
            <a:r>
              <a:rPr lang="es-ES" sz="2400" dirty="0">
                <a:solidFill>
                  <a:srgbClr val="FFFF00"/>
                </a:solidFill>
              </a:rPr>
              <a:t>Ahora pues, Jehová, la palabra que has hablado acerca de tu siervo y de su casa, sea firme para siempre, </a:t>
            </a:r>
            <a:r>
              <a:rPr lang="es-ES" sz="2400" dirty="0">
                <a:solidFill>
                  <a:srgbClr val="00B0F0"/>
                </a:solidFill>
              </a:rPr>
              <a:t>y haz como has dicho.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680522" cy="3344313"/>
          </a:xfrm>
          <a:prstGeom prst="rect">
            <a:avLst/>
          </a:prstGeom>
          <a:noFill/>
        </p:spPr>
        <p:txBody>
          <a:bodyPr wrap="square" rtlCol="0">
            <a:spAutoFit/>
          </a:bodyPr>
          <a:lstStyle/>
          <a:p>
            <a:pPr algn="ctr">
              <a:lnSpc>
                <a:spcPts val="2300"/>
              </a:lnSpc>
            </a:pPr>
            <a:r>
              <a:rPr lang="es-ES" sz="2400" dirty="0">
                <a:solidFill>
                  <a:srgbClr val="FFFF00"/>
                </a:solidFill>
              </a:rPr>
              <a:t>Tuya es, oh Jehová, la magnificencia y el poder, la gloria, la victoria y el honor; </a:t>
            </a:r>
            <a:r>
              <a:rPr lang="es-ES" sz="2400" dirty="0">
                <a:solidFill>
                  <a:srgbClr val="00B0F0"/>
                </a:solidFill>
              </a:rPr>
              <a:t>porque todas las cosas que están en los cielos y en la tierra son tuyas.</a:t>
            </a:r>
            <a:r>
              <a:rPr lang="es-ES" sz="2400" dirty="0">
                <a:solidFill>
                  <a:schemeClr val="bg1"/>
                </a:solidFill>
              </a:rPr>
              <a:t> </a:t>
            </a:r>
            <a:r>
              <a:rPr lang="es-ES" sz="2400" dirty="0">
                <a:solidFill>
                  <a:srgbClr val="FFFF00"/>
                </a:solidFill>
              </a:rPr>
              <a:t>Tuyo, oh Jehová, es el reino, y tú eres excelso sobre todos. </a:t>
            </a:r>
            <a:r>
              <a:rPr lang="es-ES" sz="2400" u="sng" dirty="0">
                <a:solidFill>
                  <a:srgbClr val="00B0F0"/>
                </a:solidFill>
              </a:rPr>
              <a:t>Las riquezas y la gloria proceden de ti</a:t>
            </a:r>
            <a:r>
              <a:rPr lang="es-ES" sz="2400" dirty="0">
                <a:solidFill>
                  <a:srgbClr val="00B0F0"/>
                </a:solidFill>
              </a:rPr>
              <a:t>, y tú dominas sobre todo;</a:t>
            </a:r>
            <a:r>
              <a:rPr lang="es-ES" sz="2400" dirty="0">
                <a:solidFill>
                  <a:schemeClr val="bg1"/>
                </a:solidFill>
              </a:rPr>
              <a:t> </a:t>
            </a:r>
            <a:r>
              <a:rPr lang="es-ES" sz="2400" dirty="0">
                <a:solidFill>
                  <a:srgbClr val="00B0F0"/>
                </a:solidFill>
              </a:rPr>
              <a:t>en tu mano está la fuerza y el poder, y </a:t>
            </a:r>
            <a:r>
              <a:rPr lang="es-ES" sz="2400" u="sng" dirty="0">
                <a:solidFill>
                  <a:srgbClr val="00B0F0"/>
                </a:solidFill>
              </a:rPr>
              <a:t>en tu mano el hacer grande y el dar poder a todos.</a:t>
            </a:r>
            <a:r>
              <a:rPr lang="es-ES" sz="2400" dirty="0">
                <a:solidFill>
                  <a:srgbClr val="00B0F0"/>
                </a:solidFill>
              </a:rPr>
              <a:t>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24:1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394788"/>
          </a:xfrm>
          <a:prstGeom prst="rect">
            <a:avLst/>
          </a:prstGeom>
          <a:noFill/>
        </p:spPr>
        <p:txBody>
          <a:bodyPr wrap="square" rtlCol="0">
            <a:spAutoFit/>
          </a:bodyPr>
          <a:lstStyle/>
          <a:p>
            <a:pPr algn="ctr">
              <a:lnSpc>
                <a:spcPts val="2300"/>
              </a:lnSpc>
            </a:pPr>
            <a:r>
              <a:rPr lang="es-ES" sz="2400" dirty="0">
                <a:solidFill>
                  <a:srgbClr val="FFFF00"/>
                </a:solidFill>
              </a:rPr>
              <a:t>De Jehová es la tierra y su plenitud; </a:t>
            </a:r>
            <a:r>
              <a:rPr lang="es-ES" sz="2400" dirty="0">
                <a:solidFill>
                  <a:srgbClr val="00B0F0"/>
                </a:solidFill>
              </a:rPr>
              <a:t>el mundo, y los que en él habitan.</a:t>
            </a:r>
          </a:p>
        </p:txBody>
      </p:sp>
      <p:sp>
        <p:nvSpPr>
          <p:cNvPr id="14" name="1 CuadroTexto">
            <a:extLst>
              <a:ext uri="{FF2B5EF4-FFF2-40B4-BE49-F238E27FC236}">
                <a16:creationId xmlns:a16="http://schemas.microsoft.com/office/drawing/2014/main" id="{2C4921FE-72BA-49BE-8850-5CB372EF658D}"/>
              </a:ext>
            </a:extLst>
          </p:cNvPr>
          <p:cNvSpPr txBox="1"/>
          <p:nvPr/>
        </p:nvSpPr>
        <p:spPr>
          <a:xfrm>
            <a:off x="1799184" y="692696"/>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Hageo 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2F95454-65FD-4B46-A975-2D85EC5429BF}"/>
              </a:ext>
            </a:extLst>
          </p:cNvPr>
          <p:cNvSpPr txBox="1"/>
          <p:nvPr/>
        </p:nvSpPr>
        <p:spPr>
          <a:xfrm>
            <a:off x="-36512" y="1148163"/>
            <a:ext cx="9144000" cy="394788"/>
          </a:xfrm>
          <a:prstGeom prst="rect">
            <a:avLst/>
          </a:prstGeom>
          <a:noFill/>
        </p:spPr>
        <p:txBody>
          <a:bodyPr wrap="square" rtlCol="0">
            <a:spAutoFit/>
          </a:bodyPr>
          <a:lstStyle/>
          <a:p>
            <a:pPr algn="ctr">
              <a:lnSpc>
                <a:spcPts val="2300"/>
              </a:lnSpc>
            </a:pPr>
            <a:r>
              <a:rPr lang="es-ES" sz="2400" dirty="0">
                <a:solidFill>
                  <a:schemeClr val="bg1"/>
                </a:solidFill>
              </a:rPr>
              <a:t>Mía es la plata, y mío es el oro, dice Jehová de los ejércitos. </a:t>
            </a:r>
          </a:p>
        </p:txBody>
      </p:sp>
    </p:spTree>
    <p:extLst>
      <p:ext uri="{BB962C8B-B14F-4D97-AF65-F5344CB8AC3E}">
        <p14:creationId xmlns:p14="http://schemas.microsoft.com/office/powerpoint/2010/main" val="19387131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1574598"/>
          </a:xfrm>
          <a:prstGeom prst="rect">
            <a:avLst/>
          </a:prstGeom>
          <a:noFill/>
        </p:spPr>
        <p:txBody>
          <a:bodyPr wrap="square" rtlCol="0">
            <a:spAutoFit/>
          </a:bodyPr>
          <a:lstStyle/>
          <a:p>
            <a:pPr algn="ctr">
              <a:lnSpc>
                <a:spcPts val="2300"/>
              </a:lnSpc>
            </a:pPr>
            <a:r>
              <a:rPr lang="es-ES" sz="2400" dirty="0">
                <a:solidFill>
                  <a:srgbClr val="FFFF00"/>
                </a:solidFill>
              </a:rPr>
              <a:t>Ahora pues, Jehová, la palabra que has hablado acerca de tu siervo y de su casa, sea firme para siempre, </a:t>
            </a:r>
            <a:r>
              <a:rPr lang="es-ES" sz="2400" dirty="0">
                <a:solidFill>
                  <a:srgbClr val="00B0F0"/>
                </a:solidFill>
              </a:rPr>
              <a:t>y haz como has dicho.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680522" cy="3344313"/>
          </a:xfrm>
          <a:prstGeom prst="rect">
            <a:avLst/>
          </a:prstGeom>
          <a:noFill/>
        </p:spPr>
        <p:txBody>
          <a:bodyPr wrap="square" rtlCol="0">
            <a:spAutoFit/>
          </a:bodyPr>
          <a:lstStyle/>
          <a:p>
            <a:pPr algn="ctr">
              <a:lnSpc>
                <a:spcPts val="2300"/>
              </a:lnSpc>
            </a:pPr>
            <a:r>
              <a:rPr lang="es-ES" sz="2400" dirty="0">
                <a:solidFill>
                  <a:srgbClr val="FFFF00"/>
                </a:solidFill>
              </a:rPr>
              <a:t>Tuya es, oh Jehová, la magnificencia y el poder, la gloria, la victoria y el honor; </a:t>
            </a:r>
            <a:r>
              <a:rPr lang="es-ES" sz="2400" dirty="0">
                <a:solidFill>
                  <a:srgbClr val="00B0F0"/>
                </a:solidFill>
              </a:rPr>
              <a:t>porque todas las cosas que están en los cielos y en la tierra son tuyas.</a:t>
            </a:r>
            <a:r>
              <a:rPr lang="es-ES" sz="2400" dirty="0">
                <a:solidFill>
                  <a:schemeClr val="bg1"/>
                </a:solidFill>
              </a:rPr>
              <a:t> </a:t>
            </a:r>
            <a:r>
              <a:rPr lang="es-ES" sz="2400" dirty="0">
                <a:solidFill>
                  <a:srgbClr val="FFFF00"/>
                </a:solidFill>
              </a:rPr>
              <a:t>Tuyo, oh Jehová, es el reino, y tú eres excelso sobre todos. </a:t>
            </a:r>
            <a:r>
              <a:rPr lang="es-ES" sz="2400" u="sng" dirty="0">
                <a:solidFill>
                  <a:srgbClr val="00B0F0"/>
                </a:solidFill>
              </a:rPr>
              <a:t>Las riquezas y la gloria proceden de ti</a:t>
            </a:r>
            <a:r>
              <a:rPr lang="es-ES" sz="2400" dirty="0">
                <a:solidFill>
                  <a:srgbClr val="00B0F0"/>
                </a:solidFill>
              </a:rPr>
              <a:t>, y tú dominas sobre todo;</a:t>
            </a:r>
            <a:r>
              <a:rPr lang="es-ES" sz="2400" dirty="0">
                <a:solidFill>
                  <a:schemeClr val="bg1"/>
                </a:solidFill>
              </a:rPr>
              <a:t> </a:t>
            </a:r>
            <a:r>
              <a:rPr lang="es-ES" sz="2400" dirty="0">
                <a:solidFill>
                  <a:srgbClr val="00B0F0"/>
                </a:solidFill>
              </a:rPr>
              <a:t>en tu mano está la fuerza y el poder, y </a:t>
            </a:r>
            <a:r>
              <a:rPr lang="es-ES" sz="2400" u="sng" dirty="0">
                <a:solidFill>
                  <a:srgbClr val="00B0F0"/>
                </a:solidFill>
              </a:rPr>
              <a:t>en tu mano el hacer grande y el dar poder a todos.</a:t>
            </a:r>
            <a:r>
              <a:rPr lang="es-ES" sz="2400" dirty="0">
                <a:solidFill>
                  <a:srgbClr val="00B0F0"/>
                </a:solidFill>
              </a:rPr>
              <a:t>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24:1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394788"/>
          </a:xfrm>
          <a:prstGeom prst="rect">
            <a:avLst/>
          </a:prstGeom>
          <a:noFill/>
        </p:spPr>
        <p:txBody>
          <a:bodyPr wrap="square" rtlCol="0">
            <a:spAutoFit/>
          </a:bodyPr>
          <a:lstStyle/>
          <a:p>
            <a:pPr algn="ctr">
              <a:lnSpc>
                <a:spcPts val="2300"/>
              </a:lnSpc>
            </a:pPr>
            <a:r>
              <a:rPr lang="es-ES" sz="2400" dirty="0">
                <a:solidFill>
                  <a:srgbClr val="FFFF00"/>
                </a:solidFill>
              </a:rPr>
              <a:t>De Jehová es la tierra y su plenitud; </a:t>
            </a:r>
            <a:r>
              <a:rPr lang="es-ES" sz="2400" dirty="0">
                <a:solidFill>
                  <a:srgbClr val="00B0F0"/>
                </a:solidFill>
              </a:rPr>
              <a:t>el mundo, y los que en él habitan.</a:t>
            </a:r>
          </a:p>
        </p:txBody>
      </p:sp>
      <p:sp>
        <p:nvSpPr>
          <p:cNvPr id="14" name="1 CuadroTexto">
            <a:extLst>
              <a:ext uri="{FF2B5EF4-FFF2-40B4-BE49-F238E27FC236}">
                <a16:creationId xmlns:a16="http://schemas.microsoft.com/office/drawing/2014/main" id="{2C4921FE-72BA-49BE-8850-5CB372EF658D}"/>
              </a:ext>
            </a:extLst>
          </p:cNvPr>
          <p:cNvSpPr txBox="1"/>
          <p:nvPr/>
        </p:nvSpPr>
        <p:spPr>
          <a:xfrm>
            <a:off x="1799184" y="692696"/>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Hageo 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2F95454-65FD-4B46-A975-2D85EC5429BF}"/>
              </a:ext>
            </a:extLst>
          </p:cNvPr>
          <p:cNvSpPr txBox="1"/>
          <p:nvPr/>
        </p:nvSpPr>
        <p:spPr>
          <a:xfrm>
            <a:off x="-36512" y="1148163"/>
            <a:ext cx="9144000" cy="394788"/>
          </a:xfrm>
          <a:prstGeom prst="rect">
            <a:avLst/>
          </a:prstGeom>
          <a:noFill/>
        </p:spPr>
        <p:txBody>
          <a:bodyPr wrap="square" rtlCol="0">
            <a:spAutoFit/>
          </a:bodyPr>
          <a:lstStyle/>
          <a:p>
            <a:pPr algn="ctr">
              <a:lnSpc>
                <a:spcPts val="2300"/>
              </a:lnSpc>
            </a:pPr>
            <a:r>
              <a:rPr lang="es-ES" sz="2400" dirty="0">
                <a:solidFill>
                  <a:srgbClr val="FFFF00"/>
                </a:solidFill>
              </a:rPr>
              <a:t>Mía es la plata, y mío es el oro, </a:t>
            </a:r>
            <a:r>
              <a:rPr lang="es-ES" sz="2400" dirty="0">
                <a:solidFill>
                  <a:schemeClr val="bg1"/>
                </a:solidFill>
              </a:rPr>
              <a:t>dice Jehová de los ejércitos. </a:t>
            </a:r>
          </a:p>
        </p:txBody>
      </p:sp>
    </p:spTree>
    <p:extLst>
      <p:ext uri="{BB962C8B-B14F-4D97-AF65-F5344CB8AC3E}">
        <p14:creationId xmlns:p14="http://schemas.microsoft.com/office/powerpoint/2010/main" val="1423101905"/>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17:23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1574598"/>
          </a:xfrm>
          <a:prstGeom prst="rect">
            <a:avLst/>
          </a:prstGeom>
          <a:noFill/>
        </p:spPr>
        <p:txBody>
          <a:bodyPr wrap="square" rtlCol="0">
            <a:spAutoFit/>
          </a:bodyPr>
          <a:lstStyle/>
          <a:p>
            <a:pPr algn="ctr">
              <a:lnSpc>
                <a:spcPts val="2300"/>
              </a:lnSpc>
            </a:pPr>
            <a:r>
              <a:rPr lang="es-ES" sz="2400" dirty="0">
                <a:solidFill>
                  <a:srgbClr val="FFFF00"/>
                </a:solidFill>
              </a:rPr>
              <a:t>Ahora pues, Jehová, la palabra que has hablado acerca de tu siervo y de su casa, sea firme para siempre, </a:t>
            </a:r>
            <a:r>
              <a:rPr lang="es-ES" sz="2400" dirty="0">
                <a:solidFill>
                  <a:srgbClr val="00B0F0"/>
                </a:solidFill>
              </a:rPr>
              <a:t>y haz como has dicho.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680522" cy="3344313"/>
          </a:xfrm>
          <a:prstGeom prst="rect">
            <a:avLst/>
          </a:prstGeom>
          <a:noFill/>
        </p:spPr>
        <p:txBody>
          <a:bodyPr wrap="square" rtlCol="0">
            <a:spAutoFit/>
          </a:bodyPr>
          <a:lstStyle/>
          <a:p>
            <a:pPr algn="ctr">
              <a:lnSpc>
                <a:spcPts val="2300"/>
              </a:lnSpc>
            </a:pPr>
            <a:r>
              <a:rPr lang="es-ES" sz="2400" dirty="0">
                <a:solidFill>
                  <a:srgbClr val="FFFF00"/>
                </a:solidFill>
              </a:rPr>
              <a:t>Tuya es, oh Jehová, la magnificencia y el poder, la gloria, la victoria y el honor; </a:t>
            </a:r>
            <a:r>
              <a:rPr lang="es-ES" sz="2400" dirty="0">
                <a:solidFill>
                  <a:srgbClr val="00B0F0"/>
                </a:solidFill>
              </a:rPr>
              <a:t>porque todas las cosas que están en los cielos y en la tierra son tuyas.</a:t>
            </a:r>
            <a:r>
              <a:rPr lang="es-ES" sz="2400" dirty="0">
                <a:solidFill>
                  <a:schemeClr val="bg1"/>
                </a:solidFill>
              </a:rPr>
              <a:t> </a:t>
            </a:r>
            <a:r>
              <a:rPr lang="es-ES" sz="2400" dirty="0">
                <a:solidFill>
                  <a:srgbClr val="FFFF00"/>
                </a:solidFill>
              </a:rPr>
              <a:t>Tuyo, oh Jehová, es el reino, y tú eres excelso sobre todos. </a:t>
            </a:r>
            <a:r>
              <a:rPr lang="es-ES" sz="2400" u="sng" dirty="0">
                <a:solidFill>
                  <a:srgbClr val="00B0F0"/>
                </a:solidFill>
              </a:rPr>
              <a:t>Las riquezas y la gloria proceden de ti</a:t>
            </a:r>
            <a:r>
              <a:rPr lang="es-ES" sz="2400" dirty="0">
                <a:solidFill>
                  <a:srgbClr val="00B0F0"/>
                </a:solidFill>
              </a:rPr>
              <a:t>, y tú dominas sobre todo;</a:t>
            </a:r>
            <a:r>
              <a:rPr lang="es-ES" sz="2400" dirty="0">
                <a:solidFill>
                  <a:schemeClr val="bg1"/>
                </a:solidFill>
              </a:rPr>
              <a:t> </a:t>
            </a:r>
            <a:r>
              <a:rPr lang="es-ES" sz="2400" dirty="0">
                <a:solidFill>
                  <a:srgbClr val="00B0F0"/>
                </a:solidFill>
              </a:rPr>
              <a:t>en tu mano está la fuerza y el poder, y </a:t>
            </a:r>
            <a:r>
              <a:rPr lang="es-ES" sz="2400" u="sng" dirty="0">
                <a:solidFill>
                  <a:srgbClr val="00B0F0"/>
                </a:solidFill>
              </a:rPr>
              <a:t>en tu mano el hacer grande y el dar poder a todos.</a:t>
            </a:r>
            <a:r>
              <a:rPr lang="es-ES" sz="2400" dirty="0">
                <a:solidFill>
                  <a:srgbClr val="00B0F0"/>
                </a:solidFill>
              </a:rPr>
              <a:t>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24:1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394788"/>
          </a:xfrm>
          <a:prstGeom prst="rect">
            <a:avLst/>
          </a:prstGeom>
          <a:noFill/>
        </p:spPr>
        <p:txBody>
          <a:bodyPr wrap="square" rtlCol="0">
            <a:spAutoFit/>
          </a:bodyPr>
          <a:lstStyle/>
          <a:p>
            <a:pPr algn="ctr">
              <a:lnSpc>
                <a:spcPts val="2300"/>
              </a:lnSpc>
            </a:pPr>
            <a:r>
              <a:rPr lang="es-ES" sz="2400" dirty="0">
                <a:solidFill>
                  <a:srgbClr val="FFFF00"/>
                </a:solidFill>
              </a:rPr>
              <a:t>De Jehová es la tierra y su plenitud; </a:t>
            </a:r>
            <a:r>
              <a:rPr lang="es-ES" sz="2400" dirty="0">
                <a:solidFill>
                  <a:srgbClr val="00B0F0"/>
                </a:solidFill>
              </a:rPr>
              <a:t>el mundo, y los que en él habitan.</a:t>
            </a:r>
          </a:p>
        </p:txBody>
      </p:sp>
      <p:sp>
        <p:nvSpPr>
          <p:cNvPr id="14" name="1 CuadroTexto">
            <a:extLst>
              <a:ext uri="{FF2B5EF4-FFF2-40B4-BE49-F238E27FC236}">
                <a16:creationId xmlns:a16="http://schemas.microsoft.com/office/drawing/2014/main" id="{2C4921FE-72BA-49BE-8850-5CB372EF658D}"/>
              </a:ext>
            </a:extLst>
          </p:cNvPr>
          <p:cNvSpPr txBox="1"/>
          <p:nvPr/>
        </p:nvSpPr>
        <p:spPr>
          <a:xfrm>
            <a:off x="1799184" y="692696"/>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Hageo 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2F95454-65FD-4B46-A975-2D85EC5429BF}"/>
              </a:ext>
            </a:extLst>
          </p:cNvPr>
          <p:cNvSpPr txBox="1"/>
          <p:nvPr/>
        </p:nvSpPr>
        <p:spPr>
          <a:xfrm>
            <a:off x="-36512" y="1148163"/>
            <a:ext cx="9144000" cy="394788"/>
          </a:xfrm>
          <a:prstGeom prst="rect">
            <a:avLst/>
          </a:prstGeom>
          <a:noFill/>
        </p:spPr>
        <p:txBody>
          <a:bodyPr wrap="square" rtlCol="0">
            <a:spAutoFit/>
          </a:bodyPr>
          <a:lstStyle/>
          <a:p>
            <a:pPr algn="ctr">
              <a:lnSpc>
                <a:spcPts val="2300"/>
              </a:lnSpc>
            </a:pPr>
            <a:r>
              <a:rPr lang="es-ES" sz="2400" dirty="0">
                <a:solidFill>
                  <a:srgbClr val="FFFF00"/>
                </a:solidFill>
              </a:rPr>
              <a:t>Mía es la plata, y mío es el oro, </a:t>
            </a:r>
            <a:r>
              <a:rPr lang="es-ES" sz="2400" dirty="0">
                <a:solidFill>
                  <a:srgbClr val="00B0F0"/>
                </a:solidFill>
              </a:rPr>
              <a:t>dice Jehová de los ejércitos. </a:t>
            </a:r>
          </a:p>
        </p:txBody>
      </p:sp>
    </p:spTree>
    <p:extLst>
      <p:ext uri="{BB962C8B-B14F-4D97-AF65-F5344CB8AC3E}">
        <p14:creationId xmlns:p14="http://schemas.microsoft.com/office/powerpoint/2010/main" val="2483213238"/>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2164503"/>
          </a:xfrm>
          <a:prstGeom prst="rect">
            <a:avLst/>
          </a:prstGeom>
          <a:noFill/>
        </p:spPr>
        <p:txBody>
          <a:bodyPr wrap="square" rtlCol="0">
            <a:spAutoFit/>
          </a:bodyPr>
          <a:lstStyle/>
          <a:p>
            <a:pPr algn="ctr">
              <a:lnSpc>
                <a:spcPts val="2300"/>
              </a:lnSpc>
            </a:pPr>
            <a:r>
              <a:rPr lang="es-ES" sz="2400" dirty="0">
                <a:solidFill>
                  <a:schemeClr val="bg1"/>
                </a:solidFill>
              </a:rPr>
              <a:t>Porque ¿quién soy yo, y quién es mi pueblo, para que pudiésemos ofrecer voluntariamente cosas semejantes? Pues todo es tuyo, y de lo recibido de tu mano te damos.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680522" cy="3344313"/>
          </a:xfrm>
          <a:prstGeom prst="rect">
            <a:avLst/>
          </a:prstGeom>
          <a:noFill/>
        </p:spPr>
        <p:txBody>
          <a:bodyPr wrap="square" rtlCol="0">
            <a:spAutoFit/>
          </a:bodyPr>
          <a:lstStyle/>
          <a:p>
            <a:pPr algn="ctr">
              <a:lnSpc>
                <a:spcPts val="2300"/>
              </a:lnSpc>
            </a:pPr>
            <a:r>
              <a:rPr lang="es-ES" sz="2400" dirty="0">
                <a:solidFill>
                  <a:srgbClr val="FFFF00"/>
                </a:solidFill>
              </a:rPr>
              <a:t>Tuya es, oh Jehová, la magnificencia y el poder, la gloria, la victoria y el honor; </a:t>
            </a:r>
            <a:r>
              <a:rPr lang="es-ES" sz="2400" dirty="0">
                <a:solidFill>
                  <a:srgbClr val="00B0F0"/>
                </a:solidFill>
              </a:rPr>
              <a:t>porque todas las cosas que están en los cielos y en la tierra son tuyas.</a:t>
            </a:r>
            <a:r>
              <a:rPr lang="es-ES" sz="2400" dirty="0">
                <a:solidFill>
                  <a:schemeClr val="bg1"/>
                </a:solidFill>
              </a:rPr>
              <a:t> </a:t>
            </a:r>
            <a:r>
              <a:rPr lang="es-ES" sz="2400" dirty="0">
                <a:solidFill>
                  <a:srgbClr val="FFFF00"/>
                </a:solidFill>
              </a:rPr>
              <a:t>Tuyo, oh Jehová, es el reino, y tú eres excelso sobre todos. </a:t>
            </a:r>
            <a:r>
              <a:rPr lang="es-ES" sz="2400" u="sng" dirty="0">
                <a:solidFill>
                  <a:srgbClr val="00B0F0"/>
                </a:solidFill>
              </a:rPr>
              <a:t>Las riquezas y la gloria proceden de ti</a:t>
            </a:r>
            <a:r>
              <a:rPr lang="es-ES" sz="2400" dirty="0">
                <a:solidFill>
                  <a:srgbClr val="00B0F0"/>
                </a:solidFill>
              </a:rPr>
              <a:t>, y tú dominas sobre todo;</a:t>
            </a:r>
            <a:r>
              <a:rPr lang="es-ES" sz="2400" dirty="0">
                <a:solidFill>
                  <a:schemeClr val="bg1"/>
                </a:solidFill>
              </a:rPr>
              <a:t> </a:t>
            </a:r>
            <a:r>
              <a:rPr lang="es-ES" sz="2400" dirty="0">
                <a:solidFill>
                  <a:srgbClr val="00B0F0"/>
                </a:solidFill>
              </a:rPr>
              <a:t>en tu mano está la fuerza y el poder, y </a:t>
            </a:r>
            <a:r>
              <a:rPr lang="es-ES" sz="2400" u="sng" dirty="0">
                <a:solidFill>
                  <a:srgbClr val="00B0F0"/>
                </a:solidFill>
              </a:rPr>
              <a:t>en tu mano el hacer grande y el dar poder a todos.</a:t>
            </a:r>
            <a:r>
              <a:rPr lang="es-ES" sz="2400" dirty="0">
                <a:solidFill>
                  <a:srgbClr val="00B0F0"/>
                </a:solidFill>
              </a:rPr>
              <a:t>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24:1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394788"/>
          </a:xfrm>
          <a:prstGeom prst="rect">
            <a:avLst/>
          </a:prstGeom>
          <a:noFill/>
        </p:spPr>
        <p:txBody>
          <a:bodyPr wrap="square" rtlCol="0">
            <a:spAutoFit/>
          </a:bodyPr>
          <a:lstStyle/>
          <a:p>
            <a:pPr algn="ctr">
              <a:lnSpc>
                <a:spcPts val="2300"/>
              </a:lnSpc>
            </a:pPr>
            <a:r>
              <a:rPr lang="es-ES" sz="2400" dirty="0">
                <a:solidFill>
                  <a:srgbClr val="FFFF00"/>
                </a:solidFill>
              </a:rPr>
              <a:t>De Jehová es la tierra y su plenitud; </a:t>
            </a:r>
            <a:r>
              <a:rPr lang="es-ES" sz="2400" dirty="0">
                <a:solidFill>
                  <a:srgbClr val="00B0F0"/>
                </a:solidFill>
              </a:rPr>
              <a:t>el mundo, y los que en él habitan.</a:t>
            </a:r>
          </a:p>
        </p:txBody>
      </p:sp>
      <p:sp>
        <p:nvSpPr>
          <p:cNvPr id="14" name="1 CuadroTexto">
            <a:extLst>
              <a:ext uri="{FF2B5EF4-FFF2-40B4-BE49-F238E27FC236}">
                <a16:creationId xmlns:a16="http://schemas.microsoft.com/office/drawing/2014/main" id="{2C4921FE-72BA-49BE-8850-5CB372EF658D}"/>
              </a:ext>
            </a:extLst>
          </p:cNvPr>
          <p:cNvSpPr txBox="1"/>
          <p:nvPr/>
        </p:nvSpPr>
        <p:spPr>
          <a:xfrm>
            <a:off x="1799184" y="692696"/>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Hageo 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2F95454-65FD-4B46-A975-2D85EC5429BF}"/>
              </a:ext>
            </a:extLst>
          </p:cNvPr>
          <p:cNvSpPr txBox="1"/>
          <p:nvPr/>
        </p:nvSpPr>
        <p:spPr>
          <a:xfrm>
            <a:off x="-36512" y="1148163"/>
            <a:ext cx="9144000" cy="394788"/>
          </a:xfrm>
          <a:prstGeom prst="rect">
            <a:avLst/>
          </a:prstGeom>
          <a:noFill/>
        </p:spPr>
        <p:txBody>
          <a:bodyPr wrap="square" rtlCol="0">
            <a:spAutoFit/>
          </a:bodyPr>
          <a:lstStyle/>
          <a:p>
            <a:pPr algn="ctr">
              <a:lnSpc>
                <a:spcPts val="2300"/>
              </a:lnSpc>
            </a:pPr>
            <a:r>
              <a:rPr lang="es-ES" sz="2400" dirty="0">
                <a:solidFill>
                  <a:srgbClr val="FFFF00"/>
                </a:solidFill>
              </a:rPr>
              <a:t>Mía es la plata, y mío es el oro, </a:t>
            </a:r>
            <a:r>
              <a:rPr lang="es-ES" sz="2400" dirty="0">
                <a:solidFill>
                  <a:srgbClr val="00B0F0"/>
                </a:solidFill>
              </a:rPr>
              <a:t>dice Jehová de los ejércitos. </a:t>
            </a:r>
          </a:p>
        </p:txBody>
      </p:sp>
    </p:spTree>
    <p:extLst>
      <p:ext uri="{BB962C8B-B14F-4D97-AF65-F5344CB8AC3E}">
        <p14:creationId xmlns:p14="http://schemas.microsoft.com/office/powerpoint/2010/main" val="15678997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Pues todo es tuyo, y de lo recibido de tu mano te damos.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680522" cy="3344313"/>
          </a:xfrm>
          <a:prstGeom prst="rect">
            <a:avLst/>
          </a:prstGeom>
          <a:noFill/>
        </p:spPr>
        <p:txBody>
          <a:bodyPr wrap="square" rtlCol="0">
            <a:spAutoFit/>
          </a:bodyPr>
          <a:lstStyle/>
          <a:p>
            <a:pPr algn="ctr">
              <a:lnSpc>
                <a:spcPts val="2300"/>
              </a:lnSpc>
            </a:pPr>
            <a:r>
              <a:rPr lang="es-ES" sz="2400" dirty="0">
                <a:solidFill>
                  <a:srgbClr val="FFFF00"/>
                </a:solidFill>
              </a:rPr>
              <a:t>Tuya es, oh Jehová, la magnificencia y el poder, la gloria, la victoria y el honor; </a:t>
            </a:r>
            <a:r>
              <a:rPr lang="es-ES" sz="2400" dirty="0">
                <a:solidFill>
                  <a:srgbClr val="00B0F0"/>
                </a:solidFill>
              </a:rPr>
              <a:t>porque todas las cosas que están en los cielos y en la tierra son tuyas.</a:t>
            </a:r>
            <a:r>
              <a:rPr lang="es-ES" sz="2400" dirty="0">
                <a:solidFill>
                  <a:schemeClr val="bg1"/>
                </a:solidFill>
              </a:rPr>
              <a:t> </a:t>
            </a:r>
            <a:r>
              <a:rPr lang="es-ES" sz="2400" dirty="0">
                <a:solidFill>
                  <a:srgbClr val="FFFF00"/>
                </a:solidFill>
              </a:rPr>
              <a:t>Tuyo, oh Jehová, es el reino, y tú eres excelso sobre todos. </a:t>
            </a:r>
            <a:r>
              <a:rPr lang="es-ES" sz="2400" u="sng" dirty="0">
                <a:solidFill>
                  <a:srgbClr val="00B0F0"/>
                </a:solidFill>
              </a:rPr>
              <a:t>Las riquezas y la gloria proceden de ti</a:t>
            </a:r>
            <a:r>
              <a:rPr lang="es-ES" sz="2400" dirty="0">
                <a:solidFill>
                  <a:srgbClr val="00B0F0"/>
                </a:solidFill>
              </a:rPr>
              <a:t>, y tú dominas sobre todo;</a:t>
            </a:r>
            <a:r>
              <a:rPr lang="es-ES" sz="2400" dirty="0">
                <a:solidFill>
                  <a:schemeClr val="bg1"/>
                </a:solidFill>
              </a:rPr>
              <a:t> </a:t>
            </a:r>
            <a:r>
              <a:rPr lang="es-ES" sz="2400" dirty="0">
                <a:solidFill>
                  <a:srgbClr val="00B0F0"/>
                </a:solidFill>
              </a:rPr>
              <a:t>en tu mano está la fuerza y el poder, y </a:t>
            </a:r>
            <a:r>
              <a:rPr lang="es-ES" sz="2400" u="sng" dirty="0">
                <a:solidFill>
                  <a:srgbClr val="00B0F0"/>
                </a:solidFill>
              </a:rPr>
              <a:t>en tu mano el hacer grande y el dar poder a todos.</a:t>
            </a:r>
            <a:r>
              <a:rPr lang="es-ES" sz="2400" dirty="0">
                <a:solidFill>
                  <a:srgbClr val="00B0F0"/>
                </a:solidFill>
              </a:rPr>
              <a:t>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24:1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394788"/>
          </a:xfrm>
          <a:prstGeom prst="rect">
            <a:avLst/>
          </a:prstGeom>
          <a:noFill/>
        </p:spPr>
        <p:txBody>
          <a:bodyPr wrap="square" rtlCol="0">
            <a:spAutoFit/>
          </a:bodyPr>
          <a:lstStyle/>
          <a:p>
            <a:pPr algn="ctr">
              <a:lnSpc>
                <a:spcPts val="2300"/>
              </a:lnSpc>
            </a:pPr>
            <a:r>
              <a:rPr lang="es-ES" sz="2400" dirty="0">
                <a:solidFill>
                  <a:srgbClr val="FFFF00"/>
                </a:solidFill>
              </a:rPr>
              <a:t>De Jehová es la tierra y su plenitud; </a:t>
            </a:r>
            <a:r>
              <a:rPr lang="es-ES" sz="2400" dirty="0">
                <a:solidFill>
                  <a:srgbClr val="00B0F0"/>
                </a:solidFill>
              </a:rPr>
              <a:t>el mundo, y los que en él habitan.</a:t>
            </a:r>
          </a:p>
        </p:txBody>
      </p:sp>
      <p:sp>
        <p:nvSpPr>
          <p:cNvPr id="14" name="1 CuadroTexto">
            <a:extLst>
              <a:ext uri="{FF2B5EF4-FFF2-40B4-BE49-F238E27FC236}">
                <a16:creationId xmlns:a16="http://schemas.microsoft.com/office/drawing/2014/main" id="{2C4921FE-72BA-49BE-8850-5CB372EF658D}"/>
              </a:ext>
            </a:extLst>
          </p:cNvPr>
          <p:cNvSpPr txBox="1"/>
          <p:nvPr/>
        </p:nvSpPr>
        <p:spPr>
          <a:xfrm>
            <a:off x="1799184" y="692696"/>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Hageo 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2F95454-65FD-4B46-A975-2D85EC5429BF}"/>
              </a:ext>
            </a:extLst>
          </p:cNvPr>
          <p:cNvSpPr txBox="1"/>
          <p:nvPr/>
        </p:nvSpPr>
        <p:spPr>
          <a:xfrm>
            <a:off x="-36512" y="1148163"/>
            <a:ext cx="9144000" cy="394788"/>
          </a:xfrm>
          <a:prstGeom prst="rect">
            <a:avLst/>
          </a:prstGeom>
          <a:noFill/>
        </p:spPr>
        <p:txBody>
          <a:bodyPr wrap="square" rtlCol="0">
            <a:spAutoFit/>
          </a:bodyPr>
          <a:lstStyle/>
          <a:p>
            <a:pPr algn="ctr">
              <a:lnSpc>
                <a:spcPts val="2300"/>
              </a:lnSpc>
            </a:pPr>
            <a:r>
              <a:rPr lang="es-ES" sz="2400" dirty="0">
                <a:solidFill>
                  <a:srgbClr val="FFFF00"/>
                </a:solidFill>
              </a:rPr>
              <a:t>Mía es la plata, y mío es el oro, </a:t>
            </a:r>
            <a:r>
              <a:rPr lang="es-ES" sz="2400" dirty="0">
                <a:solidFill>
                  <a:srgbClr val="00B0F0"/>
                </a:solidFill>
              </a:rPr>
              <a:t>dice Jehová de los ejércitos. </a:t>
            </a:r>
          </a:p>
        </p:txBody>
      </p:sp>
    </p:spTree>
    <p:extLst>
      <p:ext uri="{BB962C8B-B14F-4D97-AF65-F5344CB8AC3E}">
        <p14:creationId xmlns:p14="http://schemas.microsoft.com/office/powerpoint/2010/main" val="2183452903"/>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y de lo recibido de tu mano te damos.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680522" cy="3344313"/>
          </a:xfrm>
          <a:prstGeom prst="rect">
            <a:avLst/>
          </a:prstGeom>
          <a:noFill/>
        </p:spPr>
        <p:txBody>
          <a:bodyPr wrap="square" rtlCol="0">
            <a:spAutoFit/>
          </a:bodyPr>
          <a:lstStyle/>
          <a:p>
            <a:pPr algn="ctr">
              <a:lnSpc>
                <a:spcPts val="2300"/>
              </a:lnSpc>
            </a:pPr>
            <a:r>
              <a:rPr lang="es-ES" sz="2400" dirty="0">
                <a:solidFill>
                  <a:srgbClr val="FFFF00"/>
                </a:solidFill>
              </a:rPr>
              <a:t>Tuya es, oh Jehová, la magnificencia y el poder, la gloria, la victoria y el honor; </a:t>
            </a:r>
            <a:r>
              <a:rPr lang="es-ES" sz="2400" dirty="0">
                <a:solidFill>
                  <a:srgbClr val="00B0F0"/>
                </a:solidFill>
              </a:rPr>
              <a:t>porque todas las cosas que están en los cielos y en la tierra son tuyas.</a:t>
            </a:r>
            <a:r>
              <a:rPr lang="es-ES" sz="2400" dirty="0">
                <a:solidFill>
                  <a:schemeClr val="bg1"/>
                </a:solidFill>
              </a:rPr>
              <a:t> </a:t>
            </a:r>
            <a:r>
              <a:rPr lang="es-ES" sz="2400" dirty="0">
                <a:solidFill>
                  <a:srgbClr val="FFFF00"/>
                </a:solidFill>
              </a:rPr>
              <a:t>Tuyo, oh Jehová, es el reino, y tú eres excelso sobre todos. </a:t>
            </a:r>
            <a:r>
              <a:rPr lang="es-ES" sz="2400" u="sng" dirty="0">
                <a:solidFill>
                  <a:srgbClr val="00B0F0"/>
                </a:solidFill>
              </a:rPr>
              <a:t>Las riquezas y la gloria proceden de ti</a:t>
            </a:r>
            <a:r>
              <a:rPr lang="es-ES" sz="2400" dirty="0">
                <a:solidFill>
                  <a:srgbClr val="00B0F0"/>
                </a:solidFill>
              </a:rPr>
              <a:t>, y tú dominas sobre todo;</a:t>
            </a:r>
            <a:r>
              <a:rPr lang="es-ES" sz="2400" dirty="0">
                <a:solidFill>
                  <a:schemeClr val="bg1"/>
                </a:solidFill>
              </a:rPr>
              <a:t> </a:t>
            </a:r>
            <a:r>
              <a:rPr lang="es-ES" sz="2400" dirty="0">
                <a:solidFill>
                  <a:srgbClr val="00B0F0"/>
                </a:solidFill>
              </a:rPr>
              <a:t>en tu mano está la fuerza y el poder, y </a:t>
            </a:r>
            <a:r>
              <a:rPr lang="es-ES" sz="2400" u="sng" dirty="0">
                <a:solidFill>
                  <a:srgbClr val="00B0F0"/>
                </a:solidFill>
              </a:rPr>
              <a:t>en tu mano el hacer grande y el dar poder a todos.</a:t>
            </a:r>
            <a:r>
              <a:rPr lang="es-ES" sz="2400" dirty="0">
                <a:solidFill>
                  <a:srgbClr val="00B0F0"/>
                </a:solidFill>
              </a:rPr>
              <a:t>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24:1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394788"/>
          </a:xfrm>
          <a:prstGeom prst="rect">
            <a:avLst/>
          </a:prstGeom>
          <a:noFill/>
        </p:spPr>
        <p:txBody>
          <a:bodyPr wrap="square" rtlCol="0">
            <a:spAutoFit/>
          </a:bodyPr>
          <a:lstStyle/>
          <a:p>
            <a:pPr algn="ctr">
              <a:lnSpc>
                <a:spcPts val="2300"/>
              </a:lnSpc>
            </a:pPr>
            <a:r>
              <a:rPr lang="es-ES" sz="2400" dirty="0">
                <a:solidFill>
                  <a:srgbClr val="FFFF00"/>
                </a:solidFill>
              </a:rPr>
              <a:t>De Jehová es la tierra y su plenitud; </a:t>
            </a:r>
            <a:r>
              <a:rPr lang="es-ES" sz="2400" dirty="0">
                <a:solidFill>
                  <a:srgbClr val="00B0F0"/>
                </a:solidFill>
              </a:rPr>
              <a:t>el mundo, y los que en él habitan.</a:t>
            </a:r>
          </a:p>
        </p:txBody>
      </p:sp>
      <p:sp>
        <p:nvSpPr>
          <p:cNvPr id="14" name="1 CuadroTexto">
            <a:extLst>
              <a:ext uri="{FF2B5EF4-FFF2-40B4-BE49-F238E27FC236}">
                <a16:creationId xmlns:a16="http://schemas.microsoft.com/office/drawing/2014/main" id="{2C4921FE-72BA-49BE-8850-5CB372EF658D}"/>
              </a:ext>
            </a:extLst>
          </p:cNvPr>
          <p:cNvSpPr txBox="1"/>
          <p:nvPr/>
        </p:nvSpPr>
        <p:spPr>
          <a:xfrm>
            <a:off x="1799184" y="692696"/>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Hageo 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2F95454-65FD-4B46-A975-2D85EC5429BF}"/>
              </a:ext>
            </a:extLst>
          </p:cNvPr>
          <p:cNvSpPr txBox="1"/>
          <p:nvPr/>
        </p:nvSpPr>
        <p:spPr>
          <a:xfrm>
            <a:off x="-36512" y="1148163"/>
            <a:ext cx="9144000" cy="394788"/>
          </a:xfrm>
          <a:prstGeom prst="rect">
            <a:avLst/>
          </a:prstGeom>
          <a:noFill/>
        </p:spPr>
        <p:txBody>
          <a:bodyPr wrap="square" rtlCol="0">
            <a:spAutoFit/>
          </a:bodyPr>
          <a:lstStyle/>
          <a:p>
            <a:pPr algn="ctr">
              <a:lnSpc>
                <a:spcPts val="2300"/>
              </a:lnSpc>
            </a:pPr>
            <a:r>
              <a:rPr lang="es-ES" sz="2400" dirty="0">
                <a:solidFill>
                  <a:srgbClr val="FFFF00"/>
                </a:solidFill>
              </a:rPr>
              <a:t>Mía es la plata, y mío es el oro, </a:t>
            </a:r>
            <a:r>
              <a:rPr lang="es-ES" sz="2400" dirty="0">
                <a:solidFill>
                  <a:srgbClr val="00B0F0"/>
                </a:solidFill>
              </a:rPr>
              <a:t>dice Jehová de los ejércitos. </a:t>
            </a:r>
          </a:p>
        </p:txBody>
      </p:sp>
    </p:spTree>
    <p:extLst>
      <p:ext uri="{BB962C8B-B14F-4D97-AF65-F5344CB8AC3E}">
        <p14:creationId xmlns:p14="http://schemas.microsoft.com/office/powerpoint/2010/main" val="2283126875"/>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de lo recibido de tu mano te damos.  </a:t>
            </a:r>
          </a:p>
        </p:txBody>
      </p:sp>
      <p:sp>
        <p:nvSpPr>
          <p:cNvPr id="10" name="1 CuadroTexto">
            <a:extLst>
              <a:ext uri="{FF2B5EF4-FFF2-40B4-BE49-F238E27FC236}">
                <a16:creationId xmlns:a16="http://schemas.microsoft.com/office/drawing/2014/main" id="{EA86284D-FE94-4C66-9EE5-B6F875C4C78D}"/>
              </a:ext>
            </a:extLst>
          </p:cNvPr>
          <p:cNvSpPr txBox="1"/>
          <p:nvPr/>
        </p:nvSpPr>
        <p:spPr>
          <a:xfrm>
            <a:off x="149460" y="1556792"/>
            <a:ext cx="43505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A13CCDB-5D41-4779-866E-912AB82D0317}"/>
              </a:ext>
            </a:extLst>
          </p:cNvPr>
          <p:cNvSpPr txBox="1"/>
          <p:nvPr/>
        </p:nvSpPr>
        <p:spPr>
          <a:xfrm>
            <a:off x="-36512" y="2028903"/>
            <a:ext cx="4680522" cy="3344313"/>
          </a:xfrm>
          <a:prstGeom prst="rect">
            <a:avLst/>
          </a:prstGeom>
          <a:noFill/>
        </p:spPr>
        <p:txBody>
          <a:bodyPr wrap="square" rtlCol="0">
            <a:spAutoFit/>
          </a:bodyPr>
          <a:lstStyle/>
          <a:p>
            <a:pPr algn="ctr">
              <a:lnSpc>
                <a:spcPts val="2300"/>
              </a:lnSpc>
            </a:pPr>
            <a:r>
              <a:rPr lang="es-ES" sz="2400" dirty="0">
                <a:solidFill>
                  <a:srgbClr val="FFFF00"/>
                </a:solidFill>
              </a:rPr>
              <a:t>Tuya es, oh Jehová, la magnificencia y el poder, la gloria, la victoria y el honor; </a:t>
            </a:r>
            <a:r>
              <a:rPr lang="es-ES" sz="2400" dirty="0">
                <a:solidFill>
                  <a:srgbClr val="00B0F0"/>
                </a:solidFill>
              </a:rPr>
              <a:t>porque todas las cosas que están en los cielos y en la tierra son tuyas.</a:t>
            </a:r>
            <a:r>
              <a:rPr lang="es-ES" sz="2400" dirty="0">
                <a:solidFill>
                  <a:schemeClr val="bg1"/>
                </a:solidFill>
              </a:rPr>
              <a:t> </a:t>
            </a:r>
            <a:r>
              <a:rPr lang="es-ES" sz="2400" dirty="0">
                <a:solidFill>
                  <a:srgbClr val="FFFF00"/>
                </a:solidFill>
              </a:rPr>
              <a:t>Tuyo, oh Jehová, es el reino, y tú eres excelso sobre todos. </a:t>
            </a:r>
            <a:r>
              <a:rPr lang="es-ES" sz="2400" u="sng" dirty="0">
                <a:solidFill>
                  <a:srgbClr val="00B0F0"/>
                </a:solidFill>
              </a:rPr>
              <a:t>Las riquezas y la gloria proceden de ti</a:t>
            </a:r>
            <a:r>
              <a:rPr lang="es-ES" sz="2400" dirty="0">
                <a:solidFill>
                  <a:srgbClr val="00B0F0"/>
                </a:solidFill>
              </a:rPr>
              <a:t>, y tú dominas sobre todo;</a:t>
            </a:r>
            <a:r>
              <a:rPr lang="es-ES" sz="2400" dirty="0">
                <a:solidFill>
                  <a:schemeClr val="bg1"/>
                </a:solidFill>
              </a:rPr>
              <a:t> </a:t>
            </a:r>
            <a:r>
              <a:rPr lang="es-ES" sz="2400" dirty="0">
                <a:solidFill>
                  <a:srgbClr val="00B0F0"/>
                </a:solidFill>
              </a:rPr>
              <a:t>en tu mano está la fuerza y el poder, y </a:t>
            </a:r>
            <a:r>
              <a:rPr lang="es-ES" sz="2400" u="sng" dirty="0">
                <a:solidFill>
                  <a:srgbClr val="00B0F0"/>
                </a:solidFill>
              </a:rPr>
              <a:t>en tu mano el hacer grande y el dar poder a todos.</a:t>
            </a:r>
            <a:r>
              <a:rPr lang="es-ES" sz="2400" dirty="0">
                <a:solidFill>
                  <a:srgbClr val="00B0F0"/>
                </a:solidFill>
              </a:rPr>
              <a:t>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24:1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394788"/>
          </a:xfrm>
          <a:prstGeom prst="rect">
            <a:avLst/>
          </a:prstGeom>
          <a:noFill/>
        </p:spPr>
        <p:txBody>
          <a:bodyPr wrap="square" rtlCol="0">
            <a:spAutoFit/>
          </a:bodyPr>
          <a:lstStyle/>
          <a:p>
            <a:pPr algn="ctr">
              <a:lnSpc>
                <a:spcPts val="2300"/>
              </a:lnSpc>
            </a:pPr>
            <a:r>
              <a:rPr lang="es-ES" sz="2400" dirty="0">
                <a:solidFill>
                  <a:srgbClr val="FFFF00"/>
                </a:solidFill>
              </a:rPr>
              <a:t>De Jehová es la tierra y su plenitud; </a:t>
            </a:r>
            <a:r>
              <a:rPr lang="es-ES" sz="2400" dirty="0">
                <a:solidFill>
                  <a:srgbClr val="00B0F0"/>
                </a:solidFill>
              </a:rPr>
              <a:t>el mundo, y los que en él habitan.</a:t>
            </a:r>
          </a:p>
        </p:txBody>
      </p:sp>
      <p:sp>
        <p:nvSpPr>
          <p:cNvPr id="14" name="1 CuadroTexto">
            <a:extLst>
              <a:ext uri="{FF2B5EF4-FFF2-40B4-BE49-F238E27FC236}">
                <a16:creationId xmlns:a16="http://schemas.microsoft.com/office/drawing/2014/main" id="{2C4921FE-72BA-49BE-8850-5CB372EF658D}"/>
              </a:ext>
            </a:extLst>
          </p:cNvPr>
          <p:cNvSpPr txBox="1"/>
          <p:nvPr/>
        </p:nvSpPr>
        <p:spPr>
          <a:xfrm>
            <a:off x="1799184" y="692696"/>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Hageo 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2F95454-65FD-4B46-A975-2D85EC5429BF}"/>
              </a:ext>
            </a:extLst>
          </p:cNvPr>
          <p:cNvSpPr txBox="1"/>
          <p:nvPr/>
        </p:nvSpPr>
        <p:spPr>
          <a:xfrm>
            <a:off x="-36512" y="1148163"/>
            <a:ext cx="9144000" cy="394788"/>
          </a:xfrm>
          <a:prstGeom prst="rect">
            <a:avLst/>
          </a:prstGeom>
          <a:noFill/>
        </p:spPr>
        <p:txBody>
          <a:bodyPr wrap="square" rtlCol="0">
            <a:spAutoFit/>
          </a:bodyPr>
          <a:lstStyle/>
          <a:p>
            <a:pPr algn="ctr">
              <a:lnSpc>
                <a:spcPts val="2300"/>
              </a:lnSpc>
            </a:pPr>
            <a:r>
              <a:rPr lang="es-ES" sz="2400" dirty="0">
                <a:solidFill>
                  <a:srgbClr val="FFFF00"/>
                </a:solidFill>
              </a:rPr>
              <a:t>Mía es la plata, y mío es el oro, </a:t>
            </a:r>
            <a:r>
              <a:rPr lang="es-ES" sz="2400" dirty="0">
                <a:solidFill>
                  <a:srgbClr val="00B0F0"/>
                </a:solidFill>
              </a:rPr>
              <a:t>dice Jehová de los ejércitos. </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Tree>
    <p:extLst>
      <p:ext uri="{BB962C8B-B14F-4D97-AF65-F5344CB8AC3E}">
        <p14:creationId xmlns:p14="http://schemas.microsoft.com/office/powerpoint/2010/main" val="25462694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984693"/>
          </a:xfrm>
          <a:prstGeom prst="rect">
            <a:avLst/>
          </a:prstGeom>
          <a:noFill/>
        </p:spPr>
        <p:txBody>
          <a:bodyPr wrap="square" rtlCol="0">
            <a:spAutoFit/>
          </a:bodyPr>
          <a:lstStyle/>
          <a:p>
            <a:pPr algn="ctr">
              <a:lnSpc>
                <a:spcPts val="2300"/>
              </a:lnSpc>
            </a:pPr>
            <a:r>
              <a:rPr lang="es-ES" sz="2400" dirty="0">
                <a:solidFill>
                  <a:schemeClr val="bg1"/>
                </a:solidFill>
              </a:rPr>
              <a:t>Porque de tal manera amó Dios al mundo, que ha dado a su Hijo unigénito, para que todo aquel que en él cree, no se pierda, mas tenga vida eterna.</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Tree>
    <p:extLst>
      <p:ext uri="{BB962C8B-B14F-4D97-AF65-F5344CB8AC3E}">
        <p14:creationId xmlns:p14="http://schemas.microsoft.com/office/powerpoint/2010/main" val="42406874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que ha dado a su Hijo unigénito, para que todo aquel que en él cree, no se pierda, mas tenga vida eterna.</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Tree>
    <p:extLst>
      <p:ext uri="{BB962C8B-B14F-4D97-AF65-F5344CB8AC3E}">
        <p14:creationId xmlns:p14="http://schemas.microsoft.com/office/powerpoint/2010/main" val="1090713705"/>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714069"/>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2207521"/>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a:t>
            </a:r>
            <a:r>
              <a:rPr lang="es-ES" sz="2400" u="sng" dirty="0">
                <a:solidFill>
                  <a:srgbClr val="00B0F0"/>
                </a:solidFill>
              </a:rPr>
              <a:t>ha dado</a:t>
            </a:r>
            <a:r>
              <a:rPr lang="es-ES" sz="2400" dirty="0">
                <a:solidFill>
                  <a:srgbClr val="00B0F0"/>
                </a:solidFill>
              </a:rPr>
              <a:t> a su Hijo unigénito,</a:t>
            </a:r>
            <a:r>
              <a:rPr lang="es-ES" sz="2400" dirty="0">
                <a:solidFill>
                  <a:schemeClr val="bg1"/>
                </a:solidFill>
              </a:rPr>
              <a:t> para que todo aquel que en él cree, no se pierda, mas tenga vida eterna.</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Tree>
    <p:extLst>
      <p:ext uri="{BB962C8B-B14F-4D97-AF65-F5344CB8AC3E}">
        <p14:creationId xmlns:p14="http://schemas.microsoft.com/office/powerpoint/2010/main" val="3386003486"/>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196752"/>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1690204"/>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a:t>
            </a:r>
            <a:r>
              <a:rPr lang="es-ES" sz="2400" u="sng" dirty="0">
                <a:solidFill>
                  <a:srgbClr val="00B0F0"/>
                </a:solidFill>
              </a:rPr>
              <a:t>ha dado</a:t>
            </a:r>
            <a:r>
              <a:rPr lang="es-ES" sz="2400" dirty="0">
                <a:solidFill>
                  <a:srgbClr val="00B0F0"/>
                </a:solidFill>
              </a:rPr>
              <a:t> a su Hijo unigénito,</a:t>
            </a:r>
            <a:r>
              <a:rPr lang="es-ES" sz="2400" dirty="0">
                <a:solidFill>
                  <a:schemeClr val="bg1"/>
                </a:solidFill>
              </a:rPr>
              <a:t> </a:t>
            </a:r>
            <a:r>
              <a:rPr lang="es-ES" sz="2400" dirty="0">
                <a:solidFill>
                  <a:srgbClr val="FFFF00"/>
                </a:solidFill>
              </a:rPr>
              <a:t>para que </a:t>
            </a:r>
            <a:r>
              <a:rPr lang="es-ES" sz="2400" u="sng" dirty="0">
                <a:solidFill>
                  <a:srgbClr val="FFFF00"/>
                </a:solidFill>
              </a:rPr>
              <a:t>todo aquel que en él cree</a:t>
            </a:r>
            <a:r>
              <a:rPr lang="es-ES" sz="2400" dirty="0">
                <a:solidFill>
                  <a:srgbClr val="FFFF00"/>
                </a:solidFill>
              </a:rPr>
              <a:t>, no se pierda, mas tenga vida eterna.</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15" name="1 CuadroTexto">
            <a:extLst>
              <a:ext uri="{FF2B5EF4-FFF2-40B4-BE49-F238E27FC236}">
                <a16:creationId xmlns:a16="http://schemas.microsoft.com/office/drawing/2014/main" id="{332833D5-C9D2-4C70-8FE8-F1F1E9C4F3F9}"/>
              </a:ext>
            </a:extLst>
          </p:cNvPr>
          <p:cNvSpPr txBox="1"/>
          <p:nvPr/>
        </p:nvSpPr>
        <p:spPr>
          <a:xfrm>
            <a:off x="107504" y="1275101"/>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622FE75-D3B2-4774-BA55-818F720AEB0B}"/>
              </a:ext>
            </a:extLst>
          </p:cNvPr>
          <p:cNvSpPr txBox="1"/>
          <p:nvPr/>
        </p:nvSpPr>
        <p:spPr>
          <a:xfrm>
            <a:off x="107504" y="1750750"/>
            <a:ext cx="3979848" cy="1279646"/>
          </a:xfrm>
          <a:prstGeom prst="rect">
            <a:avLst/>
          </a:prstGeom>
          <a:noFill/>
        </p:spPr>
        <p:txBody>
          <a:bodyPr wrap="square" rtlCol="0">
            <a:spAutoFit/>
          </a:bodyPr>
          <a:lstStyle/>
          <a:p>
            <a:pPr algn="ctr">
              <a:lnSpc>
                <a:spcPts val="2300"/>
              </a:lnSpc>
            </a:pPr>
            <a:r>
              <a:rPr lang="es-ES" sz="2400" dirty="0">
                <a:solidFill>
                  <a:schemeClr val="bg1"/>
                </a:solidFill>
              </a:rPr>
              <a:t>Mas a todos los que le recibieron, a los que creen en su nombre, les dio potestad de ser hechos hijos de Dios.</a:t>
            </a:r>
          </a:p>
        </p:txBody>
      </p:sp>
    </p:spTree>
    <p:extLst>
      <p:ext uri="{BB962C8B-B14F-4D97-AF65-F5344CB8AC3E}">
        <p14:creationId xmlns:p14="http://schemas.microsoft.com/office/powerpoint/2010/main" val="3607907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196752"/>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1690204"/>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a:t>
            </a:r>
            <a:r>
              <a:rPr lang="es-ES" sz="2400" u="sng" dirty="0">
                <a:solidFill>
                  <a:srgbClr val="00B0F0"/>
                </a:solidFill>
              </a:rPr>
              <a:t>ha dado</a:t>
            </a:r>
            <a:r>
              <a:rPr lang="es-ES" sz="2400" dirty="0">
                <a:solidFill>
                  <a:srgbClr val="00B0F0"/>
                </a:solidFill>
              </a:rPr>
              <a:t> a su Hijo unigénito,</a:t>
            </a:r>
            <a:r>
              <a:rPr lang="es-ES" sz="2400" dirty="0">
                <a:solidFill>
                  <a:schemeClr val="bg1"/>
                </a:solidFill>
              </a:rPr>
              <a:t> </a:t>
            </a:r>
            <a:r>
              <a:rPr lang="es-ES" sz="2400" dirty="0">
                <a:solidFill>
                  <a:srgbClr val="FFFF00"/>
                </a:solidFill>
              </a:rPr>
              <a:t>para que </a:t>
            </a:r>
            <a:r>
              <a:rPr lang="es-ES" sz="2400" u="sng" dirty="0">
                <a:solidFill>
                  <a:srgbClr val="FFFF00"/>
                </a:solidFill>
              </a:rPr>
              <a:t>todo aquel que en él cree</a:t>
            </a:r>
            <a:r>
              <a:rPr lang="es-ES" sz="2400" dirty="0">
                <a:solidFill>
                  <a:srgbClr val="FFFF00"/>
                </a:solidFill>
              </a:rPr>
              <a:t>, no se pierda, mas tenga vida eterna.</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15" name="1 CuadroTexto">
            <a:extLst>
              <a:ext uri="{FF2B5EF4-FFF2-40B4-BE49-F238E27FC236}">
                <a16:creationId xmlns:a16="http://schemas.microsoft.com/office/drawing/2014/main" id="{332833D5-C9D2-4C70-8FE8-F1F1E9C4F3F9}"/>
              </a:ext>
            </a:extLst>
          </p:cNvPr>
          <p:cNvSpPr txBox="1"/>
          <p:nvPr/>
        </p:nvSpPr>
        <p:spPr>
          <a:xfrm>
            <a:off x="107504" y="1275101"/>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622FE75-D3B2-4774-BA55-818F720AEB0B}"/>
              </a:ext>
            </a:extLst>
          </p:cNvPr>
          <p:cNvSpPr txBox="1"/>
          <p:nvPr/>
        </p:nvSpPr>
        <p:spPr>
          <a:xfrm>
            <a:off x="107504" y="1750750"/>
            <a:ext cx="3979848" cy="1279646"/>
          </a:xfrm>
          <a:prstGeom prst="rect">
            <a:avLst/>
          </a:prstGeom>
          <a:noFill/>
        </p:spPr>
        <p:txBody>
          <a:bodyPr wrap="square" rtlCol="0">
            <a:spAutoFit/>
          </a:bodyPr>
          <a:lstStyle/>
          <a:p>
            <a:pPr algn="ctr">
              <a:lnSpc>
                <a:spcPts val="2300"/>
              </a:lnSpc>
            </a:pPr>
            <a:r>
              <a:rPr lang="es-ES" sz="2400" dirty="0">
                <a:solidFill>
                  <a:srgbClr val="FFFF00"/>
                </a:solidFill>
              </a:rPr>
              <a:t>Mas a todos los que le recibieron, </a:t>
            </a:r>
            <a:r>
              <a:rPr lang="es-ES" sz="2400" u="sng" dirty="0">
                <a:solidFill>
                  <a:srgbClr val="00B0F0"/>
                </a:solidFill>
              </a:rPr>
              <a:t>a los que creen</a:t>
            </a:r>
            <a:r>
              <a:rPr lang="es-ES" sz="2400" dirty="0">
                <a:solidFill>
                  <a:srgbClr val="00B0F0"/>
                </a:solidFill>
              </a:rPr>
              <a:t> en su nombre</a:t>
            </a:r>
            <a:r>
              <a:rPr lang="es-ES" sz="2400" dirty="0">
                <a:solidFill>
                  <a:schemeClr val="bg1"/>
                </a:solidFill>
              </a:rPr>
              <a:t>, les dio potestad de ser hechos hijos de Dios.</a:t>
            </a:r>
          </a:p>
        </p:txBody>
      </p:sp>
    </p:spTree>
    <p:extLst>
      <p:ext uri="{BB962C8B-B14F-4D97-AF65-F5344CB8AC3E}">
        <p14:creationId xmlns:p14="http://schemas.microsoft.com/office/powerpoint/2010/main" val="482092035"/>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196752"/>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1690204"/>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a:t>
            </a:r>
            <a:r>
              <a:rPr lang="es-ES" sz="2400" u="sng" dirty="0">
                <a:solidFill>
                  <a:srgbClr val="00B0F0"/>
                </a:solidFill>
              </a:rPr>
              <a:t>ha dado</a:t>
            </a:r>
            <a:r>
              <a:rPr lang="es-ES" sz="2400" dirty="0">
                <a:solidFill>
                  <a:srgbClr val="00B0F0"/>
                </a:solidFill>
              </a:rPr>
              <a:t> a su Hijo unigénito,</a:t>
            </a:r>
            <a:r>
              <a:rPr lang="es-ES" sz="2400" dirty="0">
                <a:solidFill>
                  <a:schemeClr val="bg1"/>
                </a:solidFill>
              </a:rPr>
              <a:t> </a:t>
            </a:r>
            <a:r>
              <a:rPr lang="es-ES" sz="2400" dirty="0">
                <a:solidFill>
                  <a:srgbClr val="FFFF00"/>
                </a:solidFill>
              </a:rPr>
              <a:t>para que </a:t>
            </a:r>
            <a:r>
              <a:rPr lang="es-ES" sz="2400" u="sng" dirty="0">
                <a:solidFill>
                  <a:srgbClr val="FFFF00"/>
                </a:solidFill>
              </a:rPr>
              <a:t>todo aquel que en él cree</a:t>
            </a:r>
            <a:r>
              <a:rPr lang="es-ES" sz="2400" dirty="0">
                <a:solidFill>
                  <a:srgbClr val="FFFF00"/>
                </a:solidFill>
              </a:rPr>
              <a:t>, no se pierda, mas tenga vida eterna.</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15" name="1 CuadroTexto">
            <a:extLst>
              <a:ext uri="{FF2B5EF4-FFF2-40B4-BE49-F238E27FC236}">
                <a16:creationId xmlns:a16="http://schemas.microsoft.com/office/drawing/2014/main" id="{332833D5-C9D2-4C70-8FE8-F1F1E9C4F3F9}"/>
              </a:ext>
            </a:extLst>
          </p:cNvPr>
          <p:cNvSpPr txBox="1"/>
          <p:nvPr/>
        </p:nvSpPr>
        <p:spPr>
          <a:xfrm>
            <a:off x="107504" y="1275101"/>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622FE75-D3B2-4774-BA55-818F720AEB0B}"/>
              </a:ext>
            </a:extLst>
          </p:cNvPr>
          <p:cNvSpPr txBox="1"/>
          <p:nvPr/>
        </p:nvSpPr>
        <p:spPr>
          <a:xfrm>
            <a:off x="107504" y="1750750"/>
            <a:ext cx="3979848" cy="1279646"/>
          </a:xfrm>
          <a:prstGeom prst="rect">
            <a:avLst/>
          </a:prstGeom>
          <a:noFill/>
        </p:spPr>
        <p:txBody>
          <a:bodyPr wrap="square" rtlCol="0">
            <a:spAutoFit/>
          </a:bodyPr>
          <a:lstStyle/>
          <a:p>
            <a:pPr algn="ctr">
              <a:lnSpc>
                <a:spcPts val="2300"/>
              </a:lnSpc>
            </a:pPr>
            <a:r>
              <a:rPr lang="es-ES" sz="2400" dirty="0">
                <a:solidFill>
                  <a:srgbClr val="FFFF00"/>
                </a:solidFill>
              </a:rPr>
              <a:t>Mas a todos los que le recibieron, </a:t>
            </a:r>
            <a:r>
              <a:rPr lang="es-ES" sz="2400" u="sng" dirty="0">
                <a:solidFill>
                  <a:srgbClr val="00B0F0"/>
                </a:solidFill>
              </a:rPr>
              <a:t>a los que creen</a:t>
            </a:r>
            <a:r>
              <a:rPr lang="es-ES" sz="2400" dirty="0">
                <a:solidFill>
                  <a:srgbClr val="00B0F0"/>
                </a:solidFill>
              </a:rPr>
              <a:t> en su nombre</a:t>
            </a:r>
            <a:r>
              <a:rPr lang="es-ES" sz="2400" dirty="0">
                <a:solidFill>
                  <a:schemeClr val="bg1"/>
                </a:solidFill>
              </a:rPr>
              <a:t>, </a:t>
            </a:r>
            <a:r>
              <a:rPr lang="es-ES" sz="2400" dirty="0">
                <a:solidFill>
                  <a:srgbClr val="FFFF00"/>
                </a:solidFill>
              </a:rPr>
              <a:t>les dio potestad de ser hechos </a:t>
            </a:r>
            <a:r>
              <a:rPr lang="es-ES" sz="2400" u="sng" dirty="0">
                <a:solidFill>
                  <a:srgbClr val="FFFF00"/>
                </a:solidFill>
              </a:rPr>
              <a:t>hijos de Dios</a:t>
            </a:r>
            <a:r>
              <a:rPr lang="es-ES" sz="2400" dirty="0">
                <a:solidFill>
                  <a:srgbClr val="FFFF00"/>
                </a:solidFill>
              </a:rPr>
              <a:t>.</a:t>
            </a:r>
          </a:p>
        </p:txBody>
      </p:sp>
      <p:sp>
        <p:nvSpPr>
          <p:cNvPr id="21" name="1 CuadroTexto">
            <a:extLst>
              <a:ext uri="{FF2B5EF4-FFF2-40B4-BE49-F238E27FC236}">
                <a16:creationId xmlns:a16="http://schemas.microsoft.com/office/drawing/2014/main" id="{C9084713-9DD5-4409-A489-2821CD277445}"/>
              </a:ext>
            </a:extLst>
          </p:cNvPr>
          <p:cNvSpPr txBox="1"/>
          <p:nvPr/>
        </p:nvSpPr>
        <p:spPr>
          <a:xfrm>
            <a:off x="259904" y="2924944"/>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676F6FF8-F2FA-48EC-B697-DC57BE8E205C}"/>
              </a:ext>
            </a:extLst>
          </p:cNvPr>
          <p:cNvSpPr txBox="1"/>
          <p:nvPr/>
        </p:nvSpPr>
        <p:spPr>
          <a:xfrm>
            <a:off x="216024" y="3400593"/>
            <a:ext cx="4067944" cy="1869551"/>
          </a:xfrm>
          <a:prstGeom prst="rect">
            <a:avLst/>
          </a:prstGeom>
          <a:noFill/>
        </p:spPr>
        <p:txBody>
          <a:bodyPr wrap="square" rtlCol="0">
            <a:spAutoFit/>
          </a:bodyPr>
          <a:lstStyle/>
          <a:p>
            <a:pPr algn="ctr">
              <a:lnSpc>
                <a:spcPts val="2300"/>
              </a:lnSpc>
            </a:pPr>
            <a:r>
              <a:rPr lang="es-ES" sz="2400" dirty="0">
                <a:solidFill>
                  <a:schemeClr val="bg1"/>
                </a:solidFill>
              </a:rPr>
              <a:t>Y si hijos, también herederos; herederos de Dios y coherederos con Cristo, si es que padecemos juntamente con él, para que juntamente con él seamos glorificados. </a:t>
            </a:r>
          </a:p>
        </p:txBody>
      </p:sp>
    </p:spTree>
    <p:extLst>
      <p:ext uri="{BB962C8B-B14F-4D97-AF65-F5344CB8AC3E}">
        <p14:creationId xmlns:p14="http://schemas.microsoft.com/office/powerpoint/2010/main" val="7937997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196752"/>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1690204"/>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a:t>
            </a:r>
            <a:r>
              <a:rPr lang="es-ES" sz="2400" u="sng" dirty="0">
                <a:solidFill>
                  <a:srgbClr val="00B0F0"/>
                </a:solidFill>
              </a:rPr>
              <a:t>ha dado</a:t>
            </a:r>
            <a:r>
              <a:rPr lang="es-ES" sz="2400" dirty="0">
                <a:solidFill>
                  <a:srgbClr val="00B0F0"/>
                </a:solidFill>
              </a:rPr>
              <a:t> a su Hijo unigénito,</a:t>
            </a:r>
            <a:r>
              <a:rPr lang="es-ES" sz="2400" dirty="0">
                <a:solidFill>
                  <a:schemeClr val="bg1"/>
                </a:solidFill>
              </a:rPr>
              <a:t> </a:t>
            </a:r>
            <a:r>
              <a:rPr lang="es-ES" sz="2400" dirty="0">
                <a:solidFill>
                  <a:srgbClr val="FFFF00"/>
                </a:solidFill>
              </a:rPr>
              <a:t>para que </a:t>
            </a:r>
            <a:r>
              <a:rPr lang="es-ES" sz="2400" u="sng" dirty="0">
                <a:solidFill>
                  <a:srgbClr val="FFFF00"/>
                </a:solidFill>
              </a:rPr>
              <a:t>todo aquel que en él cree</a:t>
            </a:r>
            <a:r>
              <a:rPr lang="es-ES" sz="2400" dirty="0">
                <a:solidFill>
                  <a:srgbClr val="FFFF00"/>
                </a:solidFill>
              </a:rPr>
              <a:t>, no se pierda, mas tenga vida eterna.</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15" name="1 CuadroTexto">
            <a:extLst>
              <a:ext uri="{FF2B5EF4-FFF2-40B4-BE49-F238E27FC236}">
                <a16:creationId xmlns:a16="http://schemas.microsoft.com/office/drawing/2014/main" id="{332833D5-C9D2-4C70-8FE8-F1F1E9C4F3F9}"/>
              </a:ext>
            </a:extLst>
          </p:cNvPr>
          <p:cNvSpPr txBox="1"/>
          <p:nvPr/>
        </p:nvSpPr>
        <p:spPr>
          <a:xfrm>
            <a:off x="107504" y="1275101"/>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622FE75-D3B2-4774-BA55-818F720AEB0B}"/>
              </a:ext>
            </a:extLst>
          </p:cNvPr>
          <p:cNvSpPr txBox="1"/>
          <p:nvPr/>
        </p:nvSpPr>
        <p:spPr>
          <a:xfrm>
            <a:off x="107504" y="1750750"/>
            <a:ext cx="3979848" cy="1279646"/>
          </a:xfrm>
          <a:prstGeom prst="rect">
            <a:avLst/>
          </a:prstGeom>
          <a:noFill/>
        </p:spPr>
        <p:txBody>
          <a:bodyPr wrap="square" rtlCol="0">
            <a:spAutoFit/>
          </a:bodyPr>
          <a:lstStyle/>
          <a:p>
            <a:pPr algn="ctr">
              <a:lnSpc>
                <a:spcPts val="2300"/>
              </a:lnSpc>
            </a:pPr>
            <a:r>
              <a:rPr lang="es-ES" sz="2400" dirty="0">
                <a:solidFill>
                  <a:srgbClr val="FFFF00"/>
                </a:solidFill>
              </a:rPr>
              <a:t>Mas a todos los que le recibieron, </a:t>
            </a:r>
            <a:r>
              <a:rPr lang="es-ES" sz="2400" u="sng" dirty="0">
                <a:solidFill>
                  <a:srgbClr val="00B0F0"/>
                </a:solidFill>
              </a:rPr>
              <a:t>a los que creen</a:t>
            </a:r>
            <a:r>
              <a:rPr lang="es-ES" sz="2400" dirty="0">
                <a:solidFill>
                  <a:srgbClr val="00B0F0"/>
                </a:solidFill>
              </a:rPr>
              <a:t> en su nombre</a:t>
            </a:r>
            <a:r>
              <a:rPr lang="es-ES" sz="2400" dirty="0">
                <a:solidFill>
                  <a:schemeClr val="bg1"/>
                </a:solidFill>
              </a:rPr>
              <a:t>, </a:t>
            </a:r>
            <a:r>
              <a:rPr lang="es-ES" sz="2400" dirty="0">
                <a:solidFill>
                  <a:srgbClr val="FFFF00"/>
                </a:solidFill>
              </a:rPr>
              <a:t>les dio potestad de ser hechos </a:t>
            </a:r>
            <a:r>
              <a:rPr lang="es-ES" sz="2400" u="sng" dirty="0">
                <a:solidFill>
                  <a:srgbClr val="FFFF00"/>
                </a:solidFill>
              </a:rPr>
              <a:t>hijos de Dios</a:t>
            </a:r>
            <a:r>
              <a:rPr lang="es-ES" sz="2400" dirty="0">
                <a:solidFill>
                  <a:srgbClr val="FFFF00"/>
                </a:solidFill>
              </a:rPr>
              <a:t>.</a:t>
            </a:r>
          </a:p>
        </p:txBody>
      </p:sp>
      <p:sp>
        <p:nvSpPr>
          <p:cNvPr id="21" name="1 CuadroTexto">
            <a:extLst>
              <a:ext uri="{FF2B5EF4-FFF2-40B4-BE49-F238E27FC236}">
                <a16:creationId xmlns:a16="http://schemas.microsoft.com/office/drawing/2014/main" id="{C9084713-9DD5-4409-A489-2821CD277445}"/>
              </a:ext>
            </a:extLst>
          </p:cNvPr>
          <p:cNvSpPr txBox="1"/>
          <p:nvPr/>
        </p:nvSpPr>
        <p:spPr>
          <a:xfrm>
            <a:off x="259904" y="2924944"/>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676F6FF8-F2FA-48EC-B697-DC57BE8E205C}"/>
              </a:ext>
            </a:extLst>
          </p:cNvPr>
          <p:cNvSpPr txBox="1"/>
          <p:nvPr/>
        </p:nvSpPr>
        <p:spPr>
          <a:xfrm>
            <a:off x="216024" y="3400593"/>
            <a:ext cx="4067944" cy="1869551"/>
          </a:xfrm>
          <a:prstGeom prst="rect">
            <a:avLst/>
          </a:prstGeom>
          <a:noFill/>
        </p:spPr>
        <p:txBody>
          <a:bodyPr wrap="square" rtlCol="0">
            <a:spAutoFit/>
          </a:bodyPr>
          <a:lstStyle/>
          <a:p>
            <a:pPr algn="ctr">
              <a:lnSpc>
                <a:spcPts val="2300"/>
              </a:lnSpc>
            </a:pPr>
            <a:r>
              <a:rPr lang="es-ES" sz="2400" dirty="0">
                <a:solidFill>
                  <a:srgbClr val="FFFF00"/>
                </a:solidFill>
              </a:rPr>
              <a:t>Y si hijos, también herederos; </a:t>
            </a:r>
            <a:r>
              <a:rPr lang="es-ES" sz="2400" dirty="0">
                <a:solidFill>
                  <a:schemeClr val="bg1"/>
                </a:solidFill>
              </a:rPr>
              <a:t>herederos de Dios y coherederos con Cristo, si es que padecemos juntamente con él, para que juntamente con él seamos glorificados. </a:t>
            </a:r>
          </a:p>
        </p:txBody>
      </p:sp>
    </p:spTree>
    <p:extLst>
      <p:ext uri="{BB962C8B-B14F-4D97-AF65-F5344CB8AC3E}">
        <p14:creationId xmlns:p14="http://schemas.microsoft.com/office/powerpoint/2010/main" val="3814293017"/>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196752"/>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1690204"/>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a:t>
            </a:r>
            <a:r>
              <a:rPr lang="es-ES" sz="2400" u="sng" dirty="0">
                <a:solidFill>
                  <a:srgbClr val="00B0F0"/>
                </a:solidFill>
              </a:rPr>
              <a:t>ha dado</a:t>
            </a:r>
            <a:r>
              <a:rPr lang="es-ES" sz="2400" dirty="0">
                <a:solidFill>
                  <a:srgbClr val="00B0F0"/>
                </a:solidFill>
              </a:rPr>
              <a:t> a su Hijo unigénito,</a:t>
            </a:r>
            <a:r>
              <a:rPr lang="es-ES" sz="2400" dirty="0">
                <a:solidFill>
                  <a:schemeClr val="bg1"/>
                </a:solidFill>
              </a:rPr>
              <a:t> </a:t>
            </a:r>
            <a:r>
              <a:rPr lang="es-ES" sz="2400" dirty="0">
                <a:solidFill>
                  <a:srgbClr val="FFFF00"/>
                </a:solidFill>
              </a:rPr>
              <a:t>para que </a:t>
            </a:r>
            <a:r>
              <a:rPr lang="es-ES" sz="2400" u="sng" dirty="0">
                <a:solidFill>
                  <a:srgbClr val="FFFF00"/>
                </a:solidFill>
              </a:rPr>
              <a:t>todo aquel que en él cree</a:t>
            </a:r>
            <a:r>
              <a:rPr lang="es-ES" sz="2400" dirty="0">
                <a:solidFill>
                  <a:srgbClr val="FFFF00"/>
                </a:solidFill>
              </a:rPr>
              <a:t>, no se pierda, mas tenga vida eterna.</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15" name="1 CuadroTexto">
            <a:extLst>
              <a:ext uri="{FF2B5EF4-FFF2-40B4-BE49-F238E27FC236}">
                <a16:creationId xmlns:a16="http://schemas.microsoft.com/office/drawing/2014/main" id="{332833D5-C9D2-4C70-8FE8-F1F1E9C4F3F9}"/>
              </a:ext>
            </a:extLst>
          </p:cNvPr>
          <p:cNvSpPr txBox="1"/>
          <p:nvPr/>
        </p:nvSpPr>
        <p:spPr>
          <a:xfrm>
            <a:off x="107504" y="1275101"/>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622FE75-D3B2-4774-BA55-818F720AEB0B}"/>
              </a:ext>
            </a:extLst>
          </p:cNvPr>
          <p:cNvSpPr txBox="1"/>
          <p:nvPr/>
        </p:nvSpPr>
        <p:spPr>
          <a:xfrm>
            <a:off x="107504" y="1750750"/>
            <a:ext cx="3979848" cy="1279646"/>
          </a:xfrm>
          <a:prstGeom prst="rect">
            <a:avLst/>
          </a:prstGeom>
          <a:noFill/>
        </p:spPr>
        <p:txBody>
          <a:bodyPr wrap="square" rtlCol="0">
            <a:spAutoFit/>
          </a:bodyPr>
          <a:lstStyle/>
          <a:p>
            <a:pPr algn="ctr">
              <a:lnSpc>
                <a:spcPts val="2300"/>
              </a:lnSpc>
            </a:pPr>
            <a:r>
              <a:rPr lang="es-ES" sz="2400" dirty="0">
                <a:solidFill>
                  <a:srgbClr val="FFFF00"/>
                </a:solidFill>
              </a:rPr>
              <a:t>Mas a todos los que le recibieron, </a:t>
            </a:r>
            <a:r>
              <a:rPr lang="es-ES" sz="2400" u="sng" dirty="0">
                <a:solidFill>
                  <a:srgbClr val="00B0F0"/>
                </a:solidFill>
              </a:rPr>
              <a:t>a los que creen</a:t>
            </a:r>
            <a:r>
              <a:rPr lang="es-ES" sz="2400" dirty="0">
                <a:solidFill>
                  <a:srgbClr val="00B0F0"/>
                </a:solidFill>
              </a:rPr>
              <a:t> en su nombre</a:t>
            </a:r>
            <a:r>
              <a:rPr lang="es-ES" sz="2400" dirty="0">
                <a:solidFill>
                  <a:schemeClr val="bg1"/>
                </a:solidFill>
              </a:rPr>
              <a:t>, </a:t>
            </a:r>
            <a:r>
              <a:rPr lang="es-ES" sz="2400" dirty="0">
                <a:solidFill>
                  <a:srgbClr val="FFFF00"/>
                </a:solidFill>
              </a:rPr>
              <a:t>les dio potestad de ser hechos </a:t>
            </a:r>
            <a:r>
              <a:rPr lang="es-ES" sz="2400" u="sng" dirty="0">
                <a:solidFill>
                  <a:srgbClr val="FFFF00"/>
                </a:solidFill>
              </a:rPr>
              <a:t>hijos de Dios</a:t>
            </a:r>
            <a:r>
              <a:rPr lang="es-ES" sz="2400" dirty="0">
                <a:solidFill>
                  <a:srgbClr val="FFFF00"/>
                </a:solidFill>
              </a:rPr>
              <a:t>.</a:t>
            </a:r>
          </a:p>
        </p:txBody>
      </p:sp>
      <p:sp>
        <p:nvSpPr>
          <p:cNvPr id="21" name="1 CuadroTexto">
            <a:extLst>
              <a:ext uri="{FF2B5EF4-FFF2-40B4-BE49-F238E27FC236}">
                <a16:creationId xmlns:a16="http://schemas.microsoft.com/office/drawing/2014/main" id="{C9084713-9DD5-4409-A489-2821CD277445}"/>
              </a:ext>
            </a:extLst>
          </p:cNvPr>
          <p:cNvSpPr txBox="1"/>
          <p:nvPr/>
        </p:nvSpPr>
        <p:spPr>
          <a:xfrm>
            <a:off x="259904" y="2924944"/>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676F6FF8-F2FA-48EC-B697-DC57BE8E205C}"/>
              </a:ext>
            </a:extLst>
          </p:cNvPr>
          <p:cNvSpPr txBox="1"/>
          <p:nvPr/>
        </p:nvSpPr>
        <p:spPr>
          <a:xfrm>
            <a:off x="216024" y="3400593"/>
            <a:ext cx="4067944" cy="1869551"/>
          </a:xfrm>
          <a:prstGeom prst="rect">
            <a:avLst/>
          </a:prstGeom>
          <a:noFill/>
        </p:spPr>
        <p:txBody>
          <a:bodyPr wrap="square" rtlCol="0">
            <a:spAutoFit/>
          </a:bodyPr>
          <a:lstStyle/>
          <a:p>
            <a:pPr algn="ctr">
              <a:lnSpc>
                <a:spcPts val="2300"/>
              </a:lnSpc>
            </a:pPr>
            <a:r>
              <a:rPr lang="es-ES" sz="2400" dirty="0">
                <a:solidFill>
                  <a:srgbClr val="FFFF00"/>
                </a:solidFill>
              </a:rPr>
              <a:t>Y si hijos, también herederos; </a:t>
            </a:r>
            <a:r>
              <a:rPr lang="es-ES" sz="2400" dirty="0">
                <a:solidFill>
                  <a:srgbClr val="00B0F0"/>
                </a:solidFill>
              </a:rPr>
              <a:t>herederos de Dios y coherederos con Cristo,</a:t>
            </a:r>
            <a:r>
              <a:rPr lang="es-ES" sz="2400" dirty="0">
                <a:solidFill>
                  <a:schemeClr val="bg1"/>
                </a:solidFill>
              </a:rPr>
              <a:t> si es que padecemos juntamente con él, para que juntamente con él seamos glorificados. </a:t>
            </a:r>
          </a:p>
        </p:txBody>
      </p:sp>
    </p:spTree>
    <p:extLst>
      <p:ext uri="{BB962C8B-B14F-4D97-AF65-F5344CB8AC3E}">
        <p14:creationId xmlns:p14="http://schemas.microsoft.com/office/powerpoint/2010/main" val="3949553611"/>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301832"/>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6:9-11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5818525"/>
            <a:ext cx="9144000" cy="984693"/>
          </a:xfrm>
          <a:prstGeom prst="rect">
            <a:avLst/>
          </a:prstGeom>
          <a:noFill/>
        </p:spPr>
        <p:txBody>
          <a:bodyPr wrap="square" rtlCol="0">
            <a:spAutoFit/>
          </a:bodyPr>
          <a:lstStyle/>
          <a:p>
            <a:pPr algn="ctr">
              <a:lnSpc>
                <a:spcPts val="2300"/>
              </a:lnSpc>
            </a:pPr>
            <a:r>
              <a:rPr lang="es-ES" sz="2400" dirty="0">
                <a:solidFill>
                  <a:srgbClr val="FFFF00"/>
                </a:solidFill>
              </a:rPr>
              <a:t>Vosotros, pues, oraréis así: </a:t>
            </a:r>
            <a:r>
              <a:rPr lang="es-ES" sz="2400" u="sng" dirty="0">
                <a:solidFill>
                  <a:srgbClr val="00B0F0"/>
                </a:solidFill>
              </a:rPr>
              <a:t>Padre nuestro</a:t>
            </a:r>
            <a:r>
              <a:rPr lang="es-ES" sz="2400" dirty="0">
                <a:solidFill>
                  <a:srgbClr val="00B0F0"/>
                </a:solidFill>
              </a:rPr>
              <a:t> que estás en los cielos, santificado sea tu nombre.</a:t>
            </a:r>
            <a:r>
              <a:rPr lang="es-ES" sz="2400" dirty="0">
                <a:solidFill>
                  <a:schemeClr val="bg1"/>
                </a:solidFill>
              </a:rPr>
              <a:t> </a:t>
            </a:r>
            <a:r>
              <a:rPr lang="es-ES" sz="2400" dirty="0">
                <a:solidFill>
                  <a:srgbClr val="FFFF00"/>
                </a:solidFill>
              </a:rPr>
              <a:t>Venga tu reino. </a:t>
            </a:r>
            <a:r>
              <a:rPr lang="es-ES" sz="2400" u="sng" dirty="0">
                <a:solidFill>
                  <a:srgbClr val="FFFF00"/>
                </a:solidFill>
              </a:rPr>
              <a:t>Hágase tu voluntad</a:t>
            </a:r>
            <a:r>
              <a:rPr lang="es-ES" sz="2400" dirty="0">
                <a:solidFill>
                  <a:srgbClr val="FFFF00"/>
                </a:solidFill>
              </a:rPr>
              <a:t>, como en el cielo, así también en la tierra. </a:t>
            </a:r>
            <a:r>
              <a:rPr lang="es-ES" sz="2400" dirty="0">
                <a:solidFill>
                  <a:srgbClr val="00B0F0"/>
                </a:solidFill>
              </a:rPr>
              <a:t>El pan nuestro de cada día, </a:t>
            </a:r>
            <a:r>
              <a:rPr lang="es-ES" sz="2400" u="sng" dirty="0">
                <a:solidFill>
                  <a:srgbClr val="00B0F0"/>
                </a:solidFill>
              </a:rPr>
              <a:t>dánoslo hoy</a:t>
            </a:r>
            <a:r>
              <a:rPr lang="es-ES" sz="2400" dirty="0">
                <a:solidFill>
                  <a:srgbClr val="00B0F0"/>
                </a:solidFill>
              </a:rPr>
              <a:t>.</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196752"/>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1690204"/>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a:t>
            </a:r>
            <a:r>
              <a:rPr lang="es-ES" sz="2400" u="sng" dirty="0">
                <a:solidFill>
                  <a:srgbClr val="00B0F0"/>
                </a:solidFill>
              </a:rPr>
              <a:t>ha dado</a:t>
            </a:r>
            <a:r>
              <a:rPr lang="es-ES" sz="2400" dirty="0">
                <a:solidFill>
                  <a:srgbClr val="00B0F0"/>
                </a:solidFill>
              </a:rPr>
              <a:t> a su Hijo unigénito,</a:t>
            </a:r>
            <a:r>
              <a:rPr lang="es-ES" sz="2400" dirty="0">
                <a:solidFill>
                  <a:schemeClr val="bg1"/>
                </a:solidFill>
              </a:rPr>
              <a:t> </a:t>
            </a:r>
            <a:r>
              <a:rPr lang="es-ES" sz="2400" dirty="0">
                <a:solidFill>
                  <a:srgbClr val="FFFF00"/>
                </a:solidFill>
              </a:rPr>
              <a:t>para que </a:t>
            </a:r>
            <a:r>
              <a:rPr lang="es-ES" sz="2400" u="sng" dirty="0">
                <a:solidFill>
                  <a:srgbClr val="FFFF00"/>
                </a:solidFill>
              </a:rPr>
              <a:t>todo aquel que en él cree</a:t>
            </a:r>
            <a:r>
              <a:rPr lang="es-ES" sz="2400" dirty="0">
                <a:solidFill>
                  <a:srgbClr val="FFFF00"/>
                </a:solidFill>
              </a:rPr>
              <a:t>, no se pierda, mas tenga vida eterna.</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15" name="1 CuadroTexto">
            <a:extLst>
              <a:ext uri="{FF2B5EF4-FFF2-40B4-BE49-F238E27FC236}">
                <a16:creationId xmlns:a16="http://schemas.microsoft.com/office/drawing/2014/main" id="{332833D5-C9D2-4C70-8FE8-F1F1E9C4F3F9}"/>
              </a:ext>
            </a:extLst>
          </p:cNvPr>
          <p:cNvSpPr txBox="1"/>
          <p:nvPr/>
        </p:nvSpPr>
        <p:spPr>
          <a:xfrm>
            <a:off x="107504" y="1275101"/>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622FE75-D3B2-4774-BA55-818F720AEB0B}"/>
              </a:ext>
            </a:extLst>
          </p:cNvPr>
          <p:cNvSpPr txBox="1"/>
          <p:nvPr/>
        </p:nvSpPr>
        <p:spPr>
          <a:xfrm>
            <a:off x="107504" y="1750750"/>
            <a:ext cx="3979848" cy="1279646"/>
          </a:xfrm>
          <a:prstGeom prst="rect">
            <a:avLst/>
          </a:prstGeom>
          <a:noFill/>
        </p:spPr>
        <p:txBody>
          <a:bodyPr wrap="square" rtlCol="0">
            <a:spAutoFit/>
          </a:bodyPr>
          <a:lstStyle/>
          <a:p>
            <a:pPr algn="ctr">
              <a:lnSpc>
                <a:spcPts val="2300"/>
              </a:lnSpc>
            </a:pPr>
            <a:r>
              <a:rPr lang="es-ES" sz="2400" dirty="0">
                <a:solidFill>
                  <a:srgbClr val="FFFF00"/>
                </a:solidFill>
              </a:rPr>
              <a:t>Mas a todos los que le recibieron, </a:t>
            </a:r>
            <a:r>
              <a:rPr lang="es-ES" sz="2400" u="sng" dirty="0">
                <a:solidFill>
                  <a:srgbClr val="00B0F0"/>
                </a:solidFill>
              </a:rPr>
              <a:t>a los que creen</a:t>
            </a:r>
            <a:r>
              <a:rPr lang="es-ES" sz="2400" dirty="0">
                <a:solidFill>
                  <a:srgbClr val="00B0F0"/>
                </a:solidFill>
              </a:rPr>
              <a:t> en su nombre</a:t>
            </a:r>
            <a:r>
              <a:rPr lang="es-ES" sz="2400" dirty="0">
                <a:solidFill>
                  <a:schemeClr val="bg1"/>
                </a:solidFill>
              </a:rPr>
              <a:t>, </a:t>
            </a:r>
            <a:r>
              <a:rPr lang="es-ES" sz="2400" dirty="0">
                <a:solidFill>
                  <a:srgbClr val="FFFF00"/>
                </a:solidFill>
              </a:rPr>
              <a:t>les dio potestad de ser hechos </a:t>
            </a:r>
            <a:r>
              <a:rPr lang="es-ES" sz="2400" u="sng" dirty="0">
                <a:solidFill>
                  <a:srgbClr val="FFFF00"/>
                </a:solidFill>
              </a:rPr>
              <a:t>hijos de Dios</a:t>
            </a:r>
            <a:r>
              <a:rPr lang="es-ES" sz="2400" dirty="0">
                <a:solidFill>
                  <a:srgbClr val="FFFF00"/>
                </a:solidFill>
              </a:rPr>
              <a:t>.</a:t>
            </a:r>
          </a:p>
        </p:txBody>
      </p:sp>
      <p:sp>
        <p:nvSpPr>
          <p:cNvPr id="21" name="1 CuadroTexto">
            <a:extLst>
              <a:ext uri="{FF2B5EF4-FFF2-40B4-BE49-F238E27FC236}">
                <a16:creationId xmlns:a16="http://schemas.microsoft.com/office/drawing/2014/main" id="{C9084713-9DD5-4409-A489-2821CD277445}"/>
              </a:ext>
            </a:extLst>
          </p:cNvPr>
          <p:cNvSpPr txBox="1"/>
          <p:nvPr/>
        </p:nvSpPr>
        <p:spPr>
          <a:xfrm>
            <a:off x="259904" y="2924944"/>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676F6FF8-F2FA-48EC-B697-DC57BE8E205C}"/>
              </a:ext>
            </a:extLst>
          </p:cNvPr>
          <p:cNvSpPr txBox="1"/>
          <p:nvPr/>
        </p:nvSpPr>
        <p:spPr>
          <a:xfrm>
            <a:off x="216024" y="3400593"/>
            <a:ext cx="4067944" cy="1869551"/>
          </a:xfrm>
          <a:prstGeom prst="rect">
            <a:avLst/>
          </a:prstGeom>
          <a:noFill/>
        </p:spPr>
        <p:txBody>
          <a:bodyPr wrap="square" rtlCol="0">
            <a:spAutoFit/>
          </a:bodyPr>
          <a:lstStyle/>
          <a:p>
            <a:pPr algn="ctr">
              <a:lnSpc>
                <a:spcPts val="2300"/>
              </a:lnSpc>
            </a:pPr>
            <a:r>
              <a:rPr lang="es-ES" sz="2400" dirty="0">
                <a:solidFill>
                  <a:srgbClr val="FFFF00"/>
                </a:solidFill>
              </a:rPr>
              <a:t>Y si hijos, también herederos; </a:t>
            </a:r>
            <a:r>
              <a:rPr lang="es-ES" sz="2400" dirty="0">
                <a:solidFill>
                  <a:srgbClr val="00B0F0"/>
                </a:solidFill>
              </a:rPr>
              <a:t>herederos de Dios y coherederos con Cristo,</a:t>
            </a:r>
            <a:r>
              <a:rPr lang="es-ES" sz="2400" dirty="0">
                <a:solidFill>
                  <a:schemeClr val="bg1"/>
                </a:solidFill>
              </a:rPr>
              <a:t> </a:t>
            </a:r>
            <a:r>
              <a:rPr lang="es-ES" sz="2400" dirty="0">
                <a:solidFill>
                  <a:srgbClr val="FFFF00"/>
                </a:solidFill>
              </a:rPr>
              <a:t>si es que padecemos juntamente con él, para que juntamente con él seamos glorificados. </a:t>
            </a:r>
          </a:p>
        </p:txBody>
      </p:sp>
    </p:spTree>
    <p:extLst>
      <p:ext uri="{BB962C8B-B14F-4D97-AF65-F5344CB8AC3E}">
        <p14:creationId xmlns:p14="http://schemas.microsoft.com/office/powerpoint/2010/main" val="2864727353"/>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589240"/>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6:33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6093296"/>
            <a:ext cx="9144000" cy="689741"/>
          </a:xfrm>
          <a:prstGeom prst="rect">
            <a:avLst/>
          </a:prstGeom>
          <a:noFill/>
        </p:spPr>
        <p:txBody>
          <a:bodyPr wrap="square" rtlCol="0">
            <a:spAutoFit/>
          </a:bodyPr>
          <a:lstStyle/>
          <a:p>
            <a:pPr algn="ctr">
              <a:lnSpc>
                <a:spcPts val="2300"/>
              </a:lnSpc>
            </a:pPr>
            <a:r>
              <a:rPr lang="es-ES" sz="2400" dirty="0">
                <a:solidFill>
                  <a:schemeClr val="bg1"/>
                </a:solidFill>
              </a:rPr>
              <a:t>Mas buscad primeramente el reino de Dios y su justicia, y todas estas cosas os serán añadidas.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196752"/>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1690204"/>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a:t>
            </a:r>
            <a:r>
              <a:rPr lang="es-ES" sz="2400" u="sng" dirty="0">
                <a:solidFill>
                  <a:srgbClr val="00B0F0"/>
                </a:solidFill>
              </a:rPr>
              <a:t>ha dado</a:t>
            </a:r>
            <a:r>
              <a:rPr lang="es-ES" sz="2400" dirty="0">
                <a:solidFill>
                  <a:srgbClr val="00B0F0"/>
                </a:solidFill>
              </a:rPr>
              <a:t> a su Hijo unigénito,</a:t>
            </a:r>
            <a:r>
              <a:rPr lang="es-ES" sz="2400" dirty="0">
                <a:solidFill>
                  <a:schemeClr val="bg1"/>
                </a:solidFill>
              </a:rPr>
              <a:t> </a:t>
            </a:r>
            <a:r>
              <a:rPr lang="es-ES" sz="2400" dirty="0">
                <a:solidFill>
                  <a:srgbClr val="FFFF00"/>
                </a:solidFill>
              </a:rPr>
              <a:t>para que </a:t>
            </a:r>
            <a:r>
              <a:rPr lang="es-ES" sz="2400" u="sng" dirty="0">
                <a:solidFill>
                  <a:srgbClr val="FFFF00"/>
                </a:solidFill>
              </a:rPr>
              <a:t>todo aquel que en él cree</a:t>
            </a:r>
            <a:r>
              <a:rPr lang="es-ES" sz="2400" dirty="0">
                <a:solidFill>
                  <a:srgbClr val="FFFF00"/>
                </a:solidFill>
              </a:rPr>
              <a:t>, no se pierda, mas tenga vida eterna.</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15" name="1 CuadroTexto">
            <a:extLst>
              <a:ext uri="{FF2B5EF4-FFF2-40B4-BE49-F238E27FC236}">
                <a16:creationId xmlns:a16="http://schemas.microsoft.com/office/drawing/2014/main" id="{332833D5-C9D2-4C70-8FE8-F1F1E9C4F3F9}"/>
              </a:ext>
            </a:extLst>
          </p:cNvPr>
          <p:cNvSpPr txBox="1"/>
          <p:nvPr/>
        </p:nvSpPr>
        <p:spPr>
          <a:xfrm>
            <a:off x="107504" y="1275101"/>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622FE75-D3B2-4774-BA55-818F720AEB0B}"/>
              </a:ext>
            </a:extLst>
          </p:cNvPr>
          <p:cNvSpPr txBox="1"/>
          <p:nvPr/>
        </p:nvSpPr>
        <p:spPr>
          <a:xfrm>
            <a:off x="107504" y="1750750"/>
            <a:ext cx="3979848" cy="1279646"/>
          </a:xfrm>
          <a:prstGeom prst="rect">
            <a:avLst/>
          </a:prstGeom>
          <a:noFill/>
        </p:spPr>
        <p:txBody>
          <a:bodyPr wrap="square" rtlCol="0">
            <a:spAutoFit/>
          </a:bodyPr>
          <a:lstStyle/>
          <a:p>
            <a:pPr algn="ctr">
              <a:lnSpc>
                <a:spcPts val="2300"/>
              </a:lnSpc>
            </a:pPr>
            <a:r>
              <a:rPr lang="es-ES" sz="2400" dirty="0">
                <a:solidFill>
                  <a:srgbClr val="FFFF00"/>
                </a:solidFill>
              </a:rPr>
              <a:t>Mas a todos los que le recibieron, </a:t>
            </a:r>
            <a:r>
              <a:rPr lang="es-ES" sz="2400" u="sng" dirty="0">
                <a:solidFill>
                  <a:srgbClr val="00B0F0"/>
                </a:solidFill>
              </a:rPr>
              <a:t>a los que creen</a:t>
            </a:r>
            <a:r>
              <a:rPr lang="es-ES" sz="2400" dirty="0">
                <a:solidFill>
                  <a:srgbClr val="00B0F0"/>
                </a:solidFill>
              </a:rPr>
              <a:t> en su nombre</a:t>
            </a:r>
            <a:r>
              <a:rPr lang="es-ES" sz="2400" dirty="0">
                <a:solidFill>
                  <a:schemeClr val="bg1"/>
                </a:solidFill>
              </a:rPr>
              <a:t>, </a:t>
            </a:r>
            <a:r>
              <a:rPr lang="es-ES" sz="2400" dirty="0">
                <a:solidFill>
                  <a:srgbClr val="FFFF00"/>
                </a:solidFill>
              </a:rPr>
              <a:t>les dio potestad de ser hechos </a:t>
            </a:r>
            <a:r>
              <a:rPr lang="es-ES" sz="2400" u="sng" dirty="0">
                <a:solidFill>
                  <a:srgbClr val="FFFF00"/>
                </a:solidFill>
              </a:rPr>
              <a:t>hijos de Dios</a:t>
            </a:r>
            <a:r>
              <a:rPr lang="es-ES" sz="2400" dirty="0">
                <a:solidFill>
                  <a:srgbClr val="FFFF00"/>
                </a:solidFill>
              </a:rPr>
              <a:t>.</a:t>
            </a:r>
          </a:p>
        </p:txBody>
      </p:sp>
      <p:sp>
        <p:nvSpPr>
          <p:cNvPr id="21" name="1 CuadroTexto">
            <a:extLst>
              <a:ext uri="{FF2B5EF4-FFF2-40B4-BE49-F238E27FC236}">
                <a16:creationId xmlns:a16="http://schemas.microsoft.com/office/drawing/2014/main" id="{C9084713-9DD5-4409-A489-2821CD277445}"/>
              </a:ext>
            </a:extLst>
          </p:cNvPr>
          <p:cNvSpPr txBox="1"/>
          <p:nvPr/>
        </p:nvSpPr>
        <p:spPr>
          <a:xfrm>
            <a:off x="259904" y="2924944"/>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676F6FF8-F2FA-48EC-B697-DC57BE8E205C}"/>
              </a:ext>
            </a:extLst>
          </p:cNvPr>
          <p:cNvSpPr txBox="1"/>
          <p:nvPr/>
        </p:nvSpPr>
        <p:spPr>
          <a:xfrm>
            <a:off x="216024" y="3400593"/>
            <a:ext cx="4067944" cy="1869551"/>
          </a:xfrm>
          <a:prstGeom prst="rect">
            <a:avLst/>
          </a:prstGeom>
          <a:noFill/>
        </p:spPr>
        <p:txBody>
          <a:bodyPr wrap="square" rtlCol="0">
            <a:spAutoFit/>
          </a:bodyPr>
          <a:lstStyle/>
          <a:p>
            <a:pPr algn="ctr">
              <a:lnSpc>
                <a:spcPts val="2300"/>
              </a:lnSpc>
            </a:pPr>
            <a:r>
              <a:rPr lang="es-ES" sz="2400" dirty="0">
                <a:solidFill>
                  <a:srgbClr val="FFFF00"/>
                </a:solidFill>
              </a:rPr>
              <a:t>Y si hijos, también herederos; </a:t>
            </a:r>
            <a:r>
              <a:rPr lang="es-ES" sz="2400" dirty="0">
                <a:solidFill>
                  <a:srgbClr val="00B0F0"/>
                </a:solidFill>
              </a:rPr>
              <a:t>herederos de Dios y coherederos con Cristo,</a:t>
            </a:r>
            <a:r>
              <a:rPr lang="es-ES" sz="2400" dirty="0">
                <a:solidFill>
                  <a:schemeClr val="bg1"/>
                </a:solidFill>
              </a:rPr>
              <a:t> </a:t>
            </a:r>
            <a:r>
              <a:rPr lang="es-ES" sz="2400" dirty="0">
                <a:solidFill>
                  <a:srgbClr val="FFFF00"/>
                </a:solidFill>
              </a:rPr>
              <a:t>si es que padecemos juntamente con él, para que juntamente con él seamos glorificados. </a:t>
            </a:r>
          </a:p>
        </p:txBody>
      </p:sp>
    </p:spTree>
    <p:extLst>
      <p:ext uri="{BB962C8B-B14F-4D97-AF65-F5344CB8AC3E}">
        <p14:creationId xmlns:p14="http://schemas.microsoft.com/office/powerpoint/2010/main" val="6700350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589240"/>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6:33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6093296"/>
            <a:ext cx="9144000" cy="689741"/>
          </a:xfrm>
          <a:prstGeom prst="rect">
            <a:avLst/>
          </a:prstGeom>
          <a:noFill/>
        </p:spPr>
        <p:txBody>
          <a:bodyPr wrap="square" rtlCol="0">
            <a:spAutoFit/>
          </a:bodyPr>
          <a:lstStyle/>
          <a:p>
            <a:pPr algn="ctr">
              <a:lnSpc>
                <a:spcPts val="2300"/>
              </a:lnSpc>
            </a:pPr>
            <a:r>
              <a:rPr lang="es-ES" sz="2400" dirty="0">
                <a:solidFill>
                  <a:srgbClr val="FFFF00"/>
                </a:solidFill>
              </a:rPr>
              <a:t>Mas buscad primeramente el reino de Dios y su justicia, </a:t>
            </a:r>
            <a:r>
              <a:rPr lang="es-ES" sz="2400" dirty="0">
                <a:solidFill>
                  <a:schemeClr val="bg1"/>
                </a:solidFill>
              </a:rPr>
              <a:t>y todas estas cosas os serán añadidas.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196752"/>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1690204"/>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a:t>
            </a:r>
            <a:r>
              <a:rPr lang="es-ES" sz="2400" u="sng" dirty="0">
                <a:solidFill>
                  <a:srgbClr val="00B0F0"/>
                </a:solidFill>
              </a:rPr>
              <a:t>ha dado</a:t>
            </a:r>
            <a:r>
              <a:rPr lang="es-ES" sz="2400" dirty="0">
                <a:solidFill>
                  <a:srgbClr val="00B0F0"/>
                </a:solidFill>
              </a:rPr>
              <a:t> a su Hijo unigénito,</a:t>
            </a:r>
            <a:r>
              <a:rPr lang="es-ES" sz="2400" dirty="0">
                <a:solidFill>
                  <a:schemeClr val="bg1"/>
                </a:solidFill>
              </a:rPr>
              <a:t> </a:t>
            </a:r>
            <a:r>
              <a:rPr lang="es-ES" sz="2400" dirty="0">
                <a:solidFill>
                  <a:srgbClr val="FFFF00"/>
                </a:solidFill>
              </a:rPr>
              <a:t>para que </a:t>
            </a:r>
            <a:r>
              <a:rPr lang="es-ES" sz="2400" u="sng" dirty="0">
                <a:solidFill>
                  <a:srgbClr val="FFFF00"/>
                </a:solidFill>
              </a:rPr>
              <a:t>todo aquel que en él cree</a:t>
            </a:r>
            <a:r>
              <a:rPr lang="es-ES" sz="2400" dirty="0">
                <a:solidFill>
                  <a:srgbClr val="FFFF00"/>
                </a:solidFill>
              </a:rPr>
              <a:t>, no se pierda, mas tenga vida eterna.</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15" name="1 CuadroTexto">
            <a:extLst>
              <a:ext uri="{FF2B5EF4-FFF2-40B4-BE49-F238E27FC236}">
                <a16:creationId xmlns:a16="http://schemas.microsoft.com/office/drawing/2014/main" id="{332833D5-C9D2-4C70-8FE8-F1F1E9C4F3F9}"/>
              </a:ext>
            </a:extLst>
          </p:cNvPr>
          <p:cNvSpPr txBox="1"/>
          <p:nvPr/>
        </p:nvSpPr>
        <p:spPr>
          <a:xfrm>
            <a:off x="107504" y="1275101"/>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622FE75-D3B2-4774-BA55-818F720AEB0B}"/>
              </a:ext>
            </a:extLst>
          </p:cNvPr>
          <p:cNvSpPr txBox="1"/>
          <p:nvPr/>
        </p:nvSpPr>
        <p:spPr>
          <a:xfrm>
            <a:off x="107504" y="1750750"/>
            <a:ext cx="3979848" cy="1279646"/>
          </a:xfrm>
          <a:prstGeom prst="rect">
            <a:avLst/>
          </a:prstGeom>
          <a:noFill/>
        </p:spPr>
        <p:txBody>
          <a:bodyPr wrap="square" rtlCol="0">
            <a:spAutoFit/>
          </a:bodyPr>
          <a:lstStyle/>
          <a:p>
            <a:pPr algn="ctr">
              <a:lnSpc>
                <a:spcPts val="2300"/>
              </a:lnSpc>
            </a:pPr>
            <a:r>
              <a:rPr lang="es-ES" sz="2400" dirty="0">
                <a:solidFill>
                  <a:srgbClr val="FFFF00"/>
                </a:solidFill>
              </a:rPr>
              <a:t>Mas a todos los que le recibieron, </a:t>
            </a:r>
            <a:r>
              <a:rPr lang="es-ES" sz="2400" u="sng" dirty="0">
                <a:solidFill>
                  <a:srgbClr val="00B0F0"/>
                </a:solidFill>
              </a:rPr>
              <a:t>a los que creen</a:t>
            </a:r>
            <a:r>
              <a:rPr lang="es-ES" sz="2400" dirty="0">
                <a:solidFill>
                  <a:srgbClr val="00B0F0"/>
                </a:solidFill>
              </a:rPr>
              <a:t> en su nombre</a:t>
            </a:r>
            <a:r>
              <a:rPr lang="es-ES" sz="2400" dirty="0">
                <a:solidFill>
                  <a:schemeClr val="bg1"/>
                </a:solidFill>
              </a:rPr>
              <a:t>, </a:t>
            </a:r>
            <a:r>
              <a:rPr lang="es-ES" sz="2400" dirty="0">
                <a:solidFill>
                  <a:srgbClr val="FFFF00"/>
                </a:solidFill>
              </a:rPr>
              <a:t>les dio potestad de ser hechos </a:t>
            </a:r>
            <a:r>
              <a:rPr lang="es-ES" sz="2400" u="sng" dirty="0">
                <a:solidFill>
                  <a:srgbClr val="FFFF00"/>
                </a:solidFill>
              </a:rPr>
              <a:t>hijos de Dios</a:t>
            </a:r>
            <a:r>
              <a:rPr lang="es-ES" sz="2400" dirty="0">
                <a:solidFill>
                  <a:srgbClr val="FFFF00"/>
                </a:solidFill>
              </a:rPr>
              <a:t>.</a:t>
            </a:r>
          </a:p>
        </p:txBody>
      </p:sp>
      <p:sp>
        <p:nvSpPr>
          <p:cNvPr id="21" name="1 CuadroTexto">
            <a:extLst>
              <a:ext uri="{FF2B5EF4-FFF2-40B4-BE49-F238E27FC236}">
                <a16:creationId xmlns:a16="http://schemas.microsoft.com/office/drawing/2014/main" id="{C9084713-9DD5-4409-A489-2821CD277445}"/>
              </a:ext>
            </a:extLst>
          </p:cNvPr>
          <p:cNvSpPr txBox="1"/>
          <p:nvPr/>
        </p:nvSpPr>
        <p:spPr>
          <a:xfrm>
            <a:off x="259904" y="2924944"/>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676F6FF8-F2FA-48EC-B697-DC57BE8E205C}"/>
              </a:ext>
            </a:extLst>
          </p:cNvPr>
          <p:cNvSpPr txBox="1"/>
          <p:nvPr/>
        </p:nvSpPr>
        <p:spPr>
          <a:xfrm>
            <a:off x="216024" y="3400593"/>
            <a:ext cx="4067944" cy="1869551"/>
          </a:xfrm>
          <a:prstGeom prst="rect">
            <a:avLst/>
          </a:prstGeom>
          <a:noFill/>
        </p:spPr>
        <p:txBody>
          <a:bodyPr wrap="square" rtlCol="0">
            <a:spAutoFit/>
          </a:bodyPr>
          <a:lstStyle/>
          <a:p>
            <a:pPr algn="ctr">
              <a:lnSpc>
                <a:spcPts val="2300"/>
              </a:lnSpc>
            </a:pPr>
            <a:r>
              <a:rPr lang="es-ES" sz="2400" dirty="0">
                <a:solidFill>
                  <a:srgbClr val="FFFF00"/>
                </a:solidFill>
              </a:rPr>
              <a:t>Y si hijos, también herederos; </a:t>
            </a:r>
            <a:r>
              <a:rPr lang="es-ES" sz="2400" dirty="0">
                <a:solidFill>
                  <a:srgbClr val="00B0F0"/>
                </a:solidFill>
              </a:rPr>
              <a:t>herederos de Dios y coherederos con Cristo,</a:t>
            </a:r>
            <a:r>
              <a:rPr lang="es-ES" sz="2400" dirty="0">
                <a:solidFill>
                  <a:schemeClr val="bg1"/>
                </a:solidFill>
              </a:rPr>
              <a:t> </a:t>
            </a:r>
            <a:r>
              <a:rPr lang="es-ES" sz="2400" dirty="0">
                <a:solidFill>
                  <a:srgbClr val="FFFF00"/>
                </a:solidFill>
              </a:rPr>
              <a:t>si es que padecemos juntamente con él, para que juntamente con él seamos glorificados. </a:t>
            </a:r>
          </a:p>
        </p:txBody>
      </p:sp>
    </p:spTree>
    <p:extLst>
      <p:ext uri="{BB962C8B-B14F-4D97-AF65-F5344CB8AC3E}">
        <p14:creationId xmlns:p14="http://schemas.microsoft.com/office/powerpoint/2010/main" val="3995962203"/>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589240"/>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6:33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6093296"/>
            <a:ext cx="9144000" cy="689741"/>
          </a:xfrm>
          <a:prstGeom prst="rect">
            <a:avLst/>
          </a:prstGeom>
          <a:noFill/>
        </p:spPr>
        <p:txBody>
          <a:bodyPr wrap="square" rtlCol="0">
            <a:spAutoFit/>
          </a:bodyPr>
          <a:lstStyle/>
          <a:p>
            <a:pPr algn="ctr">
              <a:lnSpc>
                <a:spcPts val="2300"/>
              </a:lnSpc>
            </a:pPr>
            <a:r>
              <a:rPr lang="es-ES" sz="2400" dirty="0">
                <a:solidFill>
                  <a:srgbClr val="FFFF00"/>
                </a:solidFill>
              </a:rPr>
              <a:t>Mas buscad primeramente el reino de Dios y su justicia, </a:t>
            </a:r>
            <a:r>
              <a:rPr lang="es-ES" sz="2400" dirty="0">
                <a:solidFill>
                  <a:srgbClr val="00B0F0"/>
                </a:solidFill>
              </a:rPr>
              <a:t>y todas estas cosas os serán añadidas.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196752"/>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1690204"/>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a:t>
            </a:r>
            <a:r>
              <a:rPr lang="es-ES" sz="2400" u="sng" dirty="0">
                <a:solidFill>
                  <a:srgbClr val="00B0F0"/>
                </a:solidFill>
              </a:rPr>
              <a:t>ha dado</a:t>
            </a:r>
            <a:r>
              <a:rPr lang="es-ES" sz="2400" dirty="0">
                <a:solidFill>
                  <a:srgbClr val="00B0F0"/>
                </a:solidFill>
              </a:rPr>
              <a:t> a su Hijo unigénito,</a:t>
            </a:r>
            <a:r>
              <a:rPr lang="es-ES" sz="2400" dirty="0">
                <a:solidFill>
                  <a:schemeClr val="bg1"/>
                </a:solidFill>
              </a:rPr>
              <a:t> </a:t>
            </a:r>
            <a:r>
              <a:rPr lang="es-ES" sz="2400" dirty="0">
                <a:solidFill>
                  <a:srgbClr val="FFFF00"/>
                </a:solidFill>
              </a:rPr>
              <a:t>para que </a:t>
            </a:r>
            <a:r>
              <a:rPr lang="es-ES" sz="2400" u="sng" dirty="0">
                <a:solidFill>
                  <a:srgbClr val="FFFF00"/>
                </a:solidFill>
              </a:rPr>
              <a:t>todo aquel que en él cree</a:t>
            </a:r>
            <a:r>
              <a:rPr lang="es-ES" sz="2400" dirty="0">
                <a:solidFill>
                  <a:srgbClr val="FFFF00"/>
                </a:solidFill>
              </a:rPr>
              <a:t>, no se pierda, mas tenga vida eterna.</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15" name="1 CuadroTexto">
            <a:extLst>
              <a:ext uri="{FF2B5EF4-FFF2-40B4-BE49-F238E27FC236}">
                <a16:creationId xmlns:a16="http://schemas.microsoft.com/office/drawing/2014/main" id="{332833D5-C9D2-4C70-8FE8-F1F1E9C4F3F9}"/>
              </a:ext>
            </a:extLst>
          </p:cNvPr>
          <p:cNvSpPr txBox="1"/>
          <p:nvPr/>
        </p:nvSpPr>
        <p:spPr>
          <a:xfrm>
            <a:off x="107504" y="1275101"/>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622FE75-D3B2-4774-BA55-818F720AEB0B}"/>
              </a:ext>
            </a:extLst>
          </p:cNvPr>
          <p:cNvSpPr txBox="1"/>
          <p:nvPr/>
        </p:nvSpPr>
        <p:spPr>
          <a:xfrm>
            <a:off x="107504" y="1750750"/>
            <a:ext cx="3979848" cy="1279646"/>
          </a:xfrm>
          <a:prstGeom prst="rect">
            <a:avLst/>
          </a:prstGeom>
          <a:noFill/>
        </p:spPr>
        <p:txBody>
          <a:bodyPr wrap="square" rtlCol="0">
            <a:spAutoFit/>
          </a:bodyPr>
          <a:lstStyle/>
          <a:p>
            <a:pPr algn="ctr">
              <a:lnSpc>
                <a:spcPts val="2300"/>
              </a:lnSpc>
            </a:pPr>
            <a:r>
              <a:rPr lang="es-ES" sz="2400" dirty="0">
                <a:solidFill>
                  <a:srgbClr val="FFFF00"/>
                </a:solidFill>
              </a:rPr>
              <a:t>Mas a todos los que le recibieron, </a:t>
            </a:r>
            <a:r>
              <a:rPr lang="es-ES" sz="2400" u="sng" dirty="0">
                <a:solidFill>
                  <a:srgbClr val="00B0F0"/>
                </a:solidFill>
              </a:rPr>
              <a:t>a los que creen</a:t>
            </a:r>
            <a:r>
              <a:rPr lang="es-ES" sz="2400" dirty="0">
                <a:solidFill>
                  <a:srgbClr val="00B0F0"/>
                </a:solidFill>
              </a:rPr>
              <a:t> en su nombre</a:t>
            </a:r>
            <a:r>
              <a:rPr lang="es-ES" sz="2400" dirty="0">
                <a:solidFill>
                  <a:schemeClr val="bg1"/>
                </a:solidFill>
              </a:rPr>
              <a:t>, </a:t>
            </a:r>
            <a:r>
              <a:rPr lang="es-ES" sz="2400" dirty="0">
                <a:solidFill>
                  <a:srgbClr val="FFFF00"/>
                </a:solidFill>
              </a:rPr>
              <a:t>les dio potestad de ser hechos </a:t>
            </a:r>
            <a:r>
              <a:rPr lang="es-ES" sz="2400" u="sng" dirty="0">
                <a:solidFill>
                  <a:srgbClr val="FFFF00"/>
                </a:solidFill>
              </a:rPr>
              <a:t>hijos de Dios</a:t>
            </a:r>
            <a:r>
              <a:rPr lang="es-ES" sz="2400" dirty="0">
                <a:solidFill>
                  <a:srgbClr val="FFFF00"/>
                </a:solidFill>
              </a:rPr>
              <a:t>.</a:t>
            </a:r>
          </a:p>
        </p:txBody>
      </p:sp>
      <p:sp>
        <p:nvSpPr>
          <p:cNvPr id="21" name="1 CuadroTexto">
            <a:extLst>
              <a:ext uri="{FF2B5EF4-FFF2-40B4-BE49-F238E27FC236}">
                <a16:creationId xmlns:a16="http://schemas.microsoft.com/office/drawing/2014/main" id="{C9084713-9DD5-4409-A489-2821CD277445}"/>
              </a:ext>
            </a:extLst>
          </p:cNvPr>
          <p:cNvSpPr txBox="1"/>
          <p:nvPr/>
        </p:nvSpPr>
        <p:spPr>
          <a:xfrm>
            <a:off x="259904" y="2924944"/>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676F6FF8-F2FA-48EC-B697-DC57BE8E205C}"/>
              </a:ext>
            </a:extLst>
          </p:cNvPr>
          <p:cNvSpPr txBox="1"/>
          <p:nvPr/>
        </p:nvSpPr>
        <p:spPr>
          <a:xfrm>
            <a:off x="216024" y="3400593"/>
            <a:ext cx="4067944" cy="1869551"/>
          </a:xfrm>
          <a:prstGeom prst="rect">
            <a:avLst/>
          </a:prstGeom>
          <a:noFill/>
        </p:spPr>
        <p:txBody>
          <a:bodyPr wrap="square" rtlCol="0">
            <a:spAutoFit/>
          </a:bodyPr>
          <a:lstStyle/>
          <a:p>
            <a:pPr algn="ctr">
              <a:lnSpc>
                <a:spcPts val="2300"/>
              </a:lnSpc>
            </a:pPr>
            <a:r>
              <a:rPr lang="es-ES" sz="2400" dirty="0">
                <a:solidFill>
                  <a:srgbClr val="FFFF00"/>
                </a:solidFill>
              </a:rPr>
              <a:t>Y si hijos, también herederos; </a:t>
            </a:r>
            <a:r>
              <a:rPr lang="es-ES" sz="2400" dirty="0">
                <a:solidFill>
                  <a:srgbClr val="00B0F0"/>
                </a:solidFill>
              </a:rPr>
              <a:t>herederos de Dios y coherederos con Cristo,</a:t>
            </a:r>
            <a:r>
              <a:rPr lang="es-ES" sz="2400" dirty="0">
                <a:solidFill>
                  <a:schemeClr val="bg1"/>
                </a:solidFill>
              </a:rPr>
              <a:t> </a:t>
            </a:r>
            <a:r>
              <a:rPr lang="es-ES" sz="2400" dirty="0">
                <a:solidFill>
                  <a:srgbClr val="FFFF00"/>
                </a:solidFill>
              </a:rPr>
              <a:t>si es que padecemos juntamente con él, para que juntamente con él seamos glorificados. </a:t>
            </a:r>
          </a:p>
        </p:txBody>
      </p:sp>
    </p:spTree>
    <p:extLst>
      <p:ext uri="{BB962C8B-B14F-4D97-AF65-F5344CB8AC3E}">
        <p14:creationId xmlns:p14="http://schemas.microsoft.com/office/powerpoint/2010/main" val="1448131329"/>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589240"/>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6:33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6093296"/>
            <a:ext cx="9144000" cy="689741"/>
          </a:xfrm>
          <a:prstGeom prst="rect">
            <a:avLst/>
          </a:prstGeom>
          <a:noFill/>
        </p:spPr>
        <p:txBody>
          <a:bodyPr wrap="square" rtlCol="0">
            <a:spAutoFit/>
          </a:bodyPr>
          <a:lstStyle/>
          <a:p>
            <a:pPr algn="ctr">
              <a:lnSpc>
                <a:spcPts val="2300"/>
              </a:lnSpc>
            </a:pPr>
            <a:r>
              <a:rPr lang="es-ES" sz="2400" dirty="0">
                <a:solidFill>
                  <a:srgbClr val="FFFF00"/>
                </a:solidFill>
              </a:rPr>
              <a:t>Mas buscad primeramente el reino de Dios y su justicia, </a:t>
            </a:r>
            <a:r>
              <a:rPr lang="es-ES" sz="2400" dirty="0">
                <a:solidFill>
                  <a:srgbClr val="00B0F0"/>
                </a:solidFill>
              </a:rPr>
              <a:t>y todas estas cosas os serán añadidas.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196752"/>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1690204"/>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23:1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394788"/>
          </a:xfrm>
          <a:prstGeom prst="rect">
            <a:avLst/>
          </a:prstGeom>
          <a:noFill/>
        </p:spPr>
        <p:txBody>
          <a:bodyPr wrap="square" rtlCol="0">
            <a:spAutoFit/>
          </a:bodyPr>
          <a:lstStyle/>
          <a:p>
            <a:pPr algn="ctr">
              <a:lnSpc>
                <a:spcPts val="2300"/>
              </a:lnSpc>
            </a:pPr>
            <a:r>
              <a:rPr lang="es-ES" sz="2400" dirty="0">
                <a:solidFill>
                  <a:schemeClr val="bg1"/>
                </a:solidFill>
              </a:rPr>
              <a:t>Jehová es mi pastor; nada me faltará.</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15" name="1 CuadroTexto">
            <a:extLst>
              <a:ext uri="{FF2B5EF4-FFF2-40B4-BE49-F238E27FC236}">
                <a16:creationId xmlns:a16="http://schemas.microsoft.com/office/drawing/2014/main" id="{332833D5-C9D2-4C70-8FE8-F1F1E9C4F3F9}"/>
              </a:ext>
            </a:extLst>
          </p:cNvPr>
          <p:cNvSpPr txBox="1"/>
          <p:nvPr/>
        </p:nvSpPr>
        <p:spPr>
          <a:xfrm>
            <a:off x="107504" y="1275101"/>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622FE75-D3B2-4774-BA55-818F720AEB0B}"/>
              </a:ext>
            </a:extLst>
          </p:cNvPr>
          <p:cNvSpPr txBox="1"/>
          <p:nvPr/>
        </p:nvSpPr>
        <p:spPr>
          <a:xfrm>
            <a:off x="107504" y="1750750"/>
            <a:ext cx="3979848" cy="1279646"/>
          </a:xfrm>
          <a:prstGeom prst="rect">
            <a:avLst/>
          </a:prstGeom>
          <a:noFill/>
        </p:spPr>
        <p:txBody>
          <a:bodyPr wrap="square" rtlCol="0">
            <a:spAutoFit/>
          </a:bodyPr>
          <a:lstStyle/>
          <a:p>
            <a:pPr algn="ctr">
              <a:lnSpc>
                <a:spcPts val="2300"/>
              </a:lnSpc>
            </a:pPr>
            <a:r>
              <a:rPr lang="es-ES" sz="2400" dirty="0">
                <a:solidFill>
                  <a:srgbClr val="FFFF00"/>
                </a:solidFill>
              </a:rPr>
              <a:t>Mas a todos los que le recibieron, </a:t>
            </a:r>
            <a:r>
              <a:rPr lang="es-ES" sz="2400" u="sng" dirty="0">
                <a:solidFill>
                  <a:srgbClr val="00B0F0"/>
                </a:solidFill>
              </a:rPr>
              <a:t>a los que creen</a:t>
            </a:r>
            <a:r>
              <a:rPr lang="es-ES" sz="2400" dirty="0">
                <a:solidFill>
                  <a:srgbClr val="00B0F0"/>
                </a:solidFill>
              </a:rPr>
              <a:t> en su nombre</a:t>
            </a:r>
            <a:r>
              <a:rPr lang="es-ES" sz="2400" dirty="0">
                <a:solidFill>
                  <a:schemeClr val="bg1"/>
                </a:solidFill>
              </a:rPr>
              <a:t>, </a:t>
            </a:r>
            <a:r>
              <a:rPr lang="es-ES" sz="2400" dirty="0">
                <a:solidFill>
                  <a:srgbClr val="FFFF00"/>
                </a:solidFill>
              </a:rPr>
              <a:t>les dio potestad de ser hechos </a:t>
            </a:r>
            <a:r>
              <a:rPr lang="es-ES" sz="2400" u="sng" dirty="0">
                <a:solidFill>
                  <a:srgbClr val="FFFF00"/>
                </a:solidFill>
              </a:rPr>
              <a:t>hijos de Dios</a:t>
            </a:r>
            <a:r>
              <a:rPr lang="es-ES" sz="2400" dirty="0">
                <a:solidFill>
                  <a:srgbClr val="FFFF00"/>
                </a:solidFill>
              </a:rPr>
              <a:t>.</a:t>
            </a:r>
          </a:p>
        </p:txBody>
      </p:sp>
      <p:sp>
        <p:nvSpPr>
          <p:cNvPr id="21" name="1 CuadroTexto">
            <a:extLst>
              <a:ext uri="{FF2B5EF4-FFF2-40B4-BE49-F238E27FC236}">
                <a16:creationId xmlns:a16="http://schemas.microsoft.com/office/drawing/2014/main" id="{C9084713-9DD5-4409-A489-2821CD277445}"/>
              </a:ext>
            </a:extLst>
          </p:cNvPr>
          <p:cNvSpPr txBox="1"/>
          <p:nvPr/>
        </p:nvSpPr>
        <p:spPr>
          <a:xfrm>
            <a:off x="259904" y="2924944"/>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676F6FF8-F2FA-48EC-B697-DC57BE8E205C}"/>
              </a:ext>
            </a:extLst>
          </p:cNvPr>
          <p:cNvSpPr txBox="1"/>
          <p:nvPr/>
        </p:nvSpPr>
        <p:spPr>
          <a:xfrm>
            <a:off x="216024" y="3400593"/>
            <a:ext cx="4067944" cy="1869551"/>
          </a:xfrm>
          <a:prstGeom prst="rect">
            <a:avLst/>
          </a:prstGeom>
          <a:noFill/>
        </p:spPr>
        <p:txBody>
          <a:bodyPr wrap="square" rtlCol="0">
            <a:spAutoFit/>
          </a:bodyPr>
          <a:lstStyle/>
          <a:p>
            <a:pPr algn="ctr">
              <a:lnSpc>
                <a:spcPts val="2300"/>
              </a:lnSpc>
            </a:pPr>
            <a:r>
              <a:rPr lang="es-ES" sz="2400" dirty="0">
                <a:solidFill>
                  <a:srgbClr val="FFFF00"/>
                </a:solidFill>
              </a:rPr>
              <a:t>Y si hijos, también herederos; </a:t>
            </a:r>
            <a:r>
              <a:rPr lang="es-ES" sz="2400" dirty="0">
                <a:solidFill>
                  <a:srgbClr val="00B0F0"/>
                </a:solidFill>
              </a:rPr>
              <a:t>herederos de Dios y coherederos con Cristo,</a:t>
            </a:r>
            <a:r>
              <a:rPr lang="es-ES" sz="2400" dirty="0">
                <a:solidFill>
                  <a:schemeClr val="bg1"/>
                </a:solidFill>
              </a:rPr>
              <a:t> </a:t>
            </a:r>
            <a:r>
              <a:rPr lang="es-ES" sz="2400" dirty="0">
                <a:solidFill>
                  <a:srgbClr val="FFFF00"/>
                </a:solidFill>
              </a:rPr>
              <a:t>si es que padecemos juntamente con él, para que juntamente con él seamos glorificados. </a:t>
            </a:r>
          </a:p>
        </p:txBody>
      </p:sp>
    </p:spTree>
    <p:extLst>
      <p:ext uri="{BB962C8B-B14F-4D97-AF65-F5344CB8AC3E}">
        <p14:creationId xmlns:p14="http://schemas.microsoft.com/office/powerpoint/2010/main" val="36167414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589240"/>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6:33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6093296"/>
            <a:ext cx="9144000" cy="689741"/>
          </a:xfrm>
          <a:prstGeom prst="rect">
            <a:avLst/>
          </a:prstGeom>
          <a:noFill/>
        </p:spPr>
        <p:txBody>
          <a:bodyPr wrap="square" rtlCol="0">
            <a:spAutoFit/>
          </a:bodyPr>
          <a:lstStyle/>
          <a:p>
            <a:pPr algn="ctr">
              <a:lnSpc>
                <a:spcPts val="2300"/>
              </a:lnSpc>
            </a:pPr>
            <a:r>
              <a:rPr lang="es-ES" sz="2400" dirty="0">
                <a:solidFill>
                  <a:srgbClr val="FFFF00"/>
                </a:solidFill>
              </a:rPr>
              <a:t>Mas buscad primeramente el reino de Dios y su justicia, </a:t>
            </a:r>
            <a:r>
              <a:rPr lang="es-ES" sz="2400" dirty="0">
                <a:solidFill>
                  <a:srgbClr val="00B0F0"/>
                </a:solidFill>
              </a:rPr>
              <a:t>y todas estas cosas os serán añadidas.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196752"/>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1690204"/>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23:1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394788"/>
          </a:xfrm>
          <a:prstGeom prst="rect">
            <a:avLst/>
          </a:prstGeom>
          <a:noFill/>
        </p:spPr>
        <p:txBody>
          <a:bodyPr wrap="square" rtlCol="0">
            <a:spAutoFit/>
          </a:bodyPr>
          <a:lstStyle/>
          <a:p>
            <a:pPr algn="ctr">
              <a:lnSpc>
                <a:spcPts val="2300"/>
              </a:lnSpc>
            </a:pPr>
            <a:r>
              <a:rPr lang="es-ES" sz="2400" dirty="0">
                <a:solidFill>
                  <a:srgbClr val="FFFF00"/>
                </a:solidFill>
              </a:rPr>
              <a:t>Jehová es mi pastor; </a:t>
            </a:r>
            <a:r>
              <a:rPr lang="es-ES" sz="2400" dirty="0">
                <a:solidFill>
                  <a:schemeClr val="bg1"/>
                </a:solidFill>
              </a:rPr>
              <a:t>nada me faltará.</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15" name="1 CuadroTexto">
            <a:extLst>
              <a:ext uri="{FF2B5EF4-FFF2-40B4-BE49-F238E27FC236}">
                <a16:creationId xmlns:a16="http://schemas.microsoft.com/office/drawing/2014/main" id="{332833D5-C9D2-4C70-8FE8-F1F1E9C4F3F9}"/>
              </a:ext>
            </a:extLst>
          </p:cNvPr>
          <p:cNvSpPr txBox="1"/>
          <p:nvPr/>
        </p:nvSpPr>
        <p:spPr>
          <a:xfrm>
            <a:off x="107504" y="1275101"/>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622FE75-D3B2-4774-BA55-818F720AEB0B}"/>
              </a:ext>
            </a:extLst>
          </p:cNvPr>
          <p:cNvSpPr txBox="1"/>
          <p:nvPr/>
        </p:nvSpPr>
        <p:spPr>
          <a:xfrm>
            <a:off x="107504" y="1750750"/>
            <a:ext cx="3979848" cy="1279646"/>
          </a:xfrm>
          <a:prstGeom prst="rect">
            <a:avLst/>
          </a:prstGeom>
          <a:noFill/>
        </p:spPr>
        <p:txBody>
          <a:bodyPr wrap="square" rtlCol="0">
            <a:spAutoFit/>
          </a:bodyPr>
          <a:lstStyle/>
          <a:p>
            <a:pPr algn="ctr">
              <a:lnSpc>
                <a:spcPts val="2300"/>
              </a:lnSpc>
            </a:pPr>
            <a:r>
              <a:rPr lang="es-ES" sz="2400" dirty="0">
                <a:solidFill>
                  <a:srgbClr val="FFFF00"/>
                </a:solidFill>
              </a:rPr>
              <a:t>Mas a todos los que le recibieron, </a:t>
            </a:r>
            <a:r>
              <a:rPr lang="es-ES" sz="2400" u="sng" dirty="0">
                <a:solidFill>
                  <a:srgbClr val="00B0F0"/>
                </a:solidFill>
              </a:rPr>
              <a:t>a los que creen</a:t>
            </a:r>
            <a:r>
              <a:rPr lang="es-ES" sz="2400" dirty="0">
                <a:solidFill>
                  <a:srgbClr val="00B0F0"/>
                </a:solidFill>
              </a:rPr>
              <a:t> en su nombre</a:t>
            </a:r>
            <a:r>
              <a:rPr lang="es-ES" sz="2400" dirty="0">
                <a:solidFill>
                  <a:schemeClr val="bg1"/>
                </a:solidFill>
              </a:rPr>
              <a:t>, </a:t>
            </a:r>
            <a:r>
              <a:rPr lang="es-ES" sz="2400" dirty="0">
                <a:solidFill>
                  <a:srgbClr val="FFFF00"/>
                </a:solidFill>
              </a:rPr>
              <a:t>les dio potestad de ser hechos </a:t>
            </a:r>
            <a:r>
              <a:rPr lang="es-ES" sz="2400" u="sng" dirty="0">
                <a:solidFill>
                  <a:srgbClr val="FFFF00"/>
                </a:solidFill>
              </a:rPr>
              <a:t>hijos de Dios</a:t>
            </a:r>
            <a:r>
              <a:rPr lang="es-ES" sz="2400" dirty="0">
                <a:solidFill>
                  <a:srgbClr val="FFFF00"/>
                </a:solidFill>
              </a:rPr>
              <a:t>.</a:t>
            </a:r>
          </a:p>
        </p:txBody>
      </p:sp>
      <p:sp>
        <p:nvSpPr>
          <p:cNvPr id="21" name="1 CuadroTexto">
            <a:extLst>
              <a:ext uri="{FF2B5EF4-FFF2-40B4-BE49-F238E27FC236}">
                <a16:creationId xmlns:a16="http://schemas.microsoft.com/office/drawing/2014/main" id="{C9084713-9DD5-4409-A489-2821CD277445}"/>
              </a:ext>
            </a:extLst>
          </p:cNvPr>
          <p:cNvSpPr txBox="1"/>
          <p:nvPr/>
        </p:nvSpPr>
        <p:spPr>
          <a:xfrm>
            <a:off x="259904" y="2924944"/>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676F6FF8-F2FA-48EC-B697-DC57BE8E205C}"/>
              </a:ext>
            </a:extLst>
          </p:cNvPr>
          <p:cNvSpPr txBox="1"/>
          <p:nvPr/>
        </p:nvSpPr>
        <p:spPr>
          <a:xfrm>
            <a:off x="216024" y="3400593"/>
            <a:ext cx="4067944" cy="1869551"/>
          </a:xfrm>
          <a:prstGeom prst="rect">
            <a:avLst/>
          </a:prstGeom>
          <a:noFill/>
        </p:spPr>
        <p:txBody>
          <a:bodyPr wrap="square" rtlCol="0">
            <a:spAutoFit/>
          </a:bodyPr>
          <a:lstStyle/>
          <a:p>
            <a:pPr algn="ctr">
              <a:lnSpc>
                <a:spcPts val="2300"/>
              </a:lnSpc>
            </a:pPr>
            <a:r>
              <a:rPr lang="es-ES" sz="2400" dirty="0">
                <a:solidFill>
                  <a:srgbClr val="FFFF00"/>
                </a:solidFill>
              </a:rPr>
              <a:t>Y si hijos, también herederos; </a:t>
            </a:r>
            <a:r>
              <a:rPr lang="es-ES" sz="2400" dirty="0">
                <a:solidFill>
                  <a:srgbClr val="00B0F0"/>
                </a:solidFill>
              </a:rPr>
              <a:t>herederos de Dios y coherederos con Cristo,</a:t>
            </a:r>
            <a:r>
              <a:rPr lang="es-ES" sz="2400" dirty="0">
                <a:solidFill>
                  <a:schemeClr val="bg1"/>
                </a:solidFill>
              </a:rPr>
              <a:t> </a:t>
            </a:r>
            <a:r>
              <a:rPr lang="es-ES" sz="2400" dirty="0">
                <a:solidFill>
                  <a:srgbClr val="FFFF00"/>
                </a:solidFill>
              </a:rPr>
              <a:t>si es que padecemos juntamente con él, para que juntamente con él seamos glorificados. </a:t>
            </a:r>
          </a:p>
        </p:txBody>
      </p:sp>
    </p:spTree>
    <p:extLst>
      <p:ext uri="{BB962C8B-B14F-4D97-AF65-F5344CB8AC3E}">
        <p14:creationId xmlns:p14="http://schemas.microsoft.com/office/powerpoint/2010/main" val="2732275704"/>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589240"/>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6:33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6093296"/>
            <a:ext cx="9144000" cy="689741"/>
          </a:xfrm>
          <a:prstGeom prst="rect">
            <a:avLst/>
          </a:prstGeom>
          <a:noFill/>
        </p:spPr>
        <p:txBody>
          <a:bodyPr wrap="square" rtlCol="0">
            <a:spAutoFit/>
          </a:bodyPr>
          <a:lstStyle/>
          <a:p>
            <a:pPr algn="ctr">
              <a:lnSpc>
                <a:spcPts val="2300"/>
              </a:lnSpc>
            </a:pPr>
            <a:r>
              <a:rPr lang="es-ES" sz="2400" dirty="0">
                <a:solidFill>
                  <a:srgbClr val="FFFF00"/>
                </a:solidFill>
              </a:rPr>
              <a:t>Mas buscad primeramente el reino de Dios y su justicia, </a:t>
            </a:r>
            <a:r>
              <a:rPr lang="es-ES" sz="2400" dirty="0">
                <a:solidFill>
                  <a:srgbClr val="00B0F0"/>
                </a:solidFill>
              </a:rPr>
              <a:t>y todas estas cosas os serán añadidas.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196752"/>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1690204"/>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23:1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394788"/>
          </a:xfrm>
          <a:prstGeom prst="rect">
            <a:avLst/>
          </a:prstGeom>
          <a:noFill/>
        </p:spPr>
        <p:txBody>
          <a:bodyPr wrap="square" rtlCol="0">
            <a:spAutoFit/>
          </a:bodyPr>
          <a:lstStyle/>
          <a:p>
            <a:pPr algn="ctr">
              <a:lnSpc>
                <a:spcPts val="2300"/>
              </a:lnSpc>
            </a:pPr>
            <a:r>
              <a:rPr lang="es-ES" sz="2400" dirty="0">
                <a:solidFill>
                  <a:srgbClr val="FFFF00"/>
                </a:solidFill>
              </a:rPr>
              <a:t>Jehová es mi pastor; </a:t>
            </a:r>
            <a:r>
              <a:rPr lang="es-ES" sz="2400" dirty="0">
                <a:solidFill>
                  <a:srgbClr val="00B0F0"/>
                </a:solidFill>
              </a:rPr>
              <a:t>nada me faltará.</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15" name="1 CuadroTexto">
            <a:extLst>
              <a:ext uri="{FF2B5EF4-FFF2-40B4-BE49-F238E27FC236}">
                <a16:creationId xmlns:a16="http://schemas.microsoft.com/office/drawing/2014/main" id="{332833D5-C9D2-4C70-8FE8-F1F1E9C4F3F9}"/>
              </a:ext>
            </a:extLst>
          </p:cNvPr>
          <p:cNvSpPr txBox="1"/>
          <p:nvPr/>
        </p:nvSpPr>
        <p:spPr>
          <a:xfrm>
            <a:off x="107504" y="1275101"/>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622FE75-D3B2-4774-BA55-818F720AEB0B}"/>
              </a:ext>
            </a:extLst>
          </p:cNvPr>
          <p:cNvSpPr txBox="1"/>
          <p:nvPr/>
        </p:nvSpPr>
        <p:spPr>
          <a:xfrm>
            <a:off x="107504" y="1750750"/>
            <a:ext cx="3979848" cy="1279646"/>
          </a:xfrm>
          <a:prstGeom prst="rect">
            <a:avLst/>
          </a:prstGeom>
          <a:noFill/>
        </p:spPr>
        <p:txBody>
          <a:bodyPr wrap="square" rtlCol="0">
            <a:spAutoFit/>
          </a:bodyPr>
          <a:lstStyle/>
          <a:p>
            <a:pPr algn="ctr">
              <a:lnSpc>
                <a:spcPts val="2300"/>
              </a:lnSpc>
            </a:pPr>
            <a:r>
              <a:rPr lang="es-ES" sz="2400" dirty="0">
                <a:solidFill>
                  <a:srgbClr val="FFFF00"/>
                </a:solidFill>
              </a:rPr>
              <a:t>Mas a todos los que le recibieron, </a:t>
            </a:r>
            <a:r>
              <a:rPr lang="es-ES" sz="2400" u="sng" dirty="0">
                <a:solidFill>
                  <a:srgbClr val="00B0F0"/>
                </a:solidFill>
              </a:rPr>
              <a:t>a los que creen</a:t>
            </a:r>
            <a:r>
              <a:rPr lang="es-ES" sz="2400" dirty="0">
                <a:solidFill>
                  <a:srgbClr val="00B0F0"/>
                </a:solidFill>
              </a:rPr>
              <a:t> en su nombre</a:t>
            </a:r>
            <a:r>
              <a:rPr lang="es-ES" sz="2400" dirty="0">
                <a:solidFill>
                  <a:schemeClr val="bg1"/>
                </a:solidFill>
              </a:rPr>
              <a:t>, </a:t>
            </a:r>
            <a:r>
              <a:rPr lang="es-ES" sz="2400" dirty="0">
                <a:solidFill>
                  <a:srgbClr val="FFFF00"/>
                </a:solidFill>
              </a:rPr>
              <a:t>les dio potestad de ser hechos </a:t>
            </a:r>
            <a:r>
              <a:rPr lang="es-ES" sz="2400" u="sng" dirty="0">
                <a:solidFill>
                  <a:srgbClr val="FFFF00"/>
                </a:solidFill>
              </a:rPr>
              <a:t>hijos de Dios</a:t>
            </a:r>
            <a:r>
              <a:rPr lang="es-ES" sz="2400" dirty="0">
                <a:solidFill>
                  <a:srgbClr val="FFFF00"/>
                </a:solidFill>
              </a:rPr>
              <a:t>.</a:t>
            </a:r>
          </a:p>
        </p:txBody>
      </p:sp>
      <p:sp>
        <p:nvSpPr>
          <p:cNvPr id="21" name="1 CuadroTexto">
            <a:extLst>
              <a:ext uri="{FF2B5EF4-FFF2-40B4-BE49-F238E27FC236}">
                <a16:creationId xmlns:a16="http://schemas.microsoft.com/office/drawing/2014/main" id="{C9084713-9DD5-4409-A489-2821CD277445}"/>
              </a:ext>
            </a:extLst>
          </p:cNvPr>
          <p:cNvSpPr txBox="1"/>
          <p:nvPr/>
        </p:nvSpPr>
        <p:spPr>
          <a:xfrm>
            <a:off x="259904" y="2924944"/>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676F6FF8-F2FA-48EC-B697-DC57BE8E205C}"/>
              </a:ext>
            </a:extLst>
          </p:cNvPr>
          <p:cNvSpPr txBox="1"/>
          <p:nvPr/>
        </p:nvSpPr>
        <p:spPr>
          <a:xfrm>
            <a:off x="216024" y="3400593"/>
            <a:ext cx="4067944" cy="1869551"/>
          </a:xfrm>
          <a:prstGeom prst="rect">
            <a:avLst/>
          </a:prstGeom>
          <a:noFill/>
        </p:spPr>
        <p:txBody>
          <a:bodyPr wrap="square" rtlCol="0">
            <a:spAutoFit/>
          </a:bodyPr>
          <a:lstStyle/>
          <a:p>
            <a:pPr algn="ctr">
              <a:lnSpc>
                <a:spcPts val="2300"/>
              </a:lnSpc>
            </a:pPr>
            <a:r>
              <a:rPr lang="es-ES" sz="2400" dirty="0">
                <a:solidFill>
                  <a:srgbClr val="FFFF00"/>
                </a:solidFill>
              </a:rPr>
              <a:t>Y si hijos, también herederos; </a:t>
            </a:r>
            <a:r>
              <a:rPr lang="es-ES" sz="2400" dirty="0">
                <a:solidFill>
                  <a:srgbClr val="00B0F0"/>
                </a:solidFill>
              </a:rPr>
              <a:t>herederos de Dios y coherederos con Cristo,</a:t>
            </a:r>
            <a:r>
              <a:rPr lang="es-ES" sz="2400" dirty="0">
                <a:solidFill>
                  <a:schemeClr val="bg1"/>
                </a:solidFill>
              </a:rPr>
              <a:t> </a:t>
            </a:r>
            <a:r>
              <a:rPr lang="es-ES" sz="2400" dirty="0">
                <a:solidFill>
                  <a:srgbClr val="FFFF00"/>
                </a:solidFill>
              </a:rPr>
              <a:t>si es que padecemos juntamente con él, para que juntamente con él seamos glorificados. </a:t>
            </a:r>
          </a:p>
        </p:txBody>
      </p:sp>
    </p:spTree>
    <p:extLst>
      <p:ext uri="{BB962C8B-B14F-4D97-AF65-F5344CB8AC3E}">
        <p14:creationId xmlns:p14="http://schemas.microsoft.com/office/powerpoint/2010/main" val="948547879"/>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589240"/>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6:33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6093296"/>
            <a:ext cx="9144000" cy="689741"/>
          </a:xfrm>
          <a:prstGeom prst="rect">
            <a:avLst/>
          </a:prstGeom>
          <a:noFill/>
        </p:spPr>
        <p:txBody>
          <a:bodyPr wrap="square" rtlCol="0">
            <a:spAutoFit/>
          </a:bodyPr>
          <a:lstStyle/>
          <a:p>
            <a:pPr algn="ctr">
              <a:lnSpc>
                <a:spcPts val="2300"/>
              </a:lnSpc>
            </a:pPr>
            <a:r>
              <a:rPr lang="es-ES" sz="2400" dirty="0">
                <a:solidFill>
                  <a:srgbClr val="FFFF00"/>
                </a:solidFill>
              </a:rPr>
              <a:t>Mas buscad primeramente el reino de Dios y su justicia, </a:t>
            </a:r>
            <a:r>
              <a:rPr lang="es-ES" sz="2400" dirty="0">
                <a:solidFill>
                  <a:srgbClr val="00B0F0"/>
                </a:solidFill>
              </a:rPr>
              <a:t>y todas estas cosas os serán añadidas.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196752"/>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1690204"/>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23:1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394788"/>
          </a:xfrm>
          <a:prstGeom prst="rect">
            <a:avLst/>
          </a:prstGeom>
          <a:noFill/>
        </p:spPr>
        <p:txBody>
          <a:bodyPr wrap="square" rtlCol="0">
            <a:spAutoFit/>
          </a:bodyPr>
          <a:lstStyle/>
          <a:p>
            <a:pPr algn="ctr">
              <a:lnSpc>
                <a:spcPts val="2300"/>
              </a:lnSpc>
            </a:pPr>
            <a:r>
              <a:rPr lang="es-ES" sz="2400" dirty="0">
                <a:solidFill>
                  <a:srgbClr val="FFFF00"/>
                </a:solidFill>
              </a:rPr>
              <a:t>Jehová es mi pastor; </a:t>
            </a:r>
            <a:r>
              <a:rPr lang="es-ES" sz="2400" dirty="0">
                <a:solidFill>
                  <a:srgbClr val="00B0F0"/>
                </a:solidFill>
              </a:rPr>
              <a:t>nada me faltará.</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15" name="1 CuadroTexto">
            <a:extLst>
              <a:ext uri="{FF2B5EF4-FFF2-40B4-BE49-F238E27FC236}">
                <a16:creationId xmlns:a16="http://schemas.microsoft.com/office/drawing/2014/main" id="{332833D5-C9D2-4C70-8FE8-F1F1E9C4F3F9}"/>
              </a:ext>
            </a:extLst>
          </p:cNvPr>
          <p:cNvSpPr txBox="1"/>
          <p:nvPr/>
        </p:nvSpPr>
        <p:spPr>
          <a:xfrm>
            <a:off x="375216" y="963064"/>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4:19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622FE75-D3B2-4774-BA55-818F720AEB0B}"/>
              </a:ext>
            </a:extLst>
          </p:cNvPr>
          <p:cNvSpPr txBox="1"/>
          <p:nvPr/>
        </p:nvSpPr>
        <p:spPr>
          <a:xfrm>
            <a:off x="162064" y="1477943"/>
            <a:ext cx="4397632" cy="984693"/>
          </a:xfrm>
          <a:prstGeom prst="rect">
            <a:avLst/>
          </a:prstGeom>
          <a:noFill/>
        </p:spPr>
        <p:txBody>
          <a:bodyPr wrap="square" rtlCol="0">
            <a:spAutoFit/>
          </a:bodyPr>
          <a:lstStyle/>
          <a:p>
            <a:pPr algn="ctr">
              <a:lnSpc>
                <a:spcPts val="2300"/>
              </a:lnSpc>
            </a:pPr>
            <a:r>
              <a:rPr lang="es-ES" sz="2400" dirty="0">
                <a:solidFill>
                  <a:schemeClr val="bg1"/>
                </a:solidFill>
              </a:rPr>
              <a:t>Mi Dios, pues, suplirá todo lo que os falta conforme a sus riquezas en gloria en Cristo Jesús. </a:t>
            </a:r>
          </a:p>
        </p:txBody>
      </p:sp>
      <p:sp>
        <p:nvSpPr>
          <p:cNvPr id="23" name="1 CuadroTexto">
            <a:extLst>
              <a:ext uri="{FF2B5EF4-FFF2-40B4-BE49-F238E27FC236}">
                <a16:creationId xmlns:a16="http://schemas.microsoft.com/office/drawing/2014/main" id="{50CD1C17-D13F-4637-819F-04FC57199AFF}"/>
              </a:ext>
            </a:extLst>
          </p:cNvPr>
          <p:cNvSpPr txBox="1"/>
          <p:nvPr/>
        </p:nvSpPr>
        <p:spPr>
          <a:xfrm>
            <a:off x="259904" y="2924944"/>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4" name="2 CuadroTexto">
            <a:extLst>
              <a:ext uri="{FF2B5EF4-FFF2-40B4-BE49-F238E27FC236}">
                <a16:creationId xmlns:a16="http://schemas.microsoft.com/office/drawing/2014/main" id="{D6188BDF-932E-41CF-9663-95A1DE0FF352}"/>
              </a:ext>
            </a:extLst>
          </p:cNvPr>
          <p:cNvSpPr txBox="1"/>
          <p:nvPr/>
        </p:nvSpPr>
        <p:spPr>
          <a:xfrm>
            <a:off x="216024" y="3400593"/>
            <a:ext cx="4067944" cy="1869551"/>
          </a:xfrm>
          <a:prstGeom prst="rect">
            <a:avLst/>
          </a:prstGeom>
          <a:noFill/>
        </p:spPr>
        <p:txBody>
          <a:bodyPr wrap="square" rtlCol="0">
            <a:spAutoFit/>
          </a:bodyPr>
          <a:lstStyle/>
          <a:p>
            <a:pPr algn="ctr">
              <a:lnSpc>
                <a:spcPts val="2300"/>
              </a:lnSpc>
            </a:pPr>
            <a:r>
              <a:rPr lang="es-ES" sz="2400" dirty="0">
                <a:solidFill>
                  <a:srgbClr val="FFFF00"/>
                </a:solidFill>
              </a:rPr>
              <a:t>Y si hijos, también herederos; </a:t>
            </a:r>
            <a:r>
              <a:rPr lang="es-ES" sz="2400" dirty="0">
                <a:solidFill>
                  <a:srgbClr val="00B0F0"/>
                </a:solidFill>
              </a:rPr>
              <a:t>herederos de Dios y coherederos con Cristo,</a:t>
            </a:r>
            <a:r>
              <a:rPr lang="es-ES" sz="2400" dirty="0">
                <a:solidFill>
                  <a:schemeClr val="bg1"/>
                </a:solidFill>
              </a:rPr>
              <a:t> </a:t>
            </a:r>
            <a:r>
              <a:rPr lang="es-ES" sz="2400" dirty="0">
                <a:solidFill>
                  <a:srgbClr val="FFFF00"/>
                </a:solidFill>
              </a:rPr>
              <a:t>si es que padecemos juntamente con él, para que juntamente con él seamos glorificados. </a:t>
            </a:r>
          </a:p>
        </p:txBody>
      </p:sp>
    </p:spTree>
    <p:extLst>
      <p:ext uri="{BB962C8B-B14F-4D97-AF65-F5344CB8AC3E}">
        <p14:creationId xmlns:p14="http://schemas.microsoft.com/office/powerpoint/2010/main" val="27006270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589240"/>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6:33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6093296"/>
            <a:ext cx="9144000" cy="689741"/>
          </a:xfrm>
          <a:prstGeom prst="rect">
            <a:avLst/>
          </a:prstGeom>
          <a:noFill/>
        </p:spPr>
        <p:txBody>
          <a:bodyPr wrap="square" rtlCol="0">
            <a:spAutoFit/>
          </a:bodyPr>
          <a:lstStyle/>
          <a:p>
            <a:pPr algn="ctr">
              <a:lnSpc>
                <a:spcPts val="2300"/>
              </a:lnSpc>
            </a:pPr>
            <a:r>
              <a:rPr lang="es-ES" sz="2400" dirty="0">
                <a:solidFill>
                  <a:srgbClr val="FFFF00"/>
                </a:solidFill>
              </a:rPr>
              <a:t>Mas buscad primeramente el reino de Dios y su justicia, </a:t>
            </a:r>
            <a:r>
              <a:rPr lang="es-ES" sz="2400" dirty="0">
                <a:solidFill>
                  <a:srgbClr val="00B0F0"/>
                </a:solidFill>
              </a:rPr>
              <a:t>y todas estas cosas os serán añadidas.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196752"/>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1690204"/>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23:1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394788"/>
          </a:xfrm>
          <a:prstGeom prst="rect">
            <a:avLst/>
          </a:prstGeom>
          <a:noFill/>
        </p:spPr>
        <p:txBody>
          <a:bodyPr wrap="square" rtlCol="0">
            <a:spAutoFit/>
          </a:bodyPr>
          <a:lstStyle/>
          <a:p>
            <a:pPr algn="ctr">
              <a:lnSpc>
                <a:spcPts val="2300"/>
              </a:lnSpc>
            </a:pPr>
            <a:r>
              <a:rPr lang="es-ES" sz="2400" dirty="0">
                <a:solidFill>
                  <a:srgbClr val="FFFF00"/>
                </a:solidFill>
              </a:rPr>
              <a:t>Jehová es mi pastor; </a:t>
            </a:r>
            <a:r>
              <a:rPr lang="es-ES" sz="2400" dirty="0">
                <a:solidFill>
                  <a:srgbClr val="00B0F0"/>
                </a:solidFill>
              </a:rPr>
              <a:t>nada me faltará.</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15" name="1 CuadroTexto">
            <a:extLst>
              <a:ext uri="{FF2B5EF4-FFF2-40B4-BE49-F238E27FC236}">
                <a16:creationId xmlns:a16="http://schemas.microsoft.com/office/drawing/2014/main" id="{332833D5-C9D2-4C70-8FE8-F1F1E9C4F3F9}"/>
              </a:ext>
            </a:extLst>
          </p:cNvPr>
          <p:cNvSpPr txBox="1"/>
          <p:nvPr/>
        </p:nvSpPr>
        <p:spPr>
          <a:xfrm>
            <a:off x="375216" y="963064"/>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4:19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622FE75-D3B2-4774-BA55-818F720AEB0B}"/>
              </a:ext>
            </a:extLst>
          </p:cNvPr>
          <p:cNvSpPr txBox="1"/>
          <p:nvPr/>
        </p:nvSpPr>
        <p:spPr>
          <a:xfrm>
            <a:off x="162064" y="1477943"/>
            <a:ext cx="4397632" cy="984693"/>
          </a:xfrm>
          <a:prstGeom prst="rect">
            <a:avLst/>
          </a:prstGeom>
          <a:noFill/>
        </p:spPr>
        <p:txBody>
          <a:bodyPr wrap="square" rtlCol="0">
            <a:spAutoFit/>
          </a:bodyPr>
          <a:lstStyle/>
          <a:p>
            <a:pPr algn="ctr">
              <a:lnSpc>
                <a:spcPts val="2300"/>
              </a:lnSpc>
            </a:pPr>
            <a:r>
              <a:rPr lang="es-ES" sz="2400" dirty="0">
                <a:solidFill>
                  <a:srgbClr val="FFFF00"/>
                </a:solidFill>
              </a:rPr>
              <a:t>Mi Dios, pues, </a:t>
            </a:r>
            <a:r>
              <a:rPr lang="es-ES" sz="2400" dirty="0">
                <a:solidFill>
                  <a:schemeClr val="bg1"/>
                </a:solidFill>
              </a:rPr>
              <a:t>suplirá todo lo que os falta conforme a sus riquezas en gloria en Cristo Jesús. </a:t>
            </a:r>
          </a:p>
        </p:txBody>
      </p:sp>
      <p:sp>
        <p:nvSpPr>
          <p:cNvPr id="14" name="1 CuadroTexto">
            <a:extLst>
              <a:ext uri="{FF2B5EF4-FFF2-40B4-BE49-F238E27FC236}">
                <a16:creationId xmlns:a16="http://schemas.microsoft.com/office/drawing/2014/main" id="{A2B9865B-B961-43CC-B8CF-0FD110C7E64A}"/>
              </a:ext>
            </a:extLst>
          </p:cNvPr>
          <p:cNvSpPr txBox="1"/>
          <p:nvPr/>
        </p:nvSpPr>
        <p:spPr>
          <a:xfrm>
            <a:off x="259904" y="2924944"/>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2302CAF6-FA1A-469F-96F4-CFF0AFB15E01}"/>
              </a:ext>
            </a:extLst>
          </p:cNvPr>
          <p:cNvSpPr txBox="1"/>
          <p:nvPr/>
        </p:nvSpPr>
        <p:spPr>
          <a:xfrm>
            <a:off x="216024" y="3400593"/>
            <a:ext cx="4067944" cy="1869551"/>
          </a:xfrm>
          <a:prstGeom prst="rect">
            <a:avLst/>
          </a:prstGeom>
          <a:noFill/>
        </p:spPr>
        <p:txBody>
          <a:bodyPr wrap="square" rtlCol="0">
            <a:spAutoFit/>
          </a:bodyPr>
          <a:lstStyle/>
          <a:p>
            <a:pPr algn="ctr">
              <a:lnSpc>
                <a:spcPts val="2300"/>
              </a:lnSpc>
            </a:pPr>
            <a:r>
              <a:rPr lang="es-ES" sz="2400" dirty="0">
                <a:solidFill>
                  <a:srgbClr val="FFFF00"/>
                </a:solidFill>
              </a:rPr>
              <a:t>Y si hijos, también herederos; </a:t>
            </a:r>
            <a:r>
              <a:rPr lang="es-ES" sz="2400" dirty="0">
                <a:solidFill>
                  <a:srgbClr val="00B0F0"/>
                </a:solidFill>
              </a:rPr>
              <a:t>herederos de Dios y coherederos con Cristo,</a:t>
            </a:r>
            <a:r>
              <a:rPr lang="es-ES" sz="2400" dirty="0">
                <a:solidFill>
                  <a:schemeClr val="bg1"/>
                </a:solidFill>
              </a:rPr>
              <a:t> </a:t>
            </a:r>
            <a:r>
              <a:rPr lang="es-ES" sz="2400" dirty="0">
                <a:solidFill>
                  <a:srgbClr val="FFFF00"/>
                </a:solidFill>
              </a:rPr>
              <a:t>si es que padecemos juntamente con él, para que juntamente con él seamos glorificados. </a:t>
            </a:r>
          </a:p>
        </p:txBody>
      </p:sp>
    </p:spTree>
    <p:extLst>
      <p:ext uri="{BB962C8B-B14F-4D97-AF65-F5344CB8AC3E}">
        <p14:creationId xmlns:p14="http://schemas.microsoft.com/office/powerpoint/2010/main" val="4115365348"/>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589240"/>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6:33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6093296"/>
            <a:ext cx="9144000" cy="689741"/>
          </a:xfrm>
          <a:prstGeom prst="rect">
            <a:avLst/>
          </a:prstGeom>
          <a:noFill/>
        </p:spPr>
        <p:txBody>
          <a:bodyPr wrap="square" rtlCol="0">
            <a:spAutoFit/>
          </a:bodyPr>
          <a:lstStyle/>
          <a:p>
            <a:pPr algn="ctr">
              <a:lnSpc>
                <a:spcPts val="2300"/>
              </a:lnSpc>
            </a:pPr>
            <a:r>
              <a:rPr lang="es-ES" sz="2400" dirty="0">
                <a:solidFill>
                  <a:srgbClr val="FFFF00"/>
                </a:solidFill>
              </a:rPr>
              <a:t>Mas buscad primeramente el reino de Dios y su justicia, </a:t>
            </a:r>
            <a:r>
              <a:rPr lang="es-ES" sz="2400" dirty="0">
                <a:solidFill>
                  <a:srgbClr val="00B0F0"/>
                </a:solidFill>
              </a:rPr>
              <a:t>y todas estas cosas os serán añadidas.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196752"/>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1690204"/>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23:1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394788"/>
          </a:xfrm>
          <a:prstGeom prst="rect">
            <a:avLst/>
          </a:prstGeom>
          <a:noFill/>
        </p:spPr>
        <p:txBody>
          <a:bodyPr wrap="square" rtlCol="0">
            <a:spAutoFit/>
          </a:bodyPr>
          <a:lstStyle/>
          <a:p>
            <a:pPr algn="ctr">
              <a:lnSpc>
                <a:spcPts val="2300"/>
              </a:lnSpc>
            </a:pPr>
            <a:r>
              <a:rPr lang="es-ES" sz="2400" dirty="0">
                <a:solidFill>
                  <a:srgbClr val="FFFF00"/>
                </a:solidFill>
              </a:rPr>
              <a:t>Jehová es mi pastor; </a:t>
            </a:r>
            <a:r>
              <a:rPr lang="es-ES" sz="2400" dirty="0">
                <a:solidFill>
                  <a:srgbClr val="00B0F0"/>
                </a:solidFill>
              </a:rPr>
              <a:t>nada me faltará.</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15" name="1 CuadroTexto">
            <a:extLst>
              <a:ext uri="{FF2B5EF4-FFF2-40B4-BE49-F238E27FC236}">
                <a16:creationId xmlns:a16="http://schemas.microsoft.com/office/drawing/2014/main" id="{332833D5-C9D2-4C70-8FE8-F1F1E9C4F3F9}"/>
              </a:ext>
            </a:extLst>
          </p:cNvPr>
          <p:cNvSpPr txBox="1"/>
          <p:nvPr/>
        </p:nvSpPr>
        <p:spPr>
          <a:xfrm>
            <a:off x="375216" y="963064"/>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4:19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622FE75-D3B2-4774-BA55-818F720AEB0B}"/>
              </a:ext>
            </a:extLst>
          </p:cNvPr>
          <p:cNvSpPr txBox="1"/>
          <p:nvPr/>
        </p:nvSpPr>
        <p:spPr>
          <a:xfrm>
            <a:off x="162064" y="1477943"/>
            <a:ext cx="4397632" cy="984693"/>
          </a:xfrm>
          <a:prstGeom prst="rect">
            <a:avLst/>
          </a:prstGeom>
          <a:noFill/>
        </p:spPr>
        <p:txBody>
          <a:bodyPr wrap="square" rtlCol="0">
            <a:spAutoFit/>
          </a:bodyPr>
          <a:lstStyle/>
          <a:p>
            <a:pPr algn="ctr">
              <a:lnSpc>
                <a:spcPts val="2300"/>
              </a:lnSpc>
            </a:pPr>
            <a:r>
              <a:rPr lang="es-ES" sz="2400" dirty="0">
                <a:solidFill>
                  <a:srgbClr val="FFFF00"/>
                </a:solidFill>
              </a:rPr>
              <a:t>Mi Dios, pues, </a:t>
            </a:r>
            <a:r>
              <a:rPr lang="es-ES" sz="2400" dirty="0">
                <a:solidFill>
                  <a:srgbClr val="00B0F0"/>
                </a:solidFill>
              </a:rPr>
              <a:t>suplirá todo lo que os falta conforme a sus riquezas en gloria en Cristo Jesús. </a:t>
            </a:r>
          </a:p>
        </p:txBody>
      </p:sp>
      <p:sp>
        <p:nvSpPr>
          <p:cNvPr id="14" name="1 CuadroTexto">
            <a:extLst>
              <a:ext uri="{FF2B5EF4-FFF2-40B4-BE49-F238E27FC236}">
                <a16:creationId xmlns:a16="http://schemas.microsoft.com/office/drawing/2014/main" id="{A2B9865B-B961-43CC-B8CF-0FD110C7E64A}"/>
              </a:ext>
            </a:extLst>
          </p:cNvPr>
          <p:cNvSpPr txBox="1"/>
          <p:nvPr/>
        </p:nvSpPr>
        <p:spPr>
          <a:xfrm>
            <a:off x="259904" y="2924944"/>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2302CAF6-FA1A-469F-96F4-CFF0AFB15E01}"/>
              </a:ext>
            </a:extLst>
          </p:cNvPr>
          <p:cNvSpPr txBox="1"/>
          <p:nvPr/>
        </p:nvSpPr>
        <p:spPr>
          <a:xfrm>
            <a:off x="216024" y="3400593"/>
            <a:ext cx="4067944" cy="1869551"/>
          </a:xfrm>
          <a:prstGeom prst="rect">
            <a:avLst/>
          </a:prstGeom>
          <a:noFill/>
        </p:spPr>
        <p:txBody>
          <a:bodyPr wrap="square" rtlCol="0">
            <a:spAutoFit/>
          </a:bodyPr>
          <a:lstStyle/>
          <a:p>
            <a:pPr algn="ctr">
              <a:lnSpc>
                <a:spcPts val="2300"/>
              </a:lnSpc>
            </a:pPr>
            <a:r>
              <a:rPr lang="es-ES" sz="2400" dirty="0">
                <a:solidFill>
                  <a:srgbClr val="FFFF00"/>
                </a:solidFill>
              </a:rPr>
              <a:t>Y si hijos, también herederos; </a:t>
            </a:r>
            <a:r>
              <a:rPr lang="es-ES" sz="2400" dirty="0">
                <a:solidFill>
                  <a:srgbClr val="00B0F0"/>
                </a:solidFill>
              </a:rPr>
              <a:t>herederos de Dios y coherederos con Cristo,</a:t>
            </a:r>
            <a:r>
              <a:rPr lang="es-ES" sz="2400" dirty="0">
                <a:solidFill>
                  <a:schemeClr val="bg1"/>
                </a:solidFill>
              </a:rPr>
              <a:t> </a:t>
            </a:r>
            <a:r>
              <a:rPr lang="es-ES" sz="2400" dirty="0">
                <a:solidFill>
                  <a:srgbClr val="FFFF00"/>
                </a:solidFill>
              </a:rPr>
              <a:t>si es que padecemos juntamente con él, para que juntamente con él seamos glorificados. </a:t>
            </a:r>
          </a:p>
        </p:txBody>
      </p:sp>
    </p:spTree>
    <p:extLst>
      <p:ext uri="{BB962C8B-B14F-4D97-AF65-F5344CB8AC3E}">
        <p14:creationId xmlns:p14="http://schemas.microsoft.com/office/powerpoint/2010/main" val="2549604972"/>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589240"/>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6:33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6093296"/>
            <a:ext cx="9144000" cy="689741"/>
          </a:xfrm>
          <a:prstGeom prst="rect">
            <a:avLst/>
          </a:prstGeom>
          <a:noFill/>
        </p:spPr>
        <p:txBody>
          <a:bodyPr wrap="square" rtlCol="0">
            <a:spAutoFit/>
          </a:bodyPr>
          <a:lstStyle/>
          <a:p>
            <a:pPr algn="ctr">
              <a:lnSpc>
                <a:spcPts val="2300"/>
              </a:lnSpc>
            </a:pPr>
            <a:r>
              <a:rPr lang="es-ES" sz="2400" dirty="0">
                <a:solidFill>
                  <a:srgbClr val="FFFF00"/>
                </a:solidFill>
              </a:rPr>
              <a:t>Mas buscad primeramente el reino de Dios y su justicia, </a:t>
            </a:r>
            <a:r>
              <a:rPr lang="es-ES" sz="2400" dirty="0">
                <a:solidFill>
                  <a:srgbClr val="00B0F0"/>
                </a:solidFill>
              </a:rPr>
              <a:t>y todas estas cosas os serán añadidas.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196752"/>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1690204"/>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23:1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394788"/>
          </a:xfrm>
          <a:prstGeom prst="rect">
            <a:avLst/>
          </a:prstGeom>
          <a:noFill/>
        </p:spPr>
        <p:txBody>
          <a:bodyPr wrap="square" rtlCol="0">
            <a:spAutoFit/>
          </a:bodyPr>
          <a:lstStyle/>
          <a:p>
            <a:pPr algn="ctr">
              <a:lnSpc>
                <a:spcPts val="2300"/>
              </a:lnSpc>
            </a:pPr>
            <a:r>
              <a:rPr lang="es-ES" sz="2400" dirty="0">
                <a:solidFill>
                  <a:srgbClr val="FFFF00"/>
                </a:solidFill>
              </a:rPr>
              <a:t>Jehová es mi pastor; </a:t>
            </a:r>
            <a:r>
              <a:rPr lang="es-ES" sz="2400" dirty="0">
                <a:solidFill>
                  <a:srgbClr val="00B0F0"/>
                </a:solidFill>
              </a:rPr>
              <a:t>nada me faltará.</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15" name="1 CuadroTexto">
            <a:extLst>
              <a:ext uri="{FF2B5EF4-FFF2-40B4-BE49-F238E27FC236}">
                <a16:creationId xmlns:a16="http://schemas.microsoft.com/office/drawing/2014/main" id="{332833D5-C9D2-4C70-8FE8-F1F1E9C4F3F9}"/>
              </a:ext>
            </a:extLst>
          </p:cNvPr>
          <p:cNvSpPr txBox="1"/>
          <p:nvPr/>
        </p:nvSpPr>
        <p:spPr>
          <a:xfrm>
            <a:off x="375216" y="963064"/>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4:19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622FE75-D3B2-4774-BA55-818F720AEB0B}"/>
              </a:ext>
            </a:extLst>
          </p:cNvPr>
          <p:cNvSpPr txBox="1"/>
          <p:nvPr/>
        </p:nvSpPr>
        <p:spPr>
          <a:xfrm>
            <a:off x="162064" y="1477943"/>
            <a:ext cx="4397632" cy="984693"/>
          </a:xfrm>
          <a:prstGeom prst="rect">
            <a:avLst/>
          </a:prstGeom>
          <a:noFill/>
        </p:spPr>
        <p:txBody>
          <a:bodyPr wrap="square" rtlCol="0">
            <a:spAutoFit/>
          </a:bodyPr>
          <a:lstStyle/>
          <a:p>
            <a:pPr algn="ctr">
              <a:lnSpc>
                <a:spcPts val="2300"/>
              </a:lnSpc>
            </a:pPr>
            <a:r>
              <a:rPr lang="es-ES" sz="2400" dirty="0">
                <a:solidFill>
                  <a:srgbClr val="FFFF00"/>
                </a:solidFill>
              </a:rPr>
              <a:t>Mi Dios, pues, </a:t>
            </a:r>
            <a:r>
              <a:rPr lang="es-ES" sz="2400" dirty="0">
                <a:solidFill>
                  <a:srgbClr val="00B0F0"/>
                </a:solidFill>
              </a:rPr>
              <a:t>suplirá todo lo que os falta conforme a sus riquezas en gloria en Cristo Jesús. </a:t>
            </a:r>
          </a:p>
        </p:txBody>
      </p:sp>
      <p:sp>
        <p:nvSpPr>
          <p:cNvPr id="14" name="1 CuadroTexto">
            <a:extLst>
              <a:ext uri="{FF2B5EF4-FFF2-40B4-BE49-F238E27FC236}">
                <a16:creationId xmlns:a16="http://schemas.microsoft.com/office/drawing/2014/main" id="{A2B9865B-B961-43CC-B8CF-0FD110C7E64A}"/>
              </a:ext>
            </a:extLst>
          </p:cNvPr>
          <p:cNvSpPr txBox="1"/>
          <p:nvPr/>
        </p:nvSpPr>
        <p:spPr>
          <a:xfrm>
            <a:off x="-144015" y="2772455"/>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37:25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2302CAF6-FA1A-469F-96F4-CFF0AFB15E01}"/>
              </a:ext>
            </a:extLst>
          </p:cNvPr>
          <p:cNvSpPr txBox="1"/>
          <p:nvPr/>
        </p:nvSpPr>
        <p:spPr>
          <a:xfrm>
            <a:off x="100464" y="3289908"/>
            <a:ext cx="3528392" cy="1574598"/>
          </a:xfrm>
          <a:prstGeom prst="rect">
            <a:avLst/>
          </a:prstGeom>
          <a:noFill/>
        </p:spPr>
        <p:txBody>
          <a:bodyPr wrap="square" rtlCol="0">
            <a:spAutoFit/>
          </a:bodyPr>
          <a:lstStyle/>
          <a:p>
            <a:pPr algn="ctr">
              <a:lnSpc>
                <a:spcPts val="2300"/>
              </a:lnSpc>
            </a:pPr>
            <a:r>
              <a:rPr lang="es-ES" sz="2400" dirty="0">
                <a:solidFill>
                  <a:schemeClr val="bg1"/>
                </a:solidFill>
              </a:rPr>
              <a:t>Joven fui, y he envejecido, y no he visto justo desamparado, ni su descendencia que mendigue pan.</a:t>
            </a:r>
          </a:p>
        </p:txBody>
      </p:sp>
    </p:spTree>
    <p:extLst>
      <p:ext uri="{BB962C8B-B14F-4D97-AF65-F5344CB8AC3E}">
        <p14:creationId xmlns:p14="http://schemas.microsoft.com/office/powerpoint/2010/main" val="6439967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589240"/>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6:33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6093296"/>
            <a:ext cx="9144000" cy="689741"/>
          </a:xfrm>
          <a:prstGeom prst="rect">
            <a:avLst/>
          </a:prstGeom>
          <a:noFill/>
        </p:spPr>
        <p:txBody>
          <a:bodyPr wrap="square" rtlCol="0">
            <a:spAutoFit/>
          </a:bodyPr>
          <a:lstStyle/>
          <a:p>
            <a:pPr algn="ctr">
              <a:lnSpc>
                <a:spcPts val="2300"/>
              </a:lnSpc>
            </a:pPr>
            <a:r>
              <a:rPr lang="es-ES" sz="2400" dirty="0">
                <a:solidFill>
                  <a:srgbClr val="FFFF00"/>
                </a:solidFill>
              </a:rPr>
              <a:t>Mas buscad primeramente el reino de Dios y su justicia, </a:t>
            </a:r>
            <a:r>
              <a:rPr lang="es-ES" sz="2400" dirty="0">
                <a:solidFill>
                  <a:srgbClr val="00B0F0"/>
                </a:solidFill>
              </a:rPr>
              <a:t>y todas estas cosas os serán añadidas.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196752"/>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1690204"/>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23:1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394788"/>
          </a:xfrm>
          <a:prstGeom prst="rect">
            <a:avLst/>
          </a:prstGeom>
          <a:noFill/>
        </p:spPr>
        <p:txBody>
          <a:bodyPr wrap="square" rtlCol="0">
            <a:spAutoFit/>
          </a:bodyPr>
          <a:lstStyle/>
          <a:p>
            <a:pPr algn="ctr">
              <a:lnSpc>
                <a:spcPts val="2300"/>
              </a:lnSpc>
            </a:pPr>
            <a:r>
              <a:rPr lang="es-ES" sz="2400" dirty="0">
                <a:solidFill>
                  <a:srgbClr val="FFFF00"/>
                </a:solidFill>
              </a:rPr>
              <a:t>Jehová es mi pastor; </a:t>
            </a:r>
            <a:r>
              <a:rPr lang="es-ES" sz="2400" dirty="0">
                <a:solidFill>
                  <a:srgbClr val="00B0F0"/>
                </a:solidFill>
              </a:rPr>
              <a:t>nada me faltará.</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15" name="1 CuadroTexto">
            <a:extLst>
              <a:ext uri="{FF2B5EF4-FFF2-40B4-BE49-F238E27FC236}">
                <a16:creationId xmlns:a16="http://schemas.microsoft.com/office/drawing/2014/main" id="{332833D5-C9D2-4C70-8FE8-F1F1E9C4F3F9}"/>
              </a:ext>
            </a:extLst>
          </p:cNvPr>
          <p:cNvSpPr txBox="1"/>
          <p:nvPr/>
        </p:nvSpPr>
        <p:spPr>
          <a:xfrm>
            <a:off x="375216" y="963064"/>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4:19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622FE75-D3B2-4774-BA55-818F720AEB0B}"/>
              </a:ext>
            </a:extLst>
          </p:cNvPr>
          <p:cNvSpPr txBox="1"/>
          <p:nvPr/>
        </p:nvSpPr>
        <p:spPr>
          <a:xfrm>
            <a:off x="162064" y="1477943"/>
            <a:ext cx="4397632" cy="984693"/>
          </a:xfrm>
          <a:prstGeom prst="rect">
            <a:avLst/>
          </a:prstGeom>
          <a:noFill/>
        </p:spPr>
        <p:txBody>
          <a:bodyPr wrap="square" rtlCol="0">
            <a:spAutoFit/>
          </a:bodyPr>
          <a:lstStyle/>
          <a:p>
            <a:pPr algn="ctr">
              <a:lnSpc>
                <a:spcPts val="2300"/>
              </a:lnSpc>
            </a:pPr>
            <a:r>
              <a:rPr lang="es-ES" sz="2400" dirty="0">
                <a:solidFill>
                  <a:srgbClr val="FFFF00"/>
                </a:solidFill>
              </a:rPr>
              <a:t>Mi Dios, pues, </a:t>
            </a:r>
            <a:r>
              <a:rPr lang="es-ES" sz="2400" dirty="0">
                <a:solidFill>
                  <a:srgbClr val="00B0F0"/>
                </a:solidFill>
              </a:rPr>
              <a:t>suplirá todo lo que os falta conforme a sus riquezas en gloria en Cristo Jesús. </a:t>
            </a:r>
          </a:p>
        </p:txBody>
      </p:sp>
      <p:sp>
        <p:nvSpPr>
          <p:cNvPr id="14" name="1 CuadroTexto">
            <a:extLst>
              <a:ext uri="{FF2B5EF4-FFF2-40B4-BE49-F238E27FC236}">
                <a16:creationId xmlns:a16="http://schemas.microsoft.com/office/drawing/2014/main" id="{A2B9865B-B961-43CC-B8CF-0FD110C7E64A}"/>
              </a:ext>
            </a:extLst>
          </p:cNvPr>
          <p:cNvSpPr txBox="1"/>
          <p:nvPr/>
        </p:nvSpPr>
        <p:spPr>
          <a:xfrm>
            <a:off x="-144015" y="2772455"/>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37:25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2302CAF6-FA1A-469F-96F4-CFF0AFB15E01}"/>
              </a:ext>
            </a:extLst>
          </p:cNvPr>
          <p:cNvSpPr txBox="1"/>
          <p:nvPr/>
        </p:nvSpPr>
        <p:spPr>
          <a:xfrm>
            <a:off x="100464" y="3289908"/>
            <a:ext cx="3528392" cy="1574598"/>
          </a:xfrm>
          <a:prstGeom prst="rect">
            <a:avLst/>
          </a:prstGeom>
          <a:noFill/>
        </p:spPr>
        <p:txBody>
          <a:bodyPr wrap="square" rtlCol="0">
            <a:spAutoFit/>
          </a:bodyPr>
          <a:lstStyle/>
          <a:p>
            <a:pPr algn="ctr">
              <a:lnSpc>
                <a:spcPts val="2300"/>
              </a:lnSpc>
            </a:pPr>
            <a:r>
              <a:rPr lang="es-ES" sz="2400" dirty="0">
                <a:solidFill>
                  <a:srgbClr val="FFFF00"/>
                </a:solidFill>
              </a:rPr>
              <a:t>Joven fui, y he envejecido, </a:t>
            </a:r>
            <a:r>
              <a:rPr lang="es-ES" sz="2400" dirty="0">
                <a:solidFill>
                  <a:schemeClr val="bg1"/>
                </a:solidFill>
              </a:rPr>
              <a:t>y no he visto justo desamparado, ni su descendencia que mendigue pan.</a:t>
            </a:r>
          </a:p>
        </p:txBody>
      </p:sp>
    </p:spTree>
    <p:extLst>
      <p:ext uri="{BB962C8B-B14F-4D97-AF65-F5344CB8AC3E}">
        <p14:creationId xmlns:p14="http://schemas.microsoft.com/office/powerpoint/2010/main" val="819631693"/>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6" name="1 CuadroTexto">
            <a:extLst>
              <a:ext uri="{FF2B5EF4-FFF2-40B4-BE49-F238E27FC236}">
                <a16:creationId xmlns:a16="http://schemas.microsoft.com/office/drawing/2014/main" id="{2AA59B16-62C7-43F6-9E07-6D5DBAFD716B}"/>
              </a:ext>
            </a:extLst>
          </p:cNvPr>
          <p:cNvSpPr txBox="1"/>
          <p:nvPr/>
        </p:nvSpPr>
        <p:spPr>
          <a:xfrm>
            <a:off x="2924944" y="5589240"/>
            <a:ext cx="31146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6:33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57E7938-9A69-41DB-AE97-01D9DA996136}"/>
              </a:ext>
            </a:extLst>
          </p:cNvPr>
          <p:cNvSpPr txBox="1"/>
          <p:nvPr/>
        </p:nvSpPr>
        <p:spPr>
          <a:xfrm>
            <a:off x="-12304" y="6093296"/>
            <a:ext cx="9144000" cy="689741"/>
          </a:xfrm>
          <a:prstGeom prst="rect">
            <a:avLst/>
          </a:prstGeom>
          <a:noFill/>
        </p:spPr>
        <p:txBody>
          <a:bodyPr wrap="square" rtlCol="0">
            <a:spAutoFit/>
          </a:bodyPr>
          <a:lstStyle/>
          <a:p>
            <a:pPr algn="ctr">
              <a:lnSpc>
                <a:spcPts val="2300"/>
              </a:lnSpc>
            </a:pPr>
            <a:r>
              <a:rPr lang="es-ES" sz="2400" dirty="0">
                <a:solidFill>
                  <a:srgbClr val="FFFF00"/>
                </a:solidFill>
              </a:rPr>
              <a:t>Mas buscad primeramente el reino de Dios y su justicia, </a:t>
            </a:r>
            <a:r>
              <a:rPr lang="es-ES" sz="2400" dirty="0">
                <a:solidFill>
                  <a:srgbClr val="00B0F0"/>
                </a:solidFill>
              </a:rPr>
              <a:t>y todas estas cosas os serán añadidas.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8" name="1 CuadroTexto">
            <a:extLst>
              <a:ext uri="{FF2B5EF4-FFF2-40B4-BE49-F238E27FC236}">
                <a16:creationId xmlns:a16="http://schemas.microsoft.com/office/drawing/2014/main" id="{4971B388-F63E-4B6A-8B04-D1F7ED21E799}"/>
              </a:ext>
            </a:extLst>
          </p:cNvPr>
          <p:cNvSpPr txBox="1"/>
          <p:nvPr/>
        </p:nvSpPr>
        <p:spPr>
          <a:xfrm>
            <a:off x="5164152" y="1196752"/>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1Crónicas 29:14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FD01C53-20BD-4E05-AE85-C1BF3B7BEEC3}"/>
              </a:ext>
            </a:extLst>
          </p:cNvPr>
          <p:cNvSpPr txBox="1"/>
          <p:nvPr/>
        </p:nvSpPr>
        <p:spPr>
          <a:xfrm>
            <a:off x="5292080" y="1690204"/>
            <a:ext cx="3851920" cy="2164503"/>
          </a:xfrm>
          <a:prstGeom prst="rect">
            <a:avLst/>
          </a:prstGeom>
          <a:noFill/>
        </p:spPr>
        <p:txBody>
          <a:bodyPr wrap="square" rtlCol="0">
            <a:spAutoFit/>
          </a:bodyPr>
          <a:lstStyle/>
          <a:p>
            <a:pPr algn="ctr">
              <a:lnSpc>
                <a:spcPts val="2300"/>
              </a:lnSpc>
            </a:pPr>
            <a:r>
              <a:rPr lang="es-ES" sz="2400" dirty="0">
                <a:solidFill>
                  <a:srgbClr val="FFFF00"/>
                </a:solidFill>
              </a:rPr>
              <a:t>Porque ¿quién soy yo, y quién es mi pueblo, para que pudiésemos ofrecer voluntariamente cosas semejantes?</a:t>
            </a:r>
            <a:r>
              <a:rPr lang="es-ES" sz="2400" dirty="0">
                <a:solidFill>
                  <a:schemeClr val="bg1"/>
                </a:solidFill>
              </a:rPr>
              <a:t> </a:t>
            </a:r>
            <a:r>
              <a:rPr lang="es-ES" sz="2400" u="sng" dirty="0">
                <a:solidFill>
                  <a:schemeClr val="bg1"/>
                </a:solidFill>
              </a:rPr>
              <a:t>Pues todo es tuyo</a:t>
            </a:r>
            <a:r>
              <a:rPr lang="es-ES" sz="2400" dirty="0">
                <a:solidFill>
                  <a:srgbClr val="00B0F0"/>
                </a:solidFill>
              </a:rPr>
              <a:t>,</a:t>
            </a:r>
            <a:r>
              <a:rPr lang="es-ES" sz="2400" dirty="0">
                <a:solidFill>
                  <a:schemeClr val="bg1"/>
                </a:solidFill>
              </a:rPr>
              <a:t> </a:t>
            </a:r>
            <a:r>
              <a:rPr lang="es-ES" sz="2400" dirty="0">
                <a:solidFill>
                  <a:srgbClr val="00B0F0"/>
                </a:solidFill>
              </a:rPr>
              <a:t>y </a:t>
            </a:r>
            <a:r>
              <a:rPr lang="es-ES" sz="2400" u="sng" dirty="0">
                <a:solidFill>
                  <a:srgbClr val="00B0F0"/>
                </a:solidFill>
              </a:rPr>
              <a:t>de lo recibido de tu mano</a:t>
            </a:r>
            <a:r>
              <a:rPr lang="es-ES" sz="2400" dirty="0">
                <a:solidFill>
                  <a:srgbClr val="00B0F0"/>
                </a:solidFill>
              </a:rPr>
              <a:t> te damos.  </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23:1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394788"/>
          </a:xfrm>
          <a:prstGeom prst="rect">
            <a:avLst/>
          </a:prstGeom>
          <a:noFill/>
        </p:spPr>
        <p:txBody>
          <a:bodyPr wrap="square" rtlCol="0">
            <a:spAutoFit/>
          </a:bodyPr>
          <a:lstStyle/>
          <a:p>
            <a:pPr algn="ctr">
              <a:lnSpc>
                <a:spcPts val="2300"/>
              </a:lnSpc>
            </a:pPr>
            <a:r>
              <a:rPr lang="es-ES" sz="2400" dirty="0">
                <a:solidFill>
                  <a:srgbClr val="FFFF00"/>
                </a:solidFill>
              </a:rPr>
              <a:t>Jehová es mi pastor; </a:t>
            </a:r>
            <a:r>
              <a:rPr lang="es-ES" sz="2400" dirty="0">
                <a:solidFill>
                  <a:srgbClr val="00B0F0"/>
                </a:solidFill>
              </a:rPr>
              <a:t>nada me faltará.</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15" name="1 CuadroTexto">
            <a:extLst>
              <a:ext uri="{FF2B5EF4-FFF2-40B4-BE49-F238E27FC236}">
                <a16:creationId xmlns:a16="http://schemas.microsoft.com/office/drawing/2014/main" id="{332833D5-C9D2-4C70-8FE8-F1F1E9C4F3F9}"/>
              </a:ext>
            </a:extLst>
          </p:cNvPr>
          <p:cNvSpPr txBox="1"/>
          <p:nvPr/>
        </p:nvSpPr>
        <p:spPr>
          <a:xfrm>
            <a:off x="375216" y="963064"/>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4:19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622FE75-D3B2-4774-BA55-818F720AEB0B}"/>
              </a:ext>
            </a:extLst>
          </p:cNvPr>
          <p:cNvSpPr txBox="1"/>
          <p:nvPr/>
        </p:nvSpPr>
        <p:spPr>
          <a:xfrm>
            <a:off x="162064" y="1477943"/>
            <a:ext cx="4397632" cy="984693"/>
          </a:xfrm>
          <a:prstGeom prst="rect">
            <a:avLst/>
          </a:prstGeom>
          <a:noFill/>
        </p:spPr>
        <p:txBody>
          <a:bodyPr wrap="square" rtlCol="0">
            <a:spAutoFit/>
          </a:bodyPr>
          <a:lstStyle/>
          <a:p>
            <a:pPr algn="ctr">
              <a:lnSpc>
                <a:spcPts val="2300"/>
              </a:lnSpc>
            </a:pPr>
            <a:r>
              <a:rPr lang="es-ES" sz="2400" dirty="0">
                <a:solidFill>
                  <a:srgbClr val="FFFF00"/>
                </a:solidFill>
              </a:rPr>
              <a:t>Mi Dios, pues, </a:t>
            </a:r>
            <a:r>
              <a:rPr lang="es-ES" sz="2400" dirty="0">
                <a:solidFill>
                  <a:srgbClr val="00B0F0"/>
                </a:solidFill>
              </a:rPr>
              <a:t>suplirá todo lo que os falta conforme a sus riquezas en gloria en Cristo Jesús. </a:t>
            </a:r>
          </a:p>
        </p:txBody>
      </p:sp>
      <p:sp>
        <p:nvSpPr>
          <p:cNvPr id="14" name="1 CuadroTexto">
            <a:extLst>
              <a:ext uri="{FF2B5EF4-FFF2-40B4-BE49-F238E27FC236}">
                <a16:creationId xmlns:a16="http://schemas.microsoft.com/office/drawing/2014/main" id="{A2B9865B-B961-43CC-B8CF-0FD110C7E64A}"/>
              </a:ext>
            </a:extLst>
          </p:cNvPr>
          <p:cNvSpPr txBox="1"/>
          <p:nvPr/>
        </p:nvSpPr>
        <p:spPr>
          <a:xfrm>
            <a:off x="-144015" y="2772455"/>
            <a:ext cx="3995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37:25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2302CAF6-FA1A-469F-96F4-CFF0AFB15E01}"/>
              </a:ext>
            </a:extLst>
          </p:cNvPr>
          <p:cNvSpPr txBox="1"/>
          <p:nvPr/>
        </p:nvSpPr>
        <p:spPr>
          <a:xfrm>
            <a:off x="100464" y="3289908"/>
            <a:ext cx="3528392" cy="1574598"/>
          </a:xfrm>
          <a:prstGeom prst="rect">
            <a:avLst/>
          </a:prstGeom>
          <a:noFill/>
        </p:spPr>
        <p:txBody>
          <a:bodyPr wrap="square" rtlCol="0">
            <a:spAutoFit/>
          </a:bodyPr>
          <a:lstStyle/>
          <a:p>
            <a:pPr algn="ctr">
              <a:lnSpc>
                <a:spcPts val="2300"/>
              </a:lnSpc>
            </a:pPr>
            <a:r>
              <a:rPr lang="es-ES" sz="2400" dirty="0">
                <a:solidFill>
                  <a:srgbClr val="FFFF00"/>
                </a:solidFill>
              </a:rPr>
              <a:t>Joven fui, y he envejecido, </a:t>
            </a:r>
            <a:r>
              <a:rPr lang="es-ES" sz="2400" dirty="0">
                <a:solidFill>
                  <a:srgbClr val="00B0F0"/>
                </a:solidFill>
              </a:rPr>
              <a:t>y no he visto justo desamparado, ni su descendencia que mendigue pan.</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Tree>
    <p:extLst>
      <p:ext uri="{BB962C8B-B14F-4D97-AF65-F5344CB8AC3E}">
        <p14:creationId xmlns:p14="http://schemas.microsoft.com/office/powerpoint/2010/main" val="13237179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6:5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689741"/>
          </a:xfrm>
          <a:prstGeom prst="rect">
            <a:avLst/>
          </a:prstGeom>
          <a:noFill/>
        </p:spPr>
        <p:txBody>
          <a:bodyPr wrap="square" rtlCol="0">
            <a:spAutoFit/>
          </a:bodyPr>
          <a:lstStyle/>
          <a:p>
            <a:pPr algn="ctr">
              <a:lnSpc>
                <a:spcPts val="2300"/>
              </a:lnSpc>
            </a:pPr>
            <a:r>
              <a:rPr lang="es-ES" sz="2400" dirty="0">
                <a:solidFill>
                  <a:schemeClr val="bg1"/>
                </a:solidFill>
              </a:rPr>
              <a:t>Y amarás a Jehová tu Dios de todo tu corazón, y de toda tu alma, y con todas tus fuerzas. </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Tree>
    <p:extLst>
      <p:ext uri="{BB962C8B-B14F-4D97-AF65-F5344CB8AC3E}">
        <p14:creationId xmlns:p14="http://schemas.microsoft.com/office/powerpoint/2010/main" val="18377068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6:5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689741"/>
          </a:xfrm>
          <a:prstGeom prst="rect">
            <a:avLst/>
          </a:prstGeom>
          <a:noFill/>
        </p:spPr>
        <p:txBody>
          <a:bodyPr wrap="square" rtlCol="0">
            <a:spAutoFit/>
          </a:bodyPr>
          <a:lstStyle/>
          <a:p>
            <a:pPr algn="ctr">
              <a:lnSpc>
                <a:spcPts val="2300"/>
              </a:lnSpc>
            </a:pPr>
            <a:r>
              <a:rPr lang="es-ES" sz="2400" dirty="0">
                <a:solidFill>
                  <a:srgbClr val="FFFF00"/>
                </a:solidFill>
              </a:rPr>
              <a:t>Y amarás a Jehová tu Dios de todo tu corazón, y de toda tu alma, y con todas tus fuerzas.</a:t>
            </a:r>
            <a:r>
              <a:rPr lang="es-ES" sz="2400" dirty="0">
                <a:solidFill>
                  <a:schemeClr val="bg1"/>
                </a:solidFill>
              </a:rPr>
              <a:t> </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8" name="1 CuadroTexto">
            <a:extLst>
              <a:ext uri="{FF2B5EF4-FFF2-40B4-BE49-F238E27FC236}">
                <a16:creationId xmlns:a16="http://schemas.microsoft.com/office/drawing/2014/main" id="{476C2329-8AD9-44FB-A686-90BD316829A3}"/>
              </a:ext>
            </a:extLst>
          </p:cNvPr>
          <p:cNvSpPr txBox="1"/>
          <p:nvPr/>
        </p:nvSpPr>
        <p:spPr>
          <a:xfrm>
            <a:off x="5256076" y="959444"/>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22:37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06E26DF3-B89A-46C9-A1DB-E57E4D20D313}"/>
              </a:ext>
            </a:extLst>
          </p:cNvPr>
          <p:cNvSpPr txBox="1"/>
          <p:nvPr/>
        </p:nvSpPr>
        <p:spPr>
          <a:xfrm>
            <a:off x="5076056" y="1429274"/>
            <a:ext cx="3887924" cy="1279646"/>
          </a:xfrm>
          <a:prstGeom prst="rect">
            <a:avLst/>
          </a:prstGeom>
          <a:noFill/>
        </p:spPr>
        <p:txBody>
          <a:bodyPr wrap="square" rtlCol="0">
            <a:spAutoFit/>
          </a:bodyPr>
          <a:lstStyle/>
          <a:p>
            <a:pPr algn="ctr">
              <a:lnSpc>
                <a:spcPts val="2300"/>
              </a:lnSpc>
            </a:pPr>
            <a:r>
              <a:rPr lang="es-ES" sz="2400" dirty="0">
                <a:solidFill>
                  <a:schemeClr val="bg1"/>
                </a:solidFill>
              </a:rPr>
              <a:t>Jesús le dijo: Amarás al Señor tu Dios con todo tu corazón, y con toda tu alma, y con toda tu mente.</a:t>
            </a:r>
          </a:p>
        </p:txBody>
      </p:sp>
    </p:spTree>
    <p:extLst>
      <p:ext uri="{BB962C8B-B14F-4D97-AF65-F5344CB8AC3E}">
        <p14:creationId xmlns:p14="http://schemas.microsoft.com/office/powerpoint/2010/main" val="28307845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6:5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689741"/>
          </a:xfrm>
          <a:prstGeom prst="rect">
            <a:avLst/>
          </a:prstGeom>
          <a:noFill/>
        </p:spPr>
        <p:txBody>
          <a:bodyPr wrap="square" rtlCol="0">
            <a:spAutoFit/>
          </a:bodyPr>
          <a:lstStyle/>
          <a:p>
            <a:pPr algn="ctr">
              <a:lnSpc>
                <a:spcPts val="2300"/>
              </a:lnSpc>
            </a:pPr>
            <a:r>
              <a:rPr lang="es-ES" sz="2400" dirty="0">
                <a:solidFill>
                  <a:srgbClr val="FFFF00"/>
                </a:solidFill>
              </a:rPr>
              <a:t>Y amarás a Jehová tu Dios de todo tu corazón, y de toda tu alma, y con todas tus fuerzas.</a:t>
            </a:r>
            <a:r>
              <a:rPr lang="es-ES" sz="2400" dirty="0">
                <a:solidFill>
                  <a:schemeClr val="bg1"/>
                </a:solidFill>
              </a:rPr>
              <a:t> </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8" name="1 CuadroTexto">
            <a:extLst>
              <a:ext uri="{FF2B5EF4-FFF2-40B4-BE49-F238E27FC236}">
                <a16:creationId xmlns:a16="http://schemas.microsoft.com/office/drawing/2014/main" id="{476C2329-8AD9-44FB-A686-90BD316829A3}"/>
              </a:ext>
            </a:extLst>
          </p:cNvPr>
          <p:cNvSpPr txBox="1"/>
          <p:nvPr/>
        </p:nvSpPr>
        <p:spPr>
          <a:xfrm>
            <a:off x="5256076" y="959444"/>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22:37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06E26DF3-B89A-46C9-A1DB-E57E4D20D313}"/>
              </a:ext>
            </a:extLst>
          </p:cNvPr>
          <p:cNvSpPr txBox="1"/>
          <p:nvPr/>
        </p:nvSpPr>
        <p:spPr>
          <a:xfrm>
            <a:off x="5076056" y="1429274"/>
            <a:ext cx="3887924" cy="1279646"/>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dirty="0">
                <a:solidFill>
                  <a:schemeClr val="bg1"/>
                </a:solidFill>
              </a:rPr>
              <a:t>Amarás al Señor tu Dios con todo tu corazón, y con toda tu alma, y con toda tu mente.</a:t>
            </a:r>
          </a:p>
        </p:txBody>
      </p:sp>
    </p:spTree>
    <p:extLst>
      <p:ext uri="{BB962C8B-B14F-4D97-AF65-F5344CB8AC3E}">
        <p14:creationId xmlns:p14="http://schemas.microsoft.com/office/powerpoint/2010/main" val="4122127282"/>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6:5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689741"/>
          </a:xfrm>
          <a:prstGeom prst="rect">
            <a:avLst/>
          </a:prstGeom>
          <a:noFill/>
        </p:spPr>
        <p:txBody>
          <a:bodyPr wrap="square" rtlCol="0">
            <a:spAutoFit/>
          </a:bodyPr>
          <a:lstStyle/>
          <a:p>
            <a:pPr algn="ctr">
              <a:lnSpc>
                <a:spcPts val="2300"/>
              </a:lnSpc>
            </a:pPr>
            <a:r>
              <a:rPr lang="es-ES" sz="2400" dirty="0">
                <a:solidFill>
                  <a:srgbClr val="FFFF00"/>
                </a:solidFill>
              </a:rPr>
              <a:t>Y amarás a Jehová tu Dios de todo tu corazón, y de toda tu alma, y con todas tus fuerzas.</a:t>
            </a:r>
            <a:r>
              <a:rPr lang="es-ES" sz="2400" dirty="0">
                <a:solidFill>
                  <a:schemeClr val="bg1"/>
                </a:solidFill>
              </a:rPr>
              <a:t> </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8" name="1 CuadroTexto">
            <a:extLst>
              <a:ext uri="{FF2B5EF4-FFF2-40B4-BE49-F238E27FC236}">
                <a16:creationId xmlns:a16="http://schemas.microsoft.com/office/drawing/2014/main" id="{476C2329-8AD9-44FB-A686-90BD316829A3}"/>
              </a:ext>
            </a:extLst>
          </p:cNvPr>
          <p:cNvSpPr txBox="1"/>
          <p:nvPr/>
        </p:nvSpPr>
        <p:spPr>
          <a:xfrm>
            <a:off x="5256076" y="959444"/>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22:37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06E26DF3-B89A-46C9-A1DB-E57E4D20D313}"/>
              </a:ext>
            </a:extLst>
          </p:cNvPr>
          <p:cNvSpPr txBox="1"/>
          <p:nvPr/>
        </p:nvSpPr>
        <p:spPr>
          <a:xfrm>
            <a:off x="5076056" y="1429274"/>
            <a:ext cx="3887924" cy="1279646"/>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dirty="0">
                <a:solidFill>
                  <a:srgbClr val="00B0F0"/>
                </a:solidFill>
              </a:rPr>
              <a:t>Amarás al Señor tu Dios con todo tu corazón, y con toda tu alma, y con toda tu mente.</a:t>
            </a:r>
          </a:p>
        </p:txBody>
      </p:sp>
      <p:sp>
        <p:nvSpPr>
          <p:cNvPr id="14" name="1 CuadroTexto">
            <a:extLst>
              <a:ext uri="{FF2B5EF4-FFF2-40B4-BE49-F238E27FC236}">
                <a16:creationId xmlns:a16="http://schemas.microsoft.com/office/drawing/2014/main" id="{052D102B-A2A2-459C-9A16-0854C91851FB}"/>
              </a:ext>
            </a:extLst>
          </p:cNvPr>
          <p:cNvSpPr txBox="1"/>
          <p:nvPr/>
        </p:nvSpPr>
        <p:spPr>
          <a:xfrm>
            <a:off x="2915816" y="5344203"/>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80BD285-A3B8-4EE5-8DC0-4F59E13466F0}"/>
              </a:ext>
            </a:extLst>
          </p:cNvPr>
          <p:cNvSpPr txBox="1"/>
          <p:nvPr/>
        </p:nvSpPr>
        <p:spPr>
          <a:xfrm>
            <a:off x="35496" y="5877272"/>
            <a:ext cx="9108504" cy="984693"/>
          </a:xfrm>
          <a:prstGeom prst="rect">
            <a:avLst/>
          </a:prstGeom>
          <a:noFill/>
        </p:spPr>
        <p:txBody>
          <a:bodyPr wrap="square" rtlCol="0">
            <a:spAutoFit/>
          </a:bodyPr>
          <a:lstStyle/>
          <a:p>
            <a:pPr algn="ctr">
              <a:lnSpc>
                <a:spcPts val="2300"/>
              </a:lnSpc>
            </a:pPr>
            <a:r>
              <a:rPr lang="es-ES" sz="2400" dirty="0">
                <a:solidFill>
                  <a:schemeClr val="bg1"/>
                </a:solidFill>
              </a:rPr>
              <a:t>En esto conocemos que amamos a los hijos de Dios, cuando amamos a Dios, y guardamos sus mandamientos. Pues este es el amor a Dios, que guardemos sus mandamientos; y sus mandamientos no son gravosos. </a:t>
            </a:r>
          </a:p>
        </p:txBody>
      </p:sp>
    </p:spTree>
    <p:extLst>
      <p:ext uri="{BB962C8B-B14F-4D97-AF65-F5344CB8AC3E}">
        <p14:creationId xmlns:p14="http://schemas.microsoft.com/office/powerpoint/2010/main" val="14408805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6:5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689741"/>
          </a:xfrm>
          <a:prstGeom prst="rect">
            <a:avLst/>
          </a:prstGeom>
          <a:noFill/>
        </p:spPr>
        <p:txBody>
          <a:bodyPr wrap="square" rtlCol="0">
            <a:spAutoFit/>
          </a:bodyPr>
          <a:lstStyle/>
          <a:p>
            <a:pPr algn="ctr">
              <a:lnSpc>
                <a:spcPts val="2300"/>
              </a:lnSpc>
            </a:pPr>
            <a:r>
              <a:rPr lang="es-ES" sz="2400" dirty="0">
                <a:solidFill>
                  <a:srgbClr val="FFFF00"/>
                </a:solidFill>
              </a:rPr>
              <a:t>Y amarás a Jehová tu Dios de todo tu corazón, y de toda tu alma, y con todas tus fuerzas.</a:t>
            </a:r>
            <a:r>
              <a:rPr lang="es-ES" sz="2400" dirty="0">
                <a:solidFill>
                  <a:schemeClr val="bg1"/>
                </a:solidFill>
              </a:rPr>
              <a:t> </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8" name="1 CuadroTexto">
            <a:extLst>
              <a:ext uri="{FF2B5EF4-FFF2-40B4-BE49-F238E27FC236}">
                <a16:creationId xmlns:a16="http://schemas.microsoft.com/office/drawing/2014/main" id="{476C2329-8AD9-44FB-A686-90BD316829A3}"/>
              </a:ext>
            </a:extLst>
          </p:cNvPr>
          <p:cNvSpPr txBox="1"/>
          <p:nvPr/>
        </p:nvSpPr>
        <p:spPr>
          <a:xfrm>
            <a:off x="5256076" y="959444"/>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22:37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06E26DF3-B89A-46C9-A1DB-E57E4D20D313}"/>
              </a:ext>
            </a:extLst>
          </p:cNvPr>
          <p:cNvSpPr txBox="1"/>
          <p:nvPr/>
        </p:nvSpPr>
        <p:spPr>
          <a:xfrm>
            <a:off x="5076056" y="1429274"/>
            <a:ext cx="3887924" cy="1279646"/>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dirty="0">
                <a:solidFill>
                  <a:srgbClr val="00B0F0"/>
                </a:solidFill>
              </a:rPr>
              <a:t>Amarás al Señor tu Dios con todo tu corazón, y con toda tu alma, y con toda tu mente.</a:t>
            </a:r>
          </a:p>
        </p:txBody>
      </p:sp>
      <p:sp>
        <p:nvSpPr>
          <p:cNvPr id="14" name="1 CuadroTexto">
            <a:extLst>
              <a:ext uri="{FF2B5EF4-FFF2-40B4-BE49-F238E27FC236}">
                <a16:creationId xmlns:a16="http://schemas.microsoft.com/office/drawing/2014/main" id="{052D102B-A2A2-459C-9A16-0854C91851FB}"/>
              </a:ext>
            </a:extLst>
          </p:cNvPr>
          <p:cNvSpPr txBox="1"/>
          <p:nvPr/>
        </p:nvSpPr>
        <p:spPr>
          <a:xfrm>
            <a:off x="2915816" y="5344203"/>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80BD285-A3B8-4EE5-8DC0-4F59E13466F0}"/>
              </a:ext>
            </a:extLst>
          </p:cNvPr>
          <p:cNvSpPr txBox="1"/>
          <p:nvPr/>
        </p:nvSpPr>
        <p:spPr>
          <a:xfrm>
            <a:off x="35496" y="5877272"/>
            <a:ext cx="9108504" cy="984693"/>
          </a:xfrm>
          <a:prstGeom prst="rect">
            <a:avLst/>
          </a:prstGeom>
          <a:noFill/>
        </p:spPr>
        <p:txBody>
          <a:bodyPr wrap="square" rtlCol="0">
            <a:spAutoFit/>
          </a:bodyPr>
          <a:lstStyle/>
          <a:p>
            <a:pPr algn="ctr">
              <a:lnSpc>
                <a:spcPts val="2300"/>
              </a:lnSpc>
            </a:pPr>
            <a:r>
              <a:rPr lang="es-ES" sz="2400" dirty="0">
                <a:solidFill>
                  <a:srgbClr val="FFFF00"/>
                </a:solidFill>
              </a:rPr>
              <a:t>En esto conocemos que amamos a los hijos de Dios, </a:t>
            </a:r>
            <a:r>
              <a:rPr lang="es-ES" sz="2400" dirty="0">
                <a:solidFill>
                  <a:schemeClr val="bg1"/>
                </a:solidFill>
              </a:rPr>
              <a:t>cuando amamos a Dios, y guardamos sus mandamientos. Pues este es el amor a Dios, que guardemos sus mandamientos; y sus mandamientos no son gravosos. </a:t>
            </a:r>
          </a:p>
        </p:txBody>
      </p:sp>
    </p:spTree>
    <p:extLst>
      <p:ext uri="{BB962C8B-B14F-4D97-AF65-F5344CB8AC3E}">
        <p14:creationId xmlns:p14="http://schemas.microsoft.com/office/powerpoint/2010/main" val="836923476"/>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6:5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689741"/>
          </a:xfrm>
          <a:prstGeom prst="rect">
            <a:avLst/>
          </a:prstGeom>
          <a:noFill/>
        </p:spPr>
        <p:txBody>
          <a:bodyPr wrap="square" rtlCol="0">
            <a:spAutoFit/>
          </a:bodyPr>
          <a:lstStyle/>
          <a:p>
            <a:pPr algn="ctr">
              <a:lnSpc>
                <a:spcPts val="2300"/>
              </a:lnSpc>
            </a:pPr>
            <a:r>
              <a:rPr lang="es-ES" sz="2400" dirty="0">
                <a:solidFill>
                  <a:srgbClr val="FFFF00"/>
                </a:solidFill>
              </a:rPr>
              <a:t>Y amarás a Jehová tu Dios de todo tu corazón, y de toda tu alma, y con todas tus fuerzas.</a:t>
            </a:r>
            <a:r>
              <a:rPr lang="es-ES" sz="2400" dirty="0">
                <a:solidFill>
                  <a:schemeClr val="bg1"/>
                </a:solidFill>
              </a:rPr>
              <a:t> </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8" name="1 CuadroTexto">
            <a:extLst>
              <a:ext uri="{FF2B5EF4-FFF2-40B4-BE49-F238E27FC236}">
                <a16:creationId xmlns:a16="http://schemas.microsoft.com/office/drawing/2014/main" id="{476C2329-8AD9-44FB-A686-90BD316829A3}"/>
              </a:ext>
            </a:extLst>
          </p:cNvPr>
          <p:cNvSpPr txBox="1"/>
          <p:nvPr/>
        </p:nvSpPr>
        <p:spPr>
          <a:xfrm>
            <a:off x="5256076" y="959444"/>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22:37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06E26DF3-B89A-46C9-A1DB-E57E4D20D313}"/>
              </a:ext>
            </a:extLst>
          </p:cNvPr>
          <p:cNvSpPr txBox="1"/>
          <p:nvPr/>
        </p:nvSpPr>
        <p:spPr>
          <a:xfrm>
            <a:off x="5076056" y="1429274"/>
            <a:ext cx="3887924" cy="1279646"/>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dirty="0">
                <a:solidFill>
                  <a:srgbClr val="00B0F0"/>
                </a:solidFill>
              </a:rPr>
              <a:t>Amarás al Señor tu Dios con todo tu corazón, y con toda tu alma, y con toda tu mente.</a:t>
            </a:r>
          </a:p>
        </p:txBody>
      </p:sp>
      <p:sp>
        <p:nvSpPr>
          <p:cNvPr id="14" name="1 CuadroTexto">
            <a:extLst>
              <a:ext uri="{FF2B5EF4-FFF2-40B4-BE49-F238E27FC236}">
                <a16:creationId xmlns:a16="http://schemas.microsoft.com/office/drawing/2014/main" id="{052D102B-A2A2-459C-9A16-0854C91851FB}"/>
              </a:ext>
            </a:extLst>
          </p:cNvPr>
          <p:cNvSpPr txBox="1"/>
          <p:nvPr/>
        </p:nvSpPr>
        <p:spPr>
          <a:xfrm>
            <a:off x="2915816" y="5344203"/>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80BD285-A3B8-4EE5-8DC0-4F59E13466F0}"/>
              </a:ext>
            </a:extLst>
          </p:cNvPr>
          <p:cNvSpPr txBox="1"/>
          <p:nvPr/>
        </p:nvSpPr>
        <p:spPr>
          <a:xfrm>
            <a:off x="35496" y="5877272"/>
            <a:ext cx="9108504" cy="984693"/>
          </a:xfrm>
          <a:prstGeom prst="rect">
            <a:avLst/>
          </a:prstGeom>
          <a:noFill/>
        </p:spPr>
        <p:txBody>
          <a:bodyPr wrap="square" rtlCol="0">
            <a:spAutoFit/>
          </a:bodyPr>
          <a:lstStyle/>
          <a:p>
            <a:pPr algn="ctr">
              <a:lnSpc>
                <a:spcPts val="2300"/>
              </a:lnSpc>
            </a:pPr>
            <a:r>
              <a:rPr lang="es-ES" sz="2400" dirty="0">
                <a:solidFill>
                  <a:srgbClr val="FFFF00"/>
                </a:solidFill>
              </a:rPr>
              <a:t>En esto conocemos que amamos a los hijos de Dios, </a:t>
            </a:r>
            <a:r>
              <a:rPr lang="es-ES" sz="2400" dirty="0">
                <a:solidFill>
                  <a:srgbClr val="00B0F0"/>
                </a:solidFill>
              </a:rPr>
              <a:t>cuando amamos a Dios, y guardamos sus mandamientos.</a:t>
            </a:r>
            <a:r>
              <a:rPr lang="es-ES" sz="2400" dirty="0">
                <a:solidFill>
                  <a:schemeClr val="bg1"/>
                </a:solidFill>
              </a:rPr>
              <a:t> Pues este es el amor a Dios, que guardemos sus mandamientos; y sus mandamientos no son gravosos. </a:t>
            </a:r>
          </a:p>
        </p:txBody>
      </p:sp>
    </p:spTree>
    <p:extLst>
      <p:ext uri="{BB962C8B-B14F-4D97-AF65-F5344CB8AC3E}">
        <p14:creationId xmlns:p14="http://schemas.microsoft.com/office/powerpoint/2010/main" val="1280453493"/>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6:5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689741"/>
          </a:xfrm>
          <a:prstGeom prst="rect">
            <a:avLst/>
          </a:prstGeom>
          <a:noFill/>
        </p:spPr>
        <p:txBody>
          <a:bodyPr wrap="square" rtlCol="0">
            <a:spAutoFit/>
          </a:bodyPr>
          <a:lstStyle/>
          <a:p>
            <a:pPr algn="ctr">
              <a:lnSpc>
                <a:spcPts val="2300"/>
              </a:lnSpc>
            </a:pPr>
            <a:r>
              <a:rPr lang="es-ES" sz="2400" dirty="0">
                <a:solidFill>
                  <a:srgbClr val="FFFF00"/>
                </a:solidFill>
              </a:rPr>
              <a:t>Y amarás a Jehová tu Dios de todo tu corazón, y de toda tu alma, y con todas tus fuerzas.</a:t>
            </a:r>
            <a:r>
              <a:rPr lang="es-ES" sz="2400" dirty="0">
                <a:solidFill>
                  <a:schemeClr val="bg1"/>
                </a:solidFill>
              </a:rPr>
              <a:t> </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8" name="1 CuadroTexto">
            <a:extLst>
              <a:ext uri="{FF2B5EF4-FFF2-40B4-BE49-F238E27FC236}">
                <a16:creationId xmlns:a16="http://schemas.microsoft.com/office/drawing/2014/main" id="{476C2329-8AD9-44FB-A686-90BD316829A3}"/>
              </a:ext>
            </a:extLst>
          </p:cNvPr>
          <p:cNvSpPr txBox="1"/>
          <p:nvPr/>
        </p:nvSpPr>
        <p:spPr>
          <a:xfrm>
            <a:off x="5256076" y="959444"/>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22:37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06E26DF3-B89A-46C9-A1DB-E57E4D20D313}"/>
              </a:ext>
            </a:extLst>
          </p:cNvPr>
          <p:cNvSpPr txBox="1"/>
          <p:nvPr/>
        </p:nvSpPr>
        <p:spPr>
          <a:xfrm>
            <a:off x="5076056" y="1429274"/>
            <a:ext cx="3887924" cy="1279646"/>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dirty="0">
                <a:solidFill>
                  <a:srgbClr val="00B0F0"/>
                </a:solidFill>
              </a:rPr>
              <a:t>Amarás al Señor tu Dios con todo tu corazón, y con toda tu alma, y con toda tu mente.</a:t>
            </a:r>
          </a:p>
        </p:txBody>
      </p:sp>
      <p:sp>
        <p:nvSpPr>
          <p:cNvPr id="10" name="1 CuadroTexto">
            <a:extLst>
              <a:ext uri="{FF2B5EF4-FFF2-40B4-BE49-F238E27FC236}">
                <a16:creationId xmlns:a16="http://schemas.microsoft.com/office/drawing/2014/main" id="{2B4F1184-F922-49EF-8667-7D689CD89DC1}"/>
              </a:ext>
            </a:extLst>
          </p:cNvPr>
          <p:cNvSpPr txBox="1"/>
          <p:nvPr/>
        </p:nvSpPr>
        <p:spPr>
          <a:xfrm>
            <a:off x="527756" y="930786"/>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Mateo 7:21-24</a:t>
            </a:r>
          </a:p>
        </p:txBody>
      </p:sp>
      <p:sp>
        <p:nvSpPr>
          <p:cNvPr id="11" name="2 CuadroTexto">
            <a:extLst>
              <a:ext uri="{FF2B5EF4-FFF2-40B4-BE49-F238E27FC236}">
                <a16:creationId xmlns:a16="http://schemas.microsoft.com/office/drawing/2014/main" id="{6598677A-2237-41B3-8B08-E81E2FEAF7B1}"/>
              </a:ext>
            </a:extLst>
          </p:cNvPr>
          <p:cNvSpPr txBox="1"/>
          <p:nvPr/>
        </p:nvSpPr>
        <p:spPr>
          <a:xfrm>
            <a:off x="-36004" y="1374816"/>
            <a:ext cx="4595700" cy="4142416"/>
          </a:xfrm>
          <a:prstGeom prst="rect">
            <a:avLst/>
          </a:prstGeom>
          <a:noFill/>
        </p:spPr>
        <p:txBody>
          <a:bodyPr wrap="square" rtlCol="0">
            <a:spAutoFit/>
          </a:bodyPr>
          <a:lstStyle/>
          <a:p>
            <a:pPr algn="ctr">
              <a:lnSpc>
                <a:spcPts val="2100"/>
              </a:lnSpc>
            </a:pPr>
            <a:r>
              <a:rPr lang="es-ES" sz="2300" dirty="0">
                <a:solidFill>
                  <a:schemeClr val="bg1"/>
                </a:solidFill>
              </a:rPr>
              <a:t>No todo el que me dice: Señor, Señor, entrará en el reino de los cielos, sino el que hace la voluntad de mi Padre que está en los cielos. Muchos me dirán en aquel día: Señor, Señor, ¿no profetizamos en tu nombre, y en tu nombre echamos fuera demonios, y en tu nombre hicimos muchos milagros? Y entonces les declararé: Nunca os conocí; apartaos de mí, hacedores de maldad. Cualquiera, pues, que me oye estas palabras, y las hace, le compararé a un hombre prudente, que edificó su casa sobre la roca. </a:t>
            </a:r>
          </a:p>
        </p:txBody>
      </p:sp>
      <p:sp>
        <p:nvSpPr>
          <p:cNvPr id="14" name="1 CuadroTexto">
            <a:extLst>
              <a:ext uri="{FF2B5EF4-FFF2-40B4-BE49-F238E27FC236}">
                <a16:creationId xmlns:a16="http://schemas.microsoft.com/office/drawing/2014/main" id="{052D102B-A2A2-459C-9A16-0854C91851FB}"/>
              </a:ext>
            </a:extLst>
          </p:cNvPr>
          <p:cNvSpPr txBox="1"/>
          <p:nvPr/>
        </p:nvSpPr>
        <p:spPr>
          <a:xfrm>
            <a:off x="2915816" y="5344203"/>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80BD285-A3B8-4EE5-8DC0-4F59E13466F0}"/>
              </a:ext>
            </a:extLst>
          </p:cNvPr>
          <p:cNvSpPr txBox="1"/>
          <p:nvPr/>
        </p:nvSpPr>
        <p:spPr>
          <a:xfrm>
            <a:off x="35496" y="5877272"/>
            <a:ext cx="9108504" cy="984693"/>
          </a:xfrm>
          <a:prstGeom prst="rect">
            <a:avLst/>
          </a:prstGeom>
          <a:noFill/>
        </p:spPr>
        <p:txBody>
          <a:bodyPr wrap="square" rtlCol="0">
            <a:spAutoFit/>
          </a:bodyPr>
          <a:lstStyle/>
          <a:p>
            <a:pPr algn="ctr">
              <a:lnSpc>
                <a:spcPts val="2300"/>
              </a:lnSpc>
            </a:pPr>
            <a:r>
              <a:rPr lang="es-ES" sz="2400" dirty="0">
                <a:solidFill>
                  <a:srgbClr val="FFFF00"/>
                </a:solidFill>
              </a:rPr>
              <a:t>En esto conocemos que amamos a los hijos de Dios, </a:t>
            </a:r>
            <a:r>
              <a:rPr lang="es-ES" sz="2400" dirty="0">
                <a:solidFill>
                  <a:srgbClr val="00B0F0"/>
                </a:solidFill>
              </a:rPr>
              <a:t>cuando amamos a Dios, y guardamos sus mandamientos.</a:t>
            </a:r>
            <a:r>
              <a:rPr lang="es-ES" sz="2400" dirty="0">
                <a:solidFill>
                  <a:schemeClr val="bg1"/>
                </a:solidFill>
              </a:rPr>
              <a:t> </a:t>
            </a:r>
            <a:r>
              <a:rPr lang="es-ES" sz="2400" dirty="0">
                <a:solidFill>
                  <a:srgbClr val="FFFF00"/>
                </a:solidFill>
              </a:rPr>
              <a:t>Pues este es el amor a Dios, que guardemos sus mandamientos; y sus mandamientos no son gravosos. </a:t>
            </a:r>
          </a:p>
        </p:txBody>
      </p:sp>
    </p:spTree>
    <p:extLst>
      <p:ext uri="{BB962C8B-B14F-4D97-AF65-F5344CB8AC3E}">
        <p14:creationId xmlns:p14="http://schemas.microsoft.com/office/powerpoint/2010/main" val="22597799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6:5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689741"/>
          </a:xfrm>
          <a:prstGeom prst="rect">
            <a:avLst/>
          </a:prstGeom>
          <a:noFill/>
        </p:spPr>
        <p:txBody>
          <a:bodyPr wrap="square" rtlCol="0">
            <a:spAutoFit/>
          </a:bodyPr>
          <a:lstStyle/>
          <a:p>
            <a:pPr algn="ctr">
              <a:lnSpc>
                <a:spcPts val="2300"/>
              </a:lnSpc>
            </a:pPr>
            <a:r>
              <a:rPr lang="es-ES" sz="2400" dirty="0">
                <a:solidFill>
                  <a:srgbClr val="FFFF00"/>
                </a:solidFill>
              </a:rPr>
              <a:t>Y amarás a Jehová tu Dios de todo tu corazón, y de toda tu alma, y con todas tus fuerzas.</a:t>
            </a:r>
            <a:r>
              <a:rPr lang="es-ES" sz="2400" dirty="0">
                <a:solidFill>
                  <a:schemeClr val="bg1"/>
                </a:solidFill>
              </a:rPr>
              <a:t> </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8" name="1 CuadroTexto">
            <a:extLst>
              <a:ext uri="{FF2B5EF4-FFF2-40B4-BE49-F238E27FC236}">
                <a16:creationId xmlns:a16="http://schemas.microsoft.com/office/drawing/2014/main" id="{476C2329-8AD9-44FB-A686-90BD316829A3}"/>
              </a:ext>
            </a:extLst>
          </p:cNvPr>
          <p:cNvSpPr txBox="1"/>
          <p:nvPr/>
        </p:nvSpPr>
        <p:spPr>
          <a:xfrm>
            <a:off x="5256076" y="959444"/>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22:37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06E26DF3-B89A-46C9-A1DB-E57E4D20D313}"/>
              </a:ext>
            </a:extLst>
          </p:cNvPr>
          <p:cNvSpPr txBox="1"/>
          <p:nvPr/>
        </p:nvSpPr>
        <p:spPr>
          <a:xfrm>
            <a:off x="5076056" y="1429274"/>
            <a:ext cx="3887924" cy="1279646"/>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dirty="0">
                <a:solidFill>
                  <a:srgbClr val="00B0F0"/>
                </a:solidFill>
              </a:rPr>
              <a:t>Amarás al Señor tu Dios con todo tu corazón, y con toda tu alma, y con toda tu mente.</a:t>
            </a:r>
          </a:p>
        </p:txBody>
      </p:sp>
      <p:sp>
        <p:nvSpPr>
          <p:cNvPr id="10" name="1 CuadroTexto">
            <a:extLst>
              <a:ext uri="{FF2B5EF4-FFF2-40B4-BE49-F238E27FC236}">
                <a16:creationId xmlns:a16="http://schemas.microsoft.com/office/drawing/2014/main" id="{2B4F1184-F922-49EF-8667-7D689CD89DC1}"/>
              </a:ext>
            </a:extLst>
          </p:cNvPr>
          <p:cNvSpPr txBox="1"/>
          <p:nvPr/>
        </p:nvSpPr>
        <p:spPr>
          <a:xfrm>
            <a:off x="527756" y="930786"/>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Mateo 7:21-24</a:t>
            </a:r>
          </a:p>
        </p:txBody>
      </p:sp>
      <p:sp>
        <p:nvSpPr>
          <p:cNvPr id="11" name="2 CuadroTexto">
            <a:extLst>
              <a:ext uri="{FF2B5EF4-FFF2-40B4-BE49-F238E27FC236}">
                <a16:creationId xmlns:a16="http://schemas.microsoft.com/office/drawing/2014/main" id="{6598677A-2237-41B3-8B08-E81E2FEAF7B1}"/>
              </a:ext>
            </a:extLst>
          </p:cNvPr>
          <p:cNvSpPr txBox="1"/>
          <p:nvPr/>
        </p:nvSpPr>
        <p:spPr>
          <a:xfrm>
            <a:off x="-36004" y="1374816"/>
            <a:ext cx="4595700" cy="4142416"/>
          </a:xfrm>
          <a:prstGeom prst="rect">
            <a:avLst/>
          </a:prstGeom>
          <a:noFill/>
        </p:spPr>
        <p:txBody>
          <a:bodyPr wrap="square" rtlCol="0">
            <a:spAutoFit/>
          </a:bodyPr>
          <a:lstStyle/>
          <a:p>
            <a:pPr algn="ctr">
              <a:lnSpc>
                <a:spcPts val="2100"/>
              </a:lnSpc>
            </a:pPr>
            <a:r>
              <a:rPr lang="es-ES" sz="2300" dirty="0">
                <a:solidFill>
                  <a:srgbClr val="FFFF00"/>
                </a:solidFill>
              </a:rPr>
              <a:t>No todo el que me dice: Señor, Señor, entrará en el reino de los cielos,</a:t>
            </a:r>
            <a:r>
              <a:rPr lang="es-ES" sz="2300" dirty="0">
                <a:solidFill>
                  <a:schemeClr val="bg1"/>
                </a:solidFill>
              </a:rPr>
              <a:t> sino el que hace la voluntad de mi Padre que está en los cielos. Muchos me dirán en aquel día: Señor, Señor, ¿no profetizamos en tu nombre, y en tu nombre echamos fuera demonios, y en tu nombre hicimos muchos milagros? Y entonces les declararé: Nunca os conocí; apartaos de mí, hacedores de maldad. Cualquiera, pues, que me oye estas palabras, y las hace, le compararé a un hombre prudente, que edificó su casa sobre la roca. </a:t>
            </a:r>
          </a:p>
        </p:txBody>
      </p:sp>
      <p:sp>
        <p:nvSpPr>
          <p:cNvPr id="14" name="1 CuadroTexto">
            <a:extLst>
              <a:ext uri="{FF2B5EF4-FFF2-40B4-BE49-F238E27FC236}">
                <a16:creationId xmlns:a16="http://schemas.microsoft.com/office/drawing/2014/main" id="{052D102B-A2A2-459C-9A16-0854C91851FB}"/>
              </a:ext>
            </a:extLst>
          </p:cNvPr>
          <p:cNvSpPr txBox="1"/>
          <p:nvPr/>
        </p:nvSpPr>
        <p:spPr>
          <a:xfrm>
            <a:off x="2915816" y="5344203"/>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80BD285-A3B8-4EE5-8DC0-4F59E13466F0}"/>
              </a:ext>
            </a:extLst>
          </p:cNvPr>
          <p:cNvSpPr txBox="1"/>
          <p:nvPr/>
        </p:nvSpPr>
        <p:spPr>
          <a:xfrm>
            <a:off x="35496" y="5877272"/>
            <a:ext cx="9108504" cy="984693"/>
          </a:xfrm>
          <a:prstGeom prst="rect">
            <a:avLst/>
          </a:prstGeom>
          <a:noFill/>
        </p:spPr>
        <p:txBody>
          <a:bodyPr wrap="square" rtlCol="0">
            <a:spAutoFit/>
          </a:bodyPr>
          <a:lstStyle/>
          <a:p>
            <a:pPr algn="ctr">
              <a:lnSpc>
                <a:spcPts val="2300"/>
              </a:lnSpc>
            </a:pPr>
            <a:r>
              <a:rPr lang="es-ES" sz="2400" dirty="0">
                <a:solidFill>
                  <a:srgbClr val="FFFF00"/>
                </a:solidFill>
              </a:rPr>
              <a:t>En esto conocemos que amamos a los hijos de Dios, </a:t>
            </a:r>
            <a:r>
              <a:rPr lang="es-ES" sz="2400" dirty="0">
                <a:solidFill>
                  <a:srgbClr val="00B0F0"/>
                </a:solidFill>
              </a:rPr>
              <a:t>cuando amamos a Dios, y guardamos sus mandamientos.</a:t>
            </a:r>
            <a:r>
              <a:rPr lang="es-ES" sz="2400" dirty="0">
                <a:solidFill>
                  <a:schemeClr val="bg1"/>
                </a:solidFill>
              </a:rPr>
              <a:t> </a:t>
            </a:r>
            <a:r>
              <a:rPr lang="es-ES" sz="2400" dirty="0">
                <a:solidFill>
                  <a:srgbClr val="FFFF00"/>
                </a:solidFill>
              </a:rPr>
              <a:t>Pues este es el amor a Dios, que guardemos sus mandamientos; y sus mandamientos no son gravosos. </a:t>
            </a:r>
          </a:p>
        </p:txBody>
      </p:sp>
    </p:spTree>
    <p:extLst>
      <p:ext uri="{BB962C8B-B14F-4D97-AF65-F5344CB8AC3E}">
        <p14:creationId xmlns:p14="http://schemas.microsoft.com/office/powerpoint/2010/main" val="700561020"/>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6:5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689741"/>
          </a:xfrm>
          <a:prstGeom prst="rect">
            <a:avLst/>
          </a:prstGeom>
          <a:noFill/>
        </p:spPr>
        <p:txBody>
          <a:bodyPr wrap="square" rtlCol="0">
            <a:spAutoFit/>
          </a:bodyPr>
          <a:lstStyle/>
          <a:p>
            <a:pPr algn="ctr">
              <a:lnSpc>
                <a:spcPts val="2300"/>
              </a:lnSpc>
            </a:pPr>
            <a:r>
              <a:rPr lang="es-ES" sz="2400" dirty="0">
                <a:solidFill>
                  <a:srgbClr val="FFFF00"/>
                </a:solidFill>
              </a:rPr>
              <a:t>Y amarás a Jehová tu Dios de todo tu corazón, y de toda tu alma, y con todas tus fuerzas.</a:t>
            </a:r>
            <a:r>
              <a:rPr lang="es-ES" sz="2400" dirty="0">
                <a:solidFill>
                  <a:schemeClr val="bg1"/>
                </a:solidFill>
              </a:rPr>
              <a:t> </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8" name="1 CuadroTexto">
            <a:extLst>
              <a:ext uri="{FF2B5EF4-FFF2-40B4-BE49-F238E27FC236}">
                <a16:creationId xmlns:a16="http://schemas.microsoft.com/office/drawing/2014/main" id="{476C2329-8AD9-44FB-A686-90BD316829A3}"/>
              </a:ext>
            </a:extLst>
          </p:cNvPr>
          <p:cNvSpPr txBox="1"/>
          <p:nvPr/>
        </p:nvSpPr>
        <p:spPr>
          <a:xfrm>
            <a:off x="5256076" y="959444"/>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22:37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06E26DF3-B89A-46C9-A1DB-E57E4D20D313}"/>
              </a:ext>
            </a:extLst>
          </p:cNvPr>
          <p:cNvSpPr txBox="1"/>
          <p:nvPr/>
        </p:nvSpPr>
        <p:spPr>
          <a:xfrm>
            <a:off x="5076056" y="1429274"/>
            <a:ext cx="3887924" cy="1279646"/>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dirty="0">
                <a:solidFill>
                  <a:srgbClr val="00B0F0"/>
                </a:solidFill>
              </a:rPr>
              <a:t>Amarás al Señor tu Dios con todo tu corazón, y con toda tu alma, y con toda tu mente.</a:t>
            </a:r>
          </a:p>
        </p:txBody>
      </p:sp>
      <p:sp>
        <p:nvSpPr>
          <p:cNvPr id="10" name="1 CuadroTexto">
            <a:extLst>
              <a:ext uri="{FF2B5EF4-FFF2-40B4-BE49-F238E27FC236}">
                <a16:creationId xmlns:a16="http://schemas.microsoft.com/office/drawing/2014/main" id="{2B4F1184-F922-49EF-8667-7D689CD89DC1}"/>
              </a:ext>
            </a:extLst>
          </p:cNvPr>
          <p:cNvSpPr txBox="1"/>
          <p:nvPr/>
        </p:nvSpPr>
        <p:spPr>
          <a:xfrm>
            <a:off x="527756" y="930786"/>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Mateo 7:21-24</a:t>
            </a:r>
          </a:p>
        </p:txBody>
      </p:sp>
      <p:sp>
        <p:nvSpPr>
          <p:cNvPr id="11" name="2 CuadroTexto">
            <a:extLst>
              <a:ext uri="{FF2B5EF4-FFF2-40B4-BE49-F238E27FC236}">
                <a16:creationId xmlns:a16="http://schemas.microsoft.com/office/drawing/2014/main" id="{6598677A-2237-41B3-8B08-E81E2FEAF7B1}"/>
              </a:ext>
            </a:extLst>
          </p:cNvPr>
          <p:cNvSpPr txBox="1"/>
          <p:nvPr/>
        </p:nvSpPr>
        <p:spPr>
          <a:xfrm>
            <a:off x="-36004" y="1374816"/>
            <a:ext cx="4595700" cy="4142416"/>
          </a:xfrm>
          <a:prstGeom prst="rect">
            <a:avLst/>
          </a:prstGeom>
          <a:noFill/>
        </p:spPr>
        <p:txBody>
          <a:bodyPr wrap="square" rtlCol="0">
            <a:spAutoFit/>
          </a:bodyPr>
          <a:lstStyle/>
          <a:p>
            <a:pPr algn="ctr">
              <a:lnSpc>
                <a:spcPts val="2100"/>
              </a:lnSpc>
            </a:pPr>
            <a:r>
              <a:rPr lang="es-ES" sz="2300" dirty="0">
                <a:solidFill>
                  <a:srgbClr val="FFFF00"/>
                </a:solidFill>
              </a:rPr>
              <a:t>No todo el que me dice: Señor, Señor, entrará en el reino de los cielos,</a:t>
            </a:r>
            <a:r>
              <a:rPr lang="es-ES" sz="2300" dirty="0">
                <a:solidFill>
                  <a:schemeClr val="bg1"/>
                </a:solidFill>
              </a:rPr>
              <a:t> </a:t>
            </a:r>
            <a:r>
              <a:rPr lang="es-ES" sz="2300" dirty="0">
                <a:solidFill>
                  <a:srgbClr val="00B0F0"/>
                </a:solidFill>
              </a:rPr>
              <a:t>sino el que hace la voluntad de mi Padre que está en los cielos. </a:t>
            </a:r>
            <a:r>
              <a:rPr lang="es-ES" sz="2300" dirty="0">
                <a:solidFill>
                  <a:schemeClr val="bg1"/>
                </a:solidFill>
              </a:rPr>
              <a:t>Muchos me dirán en aquel día: Señor, Señor, ¿no profetizamos en tu nombre, y en tu nombre echamos fuera demonios, y en tu nombre hicimos muchos milagros? Y entonces les declararé: Nunca os conocí; apartaos de mí, hacedores de maldad. Cualquiera, pues, que me oye estas palabras, y las hace, le compararé a un hombre prudente, que edificó su casa sobre la roca. </a:t>
            </a:r>
          </a:p>
        </p:txBody>
      </p:sp>
      <p:sp>
        <p:nvSpPr>
          <p:cNvPr id="14" name="1 CuadroTexto">
            <a:extLst>
              <a:ext uri="{FF2B5EF4-FFF2-40B4-BE49-F238E27FC236}">
                <a16:creationId xmlns:a16="http://schemas.microsoft.com/office/drawing/2014/main" id="{052D102B-A2A2-459C-9A16-0854C91851FB}"/>
              </a:ext>
            </a:extLst>
          </p:cNvPr>
          <p:cNvSpPr txBox="1"/>
          <p:nvPr/>
        </p:nvSpPr>
        <p:spPr>
          <a:xfrm>
            <a:off x="2915816" y="5344203"/>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80BD285-A3B8-4EE5-8DC0-4F59E13466F0}"/>
              </a:ext>
            </a:extLst>
          </p:cNvPr>
          <p:cNvSpPr txBox="1"/>
          <p:nvPr/>
        </p:nvSpPr>
        <p:spPr>
          <a:xfrm>
            <a:off x="35496" y="5877272"/>
            <a:ext cx="9108504" cy="984693"/>
          </a:xfrm>
          <a:prstGeom prst="rect">
            <a:avLst/>
          </a:prstGeom>
          <a:noFill/>
        </p:spPr>
        <p:txBody>
          <a:bodyPr wrap="square" rtlCol="0">
            <a:spAutoFit/>
          </a:bodyPr>
          <a:lstStyle/>
          <a:p>
            <a:pPr algn="ctr">
              <a:lnSpc>
                <a:spcPts val="2300"/>
              </a:lnSpc>
            </a:pPr>
            <a:r>
              <a:rPr lang="es-ES" sz="2400" dirty="0">
                <a:solidFill>
                  <a:srgbClr val="FFFF00"/>
                </a:solidFill>
              </a:rPr>
              <a:t>En esto conocemos que amamos a los hijos de Dios, </a:t>
            </a:r>
            <a:r>
              <a:rPr lang="es-ES" sz="2400" dirty="0">
                <a:solidFill>
                  <a:srgbClr val="00B0F0"/>
                </a:solidFill>
              </a:rPr>
              <a:t>cuando amamos a Dios, y guardamos sus mandamientos.</a:t>
            </a:r>
            <a:r>
              <a:rPr lang="es-ES" sz="2400" dirty="0">
                <a:solidFill>
                  <a:schemeClr val="bg1"/>
                </a:solidFill>
              </a:rPr>
              <a:t> </a:t>
            </a:r>
            <a:r>
              <a:rPr lang="es-ES" sz="2400" dirty="0">
                <a:solidFill>
                  <a:srgbClr val="FFFF00"/>
                </a:solidFill>
              </a:rPr>
              <a:t>Pues este es el amor a Dios, que guardemos sus mandamientos; y sus mandamientos no son gravosos. </a:t>
            </a:r>
          </a:p>
        </p:txBody>
      </p:sp>
    </p:spTree>
    <p:extLst>
      <p:ext uri="{BB962C8B-B14F-4D97-AF65-F5344CB8AC3E}">
        <p14:creationId xmlns:p14="http://schemas.microsoft.com/office/powerpoint/2010/main" val="1347259965"/>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6:5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689741"/>
          </a:xfrm>
          <a:prstGeom prst="rect">
            <a:avLst/>
          </a:prstGeom>
          <a:noFill/>
        </p:spPr>
        <p:txBody>
          <a:bodyPr wrap="square" rtlCol="0">
            <a:spAutoFit/>
          </a:bodyPr>
          <a:lstStyle/>
          <a:p>
            <a:pPr algn="ctr">
              <a:lnSpc>
                <a:spcPts val="2300"/>
              </a:lnSpc>
            </a:pPr>
            <a:r>
              <a:rPr lang="es-ES" sz="2400" dirty="0">
                <a:solidFill>
                  <a:srgbClr val="FFFF00"/>
                </a:solidFill>
              </a:rPr>
              <a:t>Y amarás a Jehová tu Dios de todo tu corazón, y de toda tu alma, y con todas tus fuerzas.</a:t>
            </a:r>
            <a:r>
              <a:rPr lang="es-ES" sz="2400" dirty="0">
                <a:solidFill>
                  <a:schemeClr val="bg1"/>
                </a:solidFill>
              </a:rPr>
              <a:t> </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8" name="1 CuadroTexto">
            <a:extLst>
              <a:ext uri="{FF2B5EF4-FFF2-40B4-BE49-F238E27FC236}">
                <a16:creationId xmlns:a16="http://schemas.microsoft.com/office/drawing/2014/main" id="{476C2329-8AD9-44FB-A686-90BD316829A3}"/>
              </a:ext>
            </a:extLst>
          </p:cNvPr>
          <p:cNvSpPr txBox="1"/>
          <p:nvPr/>
        </p:nvSpPr>
        <p:spPr>
          <a:xfrm>
            <a:off x="5256076" y="959444"/>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22:37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06E26DF3-B89A-46C9-A1DB-E57E4D20D313}"/>
              </a:ext>
            </a:extLst>
          </p:cNvPr>
          <p:cNvSpPr txBox="1"/>
          <p:nvPr/>
        </p:nvSpPr>
        <p:spPr>
          <a:xfrm>
            <a:off x="5076056" y="1429274"/>
            <a:ext cx="3887924" cy="1279646"/>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dirty="0">
                <a:solidFill>
                  <a:srgbClr val="00B0F0"/>
                </a:solidFill>
              </a:rPr>
              <a:t>Amarás al Señor tu Dios con todo tu corazón, y con toda tu alma, y con toda tu mente.</a:t>
            </a:r>
          </a:p>
        </p:txBody>
      </p:sp>
      <p:sp>
        <p:nvSpPr>
          <p:cNvPr id="10" name="1 CuadroTexto">
            <a:extLst>
              <a:ext uri="{FF2B5EF4-FFF2-40B4-BE49-F238E27FC236}">
                <a16:creationId xmlns:a16="http://schemas.microsoft.com/office/drawing/2014/main" id="{2B4F1184-F922-49EF-8667-7D689CD89DC1}"/>
              </a:ext>
            </a:extLst>
          </p:cNvPr>
          <p:cNvSpPr txBox="1"/>
          <p:nvPr/>
        </p:nvSpPr>
        <p:spPr>
          <a:xfrm>
            <a:off x="527756" y="930786"/>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Mateo 7:21-24</a:t>
            </a:r>
          </a:p>
        </p:txBody>
      </p:sp>
      <p:sp>
        <p:nvSpPr>
          <p:cNvPr id="11" name="2 CuadroTexto">
            <a:extLst>
              <a:ext uri="{FF2B5EF4-FFF2-40B4-BE49-F238E27FC236}">
                <a16:creationId xmlns:a16="http://schemas.microsoft.com/office/drawing/2014/main" id="{6598677A-2237-41B3-8B08-E81E2FEAF7B1}"/>
              </a:ext>
            </a:extLst>
          </p:cNvPr>
          <p:cNvSpPr txBox="1"/>
          <p:nvPr/>
        </p:nvSpPr>
        <p:spPr>
          <a:xfrm>
            <a:off x="-36004" y="1374816"/>
            <a:ext cx="4595700" cy="4142416"/>
          </a:xfrm>
          <a:prstGeom prst="rect">
            <a:avLst/>
          </a:prstGeom>
          <a:noFill/>
        </p:spPr>
        <p:txBody>
          <a:bodyPr wrap="square" rtlCol="0">
            <a:spAutoFit/>
          </a:bodyPr>
          <a:lstStyle/>
          <a:p>
            <a:pPr algn="ctr">
              <a:lnSpc>
                <a:spcPts val="2100"/>
              </a:lnSpc>
            </a:pPr>
            <a:r>
              <a:rPr lang="es-ES" sz="2300" dirty="0">
                <a:solidFill>
                  <a:srgbClr val="FFFF00"/>
                </a:solidFill>
              </a:rPr>
              <a:t>No todo el que me dice: Señor, Señor, entrará en el reino de los cielos,</a:t>
            </a:r>
            <a:r>
              <a:rPr lang="es-ES" sz="2300" dirty="0">
                <a:solidFill>
                  <a:schemeClr val="bg1"/>
                </a:solidFill>
              </a:rPr>
              <a:t> </a:t>
            </a:r>
            <a:r>
              <a:rPr lang="es-ES" sz="2300" dirty="0">
                <a:solidFill>
                  <a:srgbClr val="00B0F0"/>
                </a:solidFill>
              </a:rPr>
              <a:t>sino el que hace la voluntad de mi Padre que está en los cielos. </a:t>
            </a:r>
            <a:r>
              <a:rPr lang="es-ES" sz="2300" dirty="0">
                <a:solidFill>
                  <a:srgbClr val="FFFF00"/>
                </a:solidFill>
              </a:rPr>
              <a:t>Muchos me dirán en aquel día: Señor, Señor, ¿no profetizamos en tu nombre, y en tu nombre echamos fuera demonios, y en tu nombre hicimos muchos milagros? </a:t>
            </a:r>
            <a:r>
              <a:rPr lang="es-ES" sz="2300" dirty="0">
                <a:solidFill>
                  <a:schemeClr val="bg1"/>
                </a:solidFill>
              </a:rPr>
              <a:t>Y entonces les declararé: Nunca os conocí; apartaos de mí, hacedores de maldad. Cualquiera, pues, que me oye estas palabras, y las hace, le compararé a un hombre prudente, que edificó su casa sobre la roca. </a:t>
            </a:r>
          </a:p>
        </p:txBody>
      </p:sp>
      <p:sp>
        <p:nvSpPr>
          <p:cNvPr id="14" name="1 CuadroTexto">
            <a:extLst>
              <a:ext uri="{FF2B5EF4-FFF2-40B4-BE49-F238E27FC236}">
                <a16:creationId xmlns:a16="http://schemas.microsoft.com/office/drawing/2014/main" id="{052D102B-A2A2-459C-9A16-0854C91851FB}"/>
              </a:ext>
            </a:extLst>
          </p:cNvPr>
          <p:cNvSpPr txBox="1"/>
          <p:nvPr/>
        </p:nvSpPr>
        <p:spPr>
          <a:xfrm>
            <a:off x="2915816" y="5344203"/>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80BD285-A3B8-4EE5-8DC0-4F59E13466F0}"/>
              </a:ext>
            </a:extLst>
          </p:cNvPr>
          <p:cNvSpPr txBox="1"/>
          <p:nvPr/>
        </p:nvSpPr>
        <p:spPr>
          <a:xfrm>
            <a:off x="35496" y="5877272"/>
            <a:ext cx="9108504" cy="984693"/>
          </a:xfrm>
          <a:prstGeom prst="rect">
            <a:avLst/>
          </a:prstGeom>
          <a:noFill/>
        </p:spPr>
        <p:txBody>
          <a:bodyPr wrap="square" rtlCol="0">
            <a:spAutoFit/>
          </a:bodyPr>
          <a:lstStyle/>
          <a:p>
            <a:pPr algn="ctr">
              <a:lnSpc>
                <a:spcPts val="2300"/>
              </a:lnSpc>
            </a:pPr>
            <a:r>
              <a:rPr lang="es-ES" sz="2400" dirty="0">
                <a:solidFill>
                  <a:srgbClr val="FFFF00"/>
                </a:solidFill>
              </a:rPr>
              <a:t>En esto conocemos que amamos a los hijos de Dios, </a:t>
            </a:r>
            <a:r>
              <a:rPr lang="es-ES" sz="2400" dirty="0">
                <a:solidFill>
                  <a:srgbClr val="00B0F0"/>
                </a:solidFill>
              </a:rPr>
              <a:t>cuando amamos a Dios, y guardamos sus mandamientos.</a:t>
            </a:r>
            <a:r>
              <a:rPr lang="es-ES" sz="2400" dirty="0">
                <a:solidFill>
                  <a:schemeClr val="bg1"/>
                </a:solidFill>
              </a:rPr>
              <a:t> </a:t>
            </a:r>
            <a:r>
              <a:rPr lang="es-ES" sz="2400" dirty="0">
                <a:solidFill>
                  <a:srgbClr val="FFFF00"/>
                </a:solidFill>
              </a:rPr>
              <a:t>Pues este es el amor a Dios, que guardemos sus mandamientos; y sus mandamientos no son gravosos. </a:t>
            </a:r>
          </a:p>
        </p:txBody>
      </p:sp>
    </p:spTree>
    <p:extLst>
      <p:ext uri="{BB962C8B-B14F-4D97-AF65-F5344CB8AC3E}">
        <p14:creationId xmlns:p14="http://schemas.microsoft.com/office/powerpoint/2010/main" val="2372025954"/>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6:5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689741"/>
          </a:xfrm>
          <a:prstGeom prst="rect">
            <a:avLst/>
          </a:prstGeom>
          <a:noFill/>
        </p:spPr>
        <p:txBody>
          <a:bodyPr wrap="square" rtlCol="0">
            <a:spAutoFit/>
          </a:bodyPr>
          <a:lstStyle/>
          <a:p>
            <a:pPr algn="ctr">
              <a:lnSpc>
                <a:spcPts val="2300"/>
              </a:lnSpc>
            </a:pPr>
            <a:r>
              <a:rPr lang="es-ES" sz="2400" dirty="0">
                <a:solidFill>
                  <a:srgbClr val="FFFF00"/>
                </a:solidFill>
              </a:rPr>
              <a:t>Y amarás a Jehová tu Dios de todo tu corazón, y de toda tu alma, y con todas tus fuerzas.</a:t>
            </a:r>
            <a:r>
              <a:rPr lang="es-ES" sz="2400" dirty="0">
                <a:solidFill>
                  <a:schemeClr val="bg1"/>
                </a:solidFill>
              </a:rPr>
              <a:t> </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8" name="1 CuadroTexto">
            <a:extLst>
              <a:ext uri="{FF2B5EF4-FFF2-40B4-BE49-F238E27FC236}">
                <a16:creationId xmlns:a16="http://schemas.microsoft.com/office/drawing/2014/main" id="{476C2329-8AD9-44FB-A686-90BD316829A3}"/>
              </a:ext>
            </a:extLst>
          </p:cNvPr>
          <p:cNvSpPr txBox="1"/>
          <p:nvPr/>
        </p:nvSpPr>
        <p:spPr>
          <a:xfrm>
            <a:off x="5256076" y="959444"/>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22:37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06E26DF3-B89A-46C9-A1DB-E57E4D20D313}"/>
              </a:ext>
            </a:extLst>
          </p:cNvPr>
          <p:cNvSpPr txBox="1"/>
          <p:nvPr/>
        </p:nvSpPr>
        <p:spPr>
          <a:xfrm>
            <a:off x="5076056" y="1429274"/>
            <a:ext cx="3887924" cy="1279646"/>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dirty="0">
                <a:solidFill>
                  <a:srgbClr val="00B0F0"/>
                </a:solidFill>
              </a:rPr>
              <a:t>Amarás al Señor tu Dios con todo tu corazón, y con toda tu alma, y con toda tu mente.</a:t>
            </a:r>
          </a:p>
        </p:txBody>
      </p:sp>
      <p:sp>
        <p:nvSpPr>
          <p:cNvPr id="10" name="1 CuadroTexto">
            <a:extLst>
              <a:ext uri="{FF2B5EF4-FFF2-40B4-BE49-F238E27FC236}">
                <a16:creationId xmlns:a16="http://schemas.microsoft.com/office/drawing/2014/main" id="{2B4F1184-F922-49EF-8667-7D689CD89DC1}"/>
              </a:ext>
            </a:extLst>
          </p:cNvPr>
          <p:cNvSpPr txBox="1"/>
          <p:nvPr/>
        </p:nvSpPr>
        <p:spPr>
          <a:xfrm>
            <a:off x="527756" y="930786"/>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Mateo 7:21-24</a:t>
            </a:r>
          </a:p>
        </p:txBody>
      </p:sp>
      <p:sp>
        <p:nvSpPr>
          <p:cNvPr id="11" name="2 CuadroTexto">
            <a:extLst>
              <a:ext uri="{FF2B5EF4-FFF2-40B4-BE49-F238E27FC236}">
                <a16:creationId xmlns:a16="http://schemas.microsoft.com/office/drawing/2014/main" id="{6598677A-2237-41B3-8B08-E81E2FEAF7B1}"/>
              </a:ext>
            </a:extLst>
          </p:cNvPr>
          <p:cNvSpPr txBox="1"/>
          <p:nvPr/>
        </p:nvSpPr>
        <p:spPr>
          <a:xfrm>
            <a:off x="-36004" y="1374816"/>
            <a:ext cx="4595700" cy="4142416"/>
          </a:xfrm>
          <a:prstGeom prst="rect">
            <a:avLst/>
          </a:prstGeom>
          <a:noFill/>
        </p:spPr>
        <p:txBody>
          <a:bodyPr wrap="square" rtlCol="0">
            <a:spAutoFit/>
          </a:bodyPr>
          <a:lstStyle/>
          <a:p>
            <a:pPr algn="ctr">
              <a:lnSpc>
                <a:spcPts val="2100"/>
              </a:lnSpc>
            </a:pPr>
            <a:r>
              <a:rPr lang="es-ES" sz="2300" dirty="0">
                <a:solidFill>
                  <a:srgbClr val="FFFF00"/>
                </a:solidFill>
              </a:rPr>
              <a:t>No todo el que me dice: Señor, Señor, entrará en el reino de los cielos,</a:t>
            </a:r>
            <a:r>
              <a:rPr lang="es-ES" sz="2300" dirty="0">
                <a:solidFill>
                  <a:schemeClr val="bg1"/>
                </a:solidFill>
              </a:rPr>
              <a:t> </a:t>
            </a:r>
            <a:r>
              <a:rPr lang="es-ES" sz="2300" dirty="0">
                <a:solidFill>
                  <a:srgbClr val="00B0F0"/>
                </a:solidFill>
              </a:rPr>
              <a:t>sino el que hace la voluntad de mi Padre que está en los cielos. </a:t>
            </a:r>
            <a:r>
              <a:rPr lang="es-ES" sz="2300" dirty="0">
                <a:solidFill>
                  <a:srgbClr val="FFFF00"/>
                </a:solidFill>
              </a:rPr>
              <a:t>Muchos me dirán en aquel día: Señor, Señor, ¿no profetizamos en tu nombre, y en tu nombre echamos fuera demonios, y en tu nombre hicimos muchos milagros? </a:t>
            </a:r>
            <a:r>
              <a:rPr lang="es-ES" sz="2300" dirty="0">
                <a:solidFill>
                  <a:srgbClr val="00B0F0"/>
                </a:solidFill>
              </a:rPr>
              <a:t>Y entonces les declararé: Nunca os conocí; apartaos de mí, hacedores de maldad.</a:t>
            </a:r>
            <a:r>
              <a:rPr lang="es-ES" sz="2300" dirty="0">
                <a:solidFill>
                  <a:schemeClr val="bg1"/>
                </a:solidFill>
              </a:rPr>
              <a:t> Cualquiera, pues, que me oye estas palabras, y las hace, le compararé a un hombre prudente, que edificó su casa sobre la roca. </a:t>
            </a:r>
          </a:p>
        </p:txBody>
      </p:sp>
      <p:sp>
        <p:nvSpPr>
          <p:cNvPr id="14" name="1 CuadroTexto">
            <a:extLst>
              <a:ext uri="{FF2B5EF4-FFF2-40B4-BE49-F238E27FC236}">
                <a16:creationId xmlns:a16="http://schemas.microsoft.com/office/drawing/2014/main" id="{052D102B-A2A2-459C-9A16-0854C91851FB}"/>
              </a:ext>
            </a:extLst>
          </p:cNvPr>
          <p:cNvSpPr txBox="1"/>
          <p:nvPr/>
        </p:nvSpPr>
        <p:spPr>
          <a:xfrm>
            <a:off x="2915816" y="5344203"/>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80BD285-A3B8-4EE5-8DC0-4F59E13466F0}"/>
              </a:ext>
            </a:extLst>
          </p:cNvPr>
          <p:cNvSpPr txBox="1"/>
          <p:nvPr/>
        </p:nvSpPr>
        <p:spPr>
          <a:xfrm>
            <a:off x="35496" y="5877272"/>
            <a:ext cx="9108504" cy="984693"/>
          </a:xfrm>
          <a:prstGeom prst="rect">
            <a:avLst/>
          </a:prstGeom>
          <a:noFill/>
        </p:spPr>
        <p:txBody>
          <a:bodyPr wrap="square" rtlCol="0">
            <a:spAutoFit/>
          </a:bodyPr>
          <a:lstStyle/>
          <a:p>
            <a:pPr algn="ctr">
              <a:lnSpc>
                <a:spcPts val="2300"/>
              </a:lnSpc>
            </a:pPr>
            <a:r>
              <a:rPr lang="es-ES" sz="2400" dirty="0">
                <a:solidFill>
                  <a:srgbClr val="FFFF00"/>
                </a:solidFill>
              </a:rPr>
              <a:t>En esto conocemos que amamos a los hijos de Dios, </a:t>
            </a:r>
            <a:r>
              <a:rPr lang="es-ES" sz="2400" dirty="0">
                <a:solidFill>
                  <a:srgbClr val="00B0F0"/>
                </a:solidFill>
              </a:rPr>
              <a:t>cuando amamos a Dios, y guardamos sus mandamientos.</a:t>
            </a:r>
            <a:r>
              <a:rPr lang="es-ES" sz="2400" dirty="0">
                <a:solidFill>
                  <a:schemeClr val="bg1"/>
                </a:solidFill>
              </a:rPr>
              <a:t> </a:t>
            </a:r>
            <a:r>
              <a:rPr lang="es-ES" sz="2400" dirty="0">
                <a:solidFill>
                  <a:srgbClr val="FFFF00"/>
                </a:solidFill>
              </a:rPr>
              <a:t>Pues este es el amor a Dios, que guardemos sus mandamientos; y sus mandamientos no son gravosos. </a:t>
            </a:r>
          </a:p>
        </p:txBody>
      </p:sp>
    </p:spTree>
    <p:extLst>
      <p:ext uri="{BB962C8B-B14F-4D97-AF65-F5344CB8AC3E}">
        <p14:creationId xmlns:p14="http://schemas.microsoft.com/office/powerpoint/2010/main" val="315799319"/>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6:5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689741"/>
          </a:xfrm>
          <a:prstGeom prst="rect">
            <a:avLst/>
          </a:prstGeom>
          <a:noFill/>
        </p:spPr>
        <p:txBody>
          <a:bodyPr wrap="square" rtlCol="0">
            <a:spAutoFit/>
          </a:bodyPr>
          <a:lstStyle/>
          <a:p>
            <a:pPr algn="ctr">
              <a:lnSpc>
                <a:spcPts val="2300"/>
              </a:lnSpc>
            </a:pPr>
            <a:r>
              <a:rPr lang="es-ES" sz="2400" dirty="0">
                <a:solidFill>
                  <a:srgbClr val="FFFF00"/>
                </a:solidFill>
              </a:rPr>
              <a:t>Y amarás a Jehová tu Dios de todo tu corazón, y de toda tu alma, y con todas tus fuerzas.</a:t>
            </a:r>
            <a:r>
              <a:rPr lang="es-ES" sz="2400" dirty="0">
                <a:solidFill>
                  <a:schemeClr val="bg1"/>
                </a:solidFill>
              </a:rPr>
              <a:t> </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8" name="1 CuadroTexto">
            <a:extLst>
              <a:ext uri="{FF2B5EF4-FFF2-40B4-BE49-F238E27FC236}">
                <a16:creationId xmlns:a16="http://schemas.microsoft.com/office/drawing/2014/main" id="{476C2329-8AD9-44FB-A686-90BD316829A3}"/>
              </a:ext>
            </a:extLst>
          </p:cNvPr>
          <p:cNvSpPr txBox="1"/>
          <p:nvPr/>
        </p:nvSpPr>
        <p:spPr>
          <a:xfrm>
            <a:off x="5256076" y="959444"/>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22:37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06E26DF3-B89A-46C9-A1DB-E57E4D20D313}"/>
              </a:ext>
            </a:extLst>
          </p:cNvPr>
          <p:cNvSpPr txBox="1"/>
          <p:nvPr/>
        </p:nvSpPr>
        <p:spPr>
          <a:xfrm>
            <a:off x="5076056" y="1429274"/>
            <a:ext cx="3887924" cy="1279646"/>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dirty="0">
                <a:solidFill>
                  <a:srgbClr val="00B0F0"/>
                </a:solidFill>
              </a:rPr>
              <a:t>Amarás al Señor tu Dios con todo tu corazón, y con toda tu alma, y con toda tu mente.</a:t>
            </a:r>
          </a:p>
        </p:txBody>
      </p:sp>
      <p:sp>
        <p:nvSpPr>
          <p:cNvPr id="10" name="1 CuadroTexto">
            <a:extLst>
              <a:ext uri="{FF2B5EF4-FFF2-40B4-BE49-F238E27FC236}">
                <a16:creationId xmlns:a16="http://schemas.microsoft.com/office/drawing/2014/main" id="{2B4F1184-F922-49EF-8667-7D689CD89DC1}"/>
              </a:ext>
            </a:extLst>
          </p:cNvPr>
          <p:cNvSpPr txBox="1"/>
          <p:nvPr/>
        </p:nvSpPr>
        <p:spPr>
          <a:xfrm>
            <a:off x="527756" y="930786"/>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Mateo 7:21-24</a:t>
            </a:r>
          </a:p>
        </p:txBody>
      </p:sp>
      <p:sp>
        <p:nvSpPr>
          <p:cNvPr id="11" name="2 CuadroTexto">
            <a:extLst>
              <a:ext uri="{FF2B5EF4-FFF2-40B4-BE49-F238E27FC236}">
                <a16:creationId xmlns:a16="http://schemas.microsoft.com/office/drawing/2014/main" id="{6598677A-2237-41B3-8B08-E81E2FEAF7B1}"/>
              </a:ext>
            </a:extLst>
          </p:cNvPr>
          <p:cNvSpPr txBox="1"/>
          <p:nvPr/>
        </p:nvSpPr>
        <p:spPr>
          <a:xfrm>
            <a:off x="-36004" y="1374816"/>
            <a:ext cx="4595700" cy="4142416"/>
          </a:xfrm>
          <a:prstGeom prst="rect">
            <a:avLst/>
          </a:prstGeom>
          <a:noFill/>
        </p:spPr>
        <p:txBody>
          <a:bodyPr wrap="square" rtlCol="0">
            <a:spAutoFit/>
          </a:bodyPr>
          <a:lstStyle/>
          <a:p>
            <a:pPr algn="ctr">
              <a:lnSpc>
                <a:spcPts val="2100"/>
              </a:lnSpc>
            </a:pPr>
            <a:r>
              <a:rPr lang="es-ES" sz="2300" dirty="0">
                <a:solidFill>
                  <a:srgbClr val="FFFF00"/>
                </a:solidFill>
              </a:rPr>
              <a:t>No todo el que me dice: Señor, Señor, entrará en el reino de los cielos,</a:t>
            </a:r>
            <a:r>
              <a:rPr lang="es-ES" sz="2300" dirty="0">
                <a:solidFill>
                  <a:schemeClr val="bg1"/>
                </a:solidFill>
              </a:rPr>
              <a:t> </a:t>
            </a:r>
            <a:r>
              <a:rPr lang="es-ES" sz="2300" dirty="0">
                <a:solidFill>
                  <a:srgbClr val="00B0F0"/>
                </a:solidFill>
              </a:rPr>
              <a:t>sino el que hace la voluntad de mi Padre que está en los cielos. </a:t>
            </a:r>
            <a:r>
              <a:rPr lang="es-ES" sz="2300" dirty="0">
                <a:solidFill>
                  <a:srgbClr val="FFFF00"/>
                </a:solidFill>
              </a:rPr>
              <a:t>Muchos me dirán en aquel día: Señor, Señor, ¿no profetizamos en tu nombre, y en tu nombre echamos fuera demonios, y en tu nombre hicimos muchos milagros? </a:t>
            </a:r>
            <a:r>
              <a:rPr lang="es-ES" sz="2300" dirty="0">
                <a:solidFill>
                  <a:srgbClr val="00B0F0"/>
                </a:solidFill>
              </a:rPr>
              <a:t>Y entonces les declararé: Nunca os conocí; apartaos de mí, hacedores de maldad.</a:t>
            </a:r>
            <a:r>
              <a:rPr lang="es-ES" sz="2300" dirty="0">
                <a:solidFill>
                  <a:schemeClr val="bg1"/>
                </a:solidFill>
              </a:rPr>
              <a:t> </a:t>
            </a:r>
            <a:r>
              <a:rPr lang="es-ES" sz="2300" dirty="0">
                <a:solidFill>
                  <a:srgbClr val="FFFF00"/>
                </a:solidFill>
              </a:rPr>
              <a:t>Cualquiera, pues, que me oye estas palabras, y las hace</a:t>
            </a:r>
            <a:r>
              <a:rPr lang="es-ES" sz="2300" dirty="0">
                <a:solidFill>
                  <a:schemeClr val="bg1"/>
                </a:solidFill>
              </a:rPr>
              <a:t>, le compararé a un hombre prudente, que edificó su casa sobre la roca. </a:t>
            </a:r>
          </a:p>
        </p:txBody>
      </p:sp>
      <p:sp>
        <p:nvSpPr>
          <p:cNvPr id="14" name="1 CuadroTexto">
            <a:extLst>
              <a:ext uri="{FF2B5EF4-FFF2-40B4-BE49-F238E27FC236}">
                <a16:creationId xmlns:a16="http://schemas.microsoft.com/office/drawing/2014/main" id="{052D102B-A2A2-459C-9A16-0854C91851FB}"/>
              </a:ext>
            </a:extLst>
          </p:cNvPr>
          <p:cNvSpPr txBox="1"/>
          <p:nvPr/>
        </p:nvSpPr>
        <p:spPr>
          <a:xfrm>
            <a:off x="2915816" y="5344203"/>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80BD285-A3B8-4EE5-8DC0-4F59E13466F0}"/>
              </a:ext>
            </a:extLst>
          </p:cNvPr>
          <p:cNvSpPr txBox="1"/>
          <p:nvPr/>
        </p:nvSpPr>
        <p:spPr>
          <a:xfrm>
            <a:off x="35496" y="5877272"/>
            <a:ext cx="9108504" cy="984693"/>
          </a:xfrm>
          <a:prstGeom prst="rect">
            <a:avLst/>
          </a:prstGeom>
          <a:noFill/>
        </p:spPr>
        <p:txBody>
          <a:bodyPr wrap="square" rtlCol="0">
            <a:spAutoFit/>
          </a:bodyPr>
          <a:lstStyle/>
          <a:p>
            <a:pPr algn="ctr">
              <a:lnSpc>
                <a:spcPts val="2300"/>
              </a:lnSpc>
            </a:pPr>
            <a:r>
              <a:rPr lang="es-ES" sz="2400" dirty="0">
                <a:solidFill>
                  <a:srgbClr val="FFFF00"/>
                </a:solidFill>
              </a:rPr>
              <a:t>En esto conocemos que amamos a los hijos de Dios, </a:t>
            </a:r>
            <a:r>
              <a:rPr lang="es-ES" sz="2400" dirty="0">
                <a:solidFill>
                  <a:srgbClr val="00B0F0"/>
                </a:solidFill>
              </a:rPr>
              <a:t>cuando amamos a Dios, y guardamos sus mandamientos.</a:t>
            </a:r>
            <a:r>
              <a:rPr lang="es-ES" sz="2400" dirty="0">
                <a:solidFill>
                  <a:schemeClr val="bg1"/>
                </a:solidFill>
              </a:rPr>
              <a:t> </a:t>
            </a:r>
            <a:r>
              <a:rPr lang="es-ES" sz="2400" dirty="0">
                <a:solidFill>
                  <a:srgbClr val="FFFF00"/>
                </a:solidFill>
              </a:rPr>
              <a:t>Pues este es el amor a Dios, que guardemos sus mandamientos; y sus mandamientos no son gravosos. </a:t>
            </a:r>
          </a:p>
        </p:txBody>
      </p:sp>
    </p:spTree>
    <p:extLst>
      <p:ext uri="{BB962C8B-B14F-4D97-AF65-F5344CB8AC3E}">
        <p14:creationId xmlns:p14="http://schemas.microsoft.com/office/powerpoint/2010/main" val="2339558278"/>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6:5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689741"/>
          </a:xfrm>
          <a:prstGeom prst="rect">
            <a:avLst/>
          </a:prstGeom>
          <a:noFill/>
        </p:spPr>
        <p:txBody>
          <a:bodyPr wrap="square" rtlCol="0">
            <a:spAutoFit/>
          </a:bodyPr>
          <a:lstStyle/>
          <a:p>
            <a:pPr algn="ctr">
              <a:lnSpc>
                <a:spcPts val="2300"/>
              </a:lnSpc>
            </a:pPr>
            <a:r>
              <a:rPr lang="es-ES" sz="2400" dirty="0">
                <a:solidFill>
                  <a:srgbClr val="FFFF00"/>
                </a:solidFill>
              </a:rPr>
              <a:t>Y amarás a Jehová tu Dios de todo tu corazón, y de toda tu alma, y con todas tus fuerzas.</a:t>
            </a:r>
            <a:r>
              <a:rPr lang="es-ES" sz="2400" dirty="0">
                <a:solidFill>
                  <a:schemeClr val="bg1"/>
                </a:solidFill>
              </a:rPr>
              <a:t> </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8" name="1 CuadroTexto">
            <a:extLst>
              <a:ext uri="{FF2B5EF4-FFF2-40B4-BE49-F238E27FC236}">
                <a16:creationId xmlns:a16="http://schemas.microsoft.com/office/drawing/2014/main" id="{476C2329-8AD9-44FB-A686-90BD316829A3}"/>
              </a:ext>
            </a:extLst>
          </p:cNvPr>
          <p:cNvSpPr txBox="1"/>
          <p:nvPr/>
        </p:nvSpPr>
        <p:spPr>
          <a:xfrm>
            <a:off x="5256076" y="959444"/>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22:37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06E26DF3-B89A-46C9-A1DB-E57E4D20D313}"/>
              </a:ext>
            </a:extLst>
          </p:cNvPr>
          <p:cNvSpPr txBox="1"/>
          <p:nvPr/>
        </p:nvSpPr>
        <p:spPr>
          <a:xfrm>
            <a:off x="5076056" y="1429274"/>
            <a:ext cx="3887924" cy="1279646"/>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dirty="0">
                <a:solidFill>
                  <a:srgbClr val="00B0F0"/>
                </a:solidFill>
              </a:rPr>
              <a:t>Amarás al Señor tu Dios con todo tu corazón, y con toda tu alma, y con toda tu mente.</a:t>
            </a:r>
          </a:p>
        </p:txBody>
      </p:sp>
      <p:sp>
        <p:nvSpPr>
          <p:cNvPr id="10" name="1 CuadroTexto">
            <a:extLst>
              <a:ext uri="{FF2B5EF4-FFF2-40B4-BE49-F238E27FC236}">
                <a16:creationId xmlns:a16="http://schemas.microsoft.com/office/drawing/2014/main" id="{2B4F1184-F922-49EF-8667-7D689CD89DC1}"/>
              </a:ext>
            </a:extLst>
          </p:cNvPr>
          <p:cNvSpPr txBox="1"/>
          <p:nvPr/>
        </p:nvSpPr>
        <p:spPr>
          <a:xfrm>
            <a:off x="527756" y="930786"/>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Mateo 7:21-24</a:t>
            </a:r>
          </a:p>
        </p:txBody>
      </p:sp>
      <p:sp>
        <p:nvSpPr>
          <p:cNvPr id="11" name="2 CuadroTexto">
            <a:extLst>
              <a:ext uri="{FF2B5EF4-FFF2-40B4-BE49-F238E27FC236}">
                <a16:creationId xmlns:a16="http://schemas.microsoft.com/office/drawing/2014/main" id="{6598677A-2237-41B3-8B08-E81E2FEAF7B1}"/>
              </a:ext>
            </a:extLst>
          </p:cNvPr>
          <p:cNvSpPr txBox="1"/>
          <p:nvPr/>
        </p:nvSpPr>
        <p:spPr>
          <a:xfrm>
            <a:off x="-36004" y="1374816"/>
            <a:ext cx="4595700" cy="4142416"/>
          </a:xfrm>
          <a:prstGeom prst="rect">
            <a:avLst/>
          </a:prstGeom>
          <a:noFill/>
        </p:spPr>
        <p:txBody>
          <a:bodyPr wrap="square" rtlCol="0">
            <a:spAutoFit/>
          </a:bodyPr>
          <a:lstStyle/>
          <a:p>
            <a:pPr algn="ctr">
              <a:lnSpc>
                <a:spcPts val="2100"/>
              </a:lnSpc>
            </a:pPr>
            <a:r>
              <a:rPr lang="es-ES" sz="2300" dirty="0">
                <a:solidFill>
                  <a:srgbClr val="FFFF00"/>
                </a:solidFill>
              </a:rPr>
              <a:t>No todo el que me dice: Señor, Señor, entrará en el reino de los cielos,</a:t>
            </a:r>
            <a:r>
              <a:rPr lang="es-ES" sz="2300" dirty="0">
                <a:solidFill>
                  <a:schemeClr val="bg1"/>
                </a:solidFill>
              </a:rPr>
              <a:t> </a:t>
            </a:r>
            <a:r>
              <a:rPr lang="es-ES" sz="2300" dirty="0">
                <a:solidFill>
                  <a:srgbClr val="00B0F0"/>
                </a:solidFill>
              </a:rPr>
              <a:t>sino el que hace la voluntad de mi Padre que está en los cielos. </a:t>
            </a:r>
            <a:r>
              <a:rPr lang="es-ES" sz="2300" dirty="0">
                <a:solidFill>
                  <a:srgbClr val="FFFF00"/>
                </a:solidFill>
              </a:rPr>
              <a:t>Muchos me dirán en aquel día: Señor, Señor, ¿no profetizamos en tu nombre, y en tu nombre echamos fuera demonios, y en tu nombre hicimos muchos milagros? </a:t>
            </a:r>
            <a:r>
              <a:rPr lang="es-ES" sz="2300" dirty="0">
                <a:solidFill>
                  <a:srgbClr val="00B0F0"/>
                </a:solidFill>
              </a:rPr>
              <a:t>Y entonces les declararé: Nunca os conocí; apartaos de mí, hacedores de maldad.</a:t>
            </a:r>
            <a:r>
              <a:rPr lang="es-ES" sz="2300" dirty="0">
                <a:solidFill>
                  <a:schemeClr val="bg1"/>
                </a:solidFill>
              </a:rPr>
              <a:t> </a:t>
            </a:r>
            <a:r>
              <a:rPr lang="es-ES" sz="2300" dirty="0">
                <a:solidFill>
                  <a:srgbClr val="FFFF00"/>
                </a:solidFill>
              </a:rPr>
              <a:t>Cualquiera, pues, que me oye estas palabras, y las hace</a:t>
            </a:r>
            <a:r>
              <a:rPr lang="es-ES" sz="2300" dirty="0">
                <a:solidFill>
                  <a:schemeClr val="bg1"/>
                </a:solidFill>
              </a:rPr>
              <a:t>, </a:t>
            </a:r>
            <a:r>
              <a:rPr lang="es-ES" sz="2300" dirty="0">
                <a:solidFill>
                  <a:srgbClr val="00B0F0"/>
                </a:solidFill>
              </a:rPr>
              <a:t>le compararé a un hombre prudente, que edificó su casa sobre la roca. </a:t>
            </a:r>
          </a:p>
        </p:txBody>
      </p:sp>
      <p:sp>
        <p:nvSpPr>
          <p:cNvPr id="14" name="1 CuadroTexto">
            <a:extLst>
              <a:ext uri="{FF2B5EF4-FFF2-40B4-BE49-F238E27FC236}">
                <a16:creationId xmlns:a16="http://schemas.microsoft.com/office/drawing/2014/main" id="{052D102B-A2A2-459C-9A16-0854C91851FB}"/>
              </a:ext>
            </a:extLst>
          </p:cNvPr>
          <p:cNvSpPr txBox="1"/>
          <p:nvPr/>
        </p:nvSpPr>
        <p:spPr>
          <a:xfrm>
            <a:off x="2915816" y="5344203"/>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80BD285-A3B8-4EE5-8DC0-4F59E13466F0}"/>
              </a:ext>
            </a:extLst>
          </p:cNvPr>
          <p:cNvSpPr txBox="1"/>
          <p:nvPr/>
        </p:nvSpPr>
        <p:spPr>
          <a:xfrm>
            <a:off x="35496" y="5877272"/>
            <a:ext cx="9108504" cy="984693"/>
          </a:xfrm>
          <a:prstGeom prst="rect">
            <a:avLst/>
          </a:prstGeom>
          <a:noFill/>
        </p:spPr>
        <p:txBody>
          <a:bodyPr wrap="square" rtlCol="0">
            <a:spAutoFit/>
          </a:bodyPr>
          <a:lstStyle/>
          <a:p>
            <a:pPr algn="ctr">
              <a:lnSpc>
                <a:spcPts val="2300"/>
              </a:lnSpc>
            </a:pPr>
            <a:r>
              <a:rPr lang="es-ES" sz="2400" dirty="0">
                <a:solidFill>
                  <a:srgbClr val="FFFF00"/>
                </a:solidFill>
              </a:rPr>
              <a:t>En esto conocemos que amamos a los hijos de Dios, </a:t>
            </a:r>
            <a:r>
              <a:rPr lang="es-ES" sz="2400" dirty="0">
                <a:solidFill>
                  <a:srgbClr val="00B0F0"/>
                </a:solidFill>
              </a:rPr>
              <a:t>cuando amamos a Dios, y guardamos sus mandamientos.</a:t>
            </a:r>
            <a:r>
              <a:rPr lang="es-ES" sz="2400" dirty="0">
                <a:solidFill>
                  <a:schemeClr val="bg1"/>
                </a:solidFill>
              </a:rPr>
              <a:t> </a:t>
            </a:r>
            <a:r>
              <a:rPr lang="es-ES" sz="2400" dirty="0">
                <a:solidFill>
                  <a:srgbClr val="FFFF00"/>
                </a:solidFill>
              </a:rPr>
              <a:t>Pues este es el amor a Dios, que guardemos sus mandamientos; y sus mandamientos no son gravosos. </a:t>
            </a:r>
          </a:p>
        </p:txBody>
      </p:sp>
    </p:spTree>
    <p:extLst>
      <p:ext uri="{BB962C8B-B14F-4D97-AF65-F5344CB8AC3E}">
        <p14:creationId xmlns:p14="http://schemas.microsoft.com/office/powerpoint/2010/main" val="3315618628"/>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6:5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689741"/>
          </a:xfrm>
          <a:prstGeom prst="rect">
            <a:avLst/>
          </a:prstGeom>
          <a:noFill/>
        </p:spPr>
        <p:txBody>
          <a:bodyPr wrap="square" rtlCol="0">
            <a:spAutoFit/>
          </a:bodyPr>
          <a:lstStyle/>
          <a:p>
            <a:pPr algn="ctr">
              <a:lnSpc>
                <a:spcPts val="2300"/>
              </a:lnSpc>
            </a:pPr>
            <a:r>
              <a:rPr lang="es-ES" sz="2400" dirty="0">
                <a:solidFill>
                  <a:srgbClr val="FFFF00"/>
                </a:solidFill>
              </a:rPr>
              <a:t>Y amarás a Jehová tu Dios de todo tu corazón, y de toda tu alma, y con todas tus fuerzas.</a:t>
            </a:r>
            <a:r>
              <a:rPr lang="es-ES" sz="2400" dirty="0">
                <a:solidFill>
                  <a:schemeClr val="bg1"/>
                </a:solidFill>
              </a:rPr>
              <a:t> </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8" name="1 CuadroTexto">
            <a:extLst>
              <a:ext uri="{FF2B5EF4-FFF2-40B4-BE49-F238E27FC236}">
                <a16:creationId xmlns:a16="http://schemas.microsoft.com/office/drawing/2014/main" id="{476C2329-8AD9-44FB-A686-90BD316829A3}"/>
              </a:ext>
            </a:extLst>
          </p:cNvPr>
          <p:cNvSpPr txBox="1"/>
          <p:nvPr/>
        </p:nvSpPr>
        <p:spPr>
          <a:xfrm>
            <a:off x="5256076" y="959444"/>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22:37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06E26DF3-B89A-46C9-A1DB-E57E4D20D313}"/>
              </a:ext>
            </a:extLst>
          </p:cNvPr>
          <p:cNvSpPr txBox="1"/>
          <p:nvPr/>
        </p:nvSpPr>
        <p:spPr>
          <a:xfrm>
            <a:off x="5076056" y="1429274"/>
            <a:ext cx="3887924" cy="1279646"/>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dirty="0">
                <a:solidFill>
                  <a:srgbClr val="00B0F0"/>
                </a:solidFill>
              </a:rPr>
              <a:t>Amarás al Señor tu Dios con todo tu corazón, y con toda tu alma, y con toda tu mente.</a:t>
            </a:r>
          </a:p>
        </p:txBody>
      </p:sp>
      <p:sp>
        <p:nvSpPr>
          <p:cNvPr id="14" name="1 CuadroTexto">
            <a:extLst>
              <a:ext uri="{FF2B5EF4-FFF2-40B4-BE49-F238E27FC236}">
                <a16:creationId xmlns:a16="http://schemas.microsoft.com/office/drawing/2014/main" id="{052D102B-A2A2-459C-9A16-0854C91851FB}"/>
              </a:ext>
            </a:extLst>
          </p:cNvPr>
          <p:cNvSpPr txBox="1"/>
          <p:nvPr/>
        </p:nvSpPr>
        <p:spPr>
          <a:xfrm>
            <a:off x="2915816" y="5344203"/>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80BD285-A3B8-4EE5-8DC0-4F59E13466F0}"/>
              </a:ext>
            </a:extLst>
          </p:cNvPr>
          <p:cNvSpPr txBox="1"/>
          <p:nvPr/>
        </p:nvSpPr>
        <p:spPr>
          <a:xfrm>
            <a:off x="35496" y="5877272"/>
            <a:ext cx="9108504" cy="984693"/>
          </a:xfrm>
          <a:prstGeom prst="rect">
            <a:avLst/>
          </a:prstGeom>
          <a:noFill/>
        </p:spPr>
        <p:txBody>
          <a:bodyPr wrap="square" rtlCol="0">
            <a:spAutoFit/>
          </a:bodyPr>
          <a:lstStyle/>
          <a:p>
            <a:pPr algn="ctr">
              <a:lnSpc>
                <a:spcPts val="2300"/>
              </a:lnSpc>
            </a:pPr>
            <a:r>
              <a:rPr lang="es-ES" sz="2400" dirty="0">
                <a:solidFill>
                  <a:srgbClr val="FFFF00"/>
                </a:solidFill>
              </a:rPr>
              <a:t>En esto conocemos que amamos a los hijos de Dios, </a:t>
            </a:r>
            <a:r>
              <a:rPr lang="es-ES" sz="2400" dirty="0">
                <a:solidFill>
                  <a:srgbClr val="00B0F0"/>
                </a:solidFill>
              </a:rPr>
              <a:t>cuando amamos a Dios, y guardamos sus mandamientos.</a:t>
            </a:r>
            <a:r>
              <a:rPr lang="es-ES" sz="2400" dirty="0">
                <a:solidFill>
                  <a:schemeClr val="bg1"/>
                </a:solidFill>
              </a:rPr>
              <a:t> </a:t>
            </a:r>
            <a:r>
              <a:rPr lang="es-ES" sz="2400" dirty="0">
                <a:solidFill>
                  <a:srgbClr val="FFFF00"/>
                </a:solidFill>
              </a:rPr>
              <a:t>Pues este es el amor a Dios, que guardemos sus mandamientos; y sus mandamientos no son gravosos. </a:t>
            </a:r>
          </a:p>
        </p:txBody>
      </p:sp>
      <p:sp>
        <p:nvSpPr>
          <p:cNvPr id="20" name="1 CuadroTexto">
            <a:extLst>
              <a:ext uri="{FF2B5EF4-FFF2-40B4-BE49-F238E27FC236}">
                <a16:creationId xmlns:a16="http://schemas.microsoft.com/office/drawing/2014/main" id="{47266A54-88EC-4E88-8F55-D3D4AA31FF39}"/>
              </a:ext>
            </a:extLst>
          </p:cNvPr>
          <p:cNvSpPr txBox="1"/>
          <p:nvPr/>
        </p:nvSpPr>
        <p:spPr>
          <a:xfrm>
            <a:off x="504056" y="1650866"/>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10:12, 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4F738DA7-3C63-45C6-BC10-C3FA2DAC8F4D}"/>
              </a:ext>
            </a:extLst>
          </p:cNvPr>
          <p:cNvSpPr txBox="1"/>
          <p:nvPr/>
        </p:nvSpPr>
        <p:spPr>
          <a:xfrm>
            <a:off x="0" y="2179839"/>
            <a:ext cx="4547392" cy="3049361"/>
          </a:xfrm>
          <a:prstGeom prst="rect">
            <a:avLst/>
          </a:prstGeom>
          <a:noFill/>
        </p:spPr>
        <p:txBody>
          <a:bodyPr wrap="square" rtlCol="0">
            <a:spAutoFit/>
          </a:bodyPr>
          <a:lstStyle/>
          <a:p>
            <a:pPr algn="ctr">
              <a:lnSpc>
                <a:spcPts val="2300"/>
              </a:lnSpc>
            </a:pPr>
            <a:r>
              <a:rPr lang="es-ES" sz="2400" dirty="0">
                <a:solidFill>
                  <a:schemeClr val="bg1"/>
                </a:solidFill>
              </a:rPr>
              <a:t>Ahora, pues, Israel, ¿qué pide Jehová tu Dios de ti, sino que temas a Jehová tu Dios, que andes en todos sus caminos, y que lo ames, y sirvas a Jehová tu Dios con todo tu corazón y con toda tu alma; que guardes los mandamientos de Jehová y sus estatutos, que yo te prescribo hoy, para que tengas prosperidad? </a:t>
            </a:r>
          </a:p>
        </p:txBody>
      </p:sp>
    </p:spTree>
    <p:extLst>
      <p:ext uri="{BB962C8B-B14F-4D97-AF65-F5344CB8AC3E}">
        <p14:creationId xmlns:p14="http://schemas.microsoft.com/office/powerpoint/2010/main" val="10481445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6:5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689741"/>
          </a:xfrm>
          <a:prstGeom prst="rect">
            <a:avLst/>
          </a:prstGeom>
          <a:noFill/>
        </p:spPr>
        <p:txBody>
          <a:bodyPr wrap="square" rtlCol="0">
            <a:spAutoFit/>
          </a:bodyPr>
          <a:lstStyle/>
          <a:p>
            <a:pPr algn="ctr">
              <a:lnSpc>
                <a:spcPts val="2300"/>
              </a:lnSpc>
            </a:pPr>
            <a:r>
              <a:rPr lang="es-ES" sz="2400" dirty="0">
                <a:solidFill>
                  <a:srgbClr val="FFFF00"/>
                </a:solidFill>
              </a:rPr>
              <a:t>Y amarás a Jehová tu Dios de todo tu corazón, y de toda tu alma, y con todas tus fuerzas.</a:t>
            </a:r>
            <a:r>
              <a:rPr lang="es-ES" sz="2400" dirty="0">
                <a:solidFill>
                  <a:schemeClr val="bg1"/>
                </a:solidFill>
              </a:rPr>
              <a:t> </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8" name="1 CuadroTexto">
            <a:extLst>
              <a:ext uri="{FF2B5EF4-FFF2-40B4-BE49-F238E27FC236}">
                <a16:creationId xmlns:a16="http://schemas.microsoft.com/office/drawing/2014/main" id="{476C2329-8AD9-44FB-A686-90BD316829A3}"/>
              </a:ext>
            </a:extLst>
          </p:cNvPr>
          <p:cNvSpPr txBox="1"/>
          <p:nvPr/>
        </p:nvSpPr>
        <p:spPr>
          <a:xfrm>
            <a:off x="5256076" y="959444"/>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22:37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06E26DF3-B89A-46C9-A1DB-E57E4D20D313}"/>
              </a:ext>
            </a:extLst>
          </p:cNvPr>
          <p:cNvSpPr txBox="1"/>
          <p:nvPr/>
        </p:nvSpPr>
        <p:spPr>
          <a:xfrm>
            <a:off x="5076056" y="1429274"/>
            <a:ext cx="3887924" cy="1279646"/>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dirty="0">
                <a:solidFill>
                  <a:srgbClr val="00B0F0"/>
                </a:solidFill>
              </a:rPr>
              <a:t>Amarás al Señor tu Dios con todo tu corazón, y con toda tu alma, y con toda tu mente.</a:t>
            </a:r>
          </a:p>
        </p:txBody>
      </p:sp>
      <p:sp>
        <p:nvSpPr>
          <p:cNvPr id="14" name="1 CuadroTexto">
            <a:extLst>
              <a:ext uri="{FF2B5EF4-FFF2-40B4-BE49-F238E27FC236}">
                <a16:creationId xmlns:a16="http://schemas.microsoft.com/office/drawing/2014/main" id="{052D102B-A2A2-459C-9A16-0854C91851FB}"/>
              </a:ext>
            </a:extLst>
          </p:cNvPr>
          <p:cNvSpPr txBox="1"/>
          <p:nvPr/>
        </p:nvSpPr>
        <p:spPr>
          <a:xfrm>
            <a:off x="2915816" y="5344203"/>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80BD285-A3B8-4EE5-8DC0-4F59E13466F0}"/>
              </a:ext>
            </a:extLst>
          </p:cNvPr>
          <p:cNvSpPr txBox="1"/>
          <p:nvPr/>
        </p:nvSpPr>
        <p:spPr>
          <a:xfrm>
            <a:off x="35496" y="5877272"/>
            <a:ext cx="9108504" cy="984693"/>
          </a:xfrm>
          <a:prstGeom prst="rect">
            <a:avLst/>
          </a:prstGeom>
          <a:noFill/>
        </p:spPr>
        <p:txBody>
          <a:bodyPr wrap="square" rtlCol="0">
            <a:spAutoFit/>
          </a:bodyPr>
          <a:lstStyle/>
          <a:p>
            <a:pPr algn="ctr">
              <a:lnSpc>
                <a:spcPts val="2300"/>
              </a:lnSpc>
            </a:pPr>
            <a:r>
              <a:rPr lang="es-ES" sz="2400" dirty="0">
                <a:solidFill>
                  <a:srgbClr val="FFFF00"/>
                </a:solidFill>
              </a:rPr>
              <a:t>En esto conocemos que amamos a los hijos de Dios, </a:t>
            </a:r>
            <a:r>
              <a:rPr lang="es-ES" sz="2400" dirty="0">
                <a:solidFill>
                  <a:srgbClr val="00B0F0"/>
                </a:solidFill>
              </a:rPr>
              <a:t>cuando amamos a Dios, y guardamos sus mandamientos.</a:t>
            </a:r>
            <a:r>
              <a:rPr lang="es-ES" sz="2400" dirty="0">
                <a:solidFill>
                  <a:schemeClr val="bg1"/>
                </a:solidFill>
              </a:rPr>
              <a:t> </a:t>
            </a:r>
            <a:r>
              <a:rPr lang="es-ES" sz="2400" dirty="0">
                <a:solidFill>
                  <a:srgbClr val="FFFF00"/>
                </a:solidFill>
              </a:rPr>
              <a:t>Pues este es el amor a Dios, que guardemos sus mandamientos; y sus mandamientos no son gravosos. </a:t>
            </a:r>
          </a:p>
        </p:txBody>
      </p:sp>
      <p:sp>
        <p:nvSpPr>
          <p:cNvPr id="20" name="1 CuadroTexto">
            <a:extLst>
              <a:ext uri="{FF2B5EF4-FFF2-40B4-BE49-F238E27FC236}">
                <a16:creationId xmlns:a16="http://schemas.microsoft.com/office/drawing/2014/main" id="{79342BA0-7949-4AAF-8D7A-6047F6B5047C}"/>
              </a:ext>
            </a:extLst>
          </p:cNvPr>
          <p:cNvSpPr txBox="1"/>
          <p:nvPr/>
        </p:nvSpPr>
        <p:spPr>
          <a:xfrm>
            <a:off x="504056" y="1650866"/>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10:12, 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ECA7F3E1-F2C2-4756-B0F3-36F868CB7156}"/>
              </a:ext>
            </a:extLst>
          </p:cNvPr>
          <p:cNvSpPr txBox="1"/>
          <p:nvPr/>
        </p:nvSpPr>
        <p:spPr>
          <a:xfrm>
            <a:off x="0" y="2179839"/>
            <a:ext cx="4547392" cy="3049361"/>
          </a:xfrm>
          <a:prstGeom prst="rect">
            <a:avLst/>
          </a:prstGeom>
          <a:noFill/>
        </p:spPr>
        <p:txBody>
          <a:bodyPr wrap="square" rtlCol="0">
            <a:spAutoFit/>
          </a:bodyPr>
          <a:lstStyle/>
          <a:p>
            <a:pPr algn="ctr">
              <a:lnSpc>
                <a:spcPts val="2300"/>
              </a:lnSpc>
            </a:pPr>
            <a:r>
              <a:rPr lang="es-ES" sz="2400" dirty="0">
                <a:solidFill>
                  <a:srgbClr val="FFFF00"/>
                </a:solidFill>
              </a:rPr>
              <a:t>Ahora, pues, Israel,</a:t>
            </a:r>
            <a:r>
              <a:rPr lang="es-ES" sz="2400" dirty="0">
                <a:solidFill>
                  <a:schemeClr val="bg1"/>
                </a:solidFill>
              </a:rPr>
              <a:t> ¿qué pide Jehová tu Dios de ti, sino que temas a Jehová tu Dios, que andes en todos sus caminos, y que lo ames, y sirvas a Jehová tu Dios con todo tu corazón y con toda tu alma; que guardes los mandamientos de Jehová y sus estatutos, que yo te prescribo hoy, para que tengas prosperidad? </a:t>
            </a:r>
          </a:p>
        </p:txBody>
      </p:sp>
    </p:spTree>
    <p:extLst>
      <p:ext uri="{BB962C8B-B14F-4D97-AF65-F5344CB8AC3E}">
        <p14:creationId xmlns:p14="http://schemas.microsoft.com/office/powerpoint/2010/main" val="3344716976"/>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6:5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689741"/>
          </a:xfrm>
          <a:prstGeom prst="rect">
            <a:avLst/>
          </a:prstGeom>
          <a:noFill/>
        </p:spPr>
        <p:txBody>
          <a:bodyPr wrap="square" rtlCol="0">
            <a:spAutoFit/>
          </a:bodyPr>
          <a:lstStyle/>
          <a:p>
            <a:pPr algn="ctr">
              <a:lnSpc>
                <a:spcPts val="2300"/>
              </a:lnSpc>
            </a:pPr>
            <a:r>
              <a:rPr lang="es-ES" sz="2400" dirty="0">
                <a:solidFill>
                  <a:srgbClr val="FFFF00"/>
                </a:solidFill>
              </a:rPr>
              <a:t>Y amarás a Jehová tu Dios de todo tu corazón, y de toda tu alma, y con todas tus fuerzas.</a:t>
            </a:r>
            <a:r>
              <a:rPr lang="es-ES" sz="2400" dirty="0">
                <a:solidFill>
                  <a:schemeClr val="bg1"/>
                </a:solidFill>
              </a:rPr>
              <a:t> </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8" name="1 CuadroTexto">
            <a:extLst>
              <a:ext uri="{FF2B5EF4-FFF2-40B4-BE49-F238E27FC236}">
                <a16:creationId xmlns:a16="http://schemas.microsoft.com/office/drawing/2014/main" id="{476C2329-8AD9-44FB-A686-90BD316829A3}"/>
              </a:ext>
            </a:extLst>
          </p:cNvPr>
          <p:cNvSpPr txBox="1"/>
          <p:nvPr/>
        </p:nvSpPr>
        <p:spPr>
          <a:xfrm>
            <a:off x="5256076" y="959444"/>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22:37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06E26DF3-B89A-46C9-A1DB-E57E4D20D313}"/>
              </a:ext>
            </a:extLst>
          </p:cNvPr>
          <p:cNvSpPr txBox="1"/>
          <p:nvPr/>
        </p:nvSpPr>
        <p:spPr>
          <a:xfrm>
            <a:off x="5076056" y="1429274"/>
            <a:ext cx="3887924" cy="1279646"/>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dirty="0">
                <a:solidFill>
                  <a:srgbClr val="00B0F0"/>
                </a:solidFill>
              </a:rPr>
              <a:t>Amarás al Señor tu Dios con todo tu corazón, y con toda tu alma, y con toda tu mente.</a:t>
            </a:r>
          </a:p>
        </p:txBody>
      </p:sp>
      <p:sp>
        <p:nvSpPr>
          <p:cNvPr id="14" name="1 CuadroTexto">
            <a:extLst>
              <a:ext uri="{FF2B5EF4-FFF2-40B4-BE49-F238E27FC236}">
                <a16:creationId xmlns:a16="http://schemas.microsoft.com/office/drawing/2014/main" id="{052D102B-A2A2-459C-9A16-0854C91851FB}"/>
              </a:ext>
            </a:extLst>
          </p:cNvPr>
          <p:cNvSpPr txBox="1"/>
          <p:nvPr/>
        </p:nvSpPr>
        <p:spPr>
          <a:xfrm>
            <a:off x="2915816" y="5344203"/>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80BD285-A3B8-4EE5-8DC0-4F59E13466F0}"/>
              </a:ext>
            </a:extLst>
          </p:cNvPr>
          <p:cNvSpPr txBox="1"/>
          <p:nvPr/>
        </p:nvSpPr>
        <p:spPr>
          <a:xfrm>
            <a:off x="35496" y="5877272"/>
            <a:ext cx="9108504" cy="984693"/>
          </a:xfrm>
          <a:prstGeom prst="rect">
            <a:avLst/>
          </a:prstGeom>
          <a:noFill/>
        </p:spPr>
        <p:txBody>
          <a:bodyPr wrap="square" rtlCol="0">
            <a:spAutoFit/>
          </a:bodyPr>
          <a:lstStyle/>
          <a:p>
            <a:pPr algn="ctr">
              <a:lnSpc>
                <a:spcPts val="2300"/>
              </a:lnSpc>
            </a:pPr>
            <a:r>
              <a:rPr lang="es-ES" sz="2400" dirty="0">
                <a:solidFill>
                  <a:srgbClr val="FFFF00"/>
                </a:solidFill>
              </a:rPr>
              <a:t>En esto conocemos que amamos a los hijos de Dios, </a:t>
            </a:r>
            <a:r>
              <a:rPr lang="es-ES" sz="2400" dirty="0">
                <a:solidFill>
                  <a:srgbClr val="00B0F0"/>
                </a:solidFill>
              </a:rPr>
              <a:t>cuando amamos a Dios, y guardamos sus mandamientos.</a:t>
            </a:r>
            <a:r>
              <a:rPr lang="es-ES" sz="2400" dirty="0">
                <a:solidFill>
                  <a:schemeClr val="bg1"/>
                </a:solidFill>
              </a:rPr>
              <a:t> </a:t>
            </a:r>
            <a:r>
              <a:rPr lang="es-ES" sz="2400" dirty="0">
                <a:solidFill>
                  <a:srgbClr val="FFFF00"/>
                </a:solidFill>
              </a:rPr>
              <a:t>Pues este es el amor a Dios, que guardemos sus mandamientos; y sus mandamientos no son gravosos. </a:t>
            </a:r>
          </a:p>
        </p:txBody>
      </p:sp>
      <p:sp>
        <p:nvSpPr>
          <p:cNvPr id="20" name="1 CuadroTexto">
            <a:extLst>
              <a:ext uri="{FF2B5EF4-FFF2-40B4-BE49-F238E27FC236}">
                <a16:creationId xmlns:a16="http://schemas.microsoft.com/office/drawing/2014/main" id="{2D5F0A22-D6BD-4DEF-9036-127ACAC99F6A}"/>
              </a:ext>
            </a:extLst>
          </p:cNvPr>
          <p:cNvSpPr txBox="1"/>
          <p:nvPr/>
        </p:nvSpPr>
        <p:spPr>
          <a:xfrm>
            <a:off x="504056" y="1650866"/>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10:12, 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0034803B-CBEA-41C3-A5BB-41AF52CD02B0}"/>
              </a:ext>
            </a:extLst>
          </p:cNvPr>
          <p:cNvSpPr txBox="1"/>
          <p:nvPr/>
        </p:nvSpPr>
        <p:spPr>
          <a:xfrm>
            <a:off x="0" y="2179839"/>
            <a:ext cx="4547392" cy="3049361"/>
          </a:xfrm>
          <a:prstGeom prst="rect">
            <a:avLst/>
          </a:prstGeom>
          <a:noFill/>
        </p:spPr>
        <p:txBody>
          <a:bodyPr wrap="square" rtlCol="0">
            <a:spAutoFit/>
          </a:bodyPr>
          <a:lstStyle/>
          <a:p>
            <a:pPr algn="ctr">
              <a:lnSpc>
                <a:spcPts val="2300"/>
              </a:lnSpc>
            </a:pPr>
            <a:r>
              <a:rPr lang="es-ES" sz="2400" dirty="0">
                <a:solidFill>
                  <a:srgbClr val="FFFF00"/>
                </a:solidFill>
              </a:rPr>
              <a:t>Ahora, pues, Israel,</a:t>
            </a:r>
            <a:r>
              <a:rPr lang="es-ES" sz="2400" dirty="0">
                <a:solidFill>
                  <a:schemeClr val="bg1"/>
                </a:solidFill>
              </a:rPr>
              <a:t> </a:t>
            </a:r>
            <a:r>
              <a:rPr lang="es-ES" sz="2400" dirty="0">
                <a:solidFill>
                  <a:srgbClr val="00B0F0"/>
                </a:solidFill>
              </a:rPr>
              <a:t>¿qué pide Jehová tu Dios de ti, sino que temas a Jehová tu Dios, que andes en todos sus caminos, y que lo ames, y sirvas a Jehová tu Dios con todo tu corazón y con toda tu alma; </a:t>
            </a:r>
            <a:r>
              <a:rPr lang="es-ES" sz="2400" dirty="0">
                <a:solidFill>
                  <a:schemeClr val="bg1"/>
                </a:solidFill>
              </a:rPr>
              <a:t>que guardes los mandamientos de Jehová y sus estatutos, que yo te prescribo hoy, para que tengas prosperidad? </a:t>
            </a:r>
          </a:p>
        </p:txBody>
      </p:sp>
    </p:spTree>
    <p:extLst>
      <p:ext uri="{BB962C8B-B14F-4D97-AF65-F5344CB8AC3E}">
        <p14:creationId xmlns:p14="http://schemas.microsoft.com/office/powerpoint/2010/main" val="3295750902"/>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6:5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8083"/>
            <a:ext cx="9144000" cy="689741"/>
          </a:xfrm>
          <a:prstGeom prst="rect">
            <a:avLst/>
          </a:prstGeom>
          <a:noFill/>
        </p:spPr>
        <p:txBody>
          <a:bodyPr wrap="square" rtlCol="0">
            <a:spAutoFit/>
          </a:bodyPr>
          <a:lstStyle/>
          <a:p>
            <a:pPr algn="ctr">
              <a:lnSpc>
                <a:spcPts val="2300"/>
              </a:lnSpc>
            </a:pPr>
            <a:r>
              <a:rPr lang="es-ES" sz="2400" dirty="0">
                <a:solidFill>
                  <a:srgbClr val="FFFF00"/>
                </a:solidFill>
              </a:rPr>
              <a:t>Y amarás a Jehová tu Dios de todo tu corazón, y de toda tu alma, y con todas tus fuerzas.</a:t>
            </a:r>
            <a:r>
              <a:rPr lang="es-ES" sz="2400" dirty="0">
                <a:solidFill>
                  <a:schemeClr val="bg1"/>
                </a:solidFill>
              </a:rPr>
              <a:t> </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8" name="1 CuadroTexto">
            <a:extLst>
              <a:ext uri="{FF2B5EF4-FFF2-40B4-BE49-F238E27FC236}">
                <a16:creationId xmlns:a16="http://schemas.microsoft.com/office/drawing/2014/main" id="{476C2329-8AD9-44FB-A686-90BD316829A3}"/>
              </a:ext>
            </a:extLst>
          </p:cNvPr>
          <p:cNvSpPr txBox="1"/>
          <p:nvPr/>
        </p:nvSpPr>
        <p:spPr>
          <a:xfrm>
            <a:off x="5256076" y="959444"/>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22:37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06E26DF3-B89A-46C9-A1DB-E57E4D20D313}"/>
              </a:ext>
            </a:extLst>
          </p:cNvPr>
          <p:cNvSpPr txBox="1"/>
          <p:nvPr/>
        </p:nvSpPr>
        <p:spPr>
          <a:xfrm>
            <a:off x="5076056" y="1429274"/>
            <a:ext cx="3887924" cy="1279646"/>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dirty="0">
                <a:solidFill>
                  <a:srgbClr val="00B0F0"/>
                </a:solidFill>
              </a:rPr>
              <a:t>Amarás al Señor tu Dios con todo tu corazón, y con toda tu alma, y con toda tu mente.</a:t>
            </a:r>
          </a:p>
        </p:txBody>
      </p:sp>
      <p:sp>
        <p:nvSpPr>
          <p:cNvPr id="14" name="1 CuadroTexto">
            <a:extLst>
              <a:ext uri="{FF2B5EF4-FFF2-40B4-BE49-F238E27FC236}">
                <a16:creationId xmlns:a16="http://schemas.microsoft.com/office/drawing/2014/main" id="{052D102B-A2A2-459C-9A16-0854C91851FB}"/>
              </a:ext>
            </a:extLst>
          </p:cNvPr>
          <p:cNvSpPr txBox="1"/>
          <p:nvPr/>
        </p:nvSpPr>
        <p:spPr>
          <a:xfrm>
            <a:off x="2915816" y="5344203"/>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80BD285-A3B8-4EE5-8DC0-4F59E13466F0}"/>
              </a:ext>
            </a:extLst>
          </p:cNvPr>
          <p:cNvSpPr txBox="1"/>
          <p:nvPr/>
        </p:nvSpPr>
        <p:spPr>
          <a:xfrm>
            <a:off x="35496" y="5877272"/>
            <a:ext cx="9108504" cy="984693"/>
          </a:xfrm>
          <a:prstGeom prst="rect">
            <a:avLst/>
          </a:prstGeom>
          <a:noFill/>
        </p:spPr>
        <p:txBody>
          <a:bodyPr wrap="square" rtlCol="0">
            <a:spAutoFit/>
          </a:bodyPr>
          <a:lstStyle/>
          <a:p>
            <a:pPr algn="ctr">
              <a:lnSpc>
                <a:spcPts val="2300"/>
              </a:lnSpc>
            </a:pPr>
            <a:r>
              <a:rPr lang="es-ES" sz="2400" dirty="0">
                <a:solidFill>
                  <a:srgbClr val="FFFF00"/>
                </a:solidFill>
              </a:rPr>
              <a:t>En esto conocemos que amamos a los hijos de Dios, </a:t>
            </a:r>
            <a:r>
              <a:rPr lang="es-ES" sz="2400" dirty="0">
                <a:solidFill>
                  <a:srgbClr val="00B0F0"/>
                </a:solidFill>
              </a:rPr>
              <a:t>cuando amamos a Dios, y guardamos sus mandamientos.</a:t>
            </a:r>
            <a:r>
              <a:rPr lang="es-ES" sz="2400" dirty="0">
                <a:solidFill>
                  <a:schemeClr val="bg1"/>
                </a:solidFill>
              </a:rPr>
              <a:t> </a:t>
            </a:r>
            <a:r>
              <a:rPr lang="es-ES" sz="2400" dirty="0">
                <a:solidFill>
                  <a:srgbClr val="FFFF00"/>
                </a:solidFill>
              </a:rPr>
              <a:t>Pues este es el amor a Dios, que guardemos sus mandamientos; y sus mandamientos no son gravosos. </a:t>
            </a:r>
          </a:p>
        </p:txBody>
      </p:sp>
      <p:sp>
        <p:nvSpPr>
          <p:cNvPr id="20" name="TextBox 19">
            <a:extLst>
              <a:ext uri="{FF2B5EF4-FFF2-40B4-BE49-F238E27FC236}">
                <a16:creationId xmlns:a16="http://schemas.microsoft.com/office/drawing/2014/main" id="{FEC1B796-88B0-467C-92CB-66B1E8672DD9}"/>
              </a:ext>
            </a:extLst>
          </p:cNvPr>
          <p:cNvSpPr txBox="1"/>
          <p:nvPr/>
        </p:nvSpPr>
        <p:spPr>
          <a:xfrm>
            <a:off x="4547392" y="32419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Nuestra responsabilidad es hacer la voluntad de Dios</a:t>
            </a:r>
          </a:p>
        </p:txBody>
      </p:sp>
      <p:sp>
        <p:nvSpPr>
          <p:cNvPr id="21" name="1 CuadroTexto">
            <a:extLst>
              <a:ext uri="{FF2B5EF4-FFF2-40B4-BE49-F238E27FC236}">
                <a16:creationId xmlns:a16="http://schemas.microsoft.com/office/drawing/2014/main" id="{1AF5D179-303F-48AB-BD5B-DEBD58AF2191}"/>
              </a:ext>
            </a:extLst>
          </p:cNvPr>
          <p:cNvSpPr txBox="1"/>
          <p:nvPr/>
        </p:nvSpPr>
        <p:spPr>
          <a:xfrm>
            <a:off x="504056" y="1650866"/>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10:12, 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0EB4B026-089E-43A4-B217-0CAA841266E1}"/>
              </a:ext>
            </a:extLst>
          </p:cNvPr>
          <p:cNvSpPr txBox="1"/>
          <p:nvPr/>
        </p:nvSpPr>
        <p:spPr>
          <a:xfrm>
            <a:off x="0" y="2179839"/>
            <a:ext cx="4547392" cy="3049361"/>
          </a:xfrm>
          <a:prstGeom prst="rect">
            <a:avLst/>
          </a:prstGeom>
          <a:noFill/>
        </p:spPr>
        <p:txBody>
          <a:bodyPr wrap="square" rtlCol="0">
            <a:spAutoFit/>
          </a:bodyPr>
          <a:lstStyle/>
          <a:p>
            <a:pPr algn="ctr">
              <a:lnSpc>
                <a:spcPts val="2300"/>
              </a:lnSpc>
            </a:pPr>
            <a:r>
              <a:rPr lang="es-ES" sz="2400" dirty="0">
                <a:solidFill>
                  <a:srgbClr val="FFFF00"/>
                </a:solidFill>
              </a:rPr>
              <a:t>Ahora, pues, Israel,</a:t>
            </a:r>
            <a:r>
              <a:rPr lang="es-ES" sz="2400" dirty="0">
                <a:solidFill>
                  <a:schemeClr val="bg1"/>
                </a:solidFill>
              </a:rPr>
              <a:t> </a:t>
            </a:r>
            <a:r>
              <a:rPr lang="es-ES" sz="2400" dirty="0">
                <a:solidFill>
                  <a:srgbClr val="00B0F0"/>
                </a:solidFill>
              </a:rPr>
              <a:t>¿qué pide Jehová tu Dios de ti, sino que temas a Jehová tu Dios, que andes en todos sus caminos, y que lo ames, y sirvas a Jehová tu Dios con todo tu corazón y con toda tu alma; </a:t>
            </a:r>
            <a:r>
              <a:rPr lang="es-ES" sz="2400" dirty="0">
                <a:solidFill>
                  <a:srgbClr val="FFFF00"/>
                </a:solidFill>
              </a:rPr>
              <a:t>que guardes los mandamientos de Jehová y sus estatutos, que yo te prescribo hoy, </a:t>
            </a:r>
            <a:r>
              <a:rPr lang="es-ES" sz="2400" dirty="0">
                <a:solidFill>
                  <a:schemeClr val="bg1"/>
                </a:solidFill>
              </a:rPr>
              <a:t>para que tengas prosperidad? </a:t>
            </a:r>
          </a:p>
        </p:txBody>
      </p:sp>
    </p:spTree>
    <p:extLst>
      <p:ext uri="{BB962C8B-B14F-4D97-AF65-F5344CB8AC3E}">
        <p14:creationId xmlns:p14="http://schemas.microsoft.com/office/powerpoint/2010/main" val="36034468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6:19-21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1162"/>
            <a:ext cx="9144000" cy="1279646"/>
          </a:xfrm>
          <a:prstGeom prst="rect">
            <a:avLst/>
          </a:prstGeom>
          <a:noFill/>
        </p:spPr>
        <p:txBody>
          <a:bodyPr wrap="square" rtlCol="0">
            <a:spAutoFit/>
          </a:bodyPr>
          <a:lstStyle/>
          <a:p>
            <a:pPr algn="ctr">
              <a:lnSpc>
                <a:spcPts val="2300"/>
              </a:lnSpc>
            </a:pPr>
            <a:r>
              <a:rPr lang="es-ES" sz="2400" dirty="0">
                <a:solidFill>
                  <a:schemeClr val="bg1"/>
                </a:solidFill>
              </a:rPr>
              <a:t>No os hagáis tesoros en la tierra, donde la polilla y el orín corrompen, y donde ladrones minan y hurtan; sino haceos tesoros en el cielo, donde ni la polilla ni el orín corrompen, y donde ladrones no minan ni hurtan. Porque donde esté vuestro tesoro, allí estará también vuestro corazón.</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16" name="1 CuadroTexto">
            <a:extLst>
              <a:ext uri="{FF2B5EF4-FFF2-40B4-BE49-F238E27FC236}">
                <a16:creationId xmlns:a16="http://schemas.microsoft.com/office/drawing/2014/main" id="{B86F550E-1D8B-46BB-9965-AB583EC98555}"/>
              </a:ext>
            </a:extLst>
          </p:cNvPr>
          <p:cNvSpPr txBox="1"/>
          <p:nvPr/>
        </p:nvSpPr>
        <p:spPr>
          <a:xfrm>
            <a:off x="504056" y="1650866"/>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10:12, 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F12C0AB-0668-4B8E-8F00-6DC744FA5CBE}"/>
              </a:ext>
            </a:extLst>
          </p:cNvPr>
          <p:cNvSpPr txBox="1"/>
          <p:nvPr/>
        </p:nvSpPr>
        <p:spPr>
          <a:xfrm>
            <a:off x="0" y="2179839"/>
            <a:ext cx="4547392" cy="3049361"/>
          </a:xfrm>
          <a:prstGeom prst="rect">
            <a:avLst/>
          </a:prstGeom>
          <a:noFill/>
        </p:spPr>
        <p:txBody>
          <a:bodyPr wrap="square" rtlCol="0">
            <a:spAutoFit/>
          </a:bodyPr>
          <a:lstStyle/>
          <a:p>
            <a:pPr algn="ctr">
              <a:lnSpc>
                <a:spcPts val="2300"/>
              </a:lnSpc>
            </a:pPr>
            <a:r>
              <a:rPr lang="es-ES" sz="2400" dirty="0">
                <a:solidFill>
                  <a:srgbClr val="FFFF00"/>
                </a:solidFill>
              </a:rPr>
              <a:t>Ahora, pues, Israel,</a:t>
            </a:r>
            <a:r>
              <a:rPr lang="es-ES" sz="2400" dirty="0">
                <a:solidFill>
                  <a:schemeClr val="bg1"/>
                </a:solidFill>
              </a:rPr>
              <a:t> </a:t>
            </a:r>
            <a:r>
              <a:rPr lang="es-ES" sz="2400" dirty="0">
                <a:solidFill>
                  <a:srgbClr val="00B0F0"/>
                </a:solidFill>
              </a:rPr>
              <a:t>¿qué pide Jehová tu Dios de ti, sino que temas a Jehová tu Dios, que andes en todos sus caminos, y que lo ames, y sirvas a Jehová tu Dios con todo tu corazón y con toda tu alma; </a:t>
            </a:r>
            <a:r>
              <a:rPr lang="es-ES" sz="2400" dirty="0">
                <a:solidFill>
                  <a:srgbClr val="FFFF00"/>
                </a:solidFill>
              </a:rPr>
              <a:t>que guardes los mandamientos de Jehová y sus estatutos, que yo te prescribo hoy, </a:t>
            </a:r>
            <a:r>
              <a:rPr lang="es-ES" sz="2400" dirty="0">
                <a:solidFill>
                  <a:srgbClr val="00B0F0"/>
                </a:solidFill>
              </a:rPr>
              <a:t>para que tengas prosperidad? </a:t>
            </a:r>
          </a:p>
        </p:txBody>
      </p:sp>
      <p:sp>
        <p:nvSpPr>
          <p:cNvPr id="20" name="TextBox 19">
            <a:extLst>
              <a:ext uri="{FF2B5EF4-FFF2-40B4-BE49-F238E27FC236}">
                <a16:creationId xmlns:a16="http://schemas.microsoft.com/office/drawing/2014/main" id="{FEC1B796-88B0-467C-92CB-66B1E8672DD9}"/>
              </a:ext>
            </a:extLst>
          </p:cNvPr>
          <p:cNvSpPr txBox="1"/>
          <p:nvPr/>
        </p:nvSpPr>
        <p:spPr>
          <a:xfrm>
            <a:off x="4547392" y="32419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Nuestra responsabilidad es hacer la voluntad de Dios</a:t>
            </a:r>
          </a:p>
        </p:txBody>
      </p:sp>
    </p:spTree>
    <p:extLst>
      <p:ext uri="{BB962C8B-B14F-4D97-AF65-F5344CB8AC3E}">
        <p14:creationId xmlns:p14="http://schemas.microsoft.com/office/powerpoint/2010/main" val="17641029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6:19-21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1162"/>
            <a:ext cx="9144000" cy="1279646"/>
          </a:xfrm>
          <a:prstGeom prst="rect">
            <a:avLst/>
          </a:prstGeom>
          <a:noFill/>
        </p:spPr>
        <p:txBody>
          <a:bodyPr wrap="square" rtlCol="0">
            <a:spAutoFit/>
          </a:bodyPr>
          <a:lstStyle/>
          <a:p>
            <a:pPr algn="ctr">
              <a:lnSpc>
                <a:spcPts val="2300"/>
              </a:lnSpc>
            </a:pPr>
            <a:r>
              <a:rPr lang="es-ES" sz="2400" u="sng" dirty="0">
                <a:solidFill>
                  <a:srgbClr val="FFFF00"/>
                </a:solidFill>
              </a:rPr>
              <a:t>No os hagáis tesoros en la tierra</a:t>
            </a:r>
            <a:r>
              <a:rPr lang="es-ES" sz="2400" dirty="0">
                <a:solidFill>
                  <a:srgbClr val="FFFF00"/>
                </a:solidFill>
              </a:rPr>
              <a:t>, donde la polilla y el orín corrompen, y donde ladrones minan y hurtan;</a:t>
            </a:r>
            <a:r>
              <a:rPr lang="es-ES" sz="2400" dirty="0">
                <a:solidFill>
                  <a:schemeClr val="bg1"/>
                </a:solidFill>
              </a:rPr>
              <a:t> sino haceos tesoros en el cielo, donde ni la polilla ni el orín corrompen, y donde ladrones no minan ni hurtan. Porque donde esté vuestro tesoro, allí estará también vuestro corazón.</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16" name="1 CuadroTexto">
            <a:extLst>
              <a:ext uri="{FF2B5EF4-FFF2-40B4-BE49-F238E27FC236}">
                <a16:creationId xmlns:a16="http://schemas.microsoft.com/office/drawing/2014/main" id="{B86F550E-1D8B-46BB-9965-AB583EC98555}"/>
              </a:ext>
            </a:extLst>
          </p:cNvPr>
          <p:cNvSpPr txBox="1"/>
          <p:nvPr/>
        </p:nvSpPr>
        <p:spPr>
          <a:xfrm>
            <a:off x="504056" y="1650866"/>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10:12, 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F12C0AB-0668-4B8E-8F00-6DC744FA5CBE}"/>
              </a:ext>
            </a:extLst>
          </p:cNvPr>
          <p:cNvSpPr txBox="1"/>
          <p:nvPr/>
        </p:nvSpPr>
        <p:spPr>
          <a:xfrm>
            <a:off x="0" y="2179839"/>
            <a:ext cx="4547392" cy="3049361"/>
          </a:xfrm>
          <a:prstGeom prst="rect">
            <a:avLst/>
          </a:prstGeom>
          <a:noFill/>
        </p:spPr>
        <p:txBody>
          <a:bodyPr wrap="square" rtlCol="0">
            <a:spAutoFit/>
          </a:bodyPr>
          <a:lstStyle/>
          <a:p>
            <a:pPr algn="ctr">
              <a:lnSpc>
                <a:spcPts val="2300"/>
              </a:lnSpc>
            </a:pPr>
            <a:r>
              <a:rPr lang="es-ES" sz="2400" dirty="0">
                <a:solidFill>
                  <a:srgbClr val="FFFF00"/>
                </a:solidFill>
              </a:rPr>
              <a:t>Ahora, pues, Israel,</a:t>
            </a:r>
            <a:r>
              <a:rPr lang="es-ES" sz="2400" dirty="0">
                <a:solidFill>
                  <a:schemeClr val="bg1"/>
                </a:solidFill>
              </a:rPr>
              <a:t> </a:t>
            </a:r>
            <a:r>
              <a:rPr lang="es-ES" sz="2400" dirty="0">
                <a:solidFill>
                  <a:srgbClr val="00B0F0"/>
                </a:solidFill>
              </a:rPr>
              <a:t>¿qué pide Jehová tu Dios de ti, sino que temas a Jehová tu Dios, que andes en todos sus caminos, y que lo ames, y sirvas a Jehová tu Dios con todo tu corazón y con toda tu alma; </a:t>
            </a:r>
            <a:r>
              <a:rPr lang="es-ES" sz="2400" dirty="0">
                <a:solidFill>
                  <a:srgbClr val="FFFF00"/>
                </a:solidFill>
              </a:rPr>
              <a:t>que guardes los mandamientos de Jehová y sus estatutos, que yo te prescribo hoy, </a:t>
            </a:r>
            <a:r>
              <a:rPr lang="es-ES" sz="2400" dirty="0">
                <a:solidFill>
                  <a:srgbClr val="00B0F0"/>
                </a:solidFill>
              </a:rPr>
              <a:t>para que tengas prosperidad? </a:t>
            </a:r>
          </a:p>
        </p:txBody>
      </p:sp>
      <p:sp>
        <p:nvSpPr>
          <p:cNvPr id="20" name="TextBox 19">
            <a:extLst>
              <a:ext uri="{FF2B5EF4-FFF2-40B4-BE49-F238E27FC236}">
                <a16:creationId xmlns:a16="http://schemas.microsoft.com/office/drawing/2014/main" id="{FEC1B796-88B0-467C-92CB-66B1E8672DD9}"/>
              </a:ext>
            </a:extLst>
          </p:cNvPr>
          <p:cNvSpPr txBox="1"/>
          <p:nvPr/>
        </p:nvSpPr>
        <p:spPr>
          <a:xfrm>
            <a:off x="4547392" y="32419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Nuestra responsabilidad es hacer la voluntad de Dios</a:t>
            </a:r>
          </a:p>
        </p:txBody>
      </p:sp>
    </p:spTree>
    <p:extLst>
      <p:ext uri="{BB962C8B-B14F-4D97-AF65-F5344CB8AC3E}">
        <p14:creationId xmlns:p14="http://schemas.microsoft.com/office/powerpoint/2010/main" val="48298269"/>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6:19-21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1162"/>
            <a:ext cx="9144000" cy="1279646"/>
          </a:xfrm>
          <a:prstGeom prst="rect">
            <a:avLst/>
          </a:prstGeom>
          <a:noFill/>
        </p:spPr>
        <p:txBody>
          <a:bodyPr wrap="square" rtlCol="0">
            <a:spAutoFit/>
          </a:bodyPr>
          <a:lstStyle/>
          <a:p>
            <a:pPr algn="ctr">
              <a:lnSpc>
                <a:spcPts val="2300"/>
              </a:lnSpc>
            </a:pPr>
            <a:r>
              <a:rPr lang="es-ES" sz="2400" u="sng" dirty="0">
                <a:solidFill>
                  <a:srgbClr val="FFFF00"/>
                </a:solidFill>
              </a:rPr>
              <a:t>No os hagáis tesoros en la tierra</a:t>
            </a:r>
            <a:r>
              <a:rPr lang="es-ES" sz="2400" dirty="0">
                <a:solidFill>
                  <a:srgbClr val="FFFF00"/>
                </a:solidFill>
              </a:rPr>
              <a:t>, donde la polilla y el orín corrompen, y donde ladrones minan y hurtan;</a:t>
            </a:r>
            <a:r>
              <a:rPr lang="es-ES" sz="2400" dirty="0">
                <a:solidFill>
                  <a:schemeClr val="bg1"/>
                </a:solidFill>
              </a:rPr>
              <a:t> </a:t>
            </a:r>
            <a:r>
              <a:rPr lang="es-ES" sz="2400" u="sng" dirty="0">
                <a:solidFill>
                  <a:srgbClr val="00B0F0"/>
                </a:solidFill>
              </a:rPr>
              <a:t>sino haceos tesoros en el cielo</a:t>
            </a:r>
            <a:r>
              <a:rPr lang="es-ES" sz="2400" dirty="0">
                <a:solidFill>
                  <a:srgbClr val="00B0F0"/>
                </a:solidFill>
              </a:rPr>
              <a:t>, donde ni la polilla ni el orín corrompen, y donde ladrones no minan ni hurtan. </a:t>
            </a:r>
            <a:r>
              <a:rPr lang="es-ES" sz="2400" dirty="0">
                <a:solidFill>
                  <a:schemeClr val="bg1"/>
                </a:solidFill>
              </a:rPr>
              <a:t>Porque donde esté vuestro tesoro, allí estará también vuestro corazón.</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16" name="1 CuadroTexto">
            <a:extLst>
              <a:ext uri="{FF2B5EF4-FFF2-40B4-BE49-F238E27FC236}">
                <a16:creationId xmlns:a16="http://schemas.microsoft.com/office/drawing/2014/main" id="{B86F550E-1D8B-46BB-9965-AB583EC98555}"/>
              </a:ext>
            </a:extLst>
          </p:cNvPr>
          <p:cNvSpPr txBox="1"/>
          <p:nvPr/>
        </p:nvSpPr>
        <p:spPr>
          <a:xfrm>
            <a:off x="504056" y="1650866"/>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10:12, 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F12C0AB-0668-4B8E-8F00-6DC744FA5CBE}"/>
              </a:ext>
            </a:extLst>
          </p:cNvPr>
          <p:cNvSpPr txBox="1"/>
          <p:nvPr/>
        </p:nvSpPr>
        <p:spPr>
          <a:xfrm>
            <a:off x="0" y="2179839"/>
            <a:ext cx="4547392" cy="3049361"/>
          </a:xfrm>
          <a:prstGeom prst="rect">
            <a:avLst/>
          </a:prstGeom>
          <a:noFill/>
        </p:spPr>
        <p:txBody>
          <a:bodyPr wrap="square" rtlCol="0">
            <a:spAutoFit/>
          </a:bodyPr>
          <a:lstStyle/>
          <a:p>
            <a:pPr algn="ctr">
              <a:lnSpc>
                <a:spcPts val="2300"/>
              </a:lnSpc>
            </a:pPr>
            <a:r>
              <a:rPr lang="es-ES" sz="2400" dirty="0">
                <a:solidFill>
                  <a:srgbClr val="FFFF00"/>
                </a:solidFill>
              </a:rPr>
              <a:t>Ahora, pues, Israel,</a:t>
            </a:r>
            <a:r>
              <a:rPr lang="es-ES" sz="2400" dirty="0">
                <a:solidFill>
                  <a:schemeClr val="bg1"/>
                </a:solidFill>
              </a:rPr>
              <a:t> </a:t>
            </a:r>
            <a:r>
              <a:rPr lang="es-ES" sz="2400" dirty="0">
                <a:solidFill>
                  <a:srgbClr val="00B0F0"/>
                </a:solidFill>
              </a:rPr>
              <a:t>¿qué pide Jehová tu Dios de ti, sino que temas a Jehová tu Dios, que andes en todos sus caminos, y que lo ames, y sirvas a Jehová tu Dios con todo tu corazón y con toda tu alma; </a:t>
            </a:r>
            <a:r>
              <a:rPr lang="es-ES" sz="2400" dirty="0">
                <a:solidFill>
                  <a:srgbClr val="FFFF00"/>
                </a:solidFill>
              </a:rPr>
              <a:t>que guardes los mandamientos de Jehová y sus estatutos, que yo te prescribo hoy, </a:t>
            </a:r>
            <a:r>
              <a:rPr lang="es-ES" sz="2400" dirty="0">
                <a:solidFill>
                  <a:srgbClr val="00B0F0"/>
                </a:solidFill>
              </a:rPr>
              <a:t>para que tengas prosperidad? </a:t>
            </a:r>
          </a:p>
        </p:txBody>
      </p:sp>
      <p:sp>
        <p:nvSpPr>
          <p:cNvPr id="20" name="TextBox 19">
            <a:extLst>
              <a:ext uri="{FF2B5EF4-FFF2-40B4-BE49-F238E27FC236}">
                <a16:creationId xmlns:a16="http://schemas.microsoft.com/office/drawing/2014/main" id="{FEC1B796-88B0-467C-92CB-66B1E8672DD9}"/>
              </a:ext>
            </a:extLst>
          </p:cNvPr>
          <p:cNvSpPr txBox="1"/>
          <p:nvPr/>
        </p:nvSpPr>
        <p:spPr>
          <a:xfrm>
            <a:off x="4547392" y="32419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Nuestra responsabilidad es hacer la voluntad de Dios</a:t>
            </a:r>
          </a:p>
        </p:txBody>
      </p:sp>
    </p:spTree>
    <p:extLst>
      <p:ext uri="{BB962C8B-B14F-4D97-AF65-F5344CB8AC3E}">
        <p14:creationId xmlns:p14="http://schemas.microsoft.com/office/powerpoint/2010/main" val="568957428"/>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6:19-21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1162"/>
            <a:ext cx="9144000" cy="1279646"/>
          </a:xfrm>
          <a:prstGeom prst="rect">
            <a:avLst/>
          </a:prstGeom>
          <a:noFill/>
        </p:spPr>
        <p:txBody>
          <a:bodyPr wrap="square" rtlCol="0">
            <a:spAutoFit/>
          </a:bodyPr>
          <a:lstStyle/>
          <a:p>
            <a:pPr algn="ctr">
              <a:lnSpc>
                <a:spcPts val="2300"/>
              </a:lnSpc>
            </a:pPr>
            <a:r>
              <a:rPr lang="es-ES" sz="2400" u="sng" dirty="0">
                <a:solidFill>
                  <a:srgbClr val="FFFF00"/>
                </a:solidFill>
              </a:rPr>
              <a:t>No os hagáis tesoros en la tierra</a:t>
            </a:r>
            <a:r>
              <a:rPr lang="es-ES" sz="2400" dirty="0">
                <a:solidFill>
                  <a:srgbClr val="FFFF00"/>
                </a:solidFill>
              </a:rPr>
              <a:t>, donde la polilla y el orín corrompen, y donde ladrones minan y hurtan;</a:t>
            </a:r>
            <a:r>
              <a:rPr lang="es-ES" sz="2400" dirty="0">
                <a:solidFill>
                  <a:schemeClr val="bg1"/>
                </a:solidFill>
              </a:rPr>
              <a:t> </a:t>
            </a:r>
            <a:r>
              <a:rPr lang="es-ES" sz="2400" u="sng" dirty="0">
                <a:solidFill>
                  <a:srgbClr val="00B0F0"/>
                </a:solidFill>
              </a:rPr>
              <a:t>sino haceos tesoros en el cielo</a:t>
            </a:r>
            <a:r>
              <a:rPr lang="es-ES" sz="2400" dirty="0">
                <a:solidFill>
                  <a:srgbClr val="00B0F0"/>
                </a:solidFill>
              </a:rPr>
              <a:t>, donde ni la polilla ni el orín corrompen, y donde ladrones no minan ni hurtan. </a:t>
            </a:r>
            <a:r>
              <a:rPr lang="es-ES" sz="2400" dirty="0">
                <a:solidFill>
                  <a:srgbClr val="FFFF00"/>
                </a:solidFill>
              </a:rPr>
              <a:t>Porque donde esté vuestro tesoro, allí estará también vuestro corazón.</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16" name="1 CuadroTexto">
            <a:extLst>
              <a:ext uri="{FF2B5EF4-FFF2-40B4-BE49-F238E27FC236}">
                <a16:creationId xmlns:a16="http://schemas.microsoft.com/office/drawing/2014/main" id="{B86F550E-1D8B-46BB-9965-AB583EC98555}"/>
              </a:ext>
            </a:extLst>
          </p:cNvPr>
          <p:cNvSpPr txBox="1"/>
          <p:nvPr/>
        </p:nvSpPr>
        <p:spPr>
          <a:xfrm>
            <a:off x="504056" y="1650866"/>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10:12, 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F12C0AB-0668-4B8E-8F00-6DC744FA5CBE}"/>
              </a:ext>
            </a:extLst>
          </p:cNvPr>
          <p:cNvSpPr txBox="1"/>
          <p:nvPr/>
        </p:nvSpPr>
        <p:spPr>
          <a:xfrm>
            <a:off x="0" y="2179839"/>
            <a:ext cx="4547392" cy="3049361"/>
          </a:xfrm>
          <a:prstGeom prst="rect">
            <a:avLst/>
          </a:prstGeom>
          <a:noFill/>
        </p:spPr>
        <p:txBody>
          <a:bodyPr wrap="square" rtlCol="0">
            <a:spAutoFit/>
          </a:bodyPr>
          <a:lstStyle/>
          <a:p>
            <a:pPr algn="ctr">
              <a:lnSpc>
                <a:spcPts val="2300"/>
              </a:lnSpc>
            </a:pPr>
            <a:r>
              <a:rPr lang="es-ES" sz="2400" dirty="0">
                <a:solidFill>
                  <a:srgbClr val="FFFF00"/>
                </a:solidFill>
              </a:rPr>
              <a:t>Ahora, pues, Israel,</a:t>
            </a:r>
            <a:r>
              <a:rPr lang="es-ES" sz="2400" dirty="0">
                <a:solidFill>
                  <a:schemeClr val="bg1"/>
                </a:solidFill>
              </a:rPr>
              <a:t> </a:t>
            </a:r>
            <a:r>
              <a:rPr lang="es-ES" sz="2400" dirty="0">
                <a:solidFill>
                  <a:srgbClr val="00B0F0"/>
                </a:solidFill>
              </a:rPr>
              <a:t>¿qué pide Jehová tu Dios de ti, sino que temas a Jehová tu Dios, que andes en todos sus caminos, y que lo ames, y sirvas a Jehová tu Dios con todo tu corazón y con toda tu alma; </a:t>
            </a:r>
            <a:r>
              <a:rPr lang="es-ES" sz="2400" dirty="0">
                <a:solidFill>
                  <a:srgbClr val="FFFF00"/>
                </a:solidFill>
              </a:rPr>
              <a:t>que guardes los mandamientos de Jehová y sus estatutos, que yo te prescribo hoy, </a:t>
            </a:r>
            <a:r>
              <a:rPr lang="es-ES" sz="2400" dirty="0">
                <a:solidFill>
                  <a:srgbClr val="00B0F0"/>
                </a:solidFill>
              </a:rPr>
              <a:t>para que tengas prosperidad? </a:t>
            </a:r>
          </a:p>
        </p:txBody>
      </p:sp>
      <p:sp>
        <p:nvSpPr>
          <p:cNvPr id="20" name="TextBox 19">
            <a:extLst>
              <a:ext uri="{FF2B5EF4-FFF2-40B4-BE49-F238E27FC236}">
                <a16:creationId xmlns:a16="http://schemas.microsoft.com/office/drawing/2014/main" id="{FEC1B796-88B0-467C-92CB-66B1E8672DD9}"/>
              </a:ext>
            </a:extLst>
          </p:cNvPr>
          <p:cNvSpPr txBox="1"/>
          <p:nvPr/>
        </p:nvSpPr>
        <p:spPr>
          <a:xfrm>
            <a:off x="4547392" y="32419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Nuestra responsabilidad es hacer la voluntad de Dios</a:t>
            </a:r>
          </a:p>
        </p:txBody>
      </p:sp>
    </p:spTree>
    <p:extLst>
      <p:ext uri="{BB962C8B-B14F-4D97-AF65-F5344CB8AC3E}">
        <p14:creationId xmlns:p14="http://schemas.microsoft.com/office/powerpoint/2010/main" val="1552199391"/>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6:19-21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1162"/>
            <a:ext cx="9144000" cy="1279646"/>
          </a:xfrm>
          <a:prstGeom prst="rect">
            <a:avLst/>
          </a:prstGeom>
          <a:noFill/>
        </p:spPr>
        <p:txBody>
          <a:bodyPr wrap="square" rtlCol="0">
            <a:spAutoFit/>
          </a:bodyPr>
          <a:lstStyle/>
          <a:p>
            <a:pPr algn="ctr">
              <a:lnSpc>
                <a:spcPts val="2300"/>
              </a:lnSpc>
            </a:pPr>
            <a:r>
              <a:rPr lang="es-ES" sz="2400" u="sng" dirty="0">
                <a:solidFill>
                  <a:srgbClr val="FFFF00"/>
                </a:solidFill>
              </a:rPr>
              <a:t>No os hagáis tesoros en la tierra</a:t>
            </a:r>
            <a:r>
              <a:rPr lang="es-ES" sz="2400" dirty="0">
                <a:solidFill>
                  <a:srgbClr val="FFFF00"/>
                </a:solidFill>
              </a:rPr>
              <a:t>, donde la polilla y el orín corrompen, y donde ladrones minan y hurtan;</a:t>
            </a:r>
            <a:r>
              <a:rPr lang="es-ES" sz="2400" dirty="0">
                <a:solidFill>
                  <a:schemeClr val="bg1"/>
                </a:solidFill>
              </a:rPr>
              <a:t> </a:t>
            </a:r>
            <a:r>
              <a:rPr lang="es-ES" sz="2400" u="sng" dirty="0">
                <a:solidFill>
                  <a:srgbClr val="00B0F0"/>
                </a:solidFill>
              </a:rPr>
              <a:t>sino haceos tesoros en el cielo</a:t>
            </a:r>
            <a:r>
              <a:rPr lang="es-ES" sz="2400" dirty="0">
                <a:solidFill>
                  <a:srgbClr val="00B0F0"/>
                </a:solidFill>
              </a:rPr>
              <a:t>, donde ni la polilla ni el orín corrompen, y donde ladrones no minan ni hurtan. </a:t>
            </a:r>
            <a:r>
              <a:rPr lang="es-ES" sz="2400" dirty="0">
                <a:solidFill>
                  <a:srgbClr val="FFFF00"/>
                </a:solidFill>
              </a:rPr>
              <a:t>Porque donde esté vuestro tesoro, allí estará también vuestro corazón.</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16" name="1 CuadroTexto">
            <a:extLst>
              <a:ext uri="{FF2B5EF4-FFF2-40B4-BE49-F238E27FC236}">
                <a16:creationId xmlns:a16="http://schemas.microsoft.com/office/drawing/2014/main" id="{B86F550E-1D8B-46BB-9965-AB583EC98555}"/>
              </a:ext>
            </a:extLst>
          </p:cNvPr>
          <p:cNvSpPr txBox="1"/>
          <p:nvPr/>
        </p:nvSpPr>
        <p:spPr>
          <a:xfrm>
            <a:off x="504056" y="1578858"/>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1Timoteo 6:17-19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F12C0AB-0668-4B8E-8F00-6DC744FA5CBE}"/>
              </a:ext>
            </a:extLst>
          </p:cNvPr>
          <p:cNvSpPr txBox="1"/>
          <p:nvPr/>
        </p:nvSpPr>
        <p:spPr>
          <a:xfrm>
            <a:off x="36004" y="2060097"/>
            <a:ext cx="4427984" cy="3488584"/>
          </a:xfrm>
          <a:prstGeom prst="rect">
            <a:avLst/>
          </a:prstGeom>
          <a:noFill/>
        </p:spPr>
        <p:txBody>
          <a:bodyPr wrap="square" rtlCol="0">
            <a:spAutoFit/>
          </a:bodyPr>
          <a:lstStyle/>
          <a:p>
            <a:pPr algn="ctr">
              <a:lnSpc>
                <a:spcPts val="2200"/>
              </a:lnSpc>
            </a:pPr>
            <a:r>
              <a:rPr lang="es-ES" sz="2400" dirty="0">
                <a:solidFill>
                  <a:schemeClr val="bg1"/>
                </a:solidFill>
              </a:rPr>
              <a:t>A los ricos de este siglo manda que no sean altivos, ni pongan la esperanza en las riquezas, las cuales son inciertas, sino en el Dios vivo, que nos da todas las cosas en abundancia para que las disfrutemos. Que hagan bien, que sean ricos en buenas obras, dadivosos, generosos; atesorando para sí buen fundamento para lo por venir, que echen mano de la vida eterna.</a:t>
            </a:r>
          </a:p>
        </p:txBody>
      </p:sp>
      <p:sp>
        <p:nvSpPr>
          <p:cNvPr id="20" name="TextBox 19">
            <a:extLst>
              <a:ext uri="{FF2B5EF4-FFF2-40B4-BE49-F238E27FC236}">
                <a16:creationId xmlns:a16="http://schemas.microsoft.com/office/drawing/2014/main" id="{FEC1B796-88B0-467C-92CB-66B1E8672DD9}"/>
              </a:ext>
            </a:extLst>
          </p:cNvPr>
          <p:cNvSpPr txBox="1"/>
          <p:nvPr/>
        </p:nvSpPr>
        <p:spPr>
          <a:xfrm>
            <a:off x="4547392" y="32419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Nuestra responsabilidad es hacer la voluntad de Dios</a:t>
            </a:r>
          </a:p>
        </p:txBody>
      </p:sp>
    </p:spTree>
    <p:extLst>
      <p:ext uri="{BB962C8B-B14F-4D97-AF65-F5344CB8AC3E}">
        <p14:creationId xmlns:p14="http://schemas.microsoft.com/office/powerpoint/2010/main" val="3497584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6:19-21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1162"/>
            <a:ext cx="9144000" cy="1279646"/>
          </a:xfrm>
          <a:prstGeom prst="rect">
            <a:avLst/>
          </a:prstGeom>
          <a:noFill/>
        </p:spPr>
        <p:txBody>
          <a:bodyPr wrap="square" rtlCol="0">
            <a:spAutoFit/>
          </a:bodyPr>
          <a:lstStyle/>
          <a:p>
            <a:pPr algn="ctr">
              <a:lnSpc>
                <a:spcPts val="2300"/>
              </a:lnSpc>
            </a:pPr>
            <a:r>
              <a:rPr lang="es-ES" sz="2400" u="sng" dirty="0">
                <a:solidFill>
                  <a:srgbClr val="FFFF00"/>
                </a:solidFill>
              </a:rPr>
              <a:t>No os hagáis tesoros en la tierra</a:t>
            </a:r>
            <a:r>
              <a:rPr lang="es-ES" sz="2400" dirty="0">
                <a:solidFill>
                  <a:srgbClr val="FFFF00"/>
                </a:solidFill>
              </a:rPr>
              <a:t>, donde la polilla y el orín corrompen, y donde ladrones minan y hurtan;</a:t>
            </a:r>
            <a:r>
              <a:rPr lang="es-ES" sz="2400" dirty="0">
                <a:solidFill>
                  <a:schemeClr val="bg1"/>
                </a:solidFill>
              </a:rPr>
              <a:t> </a:t>
            </a:r>
            <a:r>
              <a:rPr lang="es-ES" sz="2400" u="sng" dirty="0">
                <a:solidFill>
                  <a:srgbClr val="00B0F0"/>
                </a:solidFill>
              </a:rPr>
              <a:t>sino haceos tesoros en el cielo</a:t>
            </a:r>
            <a:r>
              <a:rPr lang="es-ES" sz="2400" dirty="0">
                <a:solidFill>
                  <a:srgbClr val="00B0F0"/>
                </a:solidFill>
              </a:rPr>
              <a:t>, donde ni la polilla ni el orín corrompen, y donde ladrones no minan ni hurtan. </a:t>
            </a:r>
            <a:r>
              <a:rPr lang="es-ES" sz="2400" dirty="0">
                <a:solidFill>
                  <a:srgbClr val="FFFF00"/>
                </a:solidFill>
              </a:rPr>
              <a:t>Porque donde esté vuestro tesoro, allí estará también vuestro corazón.</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16" name="1 CuadroTexto">
            <a:extLst>
              <a:ext uri="{FF2B5EF4-FFF2-40B4-BE49-F238E27FC236}">
                <a16:creationId xmlns:a16="http://schemas.microsoft.com/office/drawing/2014/main" id="{B86F550E-1D8B-46BB-9965-AB583EC98555}"/>
              </a:ext>
            </a:extLst>
          </p:cNvPr>
          <p:cNvSpPr txBox="1"/>
          <p:nvPr/>
        </p:nvSpPr>
        <p:spPr>
          <a:xfrm>
            <a:off x="504056" y="1578858"/>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1Timoteo 6:17-19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F12C0AB-0668-4B8E-8F00-6DC744FA5CBE}"/>
              </a:ext>
            </a:extLst>
          </p:cNvPr>
          <p:cNvSpPr txBox="1"/>
          <p:nvPr/>
        </p:nvSpPr>
        <p:spPr>
          <a:xfrm>
            <a:off x="36004" y="2060097"/>
            <a:ext cx="4427984" cy="3488584"/>
          </a:xfrm>
          <a:prstGeom prst="rect">
            <a:avLst/>
          </a:prstGeom>
          <a:noFill/>
        </p:spPr>
        <p:txBody>
          <a:bodyPr wrap="square" rtlCol="0">
            <a:spAutoFit/>
          </a:bodyPr>
          <a:lstStyle/>
          <a:p>
            <a:pPr algn="ctr">
              <a:lnSpc>
                <a:spcPts val="2200"/>
              </a:lnSpc>
            </a:pPr>
            <a:r>
              <a:rPr lang="es-ES" sz="2400" dirty="0">
                <a:solidFill>
                  <a:srgbClr val="FFFF00"/>
                </a:solidFill>
              </a:rPr>
              <a:t>A los ricos de este siglo manda que no sean altivos, </a:t>
            </a:r>
            <a:r>
              <a:rPr lang="es-ES" sz="2400" dirty="0">
                <a:solidFill>
                  <a:schemeClr val="bg1"/>
                </a:solidFill>
              </a:rPr>
              <a:t>ni pongan la esperanza en las riquezas, las cuales son inciertas, sino en el Dios vivo, que nos da todas las cosas en abundancia para que las disfrutemos. Que hagan bien, que sean ricos en buenas obras, dadivosos, generosos; atesorando para sí buen fundamento para lo por venir, que echen mano de la vida eterna.</a:t>
            </a:r>
          </a:p>
        </p:txBody>
      </p:sp>
      <p:sp>
        <p:nvSpPr>
          <p:cNvPr id="20" name="TextBox 19">
            <a:extLst>
              <a:ext uri="{FF2B5EF4-FFF2-40B4-BE49-F238E27FC236}">
                <a16:creationId xmlns:a16="http://schemas.microsoft.com/office/drawing/2014/main" id="{FEC1B796-88B0-467C-92CB-66B1E8672DD9}"/>
              </a:ext>
            </a:extLst>
          </p:cNvPr>
          <p:cNvSpPr txBox="1"/>
          <p:nvPr/>
        </p:nvSpPr>
        <p:spPr>
          <a:xfrm>
            <a:off x="4547392" y="32419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Nuestra responsabilidad es hacer la voluntad de Dios</a:t>
            </a:r>
          </a:p>
        </p:txBody>
      </p:sp>
    </p:spTree>
    <p:extLst>
      <p:ext uri="{BB962C8B-B14F-4D97-AF65-F5344CB8AC3E}">
        <p14:creationId xmlns:p14="http://schemas.microsoft.com/office/powerpoint/2010/main" val="708848652"/>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6:19-21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1162"/>
            <a:ext cx="9144000" cy="1279646"/>
          </a:xfrm>
          <a:prstGeom prst="rect">
            <a:avLst/>
          </a:prstGeom>
          <a:noFill/>
        </p:spPr>
        <p:txBody>
          <a:bodyPr wrap="square" rtlCol="0">
            <a:spAutoFit/>
          </a:bodyPr>
          <a:lstStyle/>
          <a:p>
            <a:pPr algn="ctr">
              <a:lnSpc>
                <a:spcPts val="2300"/>
              </a:lnSpc>
            </a:pPr>
            <a:r>
              <a:rPr lang="es-ES" sz="2400" u="sng" dirty="0">
                <a:solidFill>
                  <a:srgbClr val="FFFF00"/>
                </a:solidFill>
              </a:rPr>
              <a:t>No os hagáis tesoros en la tierra</a:t>
            </a:r>
            <a:r>
              <a:rPr lang="es-ES" sz="2400" dirty="0">
                <a:solidFill>
                  <a:srgbClr val="FFFF00"/>
                </a:solidFill>
              </a:rPr>
              <a:t>, donde la polilla y el orín corrompen, y donde ladrones minan y hurtan;</a:t>
            </a:r>
            <a:r>
              <a:rPr lang="es-ES" sz="2400" dirty="0">
                <a:solidFill>
                  <a:schemeClr val="bg1"/>
                </a:solidFill>
              </a:rPr>
              <a:t> </a:t>
            </a:r>
            <a:r>
              <a:rPr lang="es-ES" sz="2400" u="sng" dirty="0">
                <a:solidFill>
                  <a:srgbClr val="00B0F0"/>
                </a:solidFill>
              </a:rPr>
              <a:t>sino haceos tesoros en el cielo</a:t>
            </a:r>
            <a:r>
              <a:rPr lang="es-ES" sz="2400" dirty="0">
                <a:solidFill>
                  <a:srgbClr val="00B0F0"/>
                </a:solidFill>
              </a:rPr>
              <a:t>, donde ni la polilla ni el orín corrompen, y donde ladrones no minan ni hurtan. </a:t>
            </a:r>
            <a:r>
              <a:rPr lang="es-ES" sz="2400" dirty="0">
                <a:solidFill>
                  <a:srgbClr val="FFFF00"/>
                </a:solidFill>
              </a:rPr>
              <a:t>Porque donde esté vuestro tesoro, allí estará también vuestro corazón.</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16" name="1 CuadroTexto">
            <a:extLst>
              <a:ext uri="{FF2B5EF4-FFF2-40B4-BE49-F238E27FC236}">
                <a16:creationId xmlns:a16="http://schemas.microsoft.com/office/drawing/2014/main" id="{B86F550E-1D8B-46BB-9965-AB583EC98555}"/>
              </a:ext>
            </a:extLst>
          </p:cNvPr>
          <p:cNvSpPr txBox="1"/>
          <p:nvPr/>
        </p:nvSpPr>
        <p:spPr>
          <a:xfrm>
            <a:off x="504056" y="1578858"/>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1Timoteo 6:17-19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F12C0AB-0668-4B8E-8F00-6DC744FA5CBE}"/>
              </a:ext>
            </a:extLst>
          </p:cNvPr>
          <p:cNvSpPr txBox="1"/>
          <p:nvPr/>
        </p:nvSpPr>
        <p:spPr>
          <a:xfrm>
            <a:off x="36004" y="2060097"/>
            <a:ext cx="4427984" cy="3488584"/>
          </a:xfrm>
          <a:prstGeom prst="rect">
            <a:avLst/>
          </a:prstGeom>
          <a:noFill/>
        </p:spPr>
        <p:txBody>
          <a:bodyPr wrap="square" rtlCol="0">
            <a:spAutoFit/>
          </a:bodyPr>
          <a:lstStyle/>
          <a:p>
            <a:pPr algn="ctr">
              <a:lnSpc>
                <a:spcPts val="2200"/>
              </a:lnSpc>
            </a:pPr>
            <a:r>
              <a:rPr lang="es-ES" sz="2400" dirty="0">
                <a:solidFill>
                  <a:srgbClr val="FFFF00"/>
                </a:solidFill>
              </a:rPr>
              <a:t>A los ricos de este siglo manda que no sean altivos, </a:t>
            </a:r>
            <a:r>
              <a:rPr lang="es-ES" sz="2400" dirty="0">
                <a:solidFill>
                  <a:srgbClr val="00B0F0"/>
                </a:solidFill>
              </a:rPr>
              <a:t>ni pongan la esperanza en las riquezas, las cuales son inciertas, </a:t>
            </a:r>
            <a:r>
              <a:rPr lang="es-ES" sz="2400" dirty="0">
                <a:solidFill>
                  <a:schemeClr val="bg1"/>
                </a:solidFill>
              </a:rPr>
              <a:t>sino en el Dios vivo, que nos da todas las cosas en abundancia para que las disfrutemos. Que hagan bien, que sean ricos en buenas obras, dadivosos, generosos; atesorando para sí buen fundamento para lo por venir, que echen mano de la vida eterna.</a:t>
            </a:r>
          </a:p>
        </p:txBody>
      </p:sp>
      <p:sp>
        <p:nvSpPr>
          <p:cNvPr id="20" name="TextBox 19">
            <a:extLst>
              <a:ext uri="{FF2B5EF4-FFF2-40B4-BE49-F238E27FC236}">
                <a16:creationId xmlns:a16="http://schemas.microsoft.com/office/drawing/2014/main" id="{FEC1B796-88B0-467C-92CB-66B1E8672DD9}"/>
              </a:ext>
            </a:extLst>
          </p:cNvPr>
          <p:cNvSpPr txBox="1"/>
          <p:nvPr/>
        </p:nvSpPr>
        <p:spPr>
          <a:xfrm>
            <a:off x="4547392" y="32419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Nuestra responsabilidad es hacer la voluntad de Dios</a:t>
            </a:r>
          </a:p>
        </p:txBody>
      </p:sp>
    </p:spTree>
    <p:extLst>
      <p:ext uri="{BB962C8B-B14F-4D97-AF65-F5344CB8AC3E}">
        <p14:creationId xmlns:p14="http://schemas.microsoft.com/office/powerpoint/2010/main" val="3270684192"/>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6:19-21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1162"/>
            <a:ext cx="9144000" cy="1279646"/>
          </a:xfrm>
          <a:prstGeom prst="rect">
            <a:avLst/>
          </a:prstGeom>
          <a:noFill/>
        </p:spPr>
        <p:txBody>
          <a:bodyPr wrap="square" rtlCol="0">
            <a:spAutoFit/>
          </a:bodyPr>
          <a:lstStyle/>
          <a:p>
            <a:pPr algn="ctr">
              <a:lnSpc>
                <a:spcPts val="2300"/>
              </a:lnSpc>
            </a:pPr>
            <a:r>
              <a:rPr lang="es-ES" sz="2400" u="sng" dirty="0">
                <a:solidFill>
                  <a:srgbClr val="FFFF00"/>
                </a:solidFill>
              </a:rPr>
              <a:t>No os hagáis tesoros en la tierra</a:t>
            </a:r>
            <a:r>
              <a:rPr lang="es-ES" sz="2400" dirty="0">
                <a:solidFill>
                  <a:srgbClr val="FFFF00"/>
                </a:solidFill>
              </a:rPr>
              <a:t>, donde la polilla y el orín corrompen, y donde ladrones minan y hurtan;</a:t>
            </a:r>
            <a:r>
              <a:rPr lang="es-ES" sz="2400" dirty="0">
                <a:solidFill>
                  <a:schemeClr val="bg1"/>
                </a:solidFill>
              </a:rPr>
              <a:t> </a:t>
            </a:r>
            <a:r>
              <a:rPr lang="es-ES" sz="2400" u="sng" dirty="0">
                <a:solidFill>
                  <a:srgbClr val="00B0F0"/>
                </a:solidFill>
              </a:rPr>
              <a:t>sino haceos tesoros en el cielo</a:t>
            </a:r>
            <a:r>
              <a:rPr lang="es-ES" sz="2400" dirty="0">
                <a:solidFill>
                  <a:srgbClr val="00B0F0"/>
                </a:solidFill>
              </a:rPr>
              <a:t>, donde ni la polilla ni el orín corrompen, y donde ladrones no minan ni hurtan. </a:t>
            </a:r>
            <a:r>
              <a:rPr lang="es-ES" sz="2400" dirty="0">
                <a:solidFill>
                  <a:srgbClr val="FFFF00"/>
                </a:solidFill>
              </a:rPr>
              <a:t>Porque donde esté vuestro tesoro, allí estará también vuestro corazón.</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16" name="1 CuadroTexto">
            <a:extLst>
              <a:ext uri="{FF2B5EF4-FFF2-40B4-BE49-F238E27FC236}">
                <a16:creationId xmlns:a16="http://schemas.microsoft.com/office/drawing/2014/main" id="{B86F550E-1D8B-46BB-9965-AB583EC98555}"/>
              </a:ext>
            </a:extLst>
          </p:cNvPr>
          <p:cNvSpPr txBox="1"/>
          <p:nvPr/>
        </p:nvSpPr>
        <p:spPr>
          <a:xfrm>
            <a:off x="504056" y="1578858"/>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1Timoteo 6:17-19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F12C0AB-0668-4B8E-8F00-6DC744FA5CBE}"/>
              </a:ext>
            </a:extLst>
          </p:cNvPr>
          <p:cNvSpPr txBox="1"/>
          <p:nvPr/>
        </p:nvSpPr>
        <p:spPr>
          <a:xfrm>
            <a:off x="36004" y="2060097"/>
            <a:ext cx="4427984" cy="3488584"/>
          </a:xfrm>
          <a:prstGeom prst="rect">
            <a:avLst/>
          </a:prstGeom>
          <a:noFill/>
        </p:spPr>
        <p:txBody>
          <a:bodyPr wrap="square" rtlCol="0">
            <a:spAutoFit/>
          </a:bodyPr>
          <a:lstStyle/>
          <a:p>
            <a:pPr algn="ctr">
              <a:lnSpc>
                <a:spcPts val="2200"/>
              </a:lnSpc>
            </a:pPr>
            <a:r>
              <a:rPr lang="es-ES" sz="2400" dirty="0">
                <a:solidFill>
                  <a:srgbClr val="FFFF00"/>
                </a:solidFill>
              </a:rPr>
              <a:t>A los ricos de este siglo manda que no sean altivos, </a:t>
            </a:r>
            <a:r>
              <a:rPr lang="es-ES" sz="2400" dirty="0">
                <a:solidFill>
                  <a:srgbClr val="00B0F0"/>
                </a:solidFill>
              </a:rPr>
              <a:t>ni pongan la esperanza en las riquezas, las cuales son inciertas, </a:t>
            </a:r>
            <a:r>
              <a:rPr lang="es-ES" sz="2400" dirty="0">
                <a:solidFill>
                  <a:srgbClr val="FFFF00"/>
                </a:solidFill>
              </a:rPr>
              <a:t>sino en el Dios vivo, que nos da todas las cosas en abundancia para que las disfrutemos. </a:t>
            </a:r>
            <a:r>
              <a:rPr lang="es-ES" sz="2400" dirty="0">
                <a:solidFill>
                  <a:schemeClr val="bg1"/>
                </a:solidFill>
              </a:rPr>
              <a:t>Que hagan bien, que sean ricos en buenas obras, dadivosos, generosos; atesorando para sí buen fundamento para lo por venir, que echen mano de la vida eterna.</a:t>
            </a:r>
          </a:p>
        </p:txBody>
      </p:sp>
      <p:sp>
        <p:nvSpPr>
          <p:cNvPr id="20" name="TextBox 19">
            <a:extLst>
              <a:ext uri="{FF2B5EF4-FFF2-40B4-BE49-F238E27FC236}">
                <a16:creationId xmlns:a16="http://schemas.microsoft.com/office/drawing/2014/main" id="{FEC1B796-88B0-467C-92CB-66B1E8672DD9}"/>
              </a:ext>
            </a:extLst>
          </p:cNvPr>
          <p:cNvSpPr txBox="1"/>
          <p:nvPr/>
        </p:nvSpPr>
        <p:spPr>
          <a:xfrm>
            <a:off x="4547392" y="32419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Nuestra responsabilidad es hacer la voluntad de Dios</a:t>
            </a:r>
          </a:p>
        </p:txBody>
      </p:sp>
    </p:spTree>
    <p:extLst>
      <p:ext uri="{BB962C8B-B14F-4D97-AF65-F5344CB8AC3E}">
        <p14:creationId xmlns:p14="http://schemas.microsoft.com/office/powerpoint/2010/main" val="4203910893"/>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6:19-21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1162"/>
            <a:ext cx="9144000" cy="1279646"/>
          </a:xfrm>
          <a:prstGeom prst="rect">
            <a:avLst/>
          </a:prstGeom>
          <a:noFill/>
        </p:spPr>
        <p:txBody>
          <a:bodyPr wrap="square" rtlCol="0">
            <a:spAutoFit/>
          </a:bodyPr>
          <a:lstStyle/>
          <a:p>
            <a:pPr algn="ctr">
              <a:lnSpc>
                <a:spcPts val="2300"/>
              </a:lnSpc>
            </a:pPr>
            <a:r>
              <a:rPr lang="es-ES" sz="2400" u="sng" dirty="0">
                <a:solidFill>
                  <a:srgbClr val="FFFF00"/>
                </a:solidFill>
              </a:rPr>
              <a:t>No os hagáis tesoros en la tierra</a:t>
            </a:r>
            <a:r>
              <a:rPr lang="es-ES" sz="2400" dirty="0">
                <a:solidFill>
                  <a:srgbClr val="FFFF00"/>
                </a:solidFill>
              </a:rPr>
              <a:t>, donde la polilla y el orín corrompen, y donde ladrones minan y hurtan;</a:t>
            </a:r>
            <a:r>
              <a:rPr lang="es-ES" sz="2400" dirty="0">
                <a:solidFill>
                  <a:schemeClr val="bg1"/>
                </a:solidFill>
              </a:rPr>
              <a:t> </a:t>
            </a:r>
            <a:r>
              <a:rPr lang="es-ES" sz="2400" u="sng" dirty="0">
                <a:solidFill>
                  <a:srgbClr val="00B0F0"/>
                </a:solidFill>
              </a:rPr>
              <a:t>sino haceos tesoros en el cielo</a:t>
            </a:r>
            <a:r>
              <a:rPr lang="es-ES" sz="2400" dirty="0">
                <a:solidFill>
                  <a:srgbClr val="00B0F0"/>
                </a:solidFill>
              </a:rPr>
              <a:t>, donde ni la polilla ni el orín corrompen, y donde ladrones no minan ni hurtan. </a:t>
            </a:r>
            <a:r>
              <a:rPr lang="es-ES" sz="2400" dirty="0">
                <a:solidFill>
                  <a:srgbClr val="FFFF00"/>
                </a:solidFill>
              </a:rPr>
              <a:t>Porque donde esté vuestro tesoro, allí estará también vuestro corazón.</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16" name="1 CuadroTexto">
            <a:extLst>
              <a:ext uri="{FF2B5EF4-FFF2-40B4-BE49-F238E27FC236}">
                <a16:creationId xmlns:a16="http://schemas.microsoft.com/office/drawing/2014/main" id="{B86F550E-1D8B-46BB-9965-AB583EC98555}"/>
              </a:ext>
            </a:extLst>
          </p:cNvPr>
          <p:cNvSpPr txBox="1"/>
          <p:nvPr/>
        </p:nvSpPr>
        <p:spPr>
          <a:xfrm>
            <a:off x="504056" y="1578858"/>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1Timoteo 6:17-19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F12C0AB-0668-4B8E-8F00-6DC744FA5CBE}"/>
              </a:ext>
            </a:extLst>
          </p:cNvPr>
          <p:cNvSpPr txBox="1"/>
          <p:nvPr/>
        </p:nvSpPr>
        <p:spPr>
          <a:xfrm>
            <a:off x="36004" y="2060097"/>
            <a:ext cx="4427984" cy="3488584"/>
          </a:xfrm>
          <a:prstGeom prst="rect">
            <a:avLst/>
          </a:prstGeom>
          <a:noFill/>
        </p:spPr>
        <p:txBody>
          <a:bodyPr wrap="square" rtlCol="0">
            <a:spAutoFit/>
          </a:bodyPr>
          <a:lstStyle/>
          <a:p>
            <a:pPr algn="ctr">
              <a:lnSpc>
                <a:spcPts val="2200"/>
              </a:lnSpc>
            </a:pPr>
            <a:r>
              <a:rPr lang="es-ES" sz="2400" dirty="0">
                <a:solidFill>
                  <a:srgbClr val="FFFF00"/>
                </a:solidFill>
              </a:rPr>
              <a:t>A los ricos de este siglo manda que no sean altivos, </a:t>
            </a:r>
            <a:r>
              <a:rPr lang="es-ES" sz="2400" dirty="0">
                <a:solidFill>
                  <a:srgbClr val="00B0F0"/>
                </a:solidFill>
              </a:rPr>
              <a:t>ni pongan la esperanza en las riquezas, las cuales son inciertas, </a:t>
            </a:r>
            <a:r>
              <a:rPr lang="es-ES" sz="2400" dirty="0">
                <a:solidFill>
                  <a:srgbClr val="FFFF00"/>
                </a:solidFill>
              </a:rPr>
              <a:t>sino en el Dios vivo, que nos da todas las cosas en abundancia para que las disfrutemos. </a:t>
            </a:r>
            <a:r>
              <a:rPr lang="es-ES" sz="2400" dirty="0">
                <a:solidFill>
                  <a:srgbClr val="00B0F0"/>
                </a:solidFill>
              </a:rPr>
              <a:t>Que hagan bien, que sean ricos en buenas obras, </a:t>
            </a:r>
            <a:r>
              <a:rPr lang="es-ES" sz="2400" dirty="0">
                <a:solidFill>
                  <a:schemeClr val="bg1"/>
                </a:solidFill>
              </a:rPr>
              <a:t>dadivosos, generosos; atesorando para sí buen fundamento para lo por venir, que echen mano de la vida eterna.</a:t>
            </a:r>
          </a:p>
        </p:txBody>
      </p:sp>
      <p:sp>
        <p:nvSpPr>
          <p:cNvPr id="20" name="TextBox 19">
            <a:extLst>
              <a:ext uri="{FF2B5EF4-FFF2-40B4-BE49-F238E27FC236}">
                <a16:creationId xmlns:a16="http://schemas.microsoft.com/office/drawing/2014/main" id="{FEC1B796-88B0-467C-92CB-66B1E8672DD9}"/>
              </a:ext>
            </a:extLst>
          </p:cNvPr>
          <p:cNvSpPr txBox="1"/>
          <p:nvPr/>
        </p:nvSpPr>
        <p:spPr>
          <a:xfrm>
            <a:off x="4547392" y="32419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Nuestra responsabilidad es hacer la voluntad de Dios</a:t>
            </a:r>
          </a:p>
        </p:txBody>
      </p:sp>
    </p:spTree>
    <p:extLst>
      <p:ext uri="{BB962C8B-B14F-4D97-AF65-F5344CB8AC3E}">
        <p14:creationId xmlns:p14="http://schemas.microsoft.com/office/powerpoint/2010/main" val="1530896384"/>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6:19-21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1162"/>
            <a:ext cx="9144000" cy="1279646"/>
          </a:xfrm>
          <a:prstGeom prst="rect">
            <a:avLst/>
          </a:prstGeom>
          <a:noFill/>
        </p:spPr>
        <p:txBody>
          <a:bodyPr wrap="square" rtlCol="0">
            <a:spAutoFit/>
          </a:bodyPr>
          <a:lstStyle/>
          <a:p>
            <a:pPr algn="ctr">
              <a:lnSpc>
                <a:spcPts val="2300"/>
              </a:lnSpc>
            </a:pPr>
            <a:r>
              <a:rPr lang="es-ES" sz="2400" u="sng" dirty="0">
                <a:solidFill>
                  <a:srgbClr val="FFFF00"/>
                </a:solidFill>
              </a:rPr>
              <a:t>No os hagáis tesoros en la tierra</a:t>
            </a:r>
            <a:r>
              <a:rPr lang="es-ES" sz="2400" dirty="0">
                <a:solidFill>
                  <a:srgbClr val="FFFF00"/>
                </a:solidFill>
              </a:rPr>
              <a:t>, donde la polilla y el orín corrompen, y donde ladrones minan y hurtan;</a:t>
            </a:r>
            <a:r>
              <a:rPr lang="es-ES" sz="2400" dirty="0">
                <a:solidFill>
                  <a:schemeClr val="bg1"/>
                </a:solidFill>
              </a:rPr>
              <a:t> </a:t>
            </a:r>
            <a:r>
              <a:rPr lang="es-ES" sz="2400" u="sng" dirty="0">
                <a:solidFill>
                  <a:srgbClr val="00B0F0"/>
                </a:solidFill>
              </a:rPr>
              <a:t>sino haceos tesoros en el cielo</a:t>
            </a:r>
            <a:r>
              <a:rPr lang="es-ES" sz="2400" dirty="0">
                <a:solidFill>
                  <a:srgbClr val="00B0F0"/>
                </a:solidFill>
              </a:rPr>
              <a:t>, donde ni la polilla ni el orín corrompen, y donde ladrones no minan ni hurtan. </a:t>
            </a:r>
            <a:r>
              <a:rPr lang="es-ES" sz="2400" dirty="0">
                <a:solidFill>
                  <a:srgbClr val="FFFF00"/>
                </a:solidFill>
              </a:rPr>
              <a:t>Porque donde esté vuestro tesoro, allí estará también vuestro corazón.</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16" name="1 CuadroTexto">
            <a:extLst>
              <a:ext uri="{FF2B5EF4-FFF2-40B4-BE49-F238E27FC236}">
                <a16:creationId xmlns:a16="http://schemas.microsoft.com/office/drawing/2014/main" id="{B86F550E-1D8B-46BB-9965-AB583EC98555}"/>
              </a:ext>
            </a:extLst>
          </p:cNvPr>
          <p:cNvSpPr txBox="1"/>
          <p:nvPr/>
        </p:nvSpPr>
        <p:spPr>
          <a:xfrm>
            <a:off x="504056" y="1578858"/>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1Timoteo 6:17-19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F12C0AB-0668-4B8E-8F00-6DC744FA5CBE}"/>
              </a:ext>
            </a:extLst>
          </p:cNvPr>
          <p:cNvSpPr txBox="1"/>
          <p:nvPr/>
        </p:nvSpPr>
        <p:spPr>
          <a:xfrm>
            <a:off x="36004" y="2060097"/>
            <a:ext cx="4427984" cy="3488584"/>
          </a:xfrm>
          <a:prstGeom prst="rect">
            <a:avLst/>
          </a:prstGeom>
          <a:noFill/>
        </p:spPr>
        <p:txBody>
          <a:bodyPr wrap="square" rtlCol="0">
            <a:spAutoFit/>
          </a:bodyPr>
          <a:lstStyle/>
          <a:p>
            <a:pPr algn="ctr">
              <a:lnSpc>
                <a:spcPts val="2200"/>
              </a:lnSpc>
            </a:pPr>
            <a:r>
              <a:rPr lang="es-ES" sz="2400" dirty="0">
                <a:solidFill>
                  <a:srgbClr val="FFFF00"/>
                </a:solidFill>
              </a:rPr>
              <a:t>A los ricos de este siglo manda que no sean altivos, </a:t>
            </a:r>
            <a:r>
              <a:rPr lang="es-ES" sz="2400" dirty="0">
                <a:solidFill>
                  <a:srgbClr val="00B0F0"/>
                </a:solidFill>
              </a:rPr>
              <a:t>ni pongan la esperanza en las riquezas, las cuales son inciertas, </a:t>
            </a:r>
            <a:r>
              <a:rPr lang="es-ES" sz="2400" dirty="0">
                <a:solidFill>
                  <a:srgbClr val="FFFF00"/>
                </a:solidFill>
              </a:rPr>
              <a:t>sino en el Dios vivo, que nos da todas las cosas en abundancia para que las disfrutemos. </a:t>
            </a:r>
            <a:r>
              <a:rPr lang="es-ES" sz="2400" dirty="0">
                <a:solidFill>
                  <a:srgbClr val="00B0F0"/>
                </a:solidFill>
              </a:rPr>
              <a:t>Que hagan bien, que sean ricos en buenas obras, </a:t>
            </a:r>
            <a:r>
              <a:rPr lang="es-ES" sz="2400" dirty="0">
                <a:solidFill>
                  <a:srgbClr val="FFFF00"/>
                </a:solidFill>
              </a:rPr>
              <a:t>dadivosos, generosos; atesorando para sí buen fundamento para lo por venir, </a:t>
            </a:r>
            <a:r>
              <a:rPr lang="es-ES" sz="2400" dirty="0">
                <a:solidFill>
                  <a:schemeClr val="bg1"/>
                </a:solidFill>
              </a:rPr>
              <a:t>que echen mano de la vida eterna.</a:t>
            </a:r>
          </a:p>
        </p:txBody>
      </p:sp>
      <p:sp>
        <p:nvSpPr>
          <p:cNvPr id="20" name="TextBox 19">
            <a:extLst>
              <a:ext uri="{FF2B5EF4-FFF2-40B4-BE49-F238E27FC236}">
                <a16:creationId xmlns:a16="http://schemas.microsoft.com/office/drawing/2014/main" id="{FEC1B796-88B0-467C-92CB-66B1E8672DD9}"/>
              </a:ext>
            </a:extLst>
          </p:cNvPr>
          <p:cNvSpPr txBox="1"/>
          <p:nvPr/>
        </p:nvSpPr>
        <p:spPr>
          <a:xfrm>
            <a:off x="4547392" y="32419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Nuestra responsabilidad es hacer la voluntad de Dios</a:t>
            </a:r>
          </a:p>
        </p:txBody>
      </p:sp>
    </p:spTree>
    <p:extLst>
      <p:ext uri="{BB962C8B-B14F-4D97-AF65-F5344CB8AC3E}">
        <p14:creationId xmlns:p14="http://schemas.microsoft.com/office/powerpoint/2010/main" val="3229843002"/>
      </p:ext>
    </p:extLst>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Parte de la familia de Dios</a:t>
            </a:r>
          </a:p>
        </p:txBody>
      </p:sp>
      <p:sp>
        <p:nvSpPr>
          <p:cNvPr id="18" name="TextBox 17">
            <a:extLst>
              <a:ext uri="{FF2B5EF4-FFF2-40B4-BE49-F238E27FC236}">
                <a16:creationId xmlns:a16="http://schemas.microsoft.com/office/drawing/2014/main" id="{AB34A054-AC9E-4397-B798-CBBE94F3C7B6}"/>
              </a:ext>
            </a:extLst>
          </p:cNvPr>
          <p:cNvSpPr txBox="1"/>
          <p:nvPr/>
        </p:nvSpPr>
        <p:spPr>
          <a:xfrm>
            <a:off x="4559696" y="468142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Somos parte de la familia de Dios</a:t>
            </a:r>
          </a:p>
        </p:txBody>
      </p:sp>
      <p:sp>
        <p:nvSpPr>
          <p:cNvPr id="12" name="1 CuadroTexto">
            <a:extLst>
              <a:ext uri="{FF2B5EF4-FFF2-40B4-BE49-F238E27FC236}">
                <a16:creationId xmlns:a16="http://schemas.microsoft.com/office/drawing/2014/main" id="{1A3E54DC-2CF8-46C6-B5D4-C45DDC84FC5E}"/>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6:19-21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322BE5D-6FDC-4F29-AA59-18E28B38959D}"/>
              </a:ext>
            </a:extLst>
          </p:cNvPr>
          <p:cNvSpPr txBox="1"/>
          <p:nvPr/>
        </p:nvSpPr>
        <p:spPr>
          <a:xfrm>
            <a:off x="0" y="421162"/>
            <a:ext cx="9144000" cy="1279646"/>
          </a:xfrm>
          <a:prstGeom prst="rect">
            <a:avLst/>
          </a:prstGeom>
          <a:noFill/>
        </p:spPr>
        <p:txBody>
          <a:bodyPr wrap="square" rtlCol="0">
            <a:spAutoFit/>
          </a:bodyPr>
          <a:lstStyle/>
          <a:p>
            <a:pPr algn="ctr">
              <a:lnSpc>
                <a:spcPts val="2300"/>
              </a:lnSpc>
            </a:pPr>
            <a:r>
              <a:rPr lang="es-ES" sz="2400" u="sng" dirty="0">
                <a:solidFill>
                  <a:srgbClr val="FFFF00"/>
                </a:solidFill>
              </a:rPr>
              <a:t>No os hagáis tesoros en la tierra</a:t>
            </a:r>
            <a:r>
              <a:rPr lang="es-ES" sz="2400" dirty="0">
                <a:solidFill>
                  <a:srgbClr val="FFFF00"/>
                </a:solidFill>
              </a:rPr>
              <a:t>, donde la polilla y el orín corrompen, y donde ladrones minan y hurtan;</a:t>
            </a:r>
            <a:r>
              <a:rPr lang="es-ES" sz="2400" dirty="0">
                <a:solidFill>
                  <a:schemeClr val="bg1"/>
                </a:solidFill>
              </a:rPr>
              <a:t> </a:t>
            </a:r>
            <a:r>
              <a:rPr lang="es-ES" sz="2400" u="sng" dirty="0">
                <a:solidFill>
                  <a:srgbClr val="00B0F0"/>
                </a:solidFill>
              </a:rPr>
              <a:t>sino haceos tesoros en el cielo</a:t>
            </a:r>
            <a:r>
              <a:rPr lang="es-ES" sz="2400" dirty="0">
                <a:solidFill>
                  <a:srgbClr val="00B0F0"/>
                </a:solidFill>
              </a:rPr>
              <a:t>, donde ni la polilla ni el orín corrompen, y donde ladrones no minan ni hurtan. </a:t>
            </a:r>
            <a:r>
              <a:rPr lang="es-ES" sz="2400" dirty="0">
                <a:solidFill>
                  <a:srgbClr val="FFFF00"/>
                </a:solidFill>
              </a:rPr>
              <a:t>Porque donde esté vuestro tesoro, allí estará también vuestro corazón.</a:t>
            </a:r>
          </a:p>
        </p:txBody>
      </p:sp>
      <p:sp>
        <p:nvSpPr>
          <p:cNvPr id="19" name="TextBox 18">
            <a:extLst>
              <a:ext uri="{FF2B5EF4-FFF2-40B4-BE49-F238E27FC236}">
                <a16:creationId xmlns:a16="http://schemas.microsoft.com/office/drawing/2014/main" id="{D7EFE093-5DAB-4582-8C1D-5003686C246F}"/>
              </a:ext>
            </a:extLst>
          </p:cNvPr>
          <p:cNvSpPr txBox="1"/>
          <p:nvPr/>
        </p:nvSpPr>
        <p:spPr>
          <a:xfrm>
            <a:off x="4572000" y="43462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dueño de todo </a:t>
            </a:r>
          </a:p>
        </p:txBody>
      </p:sp>
      <p:sp>
        <p:nvSpPr>
          <p:cNvPr id="22" name="TextBox 21">
            <a:extLst>
              <a:ext uri="{FF2B5EF4-FFF2-40B4-BE49-F238E27FC236}">
                <a16:creationId xmlns:a16="http://schemas.microsoft.com/office/drawing/2014/main" id="{776F535A-859C-48D5-98D8-745FFE5A4FE5}"/>
              </a:ext>
            </a:extLst>
          </p:cNvPr>
          <p:cNvSpPr txBox="1"/>
          <p:nvPr/>
        </p:nvSpPr>
        <p:spPr>
          <a:xfrm>
            <a:off x="4559696" y="38043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recursos disponibles para los hijos de Dios</a:t>
            </a:r>
          </a:p>
        </p:txBody>
      </p:sp>
      <p:sp>
        <p:nvSpPr>
          <p:cNvPr id="16" name="1 CuadroTexto">
            <a:extLst>
              <a:ext uri="{FF2B5EF4-FFF2-40B4-BE49-F238E27FC236}">
                <a16:creationId xmlns:a16="http://schemas.microsoft.com/office/drawing/2014/main" id="{B86F550E-1D8B-46BB-9965-AB583EC98555}"/>
              </a:ext>
            </a:extLst>
          </p:cNvPr>
          <p:cNvSpPr txBox="1"/>
          <p:nvPr/>
        </p:nvSpPr>
        <p:spPr>
          <a:xfrm>
            <a:off x="504056" y="1578858"/>
            <a:ext cx="349188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1Timoteo 6:17-19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F12C0AB-0668-4B8E-8F00-6DC744FA5CBE}"/>
              </a:ext>
            </a:extLst>
          </p:cNvPr>
          <p:cNvSpPr txBox="1"/>
          <p:nvPr/>
        </p:nvSpPr>
        <p:spPr>
          <a:xfrm>
            <a:off x="36004" y="2060097"/>
            <a:ext cx="4427984" cy="3488584"/>
          </a:xfrm>
          <a:prstGeom prst="rect">
            <a:avLst/>
          </a:prstGeom>
          <a:noFill/>
        </p:spPr>
        <p:txBody>
          <a:bodyPr wrap="square" rtlCol="0">
            <a:spAutoFit/>
          </a:bodyPr>
          <a:lstStyle/>
          <a:p>
            <a:pPr algn="ctr">
              <a:lnSpc>
                <a:spcPts val="2200"/>
              </a:lnSpc>
            </a:pPr>
            <a:r>
              <a:rPr lang="es-ES" sz="2400" dirty="0">
                <a:solidFill>
                  <a:srgbClr val="FFFF00"/>
                </a:solidFill>
              </a:rPr>
              <a:t>A los ricos de este siglo manda que no sean altivos, </a:t>
            </a:r>
            <a:r>
              <a:rPr lang="es-ES" sz="2400" dirty="0">
                <a:solidFill>
                  <a:srgbClr val="00B0F0"/>
                </a:solidFill>
              </a:rPr>
              <a:t>ni pongan la esperanza en las riquezas, las cuales son inciertas, </a:t>
            </a:r>
            <a:r>
              <a:rPr lang="es-ES" sz="2400" dirty="0">
                <a:solidFill>
                  <a:srgbClr val="FFFF00"/>
                </a:solidFill>
              </a:rPr>
              <a:t>sino en el Dios vivo, que nos da todas las cosas en abundancia para que las disfrutemos. </a:t>
            </a:r>
            <a:r>
              <a:rPr lang="es-ES" sz="2400" dirty="0">
                <a:solidFill>
                  <a:srgbClr val="00B0F0"/>
                </a:solidFill>
              </a:rPr>
              <a:t>Que hagan bien, que sean ricos en buenas obras, </a:t>
            </a:r>
            <a:r>
              <a:rPr lang="es-ES" sz="2400" dirty="0">
                <a:solidFill>
                  <a:srgbClr val="FFFF00"/>
                </a:solidFill>
              </a:rPr>
              <a:t>dadivosos, generosos; atesorando para sí buen fundamento para lo por venir, </a:t>
            </a:r>
            <a:r>
              <a:rPr lang="es-ES" sz="2400" dirty="0">
                <a:solidFill>
                  <a:srgbClr val="00B0F0"/>
                </a:solidFill>
              </a:rPr>
              <a:t>que echen mano de la vida eterna.</a:t>
            </a:r>
          </a:p>
        </p:txBody>
      </p:sp>
      <p:sp>
        <p:nvSpPr>
          <p:cNvPr id="20" name="TextBox 19">
            <a:extLst>
              <a:ext uri="{FF2B5EF4-FFF2-40B4-BE49-F238E27FC236}">
                <a16:creationId xmlns:a16="http://schemas.microsoft.com/office/drawing/2014/main" id="{FEC1B796-88B0-467C-92CB-66B1E8672DD9}"/>
              </a:ext>
            </a:extLst>
          </p:cNvPr>
          <p:cNvSpPr txBox="1"/>
          <p:nvPr/>
        </p:nvSpPr>
        <p:spPr>
          <a:xfrm>
            <a:off x="4547392" y="3241989"/>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Nuestra responsabilidad es hacer la voluntad de Dios</a:t>
            </a:r>
          </a:p>
        </p:txBody>
      </p:sp>
      <p:sp>
        <p:nvSpPr>
          <p:cNvPr id="11" name="2 CuadroTexto">
            <a:extLst>
              <a:ext uri="{FF2B5EF4-FFF2-40B4-BE49-F238E27FC236}">
                <a16:creationId xmlns:a16="http://schemas.microsoft.com/office/drawing/2014/main" id="{16D253EC-0820-49B4-BC17-2542454EDFF5}"/>
              </a:ext>
            </a:extLst>
          </p:cNvPr>
          <p:cNvSpPr txBox="1"/>
          <p:nvPr/>
        </p:nvSpPr>
        <p:spPr>
          <a:xfrm>
            <a:off x="0" y="1677410"/>
            <a:ext cx="4517340" cy="3939540"/>
          </a:xfrm>
          <a:prstGeom prst="rect">
            <a:avLst/>
          </a:prstGeom>
          <a:solidFill>
            <a:schemeClr val="tx1"/>
          </a:solidFill>
          <a:ln>
            <a:solidFill>
              <a:schemeClr val="bg1"/>
            </a:solidFill>
          </a:ln>
        </p:spPr>
        <p:txBody>
          <a:bodyPr wrap="square" rtlCol="0">
            <a:spAutoFit/>
          </a:bodyPr>
          <a:lstStyle/>
          <a:p>
            <a:pPr algn="ctr">
              <a:lnSpc>
                <a:spcPts val="2500"/>
              </a:lnSpc>
            </a:pPr>
            <a:r>
              <a:rPr lang="es-ES" sz="2200" dirty="0">
                <a:solidFill>
                  <a:schemeClr val="bg1"/>
                </a:solidFill>
              </a:rPr>
              <a:t>“El dinero tiene gran valor porque puede hacer mucho bien. En manos de los hijos de Dios es alimento para el hambriento, bebida para el sediento y ropa para el desnudo. Es una defensa para el oprimido y un medio para ayudar al enfermo. Pero el dinero no es de más valor que la arena a menos que sea usado para satisfacer las necesidades de la vida, bendecir a otros y hacer progresar la </a:t>
            </a:r>
            <a:r>
              <a:rPr lang="pt-BR" sz="2200" dirty="0">
                <a:solidFill>
                  <a:schemeClr val="bg1"/>
                </a:solidFill>
              </a:rPr>
              <a:t>causa de Cristo” (PVGM 286).</a:t>
            </a:r>
            <a:endParaRPr lang="es-ES" sz="2200" dirty="0">
              <a:solidFill>
                <a:schemeClr val="bg1"/>
              </a:solidFill>
            </a:endParaRPr>
          </a:p>
        </p:txBody>
      </p:sp>
    </p:spTree>
    <p:extLst>
      <p:ext uri="{BB962C8B-B14F-4D97-AF65-F5344CB8AC3E}">
        <p14:creationId xmlns:p14="http://schemas.microsoft.com/office/powerpoint/2010/main" val="30770207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663809</TotalTime>
  <Words>16315</Words>
  <Application>Microsoft Office PowerPoint</Application>
  <PresentationFormat>On-screen Show (4:3)</PresentationFormat>
  <Paragraphs>1030</Paragraphs>
  <Slides>94</Slides>
  <Notes>91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94</vt:i4>
      </vt:variant>
    </vt:vector>
  </HeadingPairs>
  <TitlesOfParts>
    <vt:vector size="98" baseType="lpstr">
      <vt:lpstr>Arial</vt:lpstr>
      <vt:lpstr>Arial Rounded MT Bold</vt:lpstr>
      <vt:lpstr>Calibri</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Rios, Armando</cp:lastModifiedBy>
  <cp:revision>9198</cp:revision>
  <cp:lastPrinted>2019-02-25T16:44:51Z</cp:lastPrinted>
  <dcterms:created xsi:type="dcterms:W3CDTF">2010-07-01T16:38:21Z</dcterms:created>
  <dcterms:modified xsi:type="dcterms:W3CDTF">2022-12-30T17:22:51Z</dcterms:modified>
</cp:coreProperties>
</file>