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1"/>
  </p:notesMasterIdLst>
  <p:handoutMasterIdLst>
    <p:handoutMasterId r:id="rId92"/>
  </p:handoutMasterIdLst>
  <p:sldIdLst>
    <p:sldId id="515" r:id="rId2"/>
    <p:sldId id="644" r:id="rId3"/>
    <p:sldId id="432" r:id="rId4"/>
    <p:sldId id="517" r:id="rId5"/>
    <p:sldId id="645" r:id="rId6"/>
    <p:sldId id="646" r:id="rId7"/>
    <p:sldId id="647" r:id="rId8"/>
    <p:sldId id="648" r:id="rId9"/>
    <p:sldId id="649" r:id="rId10"/>
    <p:sldId id="650" r:id="rId11"/>
    <p:sldId id="655" r:id="rId12"/>
    <p:sldId id="656" r:id="rId13"/>
    <p:sldId id="652" r:id="rId14"/>
    <p:sldId id="653" r:id="rId15"/>
    <p:sldId id="654" r:id="rId16"/>
    <p:sldId id="657" r:id="rId17"/>
    <p:sldId id="658" r:id="rId18"/>
    <p:sldId id="659" r:id="rId19"/>
    <p:sldId id="661" r:id="rId20"/>
    <p:sldId id="664" r:id="rId21"/>
    <p:sldId id="665" r:id="rId22"/>
    <p:sldId id="667" r:id="rId23"/>
    <p:sldId id="668" r:id="rId24"/>
    <p:sldId id="669" r:id="rId25"/>
    <p:sldId id="666" r:id="rId26"/>
    <p:sldId id="670" r:id="rId27"/>
    <p:sldId id="671" r:id="rId28"/>
    <p:sldId id="672" r:id="rId29"/>
    <p:sldId id="673" r:id="rId30"/>
    <p:sldId id="674" r:id="rId31"/>
    <p:sldId id="675" r:id="rId32"/>
    <p:sldId id="678" r:id="rId33"/>
    <p:sldId id="679" r:id="rId34"/>
    <p:sldId id="680" r:id="rId35"/>
    <p:sldId id="682" r:id="rId36"/>
    <p:sldId id="683" r:id="rId37"/>
    <p:sldId id="684" r:id="rId38"/>
    <p:sldId id="686" r:id="rId39"/>
    <p:sldId id="687" r:id="rId40"/>
    <p:sldId id="688" r:id="rId41"/>
    <p:sldId id="689" r:id="rId42"/>
    <p:sldId id="690" r:id="rId43"/>
    <p:sldId id="691" r:id="rId44"/>
    <p:sldId id="692" r:id="rId45"/>
    <p:sldId id="693" r:id="rId46"/>
    <p:sldId id="694" r:id="rId47"/>
    <p:sldId id="741" r:id="rId48"/>
    <p:sldId id="696" r:id="rId49"/>
    <p:sldId id="697" r:id="rId50"/>
    <p:sldId id="698" r:id="rId51"/>
    <p:sldId id="699" r:id="rId52"/>
    <p:sldId id="700" r:id="rId53"/>
    <p:sldId id="701" r:id="rId54"/>
    <p:sldId id="702" r:id="rId55"/>
    <p:sldId id="724" r:id="rId56"/>
    <p:sldId id="725" r:id="rId57"/>
    <p:sldId id="705" r:id="rId58"/>
    <p:sldId id="706" r:id="rId59"/>
    <p:sldId id="707" r:id="rId60"/>
    <p:sldId id="708" r:id="rId61"/>
    <p:sldId id="709" r:id="rId62"/>
    <p:sldId id="710" r:id="rId63"/>
    <p:sldId id="711" r:id="rId64"/>
    <p:sldId id="712" r:id="rId65"/>
    <p:sldId id="714" r:id="rId66"/>
    <p:sldId id="715" r:id="rId67"/>
    <p:sldId id="716" r:id="rId68"/>
    <p:sldId id="717" r:id="rId69"/>
    <p:sldId id="718" r:id="rId70"/>
    <p:sldId id="719" r:id="rId71"/>
    <p:sldId id="720" r:id="rId72"/>
    <p:sldId id="721" r:id="rId73"/>
    <p:sldId id="722" r:id="rId74"/>
    <p:sldId id="723" r:id="rId75"/>
    <p:sldId id="726" r:id="rId76"/>
    <p:sldId id="727" r:id="rId77"/>
    <p:sldId id="728" r:id="rId78"/>
    <p:sldId id="729" r:id="rId79"/>
    <p:sldId id="730" r:id="rId80"/>
    <p:sldId id="731" r:id="rId81"/>
    <p:sldId id="732" r:id="rId82"/>
    <p:sldId id="733" r:id="rId83"/>
    <p:sldId id="734" r:id="rId84"/>
    <p:sldId id="735" r:id="rId85"/>
    <p:sldId id="736" r:id="rId86"/>
    <p:sldId id="737" r:id="rId87"/>
    <p:sldId id="738" r:id="rId88"/>
    <p:sldId id="739" r:id="rId89"/>
    <p:sldId id="740" r:id="rId90"/>
  </p:sldIdLst>
  <p:sldSz cx="9144000" cy="6858000" type="screen4x3"/>
  <p:notesSz cx="6881813" cy="9296400"/>
  <p:embeddedFontLst>
    <p:embeddedFont>
      <p:font typeface="Arial Rounded MT Bold" panose="020F0704030504030204" pitchFamily="34" charset="0"/>
      <p:regular r:id="rId93"/>
    </p:embeddedFont>
    <p:embeddedFont>
      <p:font typeface="Calibri" panose="020F0502020204030204" pitchFamily="34" charset="0"/>
      <p:regular r:id="rId94"/>
      <p:bold r:id="rId95"/>
      <p:italic r:id="rId96"/>
      <p:boldItalic r:id="rId97"/>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515"/>
            <p14:sldId id="644"/>
            <p14:sldId id="432"/>
            <p14:sldId id="517"/>
            <p14:sldId id="645"/>
            <p14:sldId id="646"/>
            <p14:sldId id="647"/>
            <p14:sldId id="648"/>
            <p14:sldId id="649"/>
            <p14:sldId id="650"/>
            <p14:sldId id="655"/>
            <p14:sldId id="656"/>
            <p14:sldId id="652"/>
            <p14:sldId id="653"/>
            <p14:sldId id="654"/>
            <p14:sldId id="657"/>
            <p14:sldId id="658"/>
            <p14:sldId id="659"/>
            <p14:sldId id="661"/>
            <p14:sldId id="664"/>
            <p14:sldId id="665"/>
            <p14:sldId id="667"/>
            <p14:sldId id="668"/>
            <p14:sldId id="669"/>
            <p14:sldId id="666"/>
            <p14:sldId id="670"/>
            <p14:sldId id="671"/>
            <p14:sldId id="672"/>
            <p14:sldId id="673"/>
            <p14:sldId id="674"/>
            <p14:sldId id="675"/>
            <p14:sldId id="678"/>
            <p14:sldId id="679"/>
            <p14:sldId id="680"/>
            <p14:sldId id="682"/>
            <p14:sldId id="683"/>
            <p14:sldId id="684"/>
            <p14:sldId id="686"/>
            <p14:sldId id="687"/>
            <p14:sldId id="688"/>
            <p14:sldId id="689"/>
            <p14:sldId id="690"/>
            <p14:sldId id="691"/>
            <p14:sldId id="692"/>
            <p14:sldId id="693"/>
            <p14:sldId id="694"/>
            <p14:sldId id="741"/>
            <p14:sldId id="696"/>
            <p14:sldId id="697"/>
            <p14:sldId id="698"/>
            <p14:sldId id="699"/>
            <p14:sldId id="700"/>
            <p14:sldId id="701"/>
            <p14:sldId id="702"/>
            <p14:sldId id="724"/>
            <p14:sldId id="725"/>
            <p14:sldId id="705"/>
            <p14:sldId id="706"/>
            <p14:sldId id="707"/>
            <p14:sldId id="708"/>
            <p14:sldId id="709"/>
            <p14:sldId id="710"/>
            <p14:sldId id="711"/>
            <p14:sldId id="712"/>
            <p14:sldId id="714"/>
            <p14:sldId id="715"/>
            <p14:sldId id="716"/>
            <p14:sldId id="717"/>
            <p14:sldId id="718"/>
            <p14:sldId id="719"/>
            <p14:sldId id="720"/>
            <p14:sldId id="721"/>
            <p14:sldId id="722"/>
            <p14:sldId id="723"/>
            <p14:sldId id="726"/>
            <p14:sldId id="727"/>
            <p14:sldId id="728"/>
            <p14:sldId id="729"/>
            <p14:sldId id="730"/>
            <p14:sldId id="731"/>
            <p14:sldId id="732"/>
            <p14:sldId id="733"/>
            <p14:sldId id="734"/>
            <p14:sldId id="735"/>
            <p14:sldId id="736"/>
            <p14:sldId id="737"/>
            <p14:sldId id="738"/>
            <p14:sldId id="739"/>
            <p14:sldId id="740"/>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os, Armando" initials="RA" lastIdx="1" clrIdx="0">
    <p:extLst>
      <p:ext uri="{19B8F6BF-5375-455C-9EA6-DF929625EA0E}">
        <p15:presenceInfo xmlns:p15="http://schemas.microsoft.com/office/powerpoint/2012/main" userId="S::arios@dallasisd.org::ed963291-1de6-4983-90fa-2d7e6ced48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3117" autoAdjust="0"/>
  </p:normalViewPr>
  <p:slideViewPr>
    <p:cSldViewPr>
      <p:cViewPr varScale="1">
        <p:scale>
          <a:sx n="63" d="100"/>
          <a:sy n="63" d="100"/>
        </p:scale>
        <p:origin x="70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262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fntdata"/><Relationship Id="rId98" Type="http://schemas.openxmlformats.org/officeDocument/2006/relationships/commentAuthors" Target="commentAuthor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8/9/2022</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9/8/2022</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2927113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2893143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808483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3115428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2816916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1123342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1970051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3611207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1541945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1768105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4020653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1418450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1052450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4128113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2549032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2154802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41378461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24066679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3880301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38513260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1697450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69674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23335473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11875731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10954598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1940338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36210388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35748748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16796244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28490269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2849391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30465965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5227159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1833392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33573273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24552843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3481983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33887754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5561955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29030759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11267799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33547744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27155900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16160859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13923077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8095004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13401269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34632402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41219640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21408578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24571150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6163620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21774573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10076468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16642948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33154575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2553492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34662738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1745608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8362928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36213836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30524547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5242217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24919814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41583219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29823208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34928545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18655461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3702626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37012587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22705557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148823436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23492200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22066680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38038965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131604097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26117088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21154769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27381994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270747560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99328790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27456042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363452481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304148136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3836357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08/09/2022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08/09/2022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08/09/2022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08/09/2022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08/09/2022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08/09/2022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08/09/2022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08/09/2022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08/09/2022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08/09/2022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08/09/2022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08/09/2022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68513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B50E25-B85D-423F-A42E-6D8B9FAD63BC}"/>
              </a:ext>
            </a:extLst>
          </p:cNvPr>
          <p:cNvSpPr txBox="1"/>
          <p:nvPr/>
        </p:nvSpPr>
        <p:spPr>
          <a:xfrm>
            <a:off x="-1" y="5755322"/>
            <a:ext cx="9144001" cy="553998"/>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p:txBody>
      </p:sp>
      <p:sp>
        <p:nvSpPr>
          <p:cNvPr id="3" name="TextBox 2">
            <a:extLst>
              <a:ext uri="{FF2B5EF4-FFF2-40B4-BE49-F238E27FC236}">
                <a16:creationId xmlns:a16="http://schemas.microsoft.com/office/drawing/2014/main" id="{5592B7DB-078C-4457-A32C-0F73CA1A44BC}"/>
              </a:ext>
            </a:extLst>
          </p:cNvPr>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31DFCAC-3BF9-4DC3-94D2-484BA81852C1}"/>
              </a:ext>
            </a:extLst>
          </p:cNvPr>
          <p:cNvSpPr txBox="1"/>
          <p:nvPr/>
        </p:nvSpPr>
        <p:spPr>
          <a:xfrm>
            <a:off x="539552" y="4797152"/>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6" name="Picture 5">
            <a:extLst>
              <a:ext uri="{FF2B5EF4-FFF2-40B4-BE49-F238E27FC236}">
                <a16:creationId xmlns:a16="http://schemas.microsoft.com/office/drawing/2014/main" id="{AD62E131-4F62-4A5B-824A-A004A3FB1F01}"/>
              </a:ext>
            </a:extLst>
          </p:cNvPr>
          <p:cNvPicPr>
            <a:picLocks noChangeAspect="1"/>
          </p:cNvPicPr>
          <p:nvPr/>
        </p:nvPicPr>
        <p:blipFill rotWithShape="1">
          <a:blip r:embed="rId2"/>
          <a:srcRect l="10626" t="17801" r="61025" b="13025"/>
          <a:stretch/>
        </p:blipFill>
        <p:spPr>
          <a:xfrm>
            <a:off x="2771800" y="0"/>
            <a:ext cx="3600400" cy="4941679"/>
          </a:xfrm>
          <a:prstGeom prst="rect">
            <a:avLst/>
          </a:prstGeom>
        </p:spPr>
      </p:pic>
    </p:spTree>
    <p:extLst>
      <p:ext uri="{BB962C8B-B14F-4D97-AF65-F5344CB8AC3E}">
        <p14:creationId xmlns:p14="http://schemas.microsoft.com/office/powerpoint/2010/main" val="411792607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004" y="1755973"/>
            <a:ext cx="9144000"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MORIR COMO UNA SEMILLA</a:t>
            </a:r>
          </a:p>
        </p:txBody>
      </p:sp>
      <p:pic>
        <p:nvPicPr>
          <p:cNvPr id="4" name="Picture 3">
            <a:extLst>
              <a:ext uri="{FF2B5EF4-FFF2-40B4-BE49-F238E27FC236}">
                <a16:creationId xmlns:a16="http://schemas.microsoft.com/office/drawing/2014/main" id="{E2941959-D0DE-40E3-BDF1-A55AFFED00A1}"/>
              </a:ext>
            </a:extLst>
          </p:cNvPr>
          <p:cNvPicPr>
            <a:picLocks noChangeAspect="1"/>
          </p:cNvPicPr>
          <p:nvPr/>
        </p:nvPicPr>
        <p:blipFill>
          <a:blip r:embed="rId2"/>
          <a:stretch>
            <a:fillRect/>
          </a:stretch>
        </p:blipFill>
        <p:spPr>
          <a:xfrm>
            <a:off x="2051720" y="2499676"/>
            <a:ext cx="4986968" cy="1863687"/>
          </a:xfrm>
          <a:prstGeom prst="rect">
            <a:avLst/>
          </a:prstGeom>
          <a:effectLst>
            <a:softEdge rad="1270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611560" y="435003"/>
            <a:ext cx="8064896" cy="689741"/>
          </a:xfrm>
          <a:prstGeom prst="rect">
            <a:avLst/>
          </a:prstGeom>
          <a:noFill/>
        </p:spPr>
        <p:txBody>
          <a:bodyPr wrap="square" rtlCol="0">
            <a:spAutoFit/>
          </a:bodyPr>
          <a:lstStyle/>
          <a:p>
            <a:pPr algn="ctr">
              <a:lnSpc>
                <a:spcPts val="2300"/>
              </a:lnSpc>
            </a:pPr>
            <a:r>
              <a:rPr lang="es-ES" sz="2400" dirty="0">
                <a:solidFill>
                  <a:schemeClr val="bg1"/>
                </a:solidFill>
              </a:rPr>
              <a:t>De cierto, de cierto os digo, que si el grano de trigo no cae en la tierra y muere, queda solo; pero si muere, lleva mucho fruto.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dirty="0">
                <a:solidFill>
                  <a:schemeClr val="bg1"/>
                </a:solidFill>
              </a:rPr>
              <a:t>Haya, pues, en vosotros este sentir que hubo también en Cristo Jesús,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Tree>
    <p:extLst>
      <p:ext uri="{BB962C8B-B14F-4D97-AF65-F5344CB8AC3E}">
        <p14:creationId xmlns:p14="http://schemas.microsoft.com/office/powerpoint/2010/main" val="17681778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4" name="1 CuadroTexto">
            <a:extLst>
              <a:ext uri="{FF2B5EF4-FFF2-40B4-BE49-F238E27FC236}">
                <a16:creationId xmlns:a16="http://schemas.microsoft.com/office/drawing/2014/main" id="{174F3784-0D5D-42B9-9B85-A134F9D73992}"/>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698AD986-6D35-4039-8E75-80E8BE747684}"/>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chemeClr val="bg1"/>
                </a:solidFill>
              </a:rPr>
              <a:t>El cual, siendo en forma de Dios, no estimó el ser igual a Dios como cosa a que aferrarse, sino que se despojó a sí mismo, tomando forma de siervo, hecho semejante a los hombres; y estando en la condición de hombre, se humilló a sí mismo, haciéndose obediente hasta la muerte, y muerte de cruz.</a:t>
            </a:r>
          </a:p>
        </p:txBody>
      </p:sp>
      <p:sp>
        <p:nvSpPr>
          <p:cNvPr id="9" name="TextBox 8">
            <a:extLst>
              <a:ext uri="{FF2B5EF4-FFF2-40B4-BE49-F238E27FC236}">
                <a16:creationId xmlns:a16="http://schemas.microsoft.com/office/drawing/2014/main" id="{C3718211-423D-4B30-B34B-3E4786F01A31}"/>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Tree>
    <p:extLst>
      <p:ext uri="{BB962C8B-B14F-4D97-AF65-F5344CB8AC3E}">
        <p14:creationId xmlns:p14="http://schemas.microsoft.com/office/powerpoint/2010/main" val="629627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0" name="1 CuadroTexto">
            <a:extLst>
              <a:ext uri="{FF2B5EF4-FFF2-40B4-BE49-F238E27FC236}">
                <a16:creationId xmlns:a16="http://schemas.microsoft.com/office/drawing/2014/main" id="{BCB66965-B56B-4BB1-82FF-0E467D5D14AA}"/>
              </a:ext>
            </a:extLst>
          </p:cNvPr>
          <p:cNvSpPr txBox="1"/>
          <p:nvPr/>
        </p:nvSpPr>
        <p:spPr>
          <a:xfrm>
            <a:off x="481228" y="723280"/>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4FAA38B-FAC3-43BE-8DD5-C4D524979BB9}"/>
              </a:ext>
            </a:extLst>
          </p:cNvPr>
          <p:cNvSpPr txBox="1"/>
          <p:nvPr/>
        </p:nvSpPr>
        <p:spPr>
          <a:xfrm>
            <a:off x="481228" y="1227091"/>
            <a:ext cx="3365676" cy="984693"/>
          </a:xfrm>
          <a:prstGeom prst="rect">
            <a:avLst/>
          </a:prstGeom>
          <a:noFill/>
        </p:spPr>
        <p:txBody>
          <a:bodyPr wrap="square" rtlCol="0">
            <a:spAutoFit/>
          </a:bodyPr>
          <a:lstStyle/>
          <a:p>
            <a:pPr algn="ctr">
              <a:lnSpc>
                <a:spcPts val="2300"/>
              </a:lnSpc>
            </a:pPr>
            <a:r>
              <a:rPr lang="es-ES" sz="2400" dirty="0">
                <a:solidFill>
                  <a:schemeClr val="bg1"/>
                </a:solidFill>
              </a:rPr>
              <a:t>En el principio era el Verbo, y el Verbo era con Dios, y el Verbo era Dios. </a:t>
            </a:r>
          </a:p>
        </p:txBody>
      </p:sp>
      <p:sp>
        <p:nvSpPr>
          <p:cNvPr id="14" name="1 CuadroTexto">
            <a:extLst>
              <a:ext uri="{FF2B5EF4-FFF2-40B4-BE49-F238E27FC236}">
                <a16:creationId xmlns:a16="http://schemas.microsoft.com/office/drawing/2014/main" id="{FABD0A29-4919-445D-9AC7-B74DDF07BDBE}"/>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A96394B3-0E44-4A9E-9FE5-979CEF996885}"/>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rgbClr val="FFFF00"/>
                </a:solidFill>
              </a:rPr>
              <a:t>El cual, siendo en forma de Dios, </a:t>
            </a:r>
            <a:r>
              <a:rPr lang="es-ES" sz="2400" dirty="0">
                <a:solidFill>
                  <a:schemeClr val="bg1"/>
                </a:solidFill>
              </a:rPr>
              <a:t>no estimó el ser igual a Dios como cosa a que aferrarse, sino que se despojó a sí mismo, tomando forma de siervo, hecho semejante a los hombres; y estando en la condición de hombre, se humilló a sí mismo, haciéndose obediente hasta la muerte, y muerte de cruz.</a:t>
            </a:r>
          </a:p>
        </p:txBody>
      </p:sp>
      <p:sp>
        <p:nvSpPr>
          <p:cNvPr id="9" name="TextBox 8">
            <a:extLst>
              <a:ext uri="{FF2B5EF4-FFF2-40B4-BE49-F238E27FC236}">
                <a16:creationId xmlns:a16="http://schemas.microsoft.com/office/drawing/2014/main" id="{33212334-66EC-4010-86E1-DADF87337D8F}"/>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Tree>
    <p:extLst>
      <p:ext uri="{BB962C8B-B14F-4D97-AF65-F5344CB8AC3E}">
        <p14:creationId xmlns:p14="http://schemas.microsoft.com/office/powerpoint/2010/main" val="2950787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0" name="1 CuadroTexto">
            <a:extLst>
              <a:ext uri="{FF2B5EF4-FFF2-40B4-BE49-F238E27FC236}">
                <a16:creationId xmlns:a16="http://schemas.microsoft.com/office/drawing/2014/main" id="{BCB66965-B56B-4BB1-82FF-0E467D5D14AA}"/>
              </a:ext>
            </a:extLst>
          </p:cNvPr>
          <p:cNvSpPr txBox="1"/>
          <p:nvPr/>
        </p:nvSpPr>
        <p:spPr>
          <a:xfrm>
            <a:off x="481228" y="723280"/>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4FAA38B-FAC3-43BE-8DD5-C4D524979BB9}"/>
              </a:ext>
            </a:extLst>
          </p:cNvPr>
          <p:cNvSpPr txBox="1"/>
          <p:nvPr/>
        </p:nvSpPr>
        <p:spPr>
          <a:xfrm>
            <a:off x="481228" y="1227091"/>
            <a:ext cx="3365676" cy="984693"/>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a:t>
            </a:r>
            <a:r>
              <a:rPr lang="es-ES" sz="2400" dirty="0">
                <a:solidFill>
                  <a:schemeClr val="bg1"/>
                </a:solidFill>
              </a:rPr>
              <a:t> y el Verbo era Dios. </a:t>
            </a:r>
          </a:p>
        </p:txBody>
      </p:sp>
      <p:sp>
        <p:nvSpPr>
          <p:cNvPr id="14" name="1 CuadroTexto">
            <a:extLst>
              <a:ext uri="{FF2B5EF4-FFF2-40B4-BE49-F238E27FC236}">
                <a16:creationId xmlns:a16="http://schemas.microsoft.com/office/drawing/2014/main" id="{A45038EA-0694-41A7-A281-EACF98EAA238}"/>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331FB870-A75F-4B46-8433-FAAB12C332DC}"/>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rgbClr val="FFFF00"/>
                </a:solidFill>
              </a:rPr>
              <a:t>El cual, siendo en forma de Dios, </a:t>
            </a:r>
            <a:r>
              <a:rPr lang="es-ES" sz="2400" dirty="0">
                <a:solidFill>
                  <a:schemeClr val="bg1"/>
                </a:solidFill>
              </a:rPr>
              <a:t>no estimó el ser igual a Dios como cosa a que aferrarse, sino que se despojó a sí mismo, tomando forma de siervo, hecho semejante a los hombres; y estando en la condición de hombre, se humilló a sí mismo, haciéndose obediente hasta la muerte, y muerte de cruz.</a:t>
            </a:r>
          </a:p>
        </p:txBody>
      </p:sp>
      <p:sp>
        <p:nvSpPr>
          <p:cNvPr id="9" name="TextBox 8">
            <a:extLst>
              <a:ext uri="{FF2B5EF4-FFF2-40B4-BE49-F238E27FC236}">
                <a16:creationId xmlns:a16="http://schemas.microsoft.com/office/drawing/2014/main" id="{6AA1D905-F8E2-4C23-9695-FF723E1499CA}"/>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Tree>
    <p:extLst>
      <p:ext uri="{BB962C8B-B14F-4D97-AF65-F5344CB8AC3E}">
        <p14:creationId xmlns:p14="http://schemas.microsoft.com/office/powerpoint/2010/main" val="235505514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0" name="1 CuadroTexto">
            <a:extLst>
              <a:ext uri="{FF2B5EF4-FFF2-40B4-BE49-F238E27FC236}">
                <a16:creationId xmlns:a16="http://schemas.microsoft.com/office/drawing/2014/main" id="{BCB66965-B56B-4BB1-82FF-0E467D5D14AA}"/>
              </a:ext>
            </a:extLst>
          </p:cNvPr>
          <p:cNvSpPr txBox="1"/>
          <p:nvPr/>
        </p:nvSpPr>
        <p:spPr>
          <a:xfrm>
            <a:off x="481228" y="723280"/>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4FAA38B-FAC3-43BE-8DD5-C4D524979BB9}"/>
              </a:ext>
            </a:extLst>
          </p:cNvPr>
          <p:cNvSpPr txBox="1"/>
          <p:nvPr/>
        </p:nvSpPr>
        <p:spPr>
          <a:xfrm>
            <a:off x="481228" y="1227091"/>
            <a:ext cx="3365676" cy="984693"/>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a:t>
            </a:r>
            <a:r>
              <a:rPr lang="es-ES" sz="2400" dirty="0">
                <a:solidFill>
                  <a:schemeClr val="bg1"/>
                </a:solidFill>
              </a:rPr>
              <a:t> </a:t>
            </a:r>
            <a:r>
              <a:rPr lang="es-ES" sz="2400" dirty="0">
                <a:solidFill>
                  <a:srgbClr val="00B0F0"/>
                </a:solidFill>
              </a:rPr>
              <a:t>y el Verbo era Dios. </a:t>
            </a:r>
          </a:p>
        </p:txBody>
      </p:sp>
      <p:sp>
        <p:nvSpPr>
          <p:cNvPr id="12" name="1 CuadroTexto">
            <a:extLst>
              <a:ext uri="{FF2B5EF4-FFF2-40B4-BE49-F238E27FC236}">
                <a16:creationId xmlns:a16="http://schemas.microsoft.com/office/drawing/2014/main" id="{2D4FAEE1-CDB7-4161-8A34-DDD7ADCBB196}"/>
              </a:ext>
            </a:extLst>
          </p:cNvPr>
          <p:cNvSpPr txBox="1"/>
          <p:nvPr/>
        </p:nvSpPr>
        <p:spPr>
          <a:xfrm>
            <a:off x="553236" y="2132856"/>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0E712EEA-6F25-4118-85CF-0966BB8BBA4C}"/>
              </a:ext>
            </a:extLst>
          </p:cNvPr>
          <p:cNvSpPr txBox="1"/>
          <p:nvPr/>
        </p:nvSpPr>
        <p:spPr>
          <a:xfrm>
            <a:off x="467544" y="2636667"/>
            <a:ext cx="3365676" cy="984693"/>
          </a:xfrm>
          <a:prstGeom prst="rect">
            <a:avLst/>
          </a:prstGeom>
          <a:noFill/>
        </p:spPr>
        <p:txBody>
          <a:bodyPr wrap="square" rtlCol="0">
            <a:spAutoFit/>
          </a:bodyPr>
          <a:lstStyle/>
          <a:p>
            <a:pPr algn="ctr">
              <a:lnSpc>
                <a:spcPts val="2300"/>
              </a:lnSpc>
            </a:pPr>
            <a:r>
              <a:rPr lang="es-ES" sz="2400" dirty="0">
                <a:solidFill>
                  <a:schemeClr val="bg1"/>
                </a:solidFill>
              </a:rPr>
              <a:t>Porque en él habita corporalmente toda la plenitud de la Deidad, </a:t>
            </a:r>
          </a:p>
        </p:txBody>
      </p:sp>
      <p:sp>
        <p:nvSpPr>
          <p:cNvPr id="16" name="1 CuadroTexto">
            <a:extLst>
              <a:ext uri="{FF2B5EF4-FFF2-40B4-BE49-F238E27FC236}">
                <a16:creationId xmlns:a16="http://schemas.microsoft.com/office/drawing/2014/main" id="{5CCB143B-09E0-42A1-9BB1-4E87D0588B6C}"/>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D9047E0C-0AB9-4514-9D18-B5F8D22D4315}"/>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rgbClr val="FFFF00"/>
                </a:solidFill>
              </a:rPr>
              <a:t>El cual, siendo en forma de Dios, </a:t>
            </a:r>
            <a:r>
              <a:rPr lang="es-ES" sz="2400" dirty="0">
                <a:solidFill>
                  <a:schemeClr val="bg1"/>
                </a:solidFill>
              </a:rPr>
              <a:t>no estimó el ser igual a Dios como cosa a que aferrarse, sino que se despojó a sí mismo, tomando forma de siervo, hecho semejante a los hombres; y estando en la condición de hombre, se humilló a sí mismo, haciéndose obediente hasta la muerte, y muerte de cruz.</a:t>
            </a:r>
          </a:p>
        </p:txBody>
      </p:sp>
      <p:sp>
        <p:nvSpPr>
          <p:cNvPr id="14" name="TextBox 13">
            <a:extLst>
              <a:ext uri="{FF2B5EF4-FFF2-40B4-BE49-F238E27FC236}">
                <a16:creationId xmlns:a16="http://schemas.microsoft.com/office/drawing/2014/main" id="{60F424F6-EFE8-45EE-A3D9-06384CB82CEC}"/>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Tree>
    <p:extLst>
      <p:ext uri="{BB962C8B-B14F-4D97-AF65-F5344CB8AC3E}">
        <p14:creationId xmlns:p14="http://schemas.microsoft.com/office/powerpoint/2010/main" val="37111621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0" name="1 CuadroTexto">
            <a:extLst>
              <a:ext uri="{FF2B5EF4-FFF2-40B4-BE49-F238E27FC236}">
                <a16:creationId xmlns:a16="http://schemas.microsoft.com/office/drawing/2014/main" id="{BCB66965-B56B-4BB1-82FF-0E467D5D14AA}"/>
              </a:ext>
            </a:extLst>
          </p:cNvPr>
          <p:cNvSpPr txBox="1"/>
          <p:nvPr/>
        </p:nvSpPr>
        <p:spPr>
          <a:xfrm>
            <a:off x="481228" y="723280"/>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4FAA38B-FAC3-43BE-8DD5-C4D524979BB9}"/>
              </a:ext>
            </a:extLst>
          </p:cNvPr>
          <p:cNvSpPr txBox="1"/>
          <p:nvPr/>
        </p:nvSpPr>
        <p:spPr>
          <a:xfrm>
            <a:off x="481228" y="1227091"/>
            <a:ext cx="3365676" cy="984693"/>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a:t>
            </a:r>
            <a:r>
              <a:rPr lang="es-ES" sz="2400" dirty="0">
                <a:solidFill>
                  <a:schemeClr val="bg1"/>
                </a:solidFill>
              </a:rPr>
              <a:t> </a:t>
            </a:r>
            <a:r>
              <a:rPr lang="es-ES" sz="2400" dirty="0">
                <a:solidFill>
                  <a:srgbClr val="00B0F0"/>
                </a:solidFill>
              </a:rPr>
              <a:t>y el Verbo era Dios. </a:t>
            </a:r>
          </a:p>
        </p:txBody>
      </p:sp>
      <p:sp>
        <p:nvSpPr>
          <p:cNvPr id="12" name="1 CuadroTexto">
            <a:extLst>
              <a:ext uri="{FF2B5EF4-FFF2-40B4-BE49-F238E27FC236}">
                <a16:creationId xmlns:a16="http://schemas.microsoft.com/office/drawing/2014/main" id="{2D4FAEE1-CDB7-4161-8A34-DDD7ADCBB196}"/>
              </a:ext>
            </a:extLst>
          </p:cNvPr>
          <p:cNvSpPr txBox="1"/>
          <p:nvPr/>
        </p:nvSpPr>
        <p:spPr>
          <a:xfrm>
            <a:off x="553236" y="2132856"/>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0E712EEA-6F25-4118-85CF-0966BB8BBA4C}"/>
              </a:ext>
            </a:extLst>
          </p:cNvPr>
          <p:cNvSpPr txBox="1"/>
          <p:nvPr/>
        </p:nvSpPr>
        <p:spPr>
          <a:xfrm>
            <a:off x="467544" y="2636667"/>
            <a:ext cx="3365676" cy="984693"/>
          </a:xfrm>
          <a:prstGeom prst="rect">
            <a:avLst/>
          </a:prstGeom>
          <a:noFill/>
        </p:spPr>
        <p:txBody>
          <a:bodyPr wrap="square" rtlCol="0">
            <a:spAutoFit/>
          </a:bodyPr>
          <a:lstStyle/>
          <a:p>
            <a:pPr algn="ctr">
              <a:lnSpc>
                <a:spcPts val="2300"/>
              </a:lnSpc>
            </a:pPr>
            <a:r>
              <a:rPr lang="es-ES" sz="2400" dirty="0">
                <a:solidFill>
                  <a:srgbClr val="FFFF00"/>
                </a:solidFill>
              </a:rPr>
              <a:t>Porque en él habita corporalmente </a:t>
            </a:r>
            <a:r>
              <a:rPr lang="es-ES" sz="2400" u="sng" dirty="0">
                <a:solidFill>
                  <a:srgbClr val="FFFF00"/>
                </a:solidFill>
              </a:rPr>
              <a:t>toda la plenitud de la Deidad</a:t>
            </a:r>
            <a:r>
              <a:rPr lang="es-ES" sz="2400" dirty="0">
                <a:solidFill>
                  <a:srgbClr val="FFFF00"/>
                </a:solidFill>
              </a:rPr>
              <a:t>, </a:t>
            </a:r>
          </a:p>
        </p:txBody>
      </p:sp>
      <p:sp>
        <p:nvSpPr>
          <p:cNvPr id="14" name="1 CuadroTexto">
            <a:extLst>
              <a:ext uri="{FF2B5EF4-FFF2-40B4-BE49-F238E27FC236}">
                <a16:creationId xmlns:a16="http://schemas.microsoft.com/office/drawing/2014/main" id="{8165FB87-1B0A-47BA-9F37-3FABAD141789}"/>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7F79AD3B-F32D-4412-BF3C-6ED9334F10DA}"/>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rgbClr val="FFFF00"/>
                </a:solidFill>
              </a:rPr>
              <a:t>El cual, siendo en forma de Dios, </a:t>
            </a:r>
            <a:r>
              <a:rPr lang="es-ES" sz="2400" dirty="0">
                <a:solidFill>
                  <a:schemeClr val="bg1"/>
                </a:solidFill>
              </a:rPr>
              <a:t>no estimó el ser igual a Dios como cosa a que aferrarse, sino que se despojó a sí mismo, tomando forma de siervo, hecho semejante a los hombres; y estando en la condición de hombre, se humilló a sí mismo, haciéndose obediente hasta la muerte, y muerte de cruz.</a:t>
            </a:r>
          </a:p>
        </p:txBody>
      </p:sp>
      <p:sp>
        <p:nvSpPr>
          <p:cNvPr id="16" name="TextBox 15">
            <a:extLst>
              <a:ext uri="{FF2B5EF4-FFF2-40B4-BE49-F238E27FC236}">
                <a16:creationId xmlns:a16="http://schemas.microsoft.com/office/drawing/2014/main" id="{14AAF207-D952-413E-82E6-D323592C363E}"/>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Tree>
    <p:extLst>
      <p:ext uri="{BB962C8B-B14F-4D97-AF65-F5344CB8AC3E}">
        <p14:creationId xmlns:p14="http://schemas.microsoft.com/office/powerpoint/2010/main" val="36484116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0" name="1 CuadroTexto">
            <a:extLst>
              <a:ext uri="{FF2B5EF4-FFF2-40B4-BE49-F238E27FC236}">
                <a16:creationId xmlns:a16="http://schemas.microsoft.com/office/drawing/2014/main" id="{BCB66965-B56B-4BB1-82FF-0E467D5D14AA}"/>
              </a:ext>
            </a:extLst>
          </p:cNvPr>
          <p:cNvSpPr txBox="1"/>
          <p:nvPr/>
        </p:nvSpPr>
        <p:spPr>
          <a:xfrm>
            <a:off x="481228" y="723280"/>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4FAA38B-FAC3-43BE-8DD5-C4D524979BB9}"/>
              </a:ext>
            </a:extLst>
          </p:cNvPr>
          <p:cNvSpPr txBox="1"/>
          <p:nvPr/>
        </p:nvSpPr>
        <p:spPr>
          <a:xfrm>
            <a:off x="481228" y="1227091"/>
            <a:ext cx="3365676" cy="984693"/>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a:t>
            </a:r>
            <a:r>
              <a:rPr lang="es-ES" sz="2400" dirty="0">
                <a:solidFill>
                  <a:schemeClr val="bg1"/>
                </a:solidFill>
              </a:rPr>
              <a:t> </a:t>
            </a:r>
            <a:r>
              <a:rPr lang="es-ES" sz="2400" dirty="0">
                <a:solidFill>
                  <a:srgbClr val="00B0F0"/>
                </a:solidFill>
              </a:rPr>
              <a:t>y el Verbo era Dios. </a:t>
            </a:r>
          </a:p>
        </p:txBody>
      </p:sp>
      <p:sp>
        <p:nvSpPr>
          <p:cNvPr id="12" name="1 CuadroTexto">
            <a:extLst>
              <a:ext uri="{FF2B5EF4-FFF2-40B4-BE49-F238E27FC236}">
                <a16:creationId xmlns:a16="http://schemas.microsoft.com/office/drawing/2014/main" id="{2D4FAEE1-CDB7-4161-8A34-DDD7ADCBB196}"/>
              </a:ext>
            </a:extLst>
          </p:cNvPr>
          <p:cNvSpPr txBox="1"/>
          <p:nvPr/>
        </p:nvSpPr>
        <p:spPr>
          <a:xfrm>
            <a:off x="553236" y="2132856"/>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0E712EEA-6F25-4118-85CF-0966BB8BBA4C}"/>
              </a:ext>
            </a:extLst>
          </p:cNvPr>
          <p:cNvSpPr txBox="1"/>
          <p:nvPr/>
        </p:nvSpPr>
        <p:spPr>
          <a:xfrm>
            <a:off x="467544" y="2636667"/>
            <a:ext cx="3365676" cy="984693"/>
          </a:xfrm>
          <a:prstGeom prst="rect">
            <a:avLst/>
          </a:prstGeom>
          <a:noFill/>
        </p:spPr>
        <p:txBody>
          <a:bodyPr wrap="square" rtlCol="0">
            <a:spAutoFit/>
          </a:bodyPr>
          <a:lstStyle/>
          <a:p>
            <a:pPr algn="ctr">
              <a:lnSpc>
                <a:spcPts val="2300"/>
              </a:lnSpc>
            </a:pPr>
            <a:r>
              <a:rPr lang="es-ES" sz="2400" dirty="0">
                <a:solidFill>
                  <a:srgbClr val="FFFF00"/>
                </a:solidFill>
              </a:rPr>
              <a:t>Porque en él habita corporalmente </a:t>
            </a:r>
            <a:r>
              <a:rPr lang="es-ES" sz="2400" u="sng" dirty="0">
                <a:solidFill>
                  <a:srgbClr val="FFFF00"/>
                </a:solidFill>
              </a:rPr>
              <a:t>toda la plenitud de la Deidad</a:t>
            </a:r>
            <a:r>
              <a:rPr lang="es-ES" sz="2400" dirty="0">
                <a:solidFill>
                  <a:srgbClr val="FFFF00"/>
                </a:solidFill>
              </a:rPr>
              <a:t>, </a:t>
            </a:r>
          </a:p>
        </p:txBody>
      </p:sp>
      <p:sp>
        <p:nvSpPr>
          <p:cNvPr id="14" name="1 CuadroTexto">
            <a:extLst>
              <a:ext uri="{FF2B5EF4-FFF2-40B4-BE49-F238E27FC236}">
                <a16:creationId xmlns:a16="http://schemas.microsoft.com/office/drawing/2014/main" id="{8165FB87-1B0A-47BA-9F37-3FABAD141789}"/>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7F79AD3B-F32D-4412-BF3C-6ED9334F10DA}"/>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rgbClr val="FFFF00"/>
                </a:solidFill>
              </a:rPr>
              <a:t>El cual, siendo en forma de Dios, </a:t>
            </a:r>
            <a:r>
              <a:rPr lang="es-ES" sz="2400" dirty="0">
                <a:solidFill>
                  <a:srgbClr val="00B0F0"/>
                </a:solidFill>
              </a:rPr>
              <a:t>no estimó el ser igual a Dios como cosa a que aferrarse, </a:t>
            </a:r>
            <a:r>
              <a:rPr lang="es-ES" sz="2400" dirty="0">
                <a:solidFill>
                  <a:schemeClr val="bg1"/>
                </a:solidFill>
              </a:rPr>
              <a:t>sino que se despojó a sí mismo, tomando forma de siervo, hecho semejante a los hombres; y estando en la condición de hombre, se humilló a sí mismo, haciéndose obediente hasta la muerte, y muerte de cruz.</a:t>
            </a:r>
          </a:p>
        </p:txBody>
      </p:sp>
      <p:sp>
        <p:nvSpPr>
          <p:cNvPr id="16" name="TextBox 15">
            <a:extLst>
              <a:ext uri="{FF2B5EF4-FFF2-40B4-BE49-F238E27FC236}">
                <a16:creationId xmlns:a16="http://schemas.microsoft.com/office/drawing/2014/main" id="{D9343507-D023-4792-8732-D3F4BF588B3B}"/>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Tree>
    <p:extLst>
      <p:ext uri="{BB962C8B-B14F-4D97-AF65-F5344CB8AC3E}">
        <p14:creationId xmlns:p14="http://schemas.microsoft.com/office/powerpoint/2010/main" val="52460131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0" name="1 CuadroTexto">
            <a:extLst>
              <a:ext uri="{FF2B5EF4-FFF2-40B4-BE49-F238E27FC236}">
                <a16:creationId xmlns:a16="http://schemas.microsoft.com/office/drawing/2014/main" id="{BCB66965-B56B-4BB1-82FF-0E467D5D14AA}"/>
              </a:ext>
            </a:extLst>
          </p:cNvPr>
          <p:cNvSpPr txBox="1"/>
          <p:nvPr/>
        </p:nvSpPr>
        <p:spPr>
          <a:xfrm>
            <a:off x="481228" y="723280"/>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4FAA38B-FAC3-43BE-8DD5-C4D524979BB9}"/>
              </a:ext>
            </a:extLst>
          </p:cNvPr>
          <p:cNvSpPr txBox="1"/>
          <p:nvPr/>
        </p:nvSpPr>
        <p:spPr>
          <a:xfrm>
            <a:off x="481228" y="1227091"/>
            <a:ext cx="3365676" cy="984693"/>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a:t>
            </a:r>
            <a:r>
              <a:rPr lang="es-ES" sz="2400" dirty="0">
                <a:solidFill>
                  <a:schemeClr val="bg1"/>
                </a:solidFill>
              </a:rPr>
              <a:t> </a:t>
            </a:r>
            <a:r>
              <a:rPr lang="es-ES" sz="2400" dirty="0">
                <a:solidFill>
                  <a:srgbClr val="00B0F0"/>
                </a:solidFill>
              </a:rPr>
              <a:t>y el Verbo era Dios. </a:t>
            </a:r>
          </a:p>
        </p:txBody>
      </p:sp>
      <p:sp>
        <p:nvSpPr>
          <p:cNvPr id="12" name="1 CuadroTexto">
            <a:extLst>
              <a:ext uri="{FF2B5EF4-FFF2-40B4-BE49-F238E27FC236}">
                <a16:creationId xmlns:a16="http://schemas.microsoft.com/office/drawing/2014/main" id="{2D4FAEE1-CDB7-4161-8A34-DDD7ADCBB196}"/>
              </a:ext>
            </a:extLst>
          </p:cNvPr>
          <p:cNvSpPr txBox="1"/>
          <p:nvPr/>
        </p:nvSpPr>
        <p:spPr>
          <a:xfrm>
            <a:off x="553236" y="2132856"/>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0E712EEA-6F25-4118-85CF-0966BB8BBA4C}"/>
              </a:ext>
            </a:extLst>
          </p:cNvPr>
          <p:cNvSpPr txBox="1"/>
          <p:nvPr/>
        </p:nvSpPr>
        <p:spPr>
          <a:xfrm>
            <a:off x="467544" y="2636667"/>
            <a:ext cx="3365676" cy="984693"/>
          </a:xfrm>
          <a:prstGeom prst="rect">
            <a:avLst/>
          </a:prstGeom>
          <a:noFill/>
        </p:spPr>
        <p:txBody>
          <a:bodyPr wrap="square" rtlCol="0">
            <a:spAutoFit/>
          </a:bodyPr>
          <a:lstStyle/>
          <a:p>
            <a:pPr algn="ctr">
              <a:lnSpc>
                <a:spcPts val="2300"/>
              </a:lnSpc>
            </a:pPr>
            <a:r>
              <a:rPr lang="es-ES" sz="2400" dirty="0">
                <a:solidFill>
                  <a:srgbClr val="FFFF00"/>
                </a:solidFill>
              </a:rPr>
              <a:t>Porque en él habita corporalmente </a:t>
            </a:r>
            <a:r>
              <a:rPr lang="es-ES" sz="2400" u="sng" dirty="0">
                <a:solidFill>
                  <a:srgbClr val="FFFF00"/>
                </a:solidFill>
              </a:rPr>
              <a:t>toda la plenitud de la Deidad</a:t>
            </a:r>
            <a:r>
              <a:rPr lang="es-ES" sz="2400" dirty="0">
                <a:solidFill>
                  <a:srgbClr val="FFFF00"/>
                </a:solidFill>
              </a:rPr>
              <a:t>, </a:t>
            </a:r>
          </a:p>
        </p:txBody>
      </p:sp>
      <p:sp>
        <p:nvSpPr>
          <p:cNvPr id="14" name="1 CuadroTexto">
            <a:extLst>
              <a:ext uri="{FF2B5EF4-FFF2-40B4-BE49-F238E27FC236}">
                <a16:creationId xmlns:a16="http://schemas.microsoft.com/office/drawing/2014/main" id="{8165FB87-1B0A-47BA-9F37-3FABAD141789}"/>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7F79AD3B-F32D-4412-BF3C-6ED9334F10DA}"/>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rgbClr val="FFFF00"/>
                </a:solidFill>
              </a:rPr>
              <a:t>El cual, siendo en forma de Dios, </a:t>
            </a:r>
            <a:r>
              <a:rPr lang="es-ES" sz="2400" dirty="0">
                <a:solidFill>
                  <a:srgbClr val="00B0F0"/>
                </a:solidFill>
              </a:rPr>
              <a:t>no estimó el ser igual a Dios como cosa a que aferrarse, </a:t>
            </a:r>
            <a:r>
              <a:rPr lang="es-ES" sz="2400" dirty="0">
                <a:solidFill>
                  <a:srgbClr val="FFFF00"/>
                </a:solidFill>
              </a:rPr>
              <a:t>sino que se despojó a sí mismo, tomando forma de siervo, hecho semejante a los hombres;</a:t>
            </a:r>
            <a:r>
              <a:rPr lang="es-ES" sz="2400" dirty="0">
                <a:solidFill>
                  <a:schemeClr val="bg1"/>
                </a:solidFill>
              </a:rPr>
              <a:t> y estando en la condición de hombre, se humilló a sí mismo, haciéndose obediente hasta la muerte, y muerte de cruz.</a:t>
            </a:r>
          </a:p>
        </p:txBody>
      </p:sp>
      <p:sp>
        <p:nvSpPr>
          <p:cNvPr id="16" name="1 CuadroTexto">
            <a:extLst>
              <a:ext uri="{FF2B5EF4-FFF2-40B4-BE49-F238E27FC236}">
                <a16:creationId xmlns:a16="http://schemas.microsoft.com/office/drawing/2014/main" id="{0453D2A9-1344-46AF-9411-E7F9FB86C555}"/>
              </a:ext>
            </a:extLst>
          </p:cNvPr>
          <p:cNvSpPr txBox="1"/>
          <p:nvPr/>
        </p:nvSpPr>
        <p:spPr>
          <a:xfrm>
            <a:off x="390520" y="35010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1F08E145-35FD-42CD-9DA6-206AD95CF9B0}"/>
              </a:ext>
            </a:extLst>
          </p:cNvPr>
          <p:cNvSpPr txBox="1"/>
          <p:nvPr/>
        </p:nvSpPr>
        <p:spPr>
          <a:xfrm>
            <a:off x="35496" y="3933056"/>
            <a:ext cx="4680520" cy="1279646"/>
          </a:xfrm>
          <a:prstGeom prst="rect">
            <a:avLst/>
          </a:prstGeom>
          <a:noFill/>
        </p:spPr>
        <p:txBody>
          <a:bodyPr wrap="square" rtlCol="0">
            <a:spAutoFit/>
          </a:bodyPr>
          <a:lstStyle/>
          <a:p>
            <a:pPr algn="ctr">
              <a:lnSpc>
                <a:spcPts val="2300"/>
              </a:lnSpc>
            </a:pPr>
            <a:r>
              <a:rPr lang="es-ES" sz="2400" dirty="0">
                <a:solidFill>
                  <a:schemeClr val="bg1"/>
                </a:solidFill>
              </a:rPr>
              <a:t>Y aquel Verbo fue hecho carne, y habitó entre nosotros (y vimos su gloria, gloria como del unigénito del Padre), lleno de gracia y de verdad. </a:t>
            </a:r>
          </a:p>
        </p:txBody>
      </p:sp>
      <p:sp>
        <p:nvSpPr>
          <p:cNvPr id="18" name="TextBox 17">
            <a:extLst>
              <a:ext uri="{FF2B5EF4-FFF2-40B4-BE49-F238E27FC236}">
                <a16:creationId xmlns:a16="http://schemas.microsoft.com/office/drawing/2014/main" id="{94873B9D-43F6-472D-9697-AD3FE0507B7A}"/>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Tree>
    <p:extLst>
      <p:ext uri="{BB962C8B-B14F-4D97-AF65-F5344CB8AC3E}">
        <p14:creationId xmlns:p14="http://schemas.microsoft.com/office/powerpoint/2010/main" val="36226075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0" name="1 CuadroTexto">
            <a:extLst>
              <a:ext uri="{FF2B5EF4-FFF2-40B4-BE49-F238E27FC236}">
                <a16:creationId xmlns:a16="http://schemas.microsoft.com/office/drawing/2014/main" id="{BCB66965-B56B-4BB1-82FF-0E467D5D14AA}"/>
              </a:ext>
            </a:extLst>
          </p:cNvPr>
          <p:cNvSpPr txBox="1"/>
          <p:nvPr/>
        </p:nvSpPr>
        <p:spPr>
          <a:xfrm>
            <a:off x="481228" y="723280"/>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4FAA38B-FAC3-43BE-8DD5-C4D524979BB9}"/>
              </a:ext>
            </a:extLst>
          </p:cNvPr>
          <p:cNvSpPr txBox="1"/>
          <p:nvPr/>
        </p:nvSpPr>
        <p:spPr>
          <a:xfrm>
            <a:off x="481228" y="1227091"/>
            <a:ext cx="3365676" cy="984693"/>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a:t>
            </a:r>
            <a:r>
              <a:rPr lang="es-ES" sz="2400" dirty="0">
                <a:solidFill>
                  <a:schemeClr val="bg1"/>
                </a:solidFill>
              </a:rPr>
              <a:t> </a:t>
            </a:r>
            <a:r>
              <a:rPr lang="es-ES" sz="2400" dirty="0">
                <a:solidFill>
                  <a:srgbClr val="00B0F0"/>
                </a:solidFill>
              </a:rPr>
              <a:t>y el Verbo era Dios. </a:t>
            </a:r>
          </a:p>
        </p:txBody>
      </p:sp>
      <p:sp>
        <p:nvSpPr>
          <p:cNvPr id="12" name="1 CuadroTexto">
            <a:extLst>
              <a:ext uri="{FF2B5EF4-FFF2-40B4-BE49-F238E27FC236}">
                <a16:creationId xmlns:a16="http://schemas.microsoft.com/office/drawing/2014/main" id="{2D4FAEE1-CDB7-4161-8A34-DDD7ADCBB196}"/>
              </a:ext>
            </a:extLst>
          </p:cNvPr>
          <p:cNvSpPr txBox="1"/>
          <p:nvPr/>
        </p:nvSpPr>
        <p:spPr>
          <a:xfrm>
            <a:off x="553236" y="2132856"/>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0E712EEA-6F25-4118-85CF-0966BB8BBA4C}"/>
              </a:ext>
            </a:extLst>
          </p:cNvPr>
          <p:cNvSpPr txBox="1"/>
          <p:nvPr/>
        </p:nvSpPr>
        <p:spPr>
          <a:xfrm>
            <a:off x="467544" y="2636667"/>
            <a:ext cx="3365676" cy="984693"/>
          </a:xfrm>
          <a:prstGeom prst="rect">
            <a:avLst/>
          </a:prstGeom>
          <a:noFill/>
        </p:spPr>
        <p:txBody>
          <a:bodyPr wrap="square" rtlCol="0">
            <a:spAutoFit/>
          </a:bodyPr>
          <a:lstStyle/>
          <a:p>
            <a:pPr algn="ctr">
              <a:lnSpc>
                <a:spcPts val="2300"/>
              </a:lnSpc>
            </a:pPr>
            <a:r>
              <a:rPr lang="es-ES" sz="2400" dirty="0">
                <a:solidFill>
                  <a:srgbClr val="FFFF00"/>
                </a:solidFill>
              </a:rPr>
              <a:t>Porque en él habita corporalmente </a:t>
            </a:r>
            <a:r>
              <a:rPr lang="es-ES" sz="2400" u="sng" dirty="0">
                <a:solidFill>
                  <a:srgbClr val="FFFF00"/>
                </a:solidFill>
              </a:rPr>
              <a:t>toda la plenitud de la Deidad</a:t>
            </a:r>
            <a:r>
              <a:rPr lang="es-ES" sz="2400" dirty="0">
                <a:solidFill>
                  <a:srgbClr val="FFFF00"/>
                </a:solidFill>
              </a:rPr>
              <a:t>, </a:t>
            </a:r>
          </a:p>
        </p:txBody>
      </p:sp>
      <p:sp>
        <p:nvSpPr>
          <p:cNvPr id="14" name="1 CuadroTexto">
            <a:extLst>
              <a:ext uri="{FF2B5EF4-FFF2-40B4-BE49-F238E27FC236}">
                <a16:creationId xmlns:a16="http://schemas.microsoft.com/office/drawing/2014/main" id="{B7F84E2E-F470-4ED5-8463-0BA0DE01C35E}"/>
              </a:ext>
            </a:extLst>
          </p:cNvPr>
          <p:cNvSpPr txBox="1"/>
          <p:nvPr/>
        </p:nvSpPr>
        <p:spPr>
          <a:xfrm>
            <a:off x="390520" y="35010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21666AD8-18C3-47CF-8471-4E175010A366}"/>
              </a:ext>
            </a:extLst>
          </p:cNvPr>
          <p:cNvSpPr txBox="1"/>
          <p:nvPr/>
        </p:nvSpPr>
        <p:spPr>
          <a:xfrm>
            <a:off x="35496" y="3933056"/>
            <a:ext cx="4680520" cy="1279646"/>
          </a:xfrm>
          <a:prstGeom prst="rect">
            <a:avLst/>
          </a:prstGeom>
          <a:noFill/>
        </p:spPr>
        <p:txBody>
          <a:bodyPr wrap="square" rtlCol="0">
            <a:spAutoFit/>
          </a:bodyPr>
          <a:lstStyle/>
          <a:p>
            <a:pPr algn="ctr">
              <a:lnSpc>
                <a:spcPts val="2300"/>
              </a:lnSpc>
            </a:pPr>
            <a:r>
              <a:rPr lang="es-ES" sz="2400" dirty="0">
                <a:solidFill>
                  <a:srgbClr val="FFFF00"/>
                </a:solidFill>
              </a:rPr>
              <a:t>Y aquel Verbo fue hecho carne</a:t>
            </a:r>
            <a:r>
              <a:rPr lang="es-ES" sz="2400" dirty="0">
                <a:solidFill>
                  <a:schemeClr val="bg1"/>
                </a:solidFill>
              </a:rPr>
              <a:t>, y habitó entre nosotros (y vimos su gloria, gloria como del unigénito del Padre), lleno de gracia y de verdad. </a:t>
            </a:r>
          </a:p>
        </p:txBody>
      </p:sp>
      <p:sp>
        <p:nvSpPr>
          <p:cNvPr id="18" name="1 CuadroTexto">
            <a:extLst>
              <a:ext uri="{FF2B5EF4-FFF2-40B4-BE49-F238E27FC236}">
                <a16:creationId xmlns:a16="http://schemas.microsoft.com/office/drawing/2014/main" id="{1FA26831-2F96-4134-A81D-95550BEB563C}"/>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E89BCB4E-424C-467A-9F48-A3132EE19A35}"/>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rgbClr val="FFFF00"/>
                </a:solidFill>
              </a:rPr>
              <a:t>El cual, siendo en forma de Dios, </a:t>
            </a:r>
            <a:r>
              <a:rPr lang="es-ES" sz="2400" dirty="0">
                <a:solidFill>
                  <a:srgbClr val="00B0F0"/>
                </a:solidFill>
              </a:rPr>
              <a:t>no estimó el ser igual a Dios como cosa a que aferrarse, </a:t>
            </a:r>
            <a:r>
              <a:rPr lang="es-ES" sz="2400" dirty="0">
                <a:solidFill>
                  <a:srgbClr val="FFFF00"/>
                </a:solidFill>
              </a:rPr>
              <a:t>sino que se despojó a sí mismo, tomando forma de siervo, hecho semejante a los hombres;</a:t>
            </a:r>
            <a:r>
              <a:rPr lang="es-ES" sz="2400" dirty="0">
                <a:solidFill>
                  <a:schemeClr val="bg1"/>
                </a:solidFill>
              </a:rPr>
              <a:t> y estando en la condición de hombre, se humilló a sí mismo, haciéndose obediente hasta la muerte, y muerte de cruz.</a:t>
            </a:r>
          </a:p>
        </p:txBody>
      </p:sp>
      <p:sp>
        <p:nvSpPr>
          <p:cNvPr id="16" name="TextBox 15">
            <a:extLst>
              <a:ext uri="{FF2B5EF4-FFF2-40B4-BE49-F238E27FC236}">
                <a16:creationId xmlns:a16="http://schemas.microsoft.com/office/drawing/2014/main" id="{68177DF1-7622-437C-B3EF-B14FA5CFC8C1}"/>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Tree>
    <p:extLst>
      <p:ext uri="{BB962C8B-B14F-4D97-AF65-F5344CB8AC3E}">
        <p14:creationId xmlns:p14="http://schemas.microsoft.com/office/powerpoint/2010/main" val="176420599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0" name="1 CuadroTexto">
            <a:extLst>
              <a:ext uri="{FF2B5EF4-FFF2-40B4-BE49-F238E27FC236}">
                <a16:creationId xmlns:a16="http://schemas.microsoft.com/office/drawing/2014/main" id="{BCB66965-B56B-4BB1-82FF-0E467D5D14AA}"/>
              </a:ext>
            </a:extLst>
          </p:cNvPr>
          <p:cNvSpPr txBox="1"/>
          <p:nvPr/>
        </p:nvSpPr>
        <p:spPr>
          <a:xfrm>
            <a:off x="481228" y="723280"/>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4FAA38B-FAC3-43BE-8DD5-C4D524979BB9}"/>
              </a:ext>
            </a:extLst>
          </p:cNvPr>
          <p:cNvSpPr txBox="1"/>
          <p:nvPr/>
        </p:nvSpPr>
        <p:spPr>
          <a:xfrm>
            <a:off x="481228" y="1227091"/>
            <a:ext cx="3365676" cy="984693"/>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a:t>
            </a:r>
            <a:r>
              <a:rPr lang="es-ES" sz="2400" dirty="0">
                <a:solidFill>
                  <a:schemeClr val="bg1"/>
                </a:solidFill>
              </a:rPr>
              <a:t> </a:t>
            </a:r>
            <a:r>
              <a:rPr lang="es-ES" sz="2400" dirty="0">
                <a:solidFill>
                  <a:srgbClr val="00B0F0"/>
                </a:solidFill>
              </a:rPr>
              <a:t>y el Verbo era Dios. </a:t>
            </a:r>
          </a:p>
        </p:txBody>
      </p:sp>
      <p:sp>
        <p:nvSpPr>
          <p:cNvPr id="12" name="1 CuadroTexto">
            <a:extLst>
              <a:ext uri="{FF2B5EF4-FFF2-40B4-BE49-F238E27FC236}">
                <a16:creationId xmlns:a16="http://schemas.microsoft.com/office/drawing/2014/main" id="{2D4FAEE1-CDB7-4161-8A34-DDD7ADCBB196}"/>
              </a:ext>
            </a:extLst>
          </p:cNvPr>
          <p:cNvSpPr txBox="1"/>
          <p:nvPr/>
        </p:nvSpPr>
        <p:spPr>
          <a:xfrm>
            <a:off x="553236" y="2132856"/>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0E712EEA-6F25-4118-85CF-0966BB8BBA4C}"/>
              </a:ext>
            </a:extLst>
          </p:cNvPr>
          <p:cNvSpPr txBox="1"/>
          <p:nvPr/>
        </p:nvSpPr>
        <p:spPr>
          <a:xfrm>
            <a:off x="467544" y="2636667"/>
            <a:ext cx="3365676" cy="984693"/>
          </a:xfrm>
          <a:prstGeom prst="rect">
            <a:avLst/>
          </a:prstGeom>
          <a:noFill/>
        </p:spPr>
        <p:txBody>
          <a:bodyPr wrap="square" rtlCol="0">
            <a:spAutoFit/>
          </a:bodyPr>
          <a:lstStyle/>
          <a:p>
            <a:pPr algn="ctr">
              <a:lnSpc>
                <a:spcPts val="2300"/>
              </a:lnSpc>
            </a:pPr>
            <a:r>
              <a:rPr lang="es-ES" sz="2400" dirty="0">
                <a:solidFill>
                  <a:srgbClr val="FFFF00"/>
                </a:solidFill>
              </a:rPr>
              <a:t>Porque en él habita corporalmente </a:t>
            </a:r>
            <a:r>
              <a:rPr lang="es-ES" sz="2400" u="sng" dirty="0">
                <a:solidFill>
                  <a:srgbClr val="FFFF00"/>
                </a:solidFill>
              </a:rPr>
              <a:t>toda la plenitud de la Deidad</a:t>
            </a:r>
            <a:r>
              <a:rPr lang="es-ES" sz="2400" dirty="0">
                <a:solidFill>
                  <a:srgbClr val="FFFF00"/>
                </a:solidFill>
              </a:rPr>
              <a:t>, </a:t>
            </a:r>
          </a:p>
        </p:txBody>
      </p:sp>
      <p:sp>
        <p:nvSpPr>
          <p:cNvPr id="14" name="1 CuadroTexto">
            <a:extLst>
              <a:ext uri="{FF2B5EF4-FFF2-40B4-BE49-F238E27FC236}">
                <a16:creationId xmlns:a16="http://schemas.microsoft.com/office/drawing/2014/main" id="{B7F84E2E-F470-4ED5-8463-0BA0DE01C35E}"/>
              </a:ext>
            </a:extLst>
          </p:cNvPr>
          <p:cNvSpPr txBox="1"/>
          <p:nvPr/>
        </p:nvSpPr>
        <p:spPr>
          <a:xfrm>
            <a:off x="390520" y="35010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21666AD8-18C3-47CF-8471-4E175010A366}"/>
              </a:ext>
            </a:extLst>
          </p:cNvPr>
          <p:cNvSpPr txBox="1"/>
          <p:nvPr/>
        </p:nvSpPr>
        <p:spPr>
          <a:xfrm>
            <a:off x="35496" y="3933056"/>
            <a:ext cx="4680520" cy="1279646"/>
          </a:xfrm>
          <a:prstGeom prst="rect">
            <a:avLst/>
          </a:prstGeom>
          <a:noFill/>
        </p:spPr>
        <p:txBody>
          <a:bodyPr wrap="square" rtlCol="0">
            <a:spAutoFit/>
          </a:bodyPr>
          <a:lstStyle/>
          <a:p>
            <a:pPr algn="ctr">
              <a:lnSpc>
                <a:spcPts val="2300"/>
              </a:lnSpc>
            </a:pPr>
            <a:r>
              <a:rPr lang="es-ES" sz="2400" dirty="0">
                <a:solidFill>
                  <a:srgbClr val="FFFF00"/>
                </a:solidFill>
              </a:rPr>
              <a:t>Y aquel Verbo fue hecho carne</a:t>
            </a:r>
            <a:r>
              <a:rPr lang="es-ES" sz="2400" dirty="0">
                <a:solidFill>
                  <a:schemeClr val="bg1"/>
                </a:solidFill>
              </a:rPr>
              <a:t>, </a:t>
            </a:r>
            <a:r>
              <a:rPr lang="es-ES" sz="2400" dirty="0">
                <a:solidFill>
                  <a:srgbClr val="00B0F0"/>
                </a:solidFill>
              </a:rPr>
              <a:t>y habitó entre nosotros (y vimos su gloria, gloria como del unigénito del Padre),</a:t>
            </a:r>
            <a:r>
              <a:rPr lang="es-ES" sz="2400" dirty="0">
                <a:solidFill>
                  <a:schemeClr val="bg1"/>
                </a:solidFill>
              </a:rPr>
              <a:t> lleno de gracia y de verdad. </a:t>
            </a:r>
          </a:p>
        </p:txBody>
      </p:sp>
      <p:sp>
        <p:nvSpPr>
          <p:cNvPr id="18" name="1 CuadroTexto">
            <a:extLst>
              <a:ext uri="{FF2B5EF4-FFF2-40B4-BE49-F238E27FC236}">
                <a16:creationId xmlns:a16="http://schemas.microsoft.com/office/drawing/2014/main" id="{8365179B-70FC-4AC4-B0FB-3A9E0685EF13}"/>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ADABA1C1-0F20-4DC3-882A-4C01A095A537}"/>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rgbClr val="FFFF00"/>
                </a:solidFill>
              </a:rPr>
              <a:t>El cual, siendo en forma de Dios, </a:t>
            </a:r>
            <a:r>
              <a:rPr lang="es-ES" sz="2400" dirty="0">
                <a:solidFill>
                  <a:srgbClr val="00B0F0"/>
                </a:solidFill>
              </a:rPr>
              <a:t>no estimó el ser igual a Dios como cosa a que aferrarse, </a:t>
            </a:r>
            <a:r>
              <a:rPr lang="es-ES" sz="2400" dirty="0">
                <a:solidFill>
                  <a:srgbClr val="FFFF00"/>
                </a:solidFill>
              </a:rPr>
              <a:t>sino que se despojó a sí mismo, tomando forma de siervo, hecho semejante a los hombres;</a:t>
            </a:r>
            <a:r>
              <a:rPr lang="es-ES" sz="2400" dirty="0">
                <a:solidFill>
                  <a:schemeClr val="bg1"/>
                </a:solidFill>
              </a:rPr>
              <a:t> y estando en la condición de hombre, se humilló a sí mismo, haciéndose obediente hasta la muerte, y muerte de cruz.</a:t>
            </a:r>
          </a:p>
        </p:txBody>
      </p:sp>
      <p:sp>
        <p:nvSpPr>
          <p:cNvPr id="16" name="TextBox 15">
            <a:extLst>
              <a:ext uri="{FF2B5EF4-FFF2-40B4-BE49-F238E27FC236}">
                <a16:creationId xmlns:a16="http://schemas.microsoft.com/office/drawing/2014/main" id="{37CB2979-D6B9-4F3E-A8E9-FDD85B51B414}"/>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Tree>
    <p:extLst>
      <p:ext uri="{BB962C8B-B14F-4D97-AF65-F5344CB8AC3E}">
        <p14:creationId xmlns:p14="http://schemas.microsoft.com/office/powerpoint/2010/main" val="37645741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0" name="1 CuadroTexto">
            <a:extLst>
              <a:ext uri="{FF2B5EF4-FFF2-40B4-BE49-F238E27FC236}">
                <a16:creationId xmlns:a16="http://schemas.microsoft.com/office/drawing/2014/main" id="{BCB66965-B56B-4BB1-82FF-0E467D5D14AA}"/>
              </a:ext>
            </a:extLst>
          </p:cNvPr>
          <p:cNvSpPr txBox="1"/>
          <p:nvPr/>
        </p:nvSpPr>
        <p:spPr>
          <a:xfrm>
            <a:off x="481228" y="723280"/>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4FAA38B-FAC3-43BE-8DD5-C4D524979BB9}"/>
              </a:ext>
            </a:extLst>
          </p:cNvPr>
          <p:cNvSpPr txBox="1"/>
          <p:nvPr/>
        </p:nvSpPr>
        <p:spPr>
          <a:xfrm>
            <a:off x="481228" y="1227091"/>
            <a:ext cx="3365676" cy="984693"/>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a:t>
            </a:r>
            <a:r>
              <a:rPr lang="es-ES" sz="2400" dirty="0">
                <a:solidFill>
                  <a:schemeClr val="bg1"/>
                </a:solidFill>
              </a:rPr>
              <a:t> </a:t>
            </a:r>
            <a:r>
              <a:rPr lang="es-ES" sz="2400" dirty="0">
                <a:solidFill>
                  <a:srgbClr val="00B0F0"/>
                </a:solidFill>
              </a:rPr>
              <a:t>y el Verbo era Dios. </a:t>
            </a:r>
          </a:p>
        </p:txBody>
      </p:sp>
      <p:sp>
        <p:nvSpPr>
          <p:cNvPr id="12" name="1 CuadroTexto">
            <a:extLst>
              <a:ext uri="{FF2B5EF4-FFF2-40B4-BE49-F238E27FC236}">
                <a16:creationId xmlns:a16="http://schemas.microsoft.com/office/drawing/2014/main" id="{2D4FAEE1-CDB7-4161-8A34-DDD7ADCBB196}"/>
              </a:ext>
            </a:extLst>
          </p:cNvPr>
          <p:cNvSpPr txBox="1"/>
          <p:nvPr/>
        </p:nvSpPr>
        <p:spPr>
          <a:xfrm>
            <a:off x="553236" y="2132856"/>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0E712EEA-6F25-4118-85CF-0966BB8BBA4C}"/>
              </a:ext>
            </a:extLst>
          </p:cNvPr>
          <p:cNvSpPr txBox="1"/>
          <p:nvPr/>
        </p:nvSpPr>
        <p:spPr>
          <a:xfrm>
            <a:off x="467544" y="2636667"/>
            <a:ext cx="3365676" cy="984693"/>
          </a:xfrm>
          <a:prstGeom prst="rect">
            <a:avLst/>
          </a:prstGeom>
          <a:noFill/>
        </p:spPr>
        <p:txBody>
          <a:bodyPr wrap="square" rtlCol="0">
            <a:spAutoFit/>
          </a:bodyPr>
          <a:lstStyle/>
          <a:p>
            <a:pPr algn="ctr">
              <a:lnSpc>
                <a:spcPts val="2300"/>
              </a:lnSpc>
            </a:pPr>
            <a:r>
              <a:rPr lang="es-ES" sz="2400" dirty="0">
                <a:solidFill>
                  <a:srgbClr val="FFFF00"/>
                </a:solidFill>
              </a:rPr>
              <a:t>Porque en él habita corporalmente </a:t>
            </a:r>
            <a:r>
              <a:rPr lang="es-ES" sz="2400" u="sng" dirty="0">
                <a:solidFill>
                  <a:srgbClr val="FFFF00"/>
                </a:solidFill>
              </a:rPr>
              <a:t>toda la plenitud de la Deidad</a:t>
            </a:r>
            <a:r>
              <a:rPr lang="es-ES" sz="2400" dirty="0">
                <a:solidFill>
                  <a:srgbClr val="FFFF00"/>
                </a:solidFill>
              </a:rPr>
              <a:t>, </a:t>
            </a:r>
          </a:p>
        </p:txBody>
      </p:sp>
      <p:sp>
        <p:nvSpPr>
          <p:cNvPr id="14" name="1 CuadroTexto">
            <a:extLst>
              <a:ext uri="{FF2B5EF4-FFF2-40B4-BE49-F238E27FC236}">
                <a16:creationId xmlns:a16="http://schemas.microsoft.com/office/drawing/2014/main" id="{B7F84E2E-F470-4ED5-8463-0BA0DE01C35E}"/>
              </a:ext>
            </a:extLst>
          </p:cNvPr>
          <p:cNvSpPr txBox="1"/>
          <p:nvPr/>
        </p:nvSpPr>
        <p:spPr>
          <a:xfrm>
            <a:off x="390520" y="35010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21666AD8-18C3-47CF-8471-4E175010A366}"/>
              </a:ext>
            </a:extLst>
          </p:cNvPr>
          <p:cNvSpPr txBox="1"/>
          <p:nvPr/>
        </p:nvSpPr>
        <p:spPr>
          <a:xfrm>
            <a:off x="35496" y="3933056"/>
            <a:ext cx="4680520" cy="1279646"/>
          </a:xfrm>
          <a:prstGeom prst="rect">
            <a:avLst/>
          </a:prstGeom>
          <a:noFill/>
        </p:spPr>
        <p:txBody>
          <a:bodyPr wrap="square" rtlCol="0">
            <a:spAutoFit/>
          </a:bodyPr>
          <a:lstStyle/>
          <a:p>
            <a:pPr algn="ctr">
              <a:lnSpc>
                <a:spcPts val="2300"/>
              </a:lnSpc>
            </a:pPr>
            <a:r>
              <a:rPr lang="es-ES" sz="2400" dirty="0">
                <a:solidFill>
                  <a:srgbClr val="FFFF00"/>
                </a:solidFill>
              </a:rPr>
              <a:t>Y aquel Verbo fue hecho carne</a:t>
            </a:r>
            <a:r>
              <a:rPr lang="es-ES" sz="2400" dirty="0">
                <a:solidFill>
                  <a:schemeClr val="bg1"/>
                </a:solidFill>
              </a:rPr>
              <a:t>, </a:t>
            </a:r>
            <a:r>
              <a:rPr lang="es-ES" sz="2400" dirty="0">
                <a:solidFill>
                  <a:srgbClr val="00B0F0"/>
                </a:solidFill>
              </a:rPr>
              <a:t>y habitó entre nosotros (y vimos su gloria, gloria como del unigénito del Padre),</a:t>
            </a:r>
            <a:r>
              <a:rPr lang="es-ES" sz="2400" dirty="0">
                <a:solidFill>
                  <a:schemeClr val="bg1"/>
                </a:solidFill>
              </a:rPr>
              <a:t> </a:t>
            </a:r>
            <a:r>
              <a:rPr lang="es-ES" sz="2400" dirty="0">
                <a:solidFill>
                  <a:srgbClr val="FFFF00"/>
                </a:solidFill>
              </a:rPr>
              <a:t>lleno de gracia y de verdad. </a:t>
            </a:r>
          </a:p>
        </p:txBody>
      </p:sp>
      <p:sp>
        <p:nvSpPr>
          <p:cNvPr id="16" name="1 CuadroTexto">
            <a:extLst>
              <a:ext uri="{FF2B5EF4-FFF2-40B4-BE49-F238E27FC236}">
                <a16:creationId xmlns:a16="http://schemas.microsoft.com/office/drawing/2014/main" id="{95FBBDC0-61CA-41EB-B9AA-A69B737AA88B}"/>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6C338A3B-1339-49B2-80D4-1D0BE0187EC1}"/>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rgbClr val="FFFF00"/>
                </a:solidFill>
              </a:rPr>
              <a:t>El cual, siendo en forma de Dios, </a:t>
            </a:r>
            <a:r>
              <a:rPr lang="es-ES" sz="2400" dirty="0">
                <a:solidFill>
                  <a:srgbClr val="00B0F0"/>
                </a:solidFill>
              </a:rPr>
              <a:t>no estimó el ser igual a Dios como cosa a que aferrarse, </a:t>
            </a:r>
            <a:r>
              <a:rPr lang="es-ES" sz="2400" dirty="0">
                <a:solidFill>
                  <a:srgbClr val="FFFF00"/>
                </a:solidFill>
              </a:rPr>
              <a:t>sino que se despojó a sí mismo, tomando forma de siervo, hecho semejante a los hombres;</a:t>
            </a:r>
            <a:r>
              <a:rPr lang="es-ES" sz="2400" dirty="0">
                <a:solidFill>
                  <a:schemeClr val="bg1"/>
                </a:solidFill>
              </a:rPr>
              <a:t> y estando en la condición de hombre, se humilló a sí mismo, haciéndose obediente hasta la muerte, y muerte de cruz.</a:t>
            </a:r>
          </a:p>
        </p:txBody>
      </p:sp>
      <p:sp>
        <p:nvSpPr>
          <p:cNvPr id="18" name="TextBox 17">
            <a:extLst>
              <a:ext uri="{FF2B5EF4-FFF2-40B4-BE49-F238E27FC236}">
                <a16:creationId xmlns:a16="http://schemas.microsoft.com/office/drawing/2014/main" id="{AB8B40F2-DEA9-4A75-97E7-5AB8A107B0D8}"/>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Tree>
    <p:extLst>
      <p:ext uri="{BB962C8B-B14F-4D97-AF65-F5344CB8AC3E}">
        <p14:creationId xmlns:p14="http://schemas.microsoft.com/office/powerpoint/2010/main" val="337664138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0" name="1 CuadroTexto">
            <a:extLst>
              <a:ext uri="{FF2B5EF4-FFF2-40B4-BE49-F238E27FC236}">
                <a16:creationId xmlns:a16="http://schemas.microsoft.com/office/drawing/2014/main" id="{BCB66965-B56B-4BB1-82FF-0E467D5D14AA}"/>
              </a:ext>
            </a:extLst>
          </p:cNvPr>
          <p:cNvSpPr txBox="1"/>
          <p:nvPr/>
        </p:nvSpPr>
        <p:spPr>
          <a:xfrm>
            <a:off x="481228" y="723280"/>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4FAA38B-FAC3-43BE-8DD5-C4D524979BB9}"/>
              </a:ext>
            </a:extLst>
          </p:cNvPr>
          <p:cNvSpPr txBox="1"/>
          <p:nvPr/>
        </p:nvSpPr>
        <p:spPr>
          <a:xfrm>
            <a:off x="481228" y="1227091"/>
            <a:ext cx="3365676" cy="984693"/>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a:t>
            </a:r>
            <a:r>
              <a:rPr lang="es-ES" sz="2400" dirty="0">
                <a:solidFill>
                  <a:schemeClr val="bg1"/>
                </a:solidFill>
              </a:rPr>
              <a:t> </a:t>
            </a:r>
            <a:r>
              <a:rPr lang="es-ES" sz="2400" dirty="0">
                <a:solidFill>
                  <a:srgbClr val="00B0F0"/>
                </a:solidFill>
              </a:rPr>
              <a:t>y el Verbo era Dios. </a:t>
            </a:r>
          </a:p>
        </p:txBody>
      </p:sp>
      <p:sp>
        <p:nvSpPr>
          <p:cNvPr id="12" name="1 CuadroTexto">
            <a:extLst>
              <a:ext uri="{FF2B5EF4-FFF2-40B4-BE49-F238E27FC236}">
                <a16:creationId xmlns:a16="http://schemas.microsoft.com/office/drawing/2014/main" id="{2D4FAEE1-CDB7-4161-8A34-DDD7ADCBB196}"/>
              </a:ext>
            </a:extLst>
          </p:cNvPr>
          <p:cNvSpPr txBox="1"/>
          <p:nvPr/>
        </p:nvSpPr>
        <p:spPr>
          <a:xfrm>
            <a:off x="553236" y="2132856"/>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0E712EEA-6F25-4118-85CF-0966BB8BBA4C}"/>
              </a:ext>
            </a:extLst>
          </p:cNvPr>
          <p:cNvSpPr txBox="1"/>
          <p:nvPr/>
        </p:nvSpPr>
        <p:spPr>
          <a:xfrm>
            <a:off x="467544" y="2636667"/>
            <a:ext cx="3365676" cy="984693"/>
          </a:xfrm>
          <a:prstGeom prst="rect">
            <a:avLst/>
          </a:prstGeom>
          <a:noFill/>
        </p:spPr>
        <p:txBody>
          <a:bodyPr wrap="square" rtlCol="0">
            <a:spAutoFit/>
          </a:bodyPr>
          <a:lstStyle/>
          <a:p>
            <a:pPr algn="ctr">
              <a:lnSpc>
                <a:spcPts val="2300"/>
              </a:lnSpc>
            </a:pPr>
            <a:r>
              <a:rPr lang="es-ES" sz="2400" dirty="0">
                <a:solidFill>
                  <a:srgbClr val="FFFF00"/>
                </a:solidFill>
              </a:rPr>
              <a:t>Porque en él habita corporalmente </a:t>
            </a:r>
            <a:r>
              <a:rPr lang="es-ES" sz="2400" u="sng" dirty="0">
                <a:solidFill>
                  <a:srgbClr val="FFFF00"/>
                </a:solidFill>
              </a:rPr>
              <a:t>toda la plenitud de la Deidad</a:t>
            </a:r>
            <a:r>
              <a:rPr lang="es-ES" sz="2400" dirty="0">
                <a:solidFill>
                  <a:srgbClr val="FFFF00"/>
                </a:solidFill>
              </a:rPr>
              <a:t>, </a:t>
            </a:r>
          </a:p>
        </p:txBody>
      </p:sp>
      <p:sp>
        <p:nvSpPr>
          <p:cNvPr id="14" name="1 CuadroTexto">
            <a:extLst>
              <a:ext uri="{FF2B5EF4-FFF2-40B4-BE49-F238E27FC236}">
                <a16:creationId xmlns:a16="http://schemas.microsoft.com/office/drawing/2014/main" id="{B7F84E2E-F470-4ED5-8463-0BA0DE01C35E}"/>
              </a:ext>
            </a:extLst>
          </p:cNvPr>
          <p:cNvSpPr txBox="1"/>
          <p:nvPr/>
        </p:nvSpPr>
        <p:spPr>
          <a:xfrm>
            <a:off x="390520" y="35010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21666AD8-18C3-47CF-8471-4E175010A366}"/>
              </a:ext>
            </a:extLst>
          </p:cNvPr>
          <p:cNvSpPr txBox="1"/>
          <p:nvPr/>
        </p:nvSpPr>
        <p:spPr>
          <a:xfrm>
            <a:off x="35496" y="3933056"/>
            <a:ext cx="4680520" cy="1279646"/>
          </a:xfrm>
          <a:prstGeom prst="rect">
            <a:avLst/>
          </a:prstGeom>
          <a:noFill/>
        </p:spPr>
        <p:txBody>
          <a:bodyPr wrap="square" rtlCol="0">
            <a:spAutoFit/>
          </a:bodyPr>
          <a:lstStyle/>
          <a:p>
            <a:pPr algn="ctr">
              <a:lnSpc>
                <a:spcPts val="2300"/>
              </a:lnSpc>
            </a:pPr>
            <a:r>
              <a:rPr lang="es-ES" sz="2400" dirty="0">
                <a:solidFill>
                  <a:srgbClr val="FFFF00"/>
                </a:solidFill>
              </a:rPr>
              <a:t>Y aquel Verbo fue hecho carne</a:t>
            </a:r>
            <a:r>
              <a:rPr lang="es-ES" sz="2400" dirty="0">
                <a:solidFill>
                  <a:schemeClr val="bg1"/>
                </a:solidFill>
              </a:rPr>
              <a:t>, </a:t>
            </a:r>
            <a:r>
              <a:rPr lang="es-ES" sz="2400" dirty="0">
                <a:solidFill>
                  <a:srgbClr val="00B0F0"/>
                </a:solidFill>
              </a:rPr>
              <a:t>y habitó entre nosotros (y vimos su gloria, gloria como del unigénito del Padre),</a:t>
            </a:r>
            <a:r>
              <a:rPr lang="es-ES" sz="2400" dirty="0">
                <a:solidFill>
                  <a:schemeClr val="bg1"/>
                </a:solidFill>
              </a:rPr>
              <a:t> </a:t>
            </a:r>
            <a:r>
              <a:rPr lang="es-ES" sz="2400" dirty="0">
                <a:solidFill>
                  <a:srgbClr val="FFFF00"/>
                </a:solidFill>
              </a:rPr>
              <a:t>lleno de gracia y de verdad. </a:t>
            </a:r>
          </a:p>
        </p:txBody>
      </p:sp>
      <p:sp>
        <p:nvSpPr>
          <p:cNvPr id="16" name="1 CuadroTexto">
            <a:extLst>
              <a:ext uri="{FF2B5EF4-FFF2-40B4-BE49-F238E27FC236}">
                <a16:creationId xmlns:a16="http://schemas.microsoft.com/office/drawing/2014/main" id="{95FBBDC0-61CA-41EB-B9AA-A69B737AA88B}"/>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6C338A3B-1339-49B2-80D4-1D0BE0187EC1}"/>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rgbClr val="FFFF00"/>
                </a:solidFill>
              </a:rPr>
              <a:t>El cual, siendo en forma de Dios, </a:t>
            </a:r>
            <a:r>
              <a:rPr lang="es-ES" sz="2400" dirty="0">
                <a:solidFill>
                  <a:srgbClr val="00B0F0"/>
                </a:solidFill>
              </a:rPr>
              <a:t>no estimó el ser igual a Dios como cosa a que aferrarse, </a:t>
            </a:r>
            <a:r>
              <a:rPr lang="es-ES" sz="2400" dirty="0">
                <a:solidFill>
                  <a:srgbClr val="FFFF00"/>
                </a:solidFill>
              </a:rPr>
              <a:t>sino que se despojó a sí mismo, tomando forma de siervo, hecho semejante a los hombres;</a:t>
            </a:r>
            <a:r>
              <a:rPr lang="es-ES" sz="2400" dirty="0">
                <a:solidFill>
                  <a:schemeClr val="bg1"/>
                </a:solidFill>
              </a:rPr>
              <a:t> </a:t>
            </a:r>
            <a:r>
              <a:rPr lang="es-ES" sz="2400" dirty="0">
                <a:solidFill>
                  <a:srgbClr val="00B0F0"/>
                </a:solidFill>
              </a:rPr>
              <a:t>y estando en la condición de hombre, se humilló a sí mismo, haciéndose obediente hasta la muerte, y muerte de cruz.</a:t>
            </a:r>
          </a:p>
        </p:txBody>
      </p:sp>
      <p:sp>
        <p:nvSpPr>
          <p:cNvPr id="18" name="1 CuadroTexto">
            <a:extLst>
              <a:ext uri="{FF2B5EF4-FFF2-40B4-BE49-F238E27FC236}">
                <a16:creationId xmlns:a16="http://schemas.microsoft.com/office/drawing/2014/main" id="{F6AD8759-54B2-41AD-B6FB-505E10EC2096}"/>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70D7F9E-B952-4B76-80C4-3122108F5CB6}"/>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chemeClr val="bg1"/>
                </a:solidFill>
              </a:rPr>
              <a:t>Porque de tal manera amó Dios al mundo, que ha dado a su Hijo unigénito, para que todo aquel que en él cree, no se pierda, mas tenga vida eterna.</a:t>
            </a:r>
          </a:p>
        </p:txBody>
      </p:sp>
      <p:sp>
        <p:nvSpPr>
          <p:cNvPr id="20" name="TextBox 19">
            <a:extLst>
              <a:ext uri="{FF2B5EF4-FFF2-40B4-BE49-F238E27FC236}">
                <a16:creationId xmlns:a16="http://schemas.microsoft.com/office/drawing/2014/main" id="{CB472740-D6FB-4228-926C-FC9E2E825844}"/>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Tree>
    <p:extLst>
      <p:ext uri="{BB962C8B-B14F-4D97-AF65-F5344CB8AC3E}">
        <p14:creationId xmlns:p14="http://schemas.microsoft.com/office/powerpoint/2010/main" val="20812003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0" name="1 CuadroTexto">
            <a:extLst>
              <a:ext uri="{FF2B5EF4-FFF2-40B4-BE49-F238E27FC236}">
                <a16:creationId xmlns:a16="http://schemas.microsoft.com/office/drawing/2014/main" id="{BCB66965-B56B-4BB1-82FF-0E467D5D14AA}"/>
              </a:ext>
            </a:extLst>
          </p:cNvPr>
          <p:cNvSpPr txBox="1"/>
          <p:nvPr/>
        </p:nvSpPr>
        <p:spPr>
          <a:xfrm>
            <a:off x="481228" y="723280"/>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4FAA38B-FAC3-43BE-8DD5-C4D524979BB9}"/>
              </a:ext>
            </a:extLst>
          </p:cNvPr>
          <p:cNvSpPr txBox="1"/>
          <p:nvPr/>
        </p:nvSpPr>
        <p:spPr>
          <a:xfrm>
            <a:off x="481228" y="1227091"/>
            <a:ext cx="3365676" cy="984693"/>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a:t>
            </a:r>
            <a:r>
              <a:rPr lang="es-ES" sz="2400" dirty="0">
                <a:solidFill>
                  <a:schemeClr val="bg1"/>
                </a:solidFill>
              </a:rPr>
              <a:t> </a:t>
            </a:r>
            <a:r>
              <a:rPr lang="es-ES" sz="2400" dirty="0">
                <a:solidFill>
                  <a:srgbClr val="00B0F0"/>
                </a:solidFill>
              </a:rPr>
              <a:t>y el Verbo era Dios. </a:t>
            </a:r>
          </a:p>
        </p:txBody>
      </p:sp>
      <p:sp>
        <p:nvSpPr>
          <p:cNvPr id="12" name="1 CuadroTexto">
            <a:extLst>
              <a:ext uri="{FF2B5EF4-FFF2-40B4-BE49-F238E27FC236}">
                <a16:creationId xmlns:a16="http://schemas.microsoft.com/office/drawing/2014/main" id="{2D4FAEE1-CDB7-4161-8A34-DDD7ADCBB196}"/>
              </a:ext>
            </a:extLst>
          </p:cNvPr>
          <p:cNvSpPr txBox="1"/>
          <p:nvPr/>
        </p:nvSpPr>
        <p:spPr>
          <a:xfrm>
            <a:off x="553236" y="2132856"/>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0E712EEA-6F25-4118-85CF-0966BB8BBA4C}"/>
              </a:ext>
            </a:extLst>
          </p:cNvPr>
          <p:cNvSpPr txBox="1"/>
          <p:nvPr/>
        </p:nvSpPr>
        <p:spPr>
          <a:xfrm>
            <a:off x="467544" y="2636667"/>
            <a:ext cx="3365676" cy="984693"/>
          </a:xfrm>
          <a:prstGeom prst="rect">
            <a:avLst/>
          </a:prstGeom>
          <a:noFill/>
        </p:spPr>
        <p:txBody>
          <a:bodyPr wrap="square" rtlCol="0">
            <a:spAutoFit/>
          </a:bodyPr>
          <a:lstStyle/>
          <a:p>
            <a:pPr algn="ctr">
              <a:lnSpc>
                <a:spcPts val="2300"/>
              </a:lnSpc>
            </a:pPr>
            <a:r>
              <a:rPr lang="es-ES" sz="2400" dirty="0">
                <a:solidFill>
                  <a:srgbClr val="FFFF00"/>
                </a:solidFill>
              </a:rPr>
              <a:t>Porque en él habita corporalmente </a:t>
            </a:r>
            <a:r>
              <a:rPr lang="es-ES" sz="2400" u="sng" dirty="0">
                <a:solidFill>
                  <a:srgbClr val="FFFF00"/>
                </a:solidFill>
              </a:rPr>
              <a:t>toda la plenitud de la Deidad</a:t>
            </a:r>
            <a:r>
              <a:rPr lang="es-ES" sz="2400" dirty="0">
                <a:solidFill>
                  <a:srgbClr val="FFFF00"/>
                </a:solidFill>
              </a:rPr>
              <a:t>, </a:t>
            </a:r>
          </a:p>
        </p:txBody>
      </p:sp>
      <p:sp>
        <p:nvSpPr>
          <p:cNvPr id="14" name="1 CuadroTexto">
            <a:extLst>
              <a:ext uri="{FF2B5EF4-FFF2-40B4-BE49-F238E27FC236}">
                <a16:creationId xmlns:a16="http://schemas.microsoft.com/office/drawing/2014/main" id="{B7F84E2E-F470-4ED5-8463-0BA0DE01C35E}"/>
              </a:ext>
            </a:extLst>
          </p:cNvPr>
          <p:cNvSpPr txBox="1"/>
          <p:nvPr/>
        </p:nvSpPr>
        <p:spPr>
          <a:xfrm>
            <a:off x="390520" y="35010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21666AD8-18C3-47CF-8471-4E175010A366}"/>
              </a:ext>
            </a:extLst>
          </p:cNvPr>
          <p:cNvSpPr txBox="1"/>
          <p:nvPr/>
        </p:nvSpPr>
        <p:spPr>
          <a:xfrm>
            <a:off x="35496" y="3933056"/>
            <a:ext cx="4680520" cy="1279646"/>
          </a:xfrm>
          <a:prstGeom prst="rect">
            <a:avLst/>
          </a:prstGeom>
          <a:noFill/>
        </p:spPr>
        <p:txBody>
          <a:bodyPr wrap="square" rtlCol="0">
            <a:spAutoFit/>
          </a:bodyPr>
          <a:lstStyle/>
          <a:p>
            <a:pPr algn="ctr">
              <a:lnSpc>
                <a:spcPts val="2300"/>
              </a:lnSpc>
            </a:pPr>
            <a:r>
              <a:rPr lang="es-ES" sz="2400" dirty="0">
                <a:solidFill>
                  <a:srgbClr val="FFFF00"/>
                </a:solidFill>
              </a:rPr>
              <a:t>Y aquel Verbo fue hecho carne</a:t>
            </a:r>
            <a:r>
              <a:rPr lang="es-ES" sz="2400" dirty="0">
                <a:solidFill>
                  <a:schemeClr val="bg1"/>
                </a:solidFill>
              </a:rPr>
              <a:t>, </a:t>
            </a:r>
            <a:r>
              <a:rPr lang="es-ES" sz="2400" dirty="0">
                <a:solidFill>
                  <a:srgbClr val="00B0F0"/>
                </a:solidFill>
              </a:rPr>
              <a:t>y habitó entre nosotros (y vimos su gloria, gloria como del unigénito del Padre),</a:t>
            </a:r>
            <a:r>
              <a:rPr lang="es-ES" sz="2400" dirty="0">
                <a:solidFill>
                  <a:schemeClr val="bg1"/>
                </a:solidFill>
              </a:rPr>
              <a:t> </a:t>
            </a:r>
            <a:r>
              <a:rPr lang="es-ES" sz="2400" dirty="0">
                <a:solidFill>
                  <a:srgbClr val="FFFF00"/>
                </a:solidFill>
              </a:rPr>
              <a:t>lleno de gracia y de verdad. </a:t>
            </a:r>
          </a:p>
        </p:txBody>
      </p:sp>
      <p:sp>
        <p:nvSpPr>
          <p:cNvPr id="16" name="1 CuadroTexto">
            <a:extLst>
              <a:ext uri="{FF2B5EF4-FFF2-40B4-BE49-F238E27FC236}">
                <a16:creationId xmlns:a16="http://schemas.microsoft.com/office/drawing/2014/main" id="{95FBBDC0-61CA-41EB-B9AA-A69B737AA88B}"/>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6C338A3B-1339-49B2-80D4-1D0BE0187EC1}"/>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rgbClr val="FFFF00"/>
                </a:solidFill>
              </a:rPr>
              <a:t>El cual, siendo en forma de Dios, </a:t>
            </a:r>
            <a:r>
              <a:rPr lang="es-ES" sz="2400" dirty="0">
                <a:solidFill>
                  <a:srgbClr val="00B0F0"/>
                </a:solidFill>
              </a:rPr>
              <a:t>no estimó el ser igual a Dios como cosa a que aferrarse, </a:t>
            </a:r>
            <a:r>
              <a:rPr lang="es-ES" sz="2400" dirty="0">
                <a:solidFill>
                  <a:srgbClr val="FFFF00"/>
                </a:solidFill>
              </a:rPr>
              <a:t>sino que se despojó a sí mismo, tomando forma de siervo, hecho semejante a los hombres;</a:t>
            </a:r>
            <a:r>
              <a:rPr lang="es-ES" sz="2400" dirty="0">
                <a:solidFill>
                  <a:schemeClr val="bg1"/>
                </a:solidFill>
              </a:rPr>
              <a:t> </a:t>
            </a:r>
            <a:r>
              <a:rPr lang="es-ES" sz="2400" dirty="0">
                <a:solidFill>
                  <a:srgbClr val="00B0F0"/>
                </a:solidFill>
              </a:rPr>
              <a:t>y estando en la condición de hombre, se humilló a sí mismo, haciéndose obediente hasta la muerte, y muerte de cruz.</a:t>
            </a:r>
          </a:p>
        </p:txBody>
      </p:sp>
      <p:sp>
        <p:nvSpPr>
          <p:cNvPr id="18" name="1 CuadroTexto">
            <a:extLst>
              <a:ext uri="{FF2B5EF4-FFF2-40B4-BE49-F238E27FC236}">
                <a16:creationId xmlns:a16="http://schemas.microsoft.com/office/drawing/2014/main" id="{F6AD8759-54B2-41AD-B6FB-505E10EC2096}"/>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70D7F9E-B952-4B76-80C4-3122108F5CB6}"/>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para que todo aquel que en él cree, no se pierda, mas tenga vida eterna.</a:t>
            </a:r>
          </a:p>
        </p:txBody>
      </p:sp>
      <p:sp>
        <p:nvSpPr>
          <p:cNvPr id="20" name="TextBox 19">
            <a:extLst>
              <a:ext uri="{FF2B5EF4-FFF2-40B4-BE49-F238E27FC236}">
                <a16:creationId xmlns:a16="http://schemas.microsoft.com/office/drawing/2014/main" id="{FEE61938-C5E7-4266-ABFF-C30BF81C9A80}"/>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Tree>
    <p:extLst>
      <p:ext uri="{BB962C8B-B14F-4D97-AF65-F5344CB8AC3E}">
        <p14:creationId xmlns:p14="http://schemas.microsoft.com/office/powerpoint/2010/main" val="299273570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E9751E60-2153-4F56-9D0B-C7CA82BBFC05}"/>
              </a:ext>
            </a:extLst>
          </p:cNvPr>
          <p:cNvSpPr txBox="1"/>
          <p:nvPr/>
        </p:nvSpPr>
        <p:spPr>
          <a:xfrm>
            <a:off x="5076056" y="4221088"/>
            <a:ext cx="3676536" cy="683007"/>
          </a:xfrm>
          <a:prstGeom prst="rect">
            <a:avLst/>
          </a:prstGeom>
          <a:solidFill>
            <a:schemeClr val="tx1"/>
          </a:solidFill>
          <a:ln>
            <a:solidFill>
              <a:schemeClr val="bg1"/>
            </a:solidFill>
          </a:ln>
        </p:spPr>
        <p:txBody>
          <a:bodyPr wrap="square">
            <a:spAutoFit/>
          </a:bodyPr>
          <a:lstStyle/>
          <a:p>
            <a:pPr>
              <a:lnSpc>
                <a:spcPts val="2300"/>
              </a:lnSpc>
            </a:pPr>
            <a:r>
              <a:rPr lang="es-ES" sz="2200" b="0" i="0" dirty="0">
                <a:solidFill>
                  <a:schemeClr val="bg1"/>
                </a:solidFill>
                <a:effectLst/>
              </a:rPr>
              <a:t>La actitud de ustedes debe ser como la de Cristo Jesús (NVI).</a:t>
            </a:r>
            <a:endParaRPr lang="en-US" sz="2200" dirty="0">
              <a:solidFill>
                <a:schemeClr val="bg1"/>
              </a:solidFill>
            </a:endParaRPr>
          </a:p>
        </p:txBody>
      </p:sp>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44016" y="435003"/>
            <a:ext cx="8892480" cy="394788"/>
          </a:xfrm>
          <a:prstGeom prst="rect">
            <a:avLst/>
          </a:prstGeom>
          <a:noFill/>
        </p:spPr>
        <p:txBody>
          <a:bodyPr wrap="square" rtlCol="0">
            <a:spAutoFit/>
          </a:bodyPr>
          <a:lstStyle/>
          <a:p>
            <a:pPr algn="ctr">
              <a:lnSpc>
                <a:spcPts val="2300"/>
              </a:lnSpc>
            </a:pPr>
            <a:r>
              <a:rPr lang="es-ES" sz="2400" u="sng" dirty="0">
                <a:solidFill>
                  <a:srgbClr val="FFFF00"/>
                </a:solidFill>
              </a:rPr>
              <a:t>Haya</a:t>
            </a:r>
            <a:r>
              <a:rPr lang="es-ES" sz="2400" dirty="0">
                <a:solidFill>
                  <a:srgbClr val="FFFF00"/>
                </a:solidFill>
              </a:rPr>
              <a:t>, pues, en vosotros </a:t>
            </a:r>
            <a:r>
              <a:rPr lang="es-ES" sz="2400" u="sng" dirty="0">
                <a:solidFill>
                  <a:srgbClr val="FFFF00"/>
                </a:solidFill>
              </a:rPr>
              <a:t>este sentir que hubo también en Cristo Jesús</a:t>
            </a:r>
            <a:r>
              <a:rPr lang="es-ES" sz="2400" dirty="0">
                <a:solidFill>
                  <a:srgbClr val="FFFF0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10" name="1 CuadroTexto">
            <a:extLst>
              <a:ext uri="{FF2B5EF4-FFF2-40B4-BE49-F238E27FC236}">
                <a16:creationId xmlns:a16="http://schemas.microsoft.com/office/drawing/2014/main" id="{BCB66965-B56B-4BB1-82FF-0E467D5D14AA}"/>
              </a:ext>
            </a:extLst>
          </p:cNvPr>
          <p:cNvSpPr txBox="1"/>
          <p:nvPr/>
        </p:nvSpPr>
        <p:spPr>
          <a:xfrm>
            <a:off x="481228" y="723280"/>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4FAA38B-FAC3-43BE-8DD5-C4D524979BB9}"/>
              </a:ext>
            </a:extLst>
          </p:cNvPr>
          <p:cNvSpPr txBox="1"/>
          <p:nvPr/>
        </p:nvSpPr>
        <p:spPr>
          <a:xfrm>
            <a:off x="481228" y="1227091"/>
            <a:ext cx="3365676" cy="984693"/>
          </a:xfrm>
          <a:prstGeom prst="rect">
            <a:avLst/>
          </a:prstGeom>
          <a:noFill/>
        </p:spPr>
        <p:txBody>
          <a:bodyPr wrap="square" rtlCol="0">
            <a:spAutoFit/>
          </a:bodyPr>
          <a:lstStyle/>
          <a:p>
            <a:pPr algn="ctr">
              <a:lnSpc>
                <a:spcPts val="2300"/>
              </a:lnSpc>
            </a:pPr>
            <a:r>
              <a:rPr lang="es-ES" sz="2400" dirty="0">
                <a:solidFill>
                  <a:srgbClr val="FFFF00"/>
                </a:solidFill>
              </a:rPr>
              <a:t>En el principio era el Verbo, y el Verbo era con Dios,</a:t>
            </a:r>
            <a:r>
              <a:rPr lang="es-ES" sz="2400" dirty="0">
                <a:solidFill>
                  <a:schemeClr val="bg1"/>
                </a:solidFill>
              </a:rPr>
              <a:t> </a:t>
            </a:r>
            <a:r>
              <a:rPr lang="es-ES" sz="2400" dirty="0">
                <a:solidFill>
                  <a:srgbClr val="00B0F0"/>
                </a:solidFill>
              </a:rPr>
              <a:t>y el Verbo era Dios. </a:t>
            </a:r>
          </a:p>
        </p:txBody>
      </p:sp>
      <p:sp>
        <p:nvSpPr>
          <p:cNvPr id="12" name="1 CuadroTexto">
            <a:extLst>
              <a:ext uri="{FF2B5EF4-FFF2-40B4-BE49-F238E27FC236}">
                <a16:creationId xmlns:a16="http://schemas.microsoft.com/office/drawing/2014/main" id="{2D4FAEE1-CDB7-4161-8A34-DDD7ADCBB196}"/>
              </a:ext>
            </a:extLst>
          </p:cNvPr>
          <p:cNvSpPr txBox="1"/>
          <p:nvPr/>
        </p:nvSpPr>
        <p:spPr>
          <a:xfrm>
            <a:off x="553236" y="2132856"/>
            <a:ext cx="32266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0E712EEA-6F25-4118-85CF-0966BB8BBA4C}"/>
              </a:ext>
            </a:extLst>
          </p:cNvPr>
          <p:cNvSpPr txBox="1"/>
          <p:nvPr/>
        </p:nvSpPr>
        <p:spPr>
          <a:xfrm>
            <a:off x="467544" y="2636667"/>
            <a:ext cx="3365676" cy="984693"/>
          </a:xfrm>
          <a:prstGeom prst="rect">
            <a:avLst/>
          </a:prstGeom>
          <a:noFill/>
        </p:spPr>
        <p:txBody>
          <a:bodyPr wrap="square" rtlCol="0">
            <a:spAutoFit/>
          </a:bodyPr>
          <a:lstStyle/>
          <a:p>
            <a:pPr algn="ctr">
              <a:lnSpc>
                <a:spcPts val="2300"/>
              </a:lnSpc>
            </a:pPr>
            <a:r>
              <a:rPr lang="es-ES" sz="2400" dirty="0">
                <a:solidFill>
                  <a:srgbClr val="FFFF00"/>
                </a:solidFill>
              </a:rPr>
              <a:t>Porque en él habita corporalmente </a:t>
            </a:r>
            <a:r>
              <a:rPr lang="es-ES" sz="2400" u="sng" dirty="0">
                <a:solidFill>
                  <a:srgbClr val="FFFF00"/>
                </a:solidFill>
              </a:rPr>
              <a:t>toda la plenitud de la Deidad</a:t>
            </a:r>
            <a:r>
              <a:rPr lang="es-ES" sz="2400" dirty="0">
                <a:solidFill>
                  <a:srgbClr val="FFFF00"/>
                </a:solidFill>
              </a:rPr>
              <a:t>, </a:t>
            </a:r>
          </a:p>
        </p:txBody>
      </p:sp>
      <p:sp>
        <p:nvSpPr>
          <p:cNvPr id="14" name="1 CuadroTexto">
            <a:extLst>
              <a:ext uri="{FF2B5EF4-FFF2-40B4-BE49-F238E27FC236}">
                <a16:creationId xmlns:a16="http://schemas.microsoft.com/office/drawing/2014/main" id="{B7F84E2E-F470-4ED5-8463-0BA0DE01C35E}"/>
              </a:ext>
            </a:extLst>
          </p:cNvPr>
          <p:cNvSpPr txBox="1"/>
          <p:nvPr/>
        </p:nvSpPr>
        <p:spPr>
          <a:xfrm>
            <a:off x="390520" y="35010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21666AD8-18C3-47CF-8471-4E175010A366}"/>
              </a:ext>
            </a:extLst>
          </p:cNvPr>
          <p:cNvSpPr txBox="1"/>
          <p:nvPr/>
        </p:nvSpPr>
        <p:spPr>
          <a:xfrm>
            <a:off x="35496" y="3933056"/>
            <a:ext cx="4680520" cy="1279646"/>
          </a:xfrm>
          <a:prstGeom prst="rect">
            <a:avLst/>
          </a:prstGeom>
          <a:noFill/>
        </p:spPr>
        <p:txBody>
          <a:bodyPr wrap="square" rtlCol="0">
            <a:spAutoFit/>
          </a:bodyPr>
          <a:lstStyle/>
          <a:p>
            <a:pPr algn="ctr">
              <a:lnSpc>
                <a:spcPts val="2300"/>
              </a:lnSpc>
            </a:pPr>
            <a:r>
              <a:rPr lang="es-ES" sz="2400" dirty="0">
                <a:solidFill>
                  <a:srgbClr val="FFFF00"/>
                </a:solidFill>
              </a:rPr>
              <a:t>Y aquel Verbo fue hecho carne</a:t>
            </a:r>
            <a:r>
              <a:rPr lang="es-ES" sz="2400" dirty="0">
                <a:solidFill>
                  <a:schemeClr val="bg1"/>
                </a:solidFill>
              </a:rPr>
              <a:t>, </a:t>
            </a:r>
            <a:r>
              <a:rPr lang="es-ES" sz="2400" dirty="0">
                <a:solidFill>
                  <a:srgbClr val="00B0F0"/>
                </a:solidFill>
              </a:rPr>
              <a:t>y habitó entre nosotros (y vimos su gloria, gloria como del unigénito del Padre),</a:t>
            </a:r>
            <a:r>
              <a:rPr lang="es-ES" sz="2400" dirty="0">
                <a:solidFill>
                  <a:schemeClr val="bg1"/>
                </a:solidFill>
              </a:rPr>
              <a:t> </a:t>
            </a:r>
            <a:r>
              <a:rPr lang="es-ES" sz="2400" dirty="0">
                <a:solidFill>
                  <a:srgbClr val="FFFF00"/>
                </a:solidFill>
              </a:rPr>
              <a:t>lleno de gracia y de verdad. </a:t>
            </a:r>
          </a:p>
        </p:txBody>
      </p:sp>
      <p:sp>
        <p:nvSpPr>
          <p:cNvPr id="16" name="1 CuadroTexto">
            <a:extLst>
              <a:ext uri="{FF2B5EF4-FFF2-40B4-BE49-F238E27FC236}">
                <a16:creationId xmlns:a16="http://schemas.microsoft.com/office/drawing/2014/main" id="{95FBBDC0-61CA-41EB-B9AA-A69B737AA88B}"/>
              </a:ext>
            </a:extLst>
          </p:cNvPr>
          <p:cNvSpPr txBox="1"/>
          <p:nvPr/>
        </p:nvSpPr>
        <p:spPr>
          <a:xfrm>
            <a:off x="5004048" y="71476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Filipenses 2:6-8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6C338A3B-1339-49B2-80D4-1D0BE0187EC1}"/>
              </a:ext>
            </a:extLst>
          </p:cNvPr>
          <p:cNvSpPr txBox="1"/>
          <p:nvPr/>
        </p:nvSpPr>
        <p:spPr>
          <a:xfrm>
            <a:off x="4788024" y="1243735"/>
            <a:ext cx="4320480" cy="3049361"/>
          </a:xfrm>
          <a:prstGeom prst="rect">
            <a:avLst/>
          </a:prstGeom>
          <a:noFill/>
        </p:spPr>
        <p:txBody>
          <a:bodyPr wrap="square" rtlCol="0">
            <a:spAutoFit/>
          </a:bodyPr>
          <a:lstStyle/>
          <a:p>
            <a:pPr algn="ctr">
              <a:lnSpc>
                <a:spcPts val="2300"/>
              </a:lnSpc>
            </a:pPr>
            <a:r>
              <a:rPr lang="es-ES" sz="2400" dirty="0">
                <a:solidFill>
                  <a:srgbClr val="FFFF00"/>
                </a:solidFill>
              </a:rPr>
              <a:t>El cual, siendo en forma de Dios, </a:t>
            </a:r>
            <a:r>
              <a:rPr lang="es-ES" sz="2400" dirty="0">
                <a:solidFill>
                  <a:srgbClr val="00B0F0"/>
                </a:solidFill>
              </a:rPr>
              <a:t>no estimó el ser igual a Dios como cosa a que aferrarse, </a:t>
            </a:r>
            <a:r>
              <a:rPr lang="es-ES" sz="2400" dirty="0">
                <a:solidFill>
                  <a:srgbClr val="FFFF00"/>
                </a:solidFill>
              </a:rPr>
              <a:t>sino que se despojó a sí mismo, tomando forma de siervo, hecho semejante a los hombres;</a:t>
            </a:r>
            <a:r>
              <a:rPr lang="es-ES" sz="2400" dirty="0">
                <a:solidFill>
                  <a:schemeClr val="bg1"/>
                </a:solidFill>
              </a:rPr>
              <a:t> </a:t>
            </a:r>
            <a:r>
              <a:rPr lang="es-ES" sz="2400" dirty="0">
                <a:solidFill>
                  <a:srgbClr val="00B0F0"/>
                </a:solidFill>
              </a:rPr>
              <a:t>y estando en la condición de hombre, se humilló a sí mismo, haciéndose obediente hasta la muerte, y muerte de cruz.</a:t>
            </a:r>
          </a:p>
        </p:txBody>
      </p:sp>
      <p:sp>
        <p:nvSpPr>
          <p:cNvPr id="18" name="1 CuadroTexto">
            <a:extLst>
              <a:ext uri="{FF2B5EF4-FFF2-40B4-BE49-F238E27FC236}">
                <a16:creationId xmlns:a16="http://schemas.microsoft.com/office/drawing/2014/main" id="{F6AD8759-54B2-41AD-B6FB-505E10EC2096}"/>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70D7F9E-B952-4B76-80C4-3122108F5CB6}"/>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Tree>
    <p:extLst>
      <p:ext uri="{BB962C8B-B14F-4D97-AF65-F5344CB8AC3E}">
        <p14:creationId xmlns:p14="http://schemas.microsoft.com/office/powerpoint/2010/main" val="31055959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 presetClass="exit"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12:1,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04664"/>
            <a:ext cx="9324528" cy="1574598"/>
          </a:xfrm>
          <a:prstGeom prst="rect">
            <a:avLst/>
          </a:prstGeom>
          <a:noFill/>
        </p:spPr>
        <p:txBody>
          <a:bodyPr wrap="square" rtlCol="0">
            <a:spAutoFit/>
          </a:bodyPr>
          <a:lstStyle/>
          <a:p>
            <a:pPr algn="ctr">
              <a:lnSpc>
                <a:spcPts val="2300"/>
              </a:lnSpc>
            </a:pPr>
            <a:r>
              <a:rPr lang="es-ES" sz="2400" dirty="0">
                <a:solidFill>
                  <a:schemeClr val="bg1"/>
                </a:solidFill>
              </a:rPr>
              <a:t>Así</a:t>
            </a:r>
            <a:r>
              <a:rPr lang="es-ES" sz="2400" spc="-150" dirty="0">
                <a:solidFill>
                  <a:schemeClr val="bg1"/>
                </a:solidFill>
              </a:rPr>
              <a:t> </a:t>
            </a:r>
            <a:r>
              <a:rPr lang="es-ES" sz="2400" dirty="0">
                <a:solidFill>
                  <a:schemeClr val="bg1"/>
                </a:solidFill>
              </a:rPr>
              <a:t>que,</a:t>
            </a:r>
            <a:r>
              <a:rPr lang="es-ES" sz="2400" spc="-150" dirty="0">
                <a:solidFill>
                  <a:schemeClr val="bg1"/>
                </a:solidFill>
              </a:rPr>
              <a:t> </a:t>
            </a:r>
            <a:r>
              <a:rPr lang="es-ES" sz="2400" dirty="0">
                <a:solidFill>
                  <a:schemeClr val="bg1"/>
                </a:solidFill>
              </a:rPr>
              <a:t>hermanos,</a:t>
            </a:r>
            <a:r>
              <a:rPr lang="es-ES" sz="2400" spc="-150" dirty="0">
                <a:solidFill>
                  <a:schemeClr val="bg1"/>
                </a:solidFill>
              </a:rPr>
              <a:t> </a:t>
            </a:r>
            <a:r>
              <a:rPr lang="es-ES" sz="2400" dirty="0">
                <a:solidFill>
                  <a:schemeClr val="bg1"/>
                </a:solidFill>
              </a:rPr>
              <a:t>os</a:t>
            </a:r>
            <a:r>
              <a:rPr lang="es-ES" sz="2400" spc="-150" dirty="0">
                <a:solidFill>
                  <a:schemeClr val="bg1"/>
                </a:solidFill>
              </a:rPr>
              <a:t> </a:t>
            </a:r>
            <a:r>
              <a:rPr lang="es-ES" sz="2400" dirty="0">
                <a:solidFill>
                  <a:schemeClr val="bg1"/>
                </a:solidFill>
              </a:rPr>
              <a:t>ruego por</a:t>
            </a:r>
            <a:r>
              <a:rPr lang="es-ES" sz="2400" spc="-150" dirty="0">
                <a:solidFill>
                  <a:schemeClr val="bg1"/>
                </a:solidFill>
              </a:rPr>
              <a:t> </a:t>
            </a:r>
            <a:r>
              <a:rPr lang="es-ES" sz="2400" dirty="0">
                <a:solidFill>
                  <a:schemeClr val="bg1"/>
                </a:solidFill>
              </a:rPr>
              <a:t>las</a:t>
            </a:r>
            <a:r>
              <a:rPr lang="es-ES" sz="2400" spc="-150" dirty="0">
                <a:solidFill>
                  <a:schemeClr val="bg1"/>
                </a:solidFill>
              </a:rPr>
              <a:t> </a:t>
            </a:r>
            <a:r>
              <a:rPr lang="es-ES" sz="2400" dirty="0">
                <a:solidFill>
                  <a:schemeClr val="bg1"/>
                </a:solidFill>
              </a:rPr>
              <a:t>misericordias</a:t>
            </a:r>
            <a:r>
              <a:rPr lang="es-ES" sz="2400" spc="-150" dirty="0">
                <a:solidFill>
                  <a:schemeClr val="bg1"/>
                </a:solidFill>
              </a:rPr>
              <a:t> </a:t>
            </a:r>
            <a:r>
              <a:rPr lang="es-ES" sz="2400" dirty="0">
                <a:solidFill>
                  <a:schemeClr val="bg1"/>
                </a:solidFill>
              </a:rPr>
              <a:t>de</a:t>
            </a:r>
            <a:r>
              <a:rPr lang="es-ES" sz="2400" spc="-150" dirty="0">
                <a:solidFill>
                  <a:schemeClr val="bg1"/>
                </a:solidFill>
              </a:rPr>
              <a:t> </a:t>
            </a:r>
            <a:r>
              <a:rPr lang="es-ES" sz="2400" dirty="0">
                <a:solidFill>
                  <a:schemeClr val="bg1"/>
                </a:solidFill>
              </a:rPr>
              <a:t>Dios, que presentéis vuestros cuerpos en sacrificio vivo, santo, agradable a Dios, que es vuestro culto racional. No os conforméis a este siglo, sino transformaos por medio de la renovación de vuestro entendimiento, para que comprobéis cuál sea la buena voluntad de Dios, agradable y perfecta.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21" name="1 CuadroTexto">
            <a:extLst>
              <a:ext uri="{FF2B5EF4-FFF2-40B4-BE49-F238E27FC236}">
                <a16:creationId xmlns:a16="http://schemas.microsoft.com/office/drawing/2014/main" id="{68332E25-B08E-4BA2-9C0E-FBF9611B7F3F}"/>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54626386-F62B-43CA-A425-7C5A75330E0E}"/>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Tree>
    <p:extLst>
      <p:ext uri="{BB962C8B-B14F-4D97-AF65-F5344CB8AC3E}">
        <p14:creationId xmlns:p14="http://schemas.microsoft.com/office/powerpoint/2010/main" val="277442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12:1,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04664"/>
            <a:ext cx="9324528" cy="1574598"/>
          </a:xfrm>
          <a:prstGeom prst="rect">
            <a:avLst/>
          </a:prstGeom>
          <a:noFill/>
        </p:spPr>
        <p:txBody>
          <a:bodyPr wrap="square" rtlCol="0">
            <a:spAutoFit/>
          </a:bodyPr>
          <a:lstStyle/>
          <a:p>
            <a:pPr algn="ctr">
              <a:lnSpc>
                <a:spcPts val="2300"/>
              </a:lnSpc>
            </a:pPr>
            <a:r>
              <a:rPr lang="es-ES" sz="2400" dirty="0">
                <a:solidFill>
                  <a:schemeClr val="bg1"/>
                </a:solidFill>
              </a:rPr>
              <a:t>Así</a:t>
            </a:r>
            <a:r>
              <a:rPr lang="es-ES" sz="2400" spc="-150" dirty="0">
                <a:solidFill>
                  <a:schemeClr val="bg1"/>
                </a:solidFill>
              </a:rPr>
              <a:t> </a:t>
            </a:r>
            <a:r>
              <a:rPr lang="es-ES" sz="2400" dirty="0">
                <a:solidFill>
                  <a:schemeClr val="bg1"/>
                </a:solidFill>
              </a:rPr>
              <a:t>que,</a:t>
            </a:r>
            <a:r>
              <a:rPr lang="es-ES" sz="2400" spc="-150" dirty="0">
                <a:solidFill>
                  <a:schemeClr val="bg1"/>
                </a:solidFill>
              </a:rPr>
              <a:t> </a:t>
            </a:r>
            <a:r>
              <a:rPr lang="es-ES" sz="2400" dirty="0">
                <a:solidFill>
                  <a:schemeClr val="bg1"/>
                </a:solidFill>
              </a:rPr>
              <a:t>hermanos,</a:t>
            </a:r>
            <a:r>
              <a:rPr lang="es-ES" sz="2400" spc="-150" dirty="0">
                <a:solidFill>
                  <a:schemeClr val="bg1"/>
                </a:solidFill>
              </a:rPr>
              <a:t> </a:t>
            </a:r>
            <a:r>
              <a:rPr lang="es-ES" sz="2400" dirty="0">
                <a:solidFill>
                  <a:schemeClr val="bg1"/>
                </a:solidFill>
              </a:rPr>
              <a:t>os</a:t>
            </a:r>
            <a:r>
              <a:rPr lang="es-ES" sz="2400" spc="-150" dirty="0">
                <a:solidFill>
                  <a:schemeClr val="bg1"/>
                </a:solidFill>
              </a:rPr>
              <a:t> </a:t>
            </a:r>
            <a:r>
              <a:rPr lang="es-ES" sz="2400" dirty="0">
                <a:solidFill>
                  <a:schemeClr val="bg1"/>
                </a:solidFill>
              </a:rPr>
              <a:t>ruego por</a:t>
            </a:r>
            <a:r>
              <a:rPr lang="es-ES" sz="2400" spc="-150" dirty="0">
                <a:solidFill>
                  <a:schemeClr val="bg1"/>
                </a:solidFill>
              </a:rPr>
              <a:t> </a:t>
            </a:r>
            <a:r>
              <a:rPr lang="es-ES" sz="2400" dirty="0">
                <a:solidFill>
                  <a:schemeClr val="bg1"/>
                </a:solidFill>
              </a:rPr>
              <a:t>las</a:t>
            </a:r>
            <a:r>
              <a:rPr lang="es-ES" sz="2400" spc="-150" dirty="0">
                <a:solidFill>
                  <a:schemeClr val="bg1"/>
                </a:solidFill>
              </a:rPr>
              <a:t> </a:t>
            </a:r>
            <a:r>
              <a:rPr lang="es-ES" sz="2400" dirty="0">
                <a:solidFill>
                  <a:schemeClr val="bg1"/>
                </a:solidFill>
              </a:rPr>
              <a:t>misericordias</a:t>
            </a:r>
            <a:r>
              <a:rPr lang="es-ES" sz="2400" spc="-150" dirty="0">
                <a:solidFill>
                  <a:schemeClr val="bg1"/>
                </a:solidFill>
              </a:rPr>
              <a:t> </a:t>
            </a:r>
            <a:r>
              <a:rPr lang="es-ES" sz="2400" dirty="0">
                <a:solidFill>
                  <a:schemeClr val="bg1"/>
                </a:solidFill>
              </a:rPr>
              <a:t>de</a:t>
            </a:r>
            <a:r>
              <a:rPr lang="es-ES" sz="2400" spc="-150" dirty="0">
                <a:solidFill>
                  <a:schemeClr val="bg1"/>
                </a:solidFill>
              </a:rPr>
              <a:t> </a:t>
            </a:r>
            <a:r>
              <a:rPr lang="es-ES" sz="2400" dirty="0">
                <a:solidFill>
                  <a:schemeClr val="bg1"/>
                </a:solidFill>
              </a:rPr>
              <a:t>Dios, que presentéis vuestros cuerpos en sacrificio vivo, santo, agradable a Dios, que es vuestro culto racional. No os conforméis a este siglo, sino transformaos por medio de la renovación de vuestro entendimiento, </a:t>
            </a:r>
            <a:r>
              <a:rPr lang="es-ES" sz="2400" dirty="0">
                <a:solidFill>
                  <a:srgbClr val="00B0F0"/>
                </a:solidFill>
              </a:rPr>
              <a:t>para que comprobéis cuál sea la buena voluntad de Dios, agradable y perfecta.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9" name="TextBox 8">
            <a:extLst>
              <a:ext uri="{FF2B5EF4-FFF2-40B4-BE49-F238E27FC236}">
                <a16:creationId xmlns:a16="http://schemas.microsoft.com/office/drawing/2014/main" id="{01A95B46-DCF5-4926-A17B-B2A37609CCFF}"/>
              </a:ext>
            </a:extLst>
          </p:cNvPr>
          <p:cNvSpPr txBox="1"/>
          <p:nvPr/>
        </p:nvSpPr>
        <p:spPr>
          <a:xfrm>
            <a:off x="4871988" y="1979262"/>
            <a:ext cx="4242916" cy="2353337"/>
          </a:xfrm>
          <a:prstGeom prst="rect">
            <a:avLst/>
          </a:prstGeom>
          <a:solidFill>
            <a:schemeClr val="tx1"/>
          </a:solidFill>
          <a:ln>
            <a:solidFill>
              <a:schemeClr val="bg1"/>
            </a:solidFill>
          </a:ln>
        </p:spPr>
        <p:txBody>
          <a:bodyPr wrap="square">
            <a:spAutoFit/>
          </a:bodyPr>
          <a:lstStyle/>
          <a:p>
            <a:pPr>
              <a:lnSpc>
                <a:spcPts val="2200"/>
              </a:lnSpc>
            </a:pPr>
            <a:r>
              <a:rPr lang="es-ES" sz="2200" b="0" i="0" dirty="0">
                <a:solidFill>
                  <a:schemeClr val="bg1"/>
                </a:solidFill>
                <a:effectLst/>
              </a:rPr>
              <a:t>No imiten las conductas ni las costumbres de este mundo, más bien dejen que Dios los transforme en personas nuevas al cambiarles la manera de pensar. </a:t>
            </a:r>
            <a:r>
              <a:rPr lang="es-ES" sz="2200" b="0" i="0" dirty="0">
                <a:solidFill>
                  <a:srgbClr val="FFFF00"/>
                </a:solidFill>
                <a:effectLst/>
              </a:rPr>
              <a:t>Entonces aprenderán a conocer la voluntad de Dios para ustedes, </a:t>
            </a:r>
            <a:r>
              <a:rPr lang="es-ES" sz="2200" b="0" i="0" dirty="0">
                <a:solidFill>
                  <a:schemeClr val="bg1"/>
                </a:solidFill>
                <a:effectLst/>
              </a:rPr>
              <a:t>la cual es buena, agradable y perfecta (NTV).</a:t>
            </a:r>
            <a:endParaRPr lang="en-US" sz="2200" dirty="0">
              <a:solidFill>
                <a:schemeClr val="bg1"/>
              </a:solidFill>
            </a:endParaRPr>
          </a:p>
        </p:txBody>
      </p:sp>
      <p:sp>
        <p:nvSpPr>
          <p:cNvPr id="10" name="1 CuadroTexto">
            <a:extLst>
              <a:ext uri="{FF2B5EF4-FFF2-40B4-BE49-F238E27FC236}">
                <a16:creationId xmlns:a16="http://schemas.microsoft.com/office/drawing/2014/main" id="{0E30484C-AA9E-448A-9DEB-C1BF46584F35}"/>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44041EDF-0BA8-49A6-8789-3AE8D25009E3}"/>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Tree>
    <p:extLst>
      <p:ext uri="{BB962C8B-B14F-4D97-AF65-F5344CB8AC3E}">
        <p14:creationId xmlns:p14="http://schemas.microsoft.com/office/powerpoint/2010/main" val="3918061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12:1,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04664"/>
            <a:ext cx="9324528" cy="1574598"/>
          </a:xfrm>
          <a:prstGeom prst="rect">
            <a:avLst/>
          </a:prstGeom>
          <a:noFill/>
        </p:spPr>
        <p:txBody>
          <a:bodyPr wrap="square" rtlCol="0">
            <a:spAutoFit/>
          </a:bodyPr>
          <a:lstStyle/>
          <a:p>
            <a:pPr algn="ctr">
              <a:lnSpc>
                <a:spcPts val="2300"/>
              </a:lnSpc>
            </a:pPr>
            <a:r>
              <a:rPr lang="es-ES" sz="2400" dirty="0">
                <a:solidFill>
                  <a:srgbClr val="FFFF00"/>
                </a:solidFill>
              </a:rPr>
              <a:t>Así</a:t>
            </a:r>
            <a:r>
              <a:rPr lang="es-ES" sz="2400" spc="-150" dirty="0">
                <a:solidFill>
                  <a:srgbClr val="FFFF00"/>
                </a:solidFill>
              </a:rPr>
              <a:t> </a:t>
            </a:r>
            <a:r>
              <a:rPr lang="es-ES" sz="2400" dirty="0">
                <a:solidFill>
                  <a:srgbClr val="FFFF00"/>
                </a:solidFill>
              </a:rPr>
              <a:t>que,</a:t>
            </a:r>
            <a:r>
              <a:rPr lang="es-ES" sz="2400" spc="-150" dirty="0">
                <a:solidFill>
                  <a:srgbClr val="FFFF00"/>
                </a:solidFill>
              </a:rPr>
              <a:t> </a:t>
            </a:r>
            <a:r>
              <a:rPr lang="es-ES" sz="2400" dirty="0">
                <a:solidFill>
                  <a:srgbClr val="FFFF00"/>
                </a:solidFill>
              </a:rPr>
              <a:t>hermanos,</a:t>
            </a:r>
            <a:r>
              <a:rPr lang="es-ES" sz="2400" spc="-150" dirty="0">
                <a:solidFill>
                  <a:srgbClr val="FFFF00"/>
                </a:solidFill>
              </a:rPr>
              <a:t> </a:t>
            </a:r>
            <a:r>
              <a:rPr lang="es-ES" sz="2400" dirty="0">
                <a:solidFill>
                  <a:srgbClr val="FFFF00"/>
                </a:solidFill>
              </a:rPr>
              <a:t>os</a:t>
            </a:r>
            <a:r>
              <a:rPr lang="es-ES" sz="2400" spc="-150" dirty="0">
                <a:solidFill>
                  <a:srgbClr val="FFFF00"/>
                </a:solidFill>
              </a:rPr>
              <a:t> </a:t>
            </a:r>
            <a:r>
              <a:rPr lang="es-ES" sz="2400" dirty="0">
                <a:solidFill>
                  <a:srgbClr val="FFFF00"/>
                </a:solidFill>
              </a:rPr>
              <a:t>ruego por</a:t>
            </a:r>
            <a:r>
              <a:rPr lang="es-ES" sz="2400" spc="-150" dirty="0">
                <a:solidFill>
                  <a:srgbClr val="FFFF00"/>
                </a:solidFill>
              </a:rPr>
              <a:t> </a:t>
            </a:r>
            <a:r>
              <a:rPr lang="es-ES" sz="2400" dirty="0">
                <a:solidFill>
                  <a:srgbClr val="FFFF00"/>
                </a:solidFill>
              </a:rPr>
              <a:t>las</a:t>
            </a:r>
            <a:r>
              <a:rPr lang="es-ES" sz="2400" spc="-150" dirty="0">
                <a:solidFill>
                  <a:srgbClr val="FFFF00"/>
                </a:solidFill>
              </a:rPr>
              <a:t> </a:t>
            </a:r>
            <a:r>
              <a:rPr lang="es-ES" sz="2400" dirty="0">
                <a:solidFill>
                  <a:srgbClr val="FFFF00"/>
                </a:solidFill>
              </a:rPr>
              <a:t>misericordias</a:t>
            </a:r>
            <a:r>
              <a:rPr lang="es-ES" sz="2400" spc="-150" dirty="0">
                <a:solidFill>
                  <a:srgbClr val="FFFF00"/>
                </a:solidFill>
              </a:rPr>
              <a:t> </a:t>
            </a:r>
            <a:r>
              <a:rPr lang="es-ES" sz="2400" dirty="0">
                <a:solidFill>
                  <a:srgbClr val="FFFF00"/>
                </a:solidFill>
              </a:rPr>
              <a:t>de</a:t>
            </a:r>
            <a:r>
              <a:rPr lang="es-ES" sz="2400" spc="-150" dirty="0">
                <a:solidFill>
                  <a:srgbClr val="FFFF00"/>
                </a:solidFill>
              </a:rPr>
              <a:t> </a:t>
            </a:r>
            <a:r>
              <a:rPr lang="es-ES" sz="2400" dirty="0">
                <a:solidFill>
                  <a:srgbClr val="FFFF00"/>
                </a:solidFill>
              </a:rPr>
              <a:t>Dios,</a:t>
            </a:r>
            <a:r>
              <a:rPr lang="es-ES" sz="2400" dirty="0">
                <a:solidFill>
                  <a:schemeClr val="bg1"/>
                </a:solidFill>
              </a:rPr>
              <a:t> que presentéis vuestros cuerpos en sacrificio vivo, santo, agradable a Dios, que es vuestro culto racional. No os conforméis a este siglo, sino transformaos por medio de la renovación de vuestro entendimiento, </a:t>
            </a:r>
            <a:r>
              <a:rPr lang="es-ES" sz="2400" dirty="0">
                <a:solidFill>
                  <a:srgbClr val="00B0F0"/>
                </a:solidFill>
              </a:rPr>
              <a:t>para que comprobéis cuál sea la buena voluntad de Dios, agradable y perfecta.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9" name="TextBox 8">
            <a:extLst>
              <a:ext uri="{FF2B5EF4-FFF2-40B4-BE49-F238E27FC236}">
                <a16:creationId xmlns:a16="http://schemas.microsoft.com/office/drawing/2014/main" id="{01A95B46-DCF5-4926-A17B-B2A37609CCFF}"/>
              </a:ext>
            </a:extLst>
          </p:cNvPr>
          <p:cNvSpPr txBox="1"/>
          <p:nvPr/>
        </p:nvSpPr>
        <p:spPr>
          <a:xfrm>
            <a:off x="4871988" y="1979262"/>
            <a:ext cx="4242916"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Por lo tanto, hermanos, </a:t>
            </a:r>
            <a:r>
              <a:rPr lang="es-ES" sz="2200" dirty="0">
                <a:solidFill>
                  <a:srgbClr val="FFFF00"/>
                </a:solidFill>
              </a:rPr>
              <a:t>tomando en cuenta la misericordia de Dios, </a:t>
            </a:r>
            <a:r>
              <a:rPr lang="es-ES" sz="2200" dirty="0">
                <a:solidFill>
                  <a:schemeClr val="bg1"/>
                </a:solidFill>
              </a:rPr>
              <a:t>les ruego que cada uno de ustedes, en adoración espiritual, ofrezca su cuerpo como sacrificio vivo, santo y agradable a Dios (NVI).</a:t>
            </a:r>
          </a:p>
        </p:txBody>
      </p:sp>
      <p:sp>
        <p:nvSpPr>
          <p:cNvPr id="10" name="1 CuadroTexto">
            <a:extLst>
              <a:ext uri="{FF2B5EF4-FFF2-40B4-BE49-F238E27FC236}">
                <a16:creationId xmlns:a16="http://schemas.microsoft.com/office/drawing/2014/main" id="{9854F372-754E-4064-BB36-2E63CD01E7E1}"/>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5D497B0-7515-4110-97F7-C8FE32E52FD4}"/>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
        <p:nvSpPr>
          <p:cNvPr id="12" name="1 CuadroTexto">
            <a:extLst>
              <a:ext uri="{FF2B5EF4-FFF2-40B4-BE49-F238E27FC236}">
                <a16:creationId xmlns:a16="http://schemas.microsoft.com/office/drawing/2014/main" id="{D8AA7A85-4291-4DFA-9AF6-84288614E44D}"/>
              </a:ext>
            </a:extLst>
          </p:cNvPr>
          <p:cNvSpPr txBox="1"/>
          <p:nvPr/>
        </p:nvSpPr>
        <p:spPr>
          <a:xfrm>
            <a:off x="323528" y="185440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Efesios 2:4,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7EC0EA4-9514-4559-98D0-E15558E308BC}"/>
              </a:ext>
            </a:extLst>
          </p:cNvPr>
          <p:cNvSpPr txBox="1"/>
          <p:nvPr/>
        </p:nvSpPr>
        <p:spPr>
          <a:xfrm>
            <a:off x="107504" y="2377608"/>
            <a:ext cx="4320480" cy="1869551"/>
          </a:xfrm>
          <a:prstGeom prst="rect">
            <a:avLst/>
          </a:prstGeom>
          <a:noFill/>
        </p:spPr>
        <p:txBody>
          <a:bodyPr wrap="square" rtlCol="0">
            <a:spAutoFit/>
          </a:bodyPr>
          <a:lstStyle/>
          <a:p>
            <a:pPr algn="ctr">
              <a:lnSpc>
                <a:spcPts val="2300"/>
              </a:lnSpc>
            </a:pPr>
            <a:r>
              <a:rPr lang="es-ES" sz="2400" dirty="0">
                <a:solidFill>
                  <a:schemeClr val="bg1"/>
                </a:solidFill>
              </a:rPr>
              <a:t>Pero Dios, que es rico en misericordia, por su gran amor con que nos amó, aun estando nosotros muertos en pecados, nos dio vida juntamente con Cristo (por gracia sois salvos).</a:t>
            </a:r>
            <a:endParaRPr lang="es-ES" sz="2400" dirty="0">
              <a:solidFill>
                <a:srgbClr val="00B0F0"/>
              </a:solidFill>
            </a:endParaRPr>
          </a:p>
        </p:txBody>
      </p:sp>
    </p:spTree>
    <p:extLst>
      <p:ext uri="{BB962C8B-B14F-4D97-AF65-F5344CB8AC3E}">
        <p14:creationId xmlns:p14="http://schemas.microsoft.com/office/powerpoint/2010/main" val="9450568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12:1,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04664"/>
            <a:ext cx="9324528" cy="1574598"/>
          </a:xfrm>
          <a:prstGeom prst="rect">
            <a:avLst/>
          </a:prstGeom>
          <a:noFill/>
        </p:spPr>
        <p:txBody>
          <a:bodyPr wrap="square" rtlCol="0">
            <a:spAutoFit/>
          </a:bodyPr>
          <a:lstStyle/>
          <a:p>
            <a:pPr algn="ctr">
              <a:lnSpc>
                <a:spcPts val="2300"/>
              </a:lnSpc>
            </a:pPr>
            <a:r>
              <a:rPr lang="es-ES" sz="2400" dirty="0">
                <a:solidFill>
                  <a:srgbClr val="FFFF00"/>
                </a:solidFill>
              </a:rPr>
              <a:t>Así</a:t>
            </a:r>
            <a:r>
              <a:rPr lang="es-ES" sz="2400" spc="-150" dirty="0">
                <a:solidFill>
                  <a:srgbClr val="FFFF00"/>
                </a:solidFill>
              </a:rPr>
              <a:t> </a:t>
            </a:r>
            <a:r>
              <a:rPr lang="es-ES" sz="2400" dirty="0">
                <a:solidFill>
                  <a:srgbClr val="FFFF00"/>
                </a:solidFill>
              </a:rPr>
              <a:t>que,</a:t>
            </a:r>
            <a:r>
              <a:rPr lang="es-ES" sz="2400" spc="-150" dirty="0">
                <a:solidFill>
                  <a:srgbClr val="FFFF00"/>
                </a:solidFill>
              </a:rPr>
              <a:t> </a:t>
            </a:r>
            <a:r>
              <a:rPr lang="es-ES" sz="2400" dirty="0">
                <a:solidFill>
                  <a:srgbClr val="FFFF00"/>
                </a:solidFill>
              </a:rPr>
              <a:t>hermanos,</a:t>
            </a:r>
            <a:r>
              <a:rPr lang="es-ES" sz="2400" spc="-150" dirty="0">
                <a:solidFill>
                  <a:srgbClr val="FFFF00"/>
                </a:solidFill>
              </a:rPr>
              <a:t> </a:t>
            </a:r>
            <a:r>
              <a:rPr lang="es-ES" sz="2400" dirty="0">
                <a:solidFill>
                  <a:srgbClr val="FFFF00"/>
                </a:solidFill>
              </a:rPr>
              <a:t>os</a:t>
            </a:r>
            <a:r>
              <a:rPr lang="es-ES" sz="2400" spc="-150" dirty="0">
                <a:solidFill>
                  <a:srgbClr val="FFFF00"/>
                </a:solidFill>
              </a:rPr>
              <a:t> </a:t>
            </a:r>
            <a:r>
              <a:rPr lang="es-ES" sz="2400" dirty="0">
                <a:solidFill>
                  <a:srgbClr val="FFFF00"/>
                </a:solidFill>
              </a:rPr>
              <a:t>ruego por</a:t>
            </a:r>
            <a:r>
              <a:rPr lang="es-ES" sz="2400" spc="-150" dirty="0">
                <a:solidFill>
                  <a:srgbClr val="FFFF00"/>
                </a:solidFill>
              </a:rPr>
              <a:t> </a:t>
            </a:r>
            <a:r>
              <a:rPr lang="es-ES" sz="2400" dirty="0">
                <a:solidFill>
                  <a:srgbClr val="FFFF00"/>
                </a:solidFill>
              </a:rPr>
              <a:t>las</a:t>
            </a:r>
            <a:r>
              <a:rPr lang="es-ES" sz="2400" spc="-150" dirty="0">
                <a:solidFill>
                  <a:srgbClr val="FFFF00"/>
                </a:solidFill>
              </a:rPr>
              <a:t> </a:t>
            </a:r>
            <a:r>
              <a:rPr lang="es-ES" sz="2400" dirty="0">
                <a:solidFill>
                  <a:srgbClr val="FFFF00"/>
                </a:solidFill>
              </a:rPr>
              <a:t>misericordias</a:t>
            </a:r>
            <a:r>
              <a:rPr lang="es-ES" sz="2400" spc="-150" dirty="0">
                <a:solidFill>
                  <a:srgbClr val="FFFF00"/>
                </a:solidFill>
              </a:rPr>
              <a:t> </a:t>
            </a:r>
            <a:r>
              <a:rPr lang="es-ES" sz="2400" dirty="0">
                <a:solidFill>
                  <a:srgbClr val="FFFF00"/>
                </a:solidFill>
              </a:rPr>
              <a:t>de</a:t>
            </a:r>
            <a:r>
              <a:rPr lang="es-ES" sz="2400" spc="-150" dirty="0">
                <a:solidFill>
                  <a:srgbClr val="FFFF00"/>
                </a:solidFill>
              </a:rPr>
              <a:t> </a:t>
            </a:r>
            <a:r>
              <a:rPr lang="es-ES" sz="2400" dirty="0">
                <a:solidFill>
                  <a:srgbClr val="FFFF00"/>
                </a:solidFill>
              </a:rPr>
              <a:t>Dios,</a:t>
            </a:r>
            <a:r>
              <a:rPr lang="es-ES" sz="2400" dirty="0">
                <a:solidFill>
                  <a:schemeClr val="bg1"/>
                </a:solidFill>
              </a:rPr>
              <a:t> que presentéis vuestros cuerpos en sacrificio vivo, santo, agradable a Dios, que es vuestro culto racional. No os conforméis a este siglo, sino transformaos por medio de la renovación de vuestro entendimiento, </a:t>
            </a:r>
            <a:r>
              <a:rPr lang="es-ES" sz="2400" dirty="0">
                <a:solidFill>
                  <a:srgbClr val="00B0F0"/>
                </a:solidFill>
              </a:rPr>
              <a:t>para que comprobéis cuál sea la buena voluntad de Dios, agradable y perfecta.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9" name="TextBox 8">
            <a:extLst>
              <a:ext uri="{FF2B5EF4-FFF2-40B4-BE49-F238E27FC236}">
                <a16:creationId xmlns:a16="http://schemas.microsoft.com/office/drawing/2014/main" id="{01A95B46-DCF5-4926-A17B-B2A37609CCFF}"/>
              </a:ext>
            </a:extLst>
          </p:cNvPr>
          <p:cNvSpPr txBox="1"/>
          <p:nvPr/>
        </p:nvSpPr>
        <p:spPr>
          <a:xfrm>
            <a:off x="4871988" y="1979262"/>
            <a:ext cx="4242916"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Por lo tanto, hermanos, </a:t>
            </a:r>
            <a:r>
              <a:rPr lang="es-ES" sz="2200" dirty="0">
                <a:solidFill>
                  <a:srgbClr val="FFFF00"/>
                </a:solidFill>
              </a:rPr>
              <a:t>tomando en cuenta la misericordia de Dios, </a:t>
            </a:r>
            <a:r>
              <a:rPr lang="es-ES" sz="2200" dirty="0">
                <a:solidFill>
                  <a:schemeClr val="bg1"/>
                </a:solidFill>
              </a:rPr>
              <a:t>les ruego que cada uno de ustedes, en adoración espiritual, ofrezca su cuerpo como sacrificio vivo, santo y agradable a Dios (NVI).</a:t>
            </a:r>
          </a:p>
        </p:txBody>
      </p:sp>
      <p:sp>
        <p:nvSpPr>
          <p:cNvPr id="10" name="1 CuadroTexto">
            <a:extLst>
              <a:ext uri="{FF2B5EF4-FFF2-40B4-BE49-F238E27FC236}">
                <a16:creationId xmlns:a16="http://schemas.microsoft.com/office/drawing/2014/main" id="{9854F372-754E-4064-BB36-2E63CD01E7E1}"/>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5D497B0-7515-4110-97F7-C8FE32E52FD4}"/>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
        <p:nvSpPr>
          <p:cNvPr id="12" name="1 CuadroTexto">
            <a:extLst>
              <a:ext uri="{FF2B5EF4-FFF2-40B4-BE49-F238E27FC236}">
                <a16:creationId xmlns:a16="http://schemas.microsoft.com/office/drawing/2014/main" id="{D8AA7A85-4291-4DFA-9AF6-84288614E44D}"/>
              </a:ext>
            </a:extLst>
          </p:cNvPr>
          <p:cNvSpPr txBox="1"/>
          <p:nvPr/>
        </p:nvSpPr>
        <p:spPr>
          <a:xfrm>
            <a:off x="323528" y="185440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Efesios 2:4,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7EC0EA4-9514-4559-98D0-E15558E308BC}"/>
              </a:ext>
            </a:extLst>
          </p:cNvPr>
          <p:cNvSpPr txBox="1"/>
          <p:nvPr/>
        </p:nvSpPr>
        <p:spPr>
          <a:xfrm>
            <a:off x="107504" y="2377608"/>
            <a:ext cx="4320480" cy="1869551"/>
          </a:xfrm>
          <a:prstGeom prst="rect">
            <a:avLst/>
          </a:prstGeom>
          <a:noFill/>
        </p:spPr>
        <p:txBody>
          <a:bodyPr wrap="square" rtlCol="0">
            <a:spAutoFit/>
          </a:bodyPr>
          <a:lstStyle/>
          <a:p>
            <a:pPr algn="ctr">
              <a:lnSpc>
                <a:spcPts val="2300"/>
              </a:lnSpc>
            </a:pPr>
            <a:r>
              <a:rPr lang="es-ES" sz="2400" dirty="0">
                <a:solidFill>
                  <a:srgbClr val="FFFF00"/>
                </a:solidFill>
              </a:rPr>
              <a:t>Pero Dios, que es rico en misericordia,</a:t>
            </a:r>
            <a:r>
              <a:rPr lang="es-ES" sz="2400" dirty="0">
                <a:solidFill>
                  <a:schemeClr val="bg1"/>
                </a:solidFill>
              </a:rPr>
              <a:t> por su gran amor con que nos amó, aun estando nosotros muertos en pecados, nos dio vida juntamente con Cristo (por gracia sois salvos).</a:t>
            </a:r>
            <a:endParaRPr lang="es-ES" sz="2400" dirty="0">
              <a:solidFill>
                <a:srgbClr val="00B0F0"/>
              </a:solidFill>
            </a:endParaRPr>
          </a:p>
        </p:txBody>
      </p:sp>
    </p:spTree>
    <p:extLst>
      <p:ext uri="{BB962C8B-B14F-4D97-AF65-F5344CB8AC3E}">
        <p14:creationId xmlns:p14="http://schemas.microsoft.com/office/powerpoint/2010/main" val="20039356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12:1,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04664"/>
            <a:ext cx="9324528" cy="1574598"/>
          </a:xfrm>
          <a:prstGeom prst="rect">
            <a:avLst/>
          </a:prstGeom>
          <a:noFill/>
        </p:spPr>
        <p:txBody>
          <a:bodyPr wrap="square" rtlCol="0">
            <a:spAutoFit/>
          </a:bodyPr>
          <a:lstStyle/>
          <a:p>
            <a:pPr algn="ctr">
              <a:lnSpc>
                <a:spcPts val="2300"/>
              </a:lnSpc>
            </a:pPr>
            <a:r>
              <a:rPr lang="es-ES" sz="2400" dirty="0">
                <a:solidFill>
                  <a:srgbClr val="FFFF00"/>
                </a:solidFill>
              </a:rPr>
              <a:t>Así</a:t>
            </a:r>
            <a:r>
              <a:rPr lang="es-ES" sz="2400" spc="-150" dirty="0">
                <a:solidFill>
                  <a:srgbClr val="FFFF00"/>
                </a:solidFill>
              </a:rPr>
              <a:t> </a:t>
            </a:r>
            <a:r>
              <a:rPr lang="es-ES" sz="2400" dirty="0">
                <a:solidFill>
                  <a:srgbClr val="FFFF00"/>
                </a:solidFill>
              </a:rPr>
              <a:t>que,</a:t>
            </a:r>
            <a:r>
              <a:rPr lang="es-ES" sz="2400" spc="-150" dirty="0">
                <a:solidFill>
                  <a:srgbClr val="FFFF00"/>
                </a:solidFill>
              </a:rPr>
              <a:t> </a:t>
            </a:r>
            <a:r>
              <a:rPr lang="es-ES" sz="2400" dirty="0">
                <a:solidFill>
                  <a:srgbClr val="FFFF00"/>
                </a:solidFill>
              </a:rPr>
              <a:t>hermanos,</a:t>
            </a:r>
            <a:r>
              <a:rPr lang="es-ES" sz="2400" spc="-150" dirty="0">
                <a:solidFill>
                  <a:srgbClr val="FFFF00"/>
                </a:solidFill>
              </a:rPr>
              <a:t> </a:t>
            </a:r>
            <a:r>
              <a:rPr lang="es-ES" sz="2400" dirty="0">
                <a:solidFill>
                  <a:srgbClr val="FFFF00"/>
                </a:solidFill>
              </a:rPr>
              <a:t>os</a:t>
            </a:r>
            <a:r>
              <a:rPr lang="es-ES" sz="2400" spc="-150" dirty="0">
                <a:solidFill>
                  <a:srgbClr val="FFFF00"/>
                </a:solidFill>
              </a:rPr>
              <a:t> </a:t>
            </a:r>
            <a:r>
              <a:rPr lang="es-ES" sz="2400" dirty="0">
                <a:solidFill>
                  <a:srgbClr val="FFFF00"/>
                </a:solidFill>
              </a:rPr>
              <a:t>ruego por</a:t>
            </a:r>
            <a:r>
              <a:rPr lang="es-ES" sz="2400" spc="-150" dirty="0">
                <a:solidFill>
                  <a:srgbClr val="FFFF00"/>
                </a:solidFill>
              </a:rPr>
              <a:t> </a:t>
            </a:r>
            <a:r>
              <a:rPr lang="es-ES" sz="2400" dirty="0">
                <a:solidFill>
                  <a:srgbClr val="FFFF00"/>
                </a:solidFill>
              </a:rPr>
              <a:t>las</a:t>
            </a:r>
            <a:r>
              <a:rPr lang="es-ES" sz="2400" spc="-150" dirty="0">
                <a:solidFill>
                  <a:srgbClr val="FFFF00"/>
                </a:solidFill>
              </a:rPr>
              <a:t> </a:t>
            </a:r>
            <a:r>
              <a:rPr lang="es-ES" sz="2400" dirty="0">
                <a:solidFill>
                  <a:srgbClr val="FFFF00"/>
                </a:solidFill>
              </a:rPr>
              <a:t>misericordias</a:t>
            </a:r>
            <a:r>
              <a:rPr lang="es-ES" sz="2400" spc="-150" dirty="0">
                <a:solidFill>
                  <a:srgbClr val="FFFF00"/>
                </a:solidFill>
              </a:rPr>
              <a:t> </a:t>
            </a:r>
            <a:r>
              <a:rPr lang="es-ES" sz="2400" dirty="0">
                <a:solidFill>
                  <a:srgbClr val="FFFF00"/>
                </a:solidFill>
              </a:rPr>
              <a:t>de</a:t>
            </a:r>
            <a:r>
              <a:rPr lang="es-ES" sz="2400" spc="-150" dirty="0">
                <a:solidFill>
                  <a:srgbClr val="FFFF00"/>
                </a:solidFill>
              </a:rPr>
              <a:t> </a:t>
            </a:r>
            <a:r>
              <a:rPr lang="es-ES" sz="2400" dirty="0">
                <a:solidFill>
                  <a:srgbClr val="FFFF00"/>
                </a:solidFill>
              </a:rPr>
              <a:t>Dios,</a:t>
            </a:r>
            <a:r>
              <a:rPr lang="es-ES" sz="2400" dirty="0">
                <a:solidFill>
                  <a:schemeClr val="bg1"/>
                </a:solidFill>
              </a:rPr>
              <a:t> que presentéis vuestros cuerpos en sacrificio vivo, santo, agradable a Dios, que es vuestro culto racional. No os conforméis a este siglo, sino transformaos por medio de la renovación de vuestro entendimiento, </a:t>
            </a:r>
            <a:r>
              <a:rPr lang="es-ES" sz="2400" dirty="0">
                <a:solidFill>
                  <a:srgbClr val="00B0F0"/>
                </a:solidFill>
              </a:rPr>
              <a:t>para que comprobéis cuál sea la buena voluntad de Dios, agradable y perfecta.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9" name="TextBox 8">
            <a:extLst>
              <a:ext uri="{FF2B5EF4-FFF2-40B4-BE49-F238E27FC236}">
                <a16:creationId xmlns:a16="http://schemas.microsoft.com/office/drawing/2014/main" id="{01A95B46-DCF5-4926-A17B-B2A37609CCFF}"/>
              </a:ext>
            </a:extLst>
          </p:cNvPr>
          <p:cNvSpPr txBox="1"/>
          <p:nvPr/>
        </p:nvSpPr>
        <p:spPr>
          <a:xfrm>
            <a:off x="4871988" y="1979262"/>
            <a:ext cx="4242916"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Por lo tanto, hermanos, </a:t>
            </a:r>
            <a:r>
              <a:rPr lang="es-ES" sz="2200" dirty="0">
                <a:solidFill>
                  <a:srgbClr val="FFFF00"/>
                </a:solidFill>
              </a:rPr>
              <a:t>tomando en cuenta la misericordia de Dios, </a:t>
            </a:r>
            <a:r>
              <a:rPr lang="es-ES" sz="2200" dirty="0">
                <a:solidFill>
                  <a:schemeClr val="bg1"/>
                </a:solidFill>
              </a:rPr>
              <a:t>les ruego que cada uno de ustedes, en adoración espiritual, ofrezca su cuerpo como sacrificio vivo, santo y agradable a Dios (NVI).</a:t>
            </a:r>
          </a:p>
        </p:txBody>
      </p:sp>
      <p:sp>
        <p:nvSpPr>
          <p:cNvPr id="10" name="1 CuadroTexto">
            <a:extLst>
              <a:ext uri="{FF2B5EF4-FFF2-40B4-BE49-F238E27FC236}">
                <a16:creationId xmlns:a16="http://schemas.microsoft.com/office/drawing/2014/main" id="{9854F372-754E-4064-BB36-2E63CD01E7E1}"/>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5D497B0-7515-4110-97F7-C8FE32E52FD4}"/>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
        <p:nvSpPr>
          <p:cNvPr id="12" name="1 CuadroTexto">
            <a:extLst>
              <a:ext uri="{FF2B5EF4-FFF2-40B4-BE49-F238E27FC236}">
                <a16:creationId xmlns:a16="http://schemas.microsoft.com/office/drawing/2014/main" id="{D8AA7A85-4291-4DFA-9AF6-84288614E44D}"/>
              </a:ext>
            </a:extLst>
          </p:cNvPr>
          <p:cNvSpPr txBox="1"/>
          <p:nvPr/>
        </p:nvSpPr>
        <p:spPr>
          <a:xfrm>
            <a:off x="323528" y="185440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Efesios 2:4,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7EC0EA4-9514-4559-98D0-E15558E308BC}"/>
              </a:ext>
            </a:extLst>
          </p:cNvPr>
          <p:cNvSpPr txBox="1"/>
          <p:nvPr/>
        </p:nvSpPr>
        <p:spPr>
          <a:xfrm>
            <a:off x="107504" y="2377608"/>
            <a:ext cx="4320480" cy="1869551"/>
          </a:xfrm>
          <a:prstGeom prst="rect">
            <a:avLst/>
          </a:prstGeom>
          <a:noFill/>
        </p:spPr>
        <p:txBody>
          <a:bodyPr wrap="square" rtlCol="0">
            <a:spAutoFit/>
          </a:bodyPr>
          <a:lstStyle/>
          <a:p>
            <a:pPr algn="ctr">
              <a:lnSpc>
                <a:spcPts val="2300"/>
              </a:lnSpc>
            </a:pPr>
            <a:r>
              <a:rPr lang="es-ES" sz="2400" dirty="0">
                <a:solidFill>
                  <a:srgbClr val="FFFF00"/>
                </a:solidFill>
              </a:rPr>
              <a:t>Pero Dios, que es rico en misericordia,</a:t>
            </a:r>
            <a:r>
              <a:rPr lang="es-ES" sz="2400" dirty="0">
                <a:solidFill>
                  <a:schemeClr val="bg1"/>
                </a:solidFill>
              </a:rPr>
              <a:t> </a:t>
            </a:r>
            <a:r>
              <a:rPr lang="es-ES" sz="2400" dirty="0">
                <a:solidFill>
                  <a:srgbClr val="00B0F0"/>
                </a:solidFill>
              </a:rPr>
              <a:t>por su gran amor con que nos amó,</a:t>
            </a:r>
            <a:r>
              <a:rPr lang="es-ES" sz="2400" dirty="0">
                <a:solidFill>
                  <a:schemeClr val="bg1"/>
                </a:solidFill>
              </a:rPr>
              <a:t> aun estando nosotros muertos en pecados, nos dio vida juntamente con Cristo (por gracia sois salvos).</a:t>
            </a:r>
            <a:endParaRPr lang="es-ES" sz="2400" dirty="0">
              <a:solidFill>
                <a:srgbClr val="00B0F0"/>
              </a:solidFill>
            </a:endParaRPr>
          </a:p>
        </p:txBody>
      </p:sp>
    </p:spTree>
    <p:extLst>
      <p:ext uri="{BB962C8B-B14F-4D97-AF65-F5344CB8AC3E}">
        <p14:creationId xmlns:p14="http://schemas.microsoft.com/office/powerpoint/2010/main" val="352476180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12:1,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04664"/>
            <a:ext cx="9324528" cy="1574598"/>
          </a:xfrm>
          <a:prstGeom prst="rect">
            <a:avLst/>
          </a:prstGeom>
          <a:noFill/>
        </p:spPr>
        <p:txBody>
          <a:bodyPr wrap="square" rtlCol="0">
            <a:spAutoFit/>
          </a:bodyPr>
          <a:lstStyle/>
          <a:p>
            <a:pPr algn="ctr">
              <a:lnSpc>
                <a:spcPts val="2300"/>
              </a:lnSpc>
            </a:pPr>
            <a:r>
              <a:rPr lang="es-ES" sz="2400" dirty="0">
                <a:solidFill>
                  <a:srgbClr val="FFFF00"/>
                </a:solidFill>
              </a:rPr>
              <a:t>Así</a:t>
            </a:r>
            <a:r>
              <a:rPr lang="es-ES" sz="2400" spc="-150" dirty="0">
                <a:solidFill>
                  <a:srgbClr val="FFFF00"/>
                </a:solidFill>
              </a:rPr>
              <a:t> </a:t>
            </a:r>
            <a:r>
              <a:rPr lang="es-ES" sz="2400" dirty="0">
                <a:solidFill>
                  <a:srgbClr val="FFFF00"/>
                </a:solidFill>
              </a:rPr>
              <a:t>que,</a:t>
            </a:r>
            <a:r>
              <a:rPr lang="es-ES" sz="2400" spc="-150" dirty="0">
                <a:solidFill>
                  <a:srgbClr val="FFFF00"/>
                </a:solidFill>
              </a:rPr>
              <a:t> </a:t>
            </a:r>
            <a:r>
              <a:rPr lang="es-ES" sz="2400" dirty="0">
                <a:solidFill>
                  <a:srgbClr val="FFFF00"/>
                </a:solidFill>
              </a:rPr>
              <a:t>hermanos,</a:t>
            </a:r>
            <a:r>
              <a:rPr lang="es-ES" sz="2400" spc="-150" dirty="0">
                <a:solidFill>
                  <a:srgbClr val="FFFF00"/>
                </a:solidFill>
              </a:rPr>
              <a:t> </a:t>
            </a:r>
            <a:r>
              <a:rPr lang="es-ES" sz="2400" dirty="0">
                <a:solidFill>
                  <a:srgbClr val="FFFF00"/>
                </a:solidFill>
              </a:rPr>
              <a:t>os</a:t>
            </a:r>
            <a:r>
              <a:rPr lang="es-ES" sz="2400" spc="-150" dirty="0">
                <a:solidFill>
                  <a:srgbClr val="FFFF00"/>
                </a:solidFill>
              </a:rPr>
              <a:t> </a:t>
            </a:r>
            <a:r>
              <a:rPr lang="es-ES" sz="2400" dirty="0">
                <a:solidFill>
                  <a:srgbClr val="FFFF00"/>
                </a:solidFill>
              </a:rPr>
              <a:t>ruego por</a:t>
            </a:r>
            <a:r>
              <a:rPr lang="es-ES" sz="2400" spc="-150" dirty="0">
                <a:solidFill>
                  <a:srgbClr val="FFFF00"/>
                </a:solidFill>
              </a:rPr>
              <a:t> </a:t>
            </a:r>
            <a:r>
              <a:rPr lang="es-ES" sz="2400" dirty="0">
                <a:solidFill>
                  <a:srgbClr val="FFFF00"/>
                </a:solidFill>
              </a:rPr>
              <a:t>las</a:t>
            </a:r>
            <a:r>
              <a:rPr lang="es-ES" sz="2400" spc="-150" dirty="0">
                <a:solidFill>
                  <a:srgbClr val="FFFF00"/>
                </a:solidFill>
              </a:rPr>
              <a:t> </a:t>
            </a:r>
            <a:r>
              <a:rPr lang="es-ES" sz="2400" dirty="0">
                <a:solidFill>
                  <a:srgbClr val="FFFF00"/>
                </a:solidFill>
              </a:rPr>
              <a:t>misericordias</a:t>
            </a:r>
            <a:r>
              <a:rPr lang="es-ES" sz="2400" spc="-150" dirty="0">
                <a:solidFill>
                  <a:srgbClr val="FFFF00"/>
                </a:solidFill>
              </a:rPr>
              <a:t> </a:t>
            </a:r>
            <a:r>
              <a:rPr lang="es-ES" sz="2400" dirty="0">
                <a:solidFill>
                  <a:srgbClr val="FFFF00"/>
                </a:solidFill>
              </a:rPr>
              <a:t>de</a:t>
            </a:r>
            <a:r>
              <a:rPr lang="es-ES" sz="2400" spc="-150" dirty="0">
                <a:solidFill>
                  <a:srgbClr val="FFFF00"/>
                </a:solidFill>
              </a:rPr>
              <a:t> </a:t>
            </a:r>
            <a:r>
              <a:rPr lang="es-ES" sz="2400" dirty="0">
                <a:solidFill>
                  <a:srgbClr val="FFFF00"/>
                </a:solidFill>
              </a:rPr>
              <a:t>Dios,</a:t>
            </a:r>
            <a:r>
              <a:rPr lang="es-ES" sz="2400" dirty="0">
                <a:solidFill>
                  <a:schemeClr val="bg1"/>
                </a:solidFill>
              </a:rPr>
              <a:t> que presentéis vuestros cuerpos en sacrificio vivo, santo, agradable a Dios, que es vuestro culto racional. No os conforméis a este siglo, sino transformaos por medio de la renovación de vuestro entendimiento, </a:t>
            </a:r>
            <a:r>
              <a:rPr lang="es-ES" sz="2400" dirty="0">
                <a:solidFill>
                  <a:srgbClr val="00B0F0"/>
                </a:solidFill>
              </a:rPr>
              <a:t>para que comprobéis cuál sea la buena voluntad de Dios, agradable y perfecta.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9" name="TextBox 8">
            <a:extLst>
              <a:ext uri="{FF2B5EF4-FFF2-40B4-BE49-F238E27FC236}">
                <a16:creationId xmlns:a16="http://schemas.microsoft.com/office/drawing/2014/main" id="{01A95B46-DCF5-4926-A17B-B2A37609CCFF}"/>
              </a:ext>
            </a:extLst>
          </p:cNvPr>
          <p:cNvSpPr txBox="1"/>
          <p:nvPr/>
        </p:nvSpPr>
        <p:spPr>
          <a:xfrm>
            <a:off x="4871988" y="1979262"/>
            <a:ext cx="4242916"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Por lo tanto, hermanos, </a:t>
            </a:r>
            <a:r>
              <a:rPr lang="es-ES" sz="2200" dirty="0">
                <a:solidFill>
                  <a:srgbClr val="FFFF00"/>
                </a:solidFill>
              </a:rPr>
              <a:t>tomando en cuenta la misericordia de Dios, </a:t>
            </a:r>
            <a:r>
              <a:rPr lang="es-ES" sz="2200" dirty="0">
                <a:solidFill>
                  <a:schemeClr val="bg1"/>
                </a:solidFill>
              </a:rPr>
              <a:t>les ruego que cada uno de ustedes, en adoración espiritual, ofrezca su cuerpo como sacrificio vivo, santo y agradable a Dios (NVI).</a:t>
            </a:r>
          </a:p>
        </p:txBody>
      </p:sp>
      <p:sp>
        <p:nvSpPr>
          <p:cNvPr id="10" name="1 CuadroTexto">
            <a:extLst>
              <a:ext uri="{FF2B5EF4-FFF2-40B4-BE49-F238E27FC236}">
                <a16:creationId xmlns:a16="http://schemas.microsoft.com/office/drawing/2014/main" id="{9854F372-754E-4064-BB36-2E63CD01E7E1}"/>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5D497B0-7515-4110-97F7-C8FE32E52FD4}"/>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
        <p:nvSpPr>
          <p:cNvPr id="12" name="1 CuadroTexto">
            <a:extLst>
              <a:ext uri="{FF2B5EF4-FFF2-40B4-BE49-F238E27FC236}">
                <a16:creationId xmlns:a16="http://schemas.microsoft.com/office/drawing/2014/main" id="{D8AA7A85-4291-4DFA-9AF6-84288614E44D}"/>
              </a:ext>
            </a:extLst>
          </p:cNvPr>
          <p:cNvSpPr txBox="1"/>
          <p:nvPr/>
        </p:nvSpPr>
        <p:spPr>
          <a:xfrm>
            <a:off x="323528" y="1854402"/>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Efesios 2:4,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7EC0EA4-9514-4559-98D0-E15558E308BC}"/>
              </a:ext>
            </a:extLst>
          </p:cNvPr>
          <p:cNvSpPr txBox="1"/>
          <p:nvPr/>
        </p:nvSpPr>
        <p:spPr>
          <a:xfrm>
            <a:off x="107504" y="2377608"/>
            <a:ext cx="4320480" cy="1869551"/>
          </a:xfrm>
          <a:prstGeom prst="rect">
            <a:avLst/>
          </a:prstGeom>
          <a:noFill/>
        </p:spPr>
        <p:txBody>
          <a:bodyPr wrap="square" rtlCol="0">
            <a:spAutoFit/>
          </a:bodyPr>
          <a:lstStyle/>
          <a:p>
            <a:pPr algn="ctr">
              <a:lnSpc>
                <a:spcPts val="2300"/>
              </a:lnSpc>
            </a:pPr>
            <a:r>
              <a:rPr lang="es-ES" sz="2400" dirty="0">
                <a:solidFill>
                  <a:srgbClr val="FFFF00"/>
                </a:solidFill>
              </a:rPr>
              <a:t>Pero Dios, que es rico en misericordia,</a:t>
            </a:r>
            <a:r>
              <a:rPr lang="es-ES" sz="2400" dirty="0">
                <a:solidFill>
                  <a:schemeClr val="bg1"/>
                </a:solidFill>
              </a:rPr>
              <a:t> </a:t>
            </a:r>
            <a:r>
              <a:rPr lang="es-ES" sz="2400" dirty="0">
                <a:solidFill>
                  <a:srgbClr val="00B0F0"/>
                </a:solidFill>
              </a:rPr>
              <a:t>por su gran amor con que nos amó,</a:t>
            </a:r>
            <a:r>
              <a:rPr lang="es-ES" sz="2400" dirty="0">
                <a:solidFill>
                  <a:schemeClr val="bg1"/>
                </a:solidFill>
              </a:rPr>
              <a:t> </a:t>
            </a:r>
            <a:r>
              <a:rPr lang="es-ES" sz="2400" dirty="0">
                <a:solidFill>
                  <a:srgbClr val="FFFF00"/>
                </a:solidFill>
              </a:rPr>
              <a:t>aun estando nosotros muertos en pecados, nos dio vida juntamente con Cristo (por gracia sois salvos).</a:t>
            </a:r>
          </a:p>
        </p:txBody>
      </p:sp>
    </p:spTree>
    <p:extLst>
      <p:ext uri="{BB962C8B-B14F-4D97-AF65-F5344CB8AC3E}">
        <p14:creationId xmlns:p14="http://schemas.microsoft.com/office/powerpoint/2010/main" val="259845786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12:1,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04664"/>
            <a:ext cx="9324528" cy="1574598"/>
          </a:xfrm>
          <a:prstGeom prst="rect">
            <a:avLst/>
          </a:prstGeom>
          <a:noFill/>
        </p:spPr>
        <p:txBody>
          <a:bodyPr wrap="square" rtlCol="0">
            <a:spAutoFit/>
          </a:bodyPr>
          <a:lstStyle/>
          <a:p>
            <a:pPr algn="ctr">
              <a:lnSpc>
                <a:spcPts val="2300"/>
              </a:lnSpc>
            </a:pPr>
            <a:r>
              <a:rPr lang="es-ES" sz="2400" dirty="0">
                <a:solidFill>
                  <a:srgbClr val="FFFF00"/>
                </a:solidFill>
              </a:rPr>
              <a:t>Así</a:t>
            </a:r>
            <a:r>
              <a:rPr lang="es-ES" sz="2400" spc="-150" dirty="0">
                <a:solidFill>
                  <a:srgbClr val="FFFF00"/>
                </a:solidFill>
              </a:rPr>
              <a:t> </a:t>
            </a:r>
            <a:r>
              <a:rPr lang="es-ES" sz="2400" dirty="0">
                <a:solidFill>
                  <a:srgbClr val="FFFF00"/>
                </a:solidFill>
              </a:rPr>
              <a:t>que,</a:t>
            </a:r>
            <a:r>
              <a:rPr lang="es-ES" sz="2400" spc="-150" dirty="0">
                <a:solidFill>
                  <a:srgbClr val="FFFF00"/>
                </a:solidFill>
              </a:rPr>
              <a:t> </a:t>
            </a:r>
            <a:r>
              <a:rPr lang="es-ES" sz="2400" dirty="0">
                <a:solidFill>
                  <a:srgbClr val="FFFF00"/>
                </a:solidFill>
              </a:rPr>
              <a:t>hermanos,</a:t>
            </a:r>
            <a:r>
              <a:rPr lang="es-ES" sz="2400" spc="-150" dirty="0">
                <a:solidFill>
                  <a:srgbClr val="FFFF00"/>
                </a:solidFill>
              </a:rPr>
              <a:t> </a:t>
            </a:r>
            <a:r>
              <a:rPr lang="es-ES" sz="2400" dirty="0">
                <a:solidFill>
                  <a:srgbClr val="FFFF00"/>
                </a:solidFill>
              </a:rPr>
              <a:t>os</a:t>
            </a:r>
            <a:r>
              <a:rPr lang="es-ES" sz="2400" spc="-150" dirty="0">
                <a:solidFill>
                  <a:srgbClr val="FFFF00"/>
                </a:solidFill>
              </a:rPr>
              <a:t> </a:t>
            </a:r>
            <a:r>
              <a:rPr lang="es-ES" sz="2400" dirty="0">
                <a:solidFill>
                  <a:srgbClr val="FFFF00"/>
                </a:solidFill>
              </a:rPr>
              <a:t>ruego por</a:t>
            </a:r>
            <a:r>
              <a:rPr lang="es-ES" sz="2400" spc="-150" dirty="0">
                <a:solidFill>
                  <a:srgbClr val="FFFF00"/>
                </a:solidFill>
              </a:rPr>
              <a:t> </a:t>
            </a:r>
            <a:r>
              <a:rPr lang="es-ES" sz="2400" dirty="0">
                <a:solidFill>
                  <a:srgbClr val="FFFF00"/>
                </a:solidFill>
              </a:rPr>
              <a:t>las</a:t>
            </a:r>
            <a:r>
              <a:rPr lang="es-ES" sz="2400" spc="-150" dirty="0">
                <a:solidFill>
                  <a:srgbClr val="FFFF00"/>
                </a:solidFill>
              </a:rPr>
              <a:t> </a:t>
            </a:r>
            <a:r>
              <a:rPr lang="es-ES" sz="2400" dirty="0">
                <a:solidFill>
                  <a:srgbClr val="FFFF00"/>
                </a:solidFill>
              </a:rPr>
              <a:t>misericordias</a:t>
            </a:r>
            <a:r>
              <a:rPr lang="es-ES" sz="2400" spc="-150" dirty="0">
                <a:solidFill>
                  <a:srgbClr val="FFFF00"/>
                </a:solidFill>
              </a:rPr>
              <a:t> </a:t>
            </a:r>
            <a:r>
              <a:rPr lang="es-ES" sz="2400" dirty="0">
                <a:solidFill>
                  <a:srgbClr val="FFFF00"/>
                </a:solidFill>
              </a:rPr>
              <a:t>de</a:t>
            </a:r>
            <a:r>
              <a:rPr lang="es-ES" sz="2400" spc="-150" dirty="0">
                <a:solidFill>
                  <a:srgbClr val="FFFF00"/>
                </a:solidFill>
              </a:rPr>
              <a:t> </a:t>
            </a:r>
            <a:r>
              <a:rPr lang="es-ES" sz="2400" dirty="0">
                <a:solidFill>
                  <a:srgbClr val="FFFF00"/>
                </a:solidFill>
              </a:rPr>
              <a:t>Dios,</a:t>
            </a:r>
            <a:r>
              <a:rPr lang="es-ES" sz="2400" dirty="0">
                <a:solidFill>
                  <a:schemeClr val="bg1"/>
                </a:solidFill>
              </a:rPr>
              <a:t> </a:t>
            </a:r>
            <a:r>
              <a:rPr lang="es-ES" sz="2400" dirty="0">
                <a:solidFill>
                  <a:srgbClr val="00B0F0"/>
                </a:solidFill>
              </a:rPr>
              <a:t>que presentéis vuestros cuerpos en sacrificio vivo, santo, agradable a Dios, que es vuestro culto racional.</a:t>
            </a:r>
            <a:r>
              <a:rPr lang="es-ES" sz="2400" dirty="0">
                <a:solidFill>
                  <a:schemeClr val="bg1"/>
                </a:solidFill>
              </a:rPr>
              <a:t> No os conforméis a este siglo, sino transformaos por medio de la renovación de vuestro entendimiento, </a:t>
            </a:r>
            <a:r>
              <a:rPr lang="es-ES" sz="2400" dirty="0">
                <a:solidFill>
                  <a:srgbClr val="00B0F0"/>
                </a:solidFill>
              </a:rPr>
              <a:t>para que comprobéis cuál sea la buena voluntad de Dios, agradable y perfecta.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0" name="1 CuadroTexto">
            <a:extLst>
              <a:ext uri="{FF2B5EF4-FFF2-40B4-BE49-F238E27FC236}">
                <a16:creationId xmlns:a16="http://schemas.microsoft.com/office/drawing/2014/main" id="{9854F372-754E-4064-BB36-2E63CD01E7E1}"/>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5D497B0-7515-4110-97F7-C8FE32E52FD4}"/>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
        <p:nvSpPr>
          <p:cNvPr id="12" name="TextBox 11">
            <a:extLst>
              <a:ext uri="{FF2B5EF4-FFF2-40B4-BE49-F238E27FC236}">
                <a16:creationId xmlns:a16="http://schemas.microsoft.com/office/drawing/2014/main" id="{A71B0907-D3C7-4759-93AC-86EE9216847A}"/>
              </a:ext>
            </a:extLst>
          </p:cNvPr>
          <p:cNvSpPr txBox="1"/>
          <p:nvPr/>
        </p:nvSpPr>
        <p:spPr>
          <a:xfrm>
            <a:off x="4871988" y="1979262"/>
            <a:ext cx="4242916"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Por lo tanto, hermanos, </a:t>
            </a:r>
            <a:r>
              <a:rPr lang="es-ES" sz="2200" dirty="0">
                <a:solidFill>
                  <a:srgbClr val="FFFF00"/>
                </a:solidFill>
              </a:rPr>
              <a:t>tomando en cuenta la misericordia de Dios, </a:t>
            </a:r>
            <a:r>
              <a:rPr lang="es-ES" sz="2200" dirty="0">
                <a:solidFill>
                  <a:schemeClr val="bg1"/>
                </a:solidFill>
              </a:rPr>
              <a:t>les ruego que cada uno de ustedes, en adoración espiritual, ofrezca su cuerpo como sacrificio vivo, santo y agradable a Dios (NVI).</a:t>
            </a:r>
          </a:p>
        </p:txBody>
      </p:sp>
    </p:spTree>
    <p:extLst>
      <p:ext uri="{BB962C8B-B14F-4D97-AF65-F5344CB8AC3E}">
        <p14:creationId xmlns:p14="http://schemas.microsoft.com/office/powerpoint/2010/main" val="66628069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12:1,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04664"/>
            <a:ext cx="9324528" cy="1574598"/>
          </a:xfrm>
          <a:prstGeom prst="rect">
            <a:avLst/>
          </a:prstGeom>
          <a:noFill/>
        </p:spPr>
        <p:txBody>
          <a:bodyPr wrap="square" rtlCol="0">
            <a:spAutoFit/>
          </a:bodyPr>
          <a:lstStyle/>
          <a:p>
            <a:pPr algn="ctr">
              <a:lnSpc>
                <a:spcPts val="2300"/>
              </a:lnSpc>
            </a:pPr>
            <a:r>
              <a:rPr lang="es-ES" sz="2400" dirty="0">
                <a:solidFill>
                  <a:srgbClr val="FFFF00"/>
                </a:solidFill>
              </a:rPr>
              <a:t>Así</a:t>
            </a:r>
            <a:r>
              <a:rPr lang="es-ES" sz="2400" spc="-150" dirty="0">
                <a:solidFill>
                  <a:srgbClr val="FFFF00"/>
                </a:solidFill>
              </a:rPr>
              <a:t> </a:t>
            </a:r>
            <a:r>
              <a:rPr lang="es-ES" sz="2400" dirty="0">
                <a:solidFill>
                  <a:srgbClr val="FFFF00"/>
                </a:solidFill>
              </a:rPr>
              <a:t>que,</a:t>
            </a:r>
            <a:r>
              <a:rPr lang="es-ES" sz="2400" spc="-150" dirty="0">
                <a:solidFill>
                  <a:srgbClr val="FFFF00"/>
                </a:solidFill>
              </a:rPr>
              <a:t> </a:t>
            </a:r>
            <a:r>
              <a:rPr lang="es-ES" sz="2400" dirty="0">
                <a:solidFill>
                  <a:srgbClr val="FFFF00"/>
                </a:solidFill>
              </a:rPr>
              <a:t>hermanos,</a:t>
            </a:r>
            <a:r>
              <a:rPr lang="es-ES" sz="2400" spc="-150" dirty="0">
                <a:solidFill>
                  <a:srgbClr val="FFFF00"/>
                </a:solidFill>
              </a:rPr>
              <a:t> </a:t>
            </a:r>
            <a:r>
              <a:rPr lang="es-ES" sz="2400" dirty="0">
                <a:solidFill>
                  <a:srgbClr val="FFFF00"/>
                </a:solidFill>
              </a:rPr>
              <a:t>os</a:t>
            </a:r>
            <a:r>
              <a:rPr lang="es-ES" sz="2400" spc="-150" dirty="0">
                <a:solidFill>
                  <a:srgbClr val="FFFF00"/>
                </a:solidFill>
              </a:rPr>
              <a:t> </a:t>
            </a:r>
            <a:r>
              <a:rPr lang="es-ES" sz="2400" dirty="0">
                <a:solidFill>
                  <a:srgbClr val="FFFF00"/>
                </a:solidFill>
              </a:rPr>
              <a:t>ruego por</a:t>
            </a:r>
            <a:r>
              <a:rPr lang="es-ES" sz="2400" spc="-150" dirty="0">
                <a:solidFill>
                  <a:srgbClr val="FFFF00"/>
                </a:solidFill>
              </a:rPr>
              <a:t> </a:t>
            </a:r>
            <a:r>
              <a:rPr lang="es-ES" sz="2400" dirty="0">
                <a:solidFill>
                  <a:srgbClr val="FFFF00"/>
                </a:solidFill>
              </a:rPr>
              <a:t>las</a:t>
            </a:r>
            <a:r>
              <a:rPr lang="es-ES" sz="2400" spc="-150" dirty="0">
                <a:solidFill>
                  <a:srgbClr val="FFFF00"/>
                </a:solidFill>
              </a:rPr>
              <a:t> </a:t>
            </a:r>
            <a:r>
              <a:rPr lang="es-ES" sz="2400" dirty="0">
                <a:solidFill>
                  <a:srgbClr val="FFFF00"/>
                </a:solidFill>
              </a:rPr>
              <a:t>misericordias</a:t>
            </a:r>
            <a:r>
              <a:rPr lang="es-ES" sz="2400" spc="-150" dirty="0">
                <a:solidFill>
                  <a:srgbClr val="FFFF00"/>
                </a:solidFill>
              </a:rPr>
              <a:t> </a:t>
            </a:r>
            <a:r>
              <a:rPr lang="es-ES" sz="2400" dirty="0">
                <a:solidFill>
                  <a:srgbClr val="FFFF00"/>
                </a:solidFill>
              </a:rPr>
              <a:t>de</a:t>
            </a:r>
            <a:r>
              <a:rPr lang="es-ES" sz="2400" spc="-150" dirty="0">
                <a:solidFill>
                  <a:srgbClr val="FFFF00"/>
                </a:solidFill>
              </a:rPr>
              <a:t> </a:t>
            </a:r>
            <a:r>
              <a:rPr lang="es-ES" sz="2400" dirty="0">
                <a:solidFill>
                  <a:srgbClr val="FFFF00"/>
                </a:solidFill>
              </a:rPr>
              <a:t>Dios,</a:t>
            </a:r>
            <a:r>
              <a:rPr lang="es-ES" sz="2400" dirty="0">
                <a:solidFill>
                  <a:schemeClr val="bg1"/>
                </a:solidFill>
              </a:rPr>
              <a:t> </a:t>
            </a:r>
            <a:r>
              <a:rPr lang="es-ES" sz="2400" dirty="0">
                <a:solidFill>
                  <a:srgbClr val="00B0F0"/>
                </a:solidFill>
              </a:rPr>
              <a:t>que presentéis vuestros cuerpos en sacrificio vivo, santo, agradable a Dios, que es vuestro culto racional.</a:t>
            </a:r>
            <a:r>
              <a:rPr lang="es-ES" sz="2400" dirty="0">
                <a:solidFill>
                  <a:schemeClr val="bg1"/>
                </a:solidFill>
              </a:rPr>
              <a:t> </a:t>
            </a:r>
            <a:r>
              <a:rPr lang="es-ES" sz="2400" dirty="0">
                <a:solidFill>
                  <a:srgbClr val="FFFF00"/>
                </a:solidFill>
              </a:rPr>
              <a:t>No os conforméis a este siglo, sino </a:t>
            </a:r>
            <a:r>
              <a:rPr lang="es-ES" sz="2400" u="sng" dirty="0">
                <a:solidFill>
                  <a:srgbClr val="FFFF00"/>
                </a:solidFill>
              </a:rPr>
              <a:t>transformaos por medio de la renovación de vuestro entendimiento</a:t>
            </a:r>
            <a:r>
              <a:rPr lang="es-ES" sz="2400" dirty="0">
                <a:solidFill>
                  <a:srgbClr val="FFFF00"/>
                </a:solidFill>
              </a:rPr>
              <a:t>, </a:t>
            </a:r>
            <a:r>
              <a:rPr lang="es-ES" sz="2400" dirty="0">
                <a:solidFill>
                  <a:srgbClr val="00B0F0"/>
                </a:solidFill>
              </a:rPr>
              <a:t>para que comprobéis cuál sea la buena voluntad de Dios, agradable y perfecta.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0" name="1 CuadroTexto">
            <a:extLst>
              <a:ext uri="{FF2B5EF4-FFF2-40B4-BE49-F238E27FC236}">
                <a16:creationId xmlns:a16="http://schemas.microsoft.com/office/drawing/2014/main" id="{9854F372-754E-4064-BB36-2E63CD01E7E1}"/>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5D497B0-7515-4110-97F7-C8FE32E52FD4}"/>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
        <p:nvSpPr>
          <p:cNvPr id="9" name="1 CuadroTexto">
            <a:extLst>
              <a:ext uri="{FF2B5EF4-FFF2-40B4-BE49-F238E27FC236}">
                <a16:creationId xmlns:a16="http://schemas.microsoft.com/office/drawing/2014/main" id="{9AC1896E-1348-4781-BE3E-D122D1A5E57A}"/>
              </a:ext>
            </a:extLst>
          </p:cNvPr>
          <p:cNvSpPr txBox="1"/>
          <p:nvPr/>
        </p:nvSpPr>
        <p:spPr>
          <a:xfrm>
            <a:off x="254380" y="1880620"/>
            <a:ext cx="44741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2Corintios 4:16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3A3209D-417D-45DB-8398-7611938981FA}"/>
              </a:ext>
            </a:extLst>
          </p:cNvPr>
          <p:cNvSpPr txBox="1"/>
          <p:nvPr/>
        </p:nvSpPr>
        <p:spPr>
          <a:xfrm>
            <a:off x="110940" y="2350230"/>
            <a:ext cx="4355976" cy="1574598"/>
          </a:xfrm>
          <a:prstGeom prst="rect">
            <a:avLst/>
          </a:prstGeom>
          <a:noFill/>
        </p:spPr>
        <p:txBody>
          <a:bodyPr wrap="square" rtlCol="0">
            <a:spAutoFit/>
          </a:bodyPr>
          <a:lstStyle/>
          <a:p>
            <a:pPr algn="ctr">
              <a:lnSpc>
                <a:spcPts val="2300"/>
              </a:lnSpc>
            </a:pPr>
            <a:r>
              <a:rPr lang="es-ES" sz="2400" dirty="0">
                <a:solidFill>
                  <a:schemeClr val="bg1"/>
                </a:solidFill>
              </a:rPr>
              <a:t>Por tanto, no desmayamos; antes aunque este nuestro hombre exterior se va desgastando, el interior no obstante se renueva de día en día. </a:t>
            </a:r>
          </a:p>
        </p:txBody>
      </p:sp>
    </p:spTree>
    <p:extLst>
      <p:ext uri="{BB962C8B-B14F-4D97-AF65-F5344CB8AC3E}">
        <p14:creationId xmlns:p14="http://schemas.microsoft.com/office/powerpoint/2010/main" val="42086253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12:1,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04664"/>
            <a:ext cx="9324528" cy="1574598"/>
          </a:xfrm>
          <a:prstGeom prst="rect">
            <a:avLst/>
          </a:prstGeom>
          <a:noFill/>
        </p:spPr>
        <p:txBody>
          <a:bodyPr wrap="square" rtlCol="0">
            <a:spAutoFit/>
          </a:bodyPr>
          <a:lstStyle/>
          <a:p>
            <a:pPr algn="ctr">
              <a:lnSpc>
                <a:spcPts val="2300"/>
              </a:lnSpc>
            </a:pPr>
            <a:r>
              <a:rPr lang="es-ES" sz="2400" dirty="0">
                <a:solidFill>
                  <a:srgbClr val="FFFF00"/>
                </a:solidFill>
              </a:rPr>
              <a:t>Así</a:t>
            </a:r>
            <a:r>
              <a:rPr lang="es-ES" sz="2400" spc="-150" dirty="0">
                <a:solidFill>
                  <a:srgbClr val="FFFF00"/>
                </a:solidFill>
              </a:rPr>
              <a:t> </a:t>
            </a:r>
            <a:r>
              <a:rPr lang="es-ES" sz="2400" dirty="0">
                <a:solidFill>
                  <a:srgbClr val="FFFF00"/>
                </a:solidFill>
              </a:rPr>
              <a:t>que,</a:t>
            </a:r>
            <a:r>
              <a:rPr lang="es-ES" sz="2400" spc="-150" dirty="0">
                <a:solidFill>
                  <a:srgbClr val="FFFF00"/>
                </a:solidFill>
              </a:rPr>
              <a:t> </a:t>
            </a:r>
            <a:r>
              <a:rPr lang="es-ES" sz="2400" dirty="0">
                <a:solidFill>
                  <a:srgbClr val="FFFF00"/>
                </a:solidFill>
              </a:rPr>
              <a:t>hermanos,</a:t>
            </a:r>
            <a:r>
              <a:rPr lang="es-ES" sz="2400" spc="-150" dirty="0">
                <a:solidFill>
                  <a:srgbClr val="FFFF00"/>
                </a:solidFill>
              </a:rPr>
              <a:t> </a:t>
            </a:r>
            <a:r>
              <a:rPr lang="es-ES" sz="2400" dirty="0">
                <a:solidFill>
                  <a:srgbClr val="FFFF00"/>
                </a:solidFill>
              </a:rPr>
              <a:t>os</a:t>
            </a:r>
            <a:r>
              <a:rPr lang="es-ES" sz="2400" spc="-150" dirty="0">
                <a:solidFill>
                  <a:srgbClr val="FFFF00"/>
                </a:solidFill>
              </a:rPr>
              <a:t> </a:t>
            </a:r>
            <a:r>
              <a:rPr lang="es-ES" sz="2400" dirty="0">
                <a:solidFill>
                  <a:srgbClr val="FFFF00"/>
                </a:solidFill>
              </a:rPr>
              <a:t>ruego por</a:t>
            </a:r>
            <a:r>
              <a:rPr lang="es-ES" sz="2400" spc="-150" dirty="0">
                <a:solidFill>
                  <a:srgbClr val="FFFF00"/>
                </a:solidFill>
              </a:rPr>
              <a:t> </a:t>
            </a:r>
            <a:r>
              <a:rPr lang="es-ES" sz="2400" dirty="0">
                <a:solidFill>
                  <a:srgbClr val="FFFF00"/>
                </a:solidFill>
              </a:rPr>
              <a:t>las</a:t>
            </a:r>
            <a:r>
              <a:rPr lang="es-ES" sz="2400" spc="-150" dirty="0">
                <a:solidFill>
                  <a:srgbClr val="FFFF00"/>
                </a:solidFill>
              </a:rPr>
              <a:t> </a:t>
            </a:r>
            <a:r>
              <a:rPr lang="es-ES" sz="2400" dirty="0">
                <a:solidFill>
                  <a:srgbClr val="FFFF00"/>
                </a:solidFill>
              </a:rPr>
              <a:t>misericordias</a:t>
            </a:r>
            <a:r>
              <a:rPr lang="es-ES" sz="2400" spc="-150" dirty="0">
                <a:solidFill>
                  <a:srgbClr val="FFFF00"/>
                </a:solidFill>
              </a:rPr>
              <a:t> </a:t>
            </a:r>
            <a:r>
              <a:rPr lang="es-ES" sz="2400" dirty="0">
                <a:solidFill>
                  <a:srgbClr val="FFFF00"/>
                </a:solidFill>
              </a:rPr>
              <a:t>de</a:t>
            </a:r>
            <a:r>
              <a:rPr lang="es-ES" sz="2400" spc="-150" dirty="0">
                <a:solidFill>
                  <a:srgbClr val="FFFF00"/>
                </a:solidFill>
              </a:rPr>
              <a:t> </a:t>
            </a:r>
            <a:r>
              <a:rPr lang="es-ES" sz="2400" dirty="0">
                <a:solidFill>
                  <a:srgbClr val="FFFF00"/>
                </a:solidFill>
              </a:rPr>
              <a:t>Dios,</a:t>
            </a:r>
            <a:r>
              <a:rPr lang="es-ES" sz="2400" dirty="0">
                <a:solidFill>
                  <a:schemeClr val="bg1"/>
                </a:solidFill>
              </a:rPr>
              <a:t> </a:t>
            </a:r>
            <a:r>
              <a:rPr lang="es-ES" sz="2400" dirty="0">
                <a:solidFill>
                  <a:srgbClr val="00B0F0"/>
                </a:solidFill>
              </a:rPr>
              <a:t>que presentéis vuestros cuerpos en sacrificio vivo, santo, agradable a Dios, que es vuestro culto racional.</a:t>
            </a:r>
            <a:r>
              <a:rPr lang="es-ES" sz="2400" dirty="0">
                <a:solidFill>
                  <a:schemeClr val="bg1"/>
                </a:solidFill>
              </a:rPr>
              <a:t> </a:t>
            </a:r>
            <a:r>
              <a:rPr lang="es-ES" sz="2400" dirty="0">
                <a:solidFill>
                  <a:srgbClr val="FFFF00"/>
                </a:solidFill>
              </a:rPr>
              <a:t>No os conforméis a este siglo, sino </a:t>
            </a:r>
            <a:r>
              <a:rPr lang="es-ES" sz="2400" u="sng" dirty="0">
                <a:solidFill>
                  <a:srgbClr val="FFFF00"/>
                </a:solidFill>
              </a:rPr>
              <a:t>transformaos por medio de la renovación de vuestro entendimiento</a:t>
            </a:r>
            <a:r>
              <a:rPr lang="es-ES" sz="2400" dirty="0">
                <a:solidFill>
                  <a:srgbClr val="FFFF00"/>
                </a:solidFill>
              </a:rPr>
              <a:t>, </a:t>
            </a:r>
            <a:r>
              <a:rPr lang="es-ES" sz="2400" dirty="0">
                <a:solidFill>
                  <a:srgbClr val="00B0F0"/>
                </a:solidFill>
              </a:rPr>
              <a:t>para que comprobéis cuál sea la buena voluntad de Dios, agradable y perfecta.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0" name="1 CuadroTexto">
            <a:extLst>
              <a:ext uri="{FF2B5EF4-FFF2-40B4-BE49-F238E27FC236}">
                <a16:creationId xmlns:a16="http://schemas.microsoft.com/office/drawing/2014/main" id="{9854F372-754E-4064-BB36-2E63CD01E7E1}"/>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5D497B0-7515-4110-97F7-C8FE32E52FD4}"/>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
        <p:nvSpPr>
          <p:cNvPr id="9" name="1 CuadroTexto">
            <a:extLst>
              <a:ext uri="{FF2B5EF4-FFF2-40B4-BE49-F238E27FC236}">
                <a16:creationId xmlns:a16="http://schemas.microsoft.com/office/drawing/2014/main" id="{9AC1896E-1348-4781-BE3E-D122D1A5E57A}"/>
              </a:ext>
            </a:extLst>
          </p:cNvPr>
          <p:cNvSpPr txBox="1"/>
          <p:nvPr/>
        </p:nvSpPr>
        <p:spPr>
          <a:xfrm>
            <a:off x="254380" y="1880620"/>
            <a:ext cx="44741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2Corintios 4:16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3A3209D-417D-45DB-8398-7611938981FA}"/>
              </a:ext>
            </a:extLst>
          </p:cNvPr>
          <p:cNvSpPr txBox="1"/>
          <p:nvPr/>
        </p:nvSpPr>
        <p:spPr>
          <a:xfrm>
            <a:off x="110940" y="2350230"/>
            <a:ext cx="4355976" cy="1574598"/>
          </a:xfrm>
          <a:prstGeom prst="rect">
            <a:avLst/>
          </a:prstGeom>
          <a:noFill/>
        </p:spPr>
        <p:txBody>
          <a:bodyPr wrap="square" rtlCol="0">
            <a:spAutoFit/>
          </a:bodyPr>
          <a:lstStyle/>
          <a:p>
            <a:pPr algn="ctr">
              <a:lnSpc>
                <a:spcPts val="2300"/>
              </a:lnSpc>
            </a:pPr>
            <a:r>
              <a:rPr lang="es-ES" sz="2400" dirty="0">
                <a:solidFill>
                  <a:srgbClr val="FFFF00"/>
                </a:solidFill>
              </a:rPr>
              <a:t>Por tanto, no desmayamos; antes aunque este nuestro hombre exterior se va desgastando,</a:t>
            </a:r>
            <a:r>
              <a:rPr lang="es-ES" sz="2400" dirty="0">
                <a:solidFill>
                  <a:schemeClr val="bg1"/>
                </a:solidFill>
              </a:rPr>
              <a:t> el interior no obstante se renueva de día en día. </a:t>
            </a:r>
          </a:p>
        </p:txBody>
      </p:sp>
    </p:spTree>
    <p:extLst>
      <p:ext uri="{BB962C8B-B14F-4D97-AF65-F5344CB8AC3E}">
        <p14:creationId xmlns:p14="http://schemas.microsoft.com/office/powerpoint/2010/main" val="395105344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12:1,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04664"/>
            <a:ext cx="9324528" cy="1574598"/>
          </a:xfrm>
          <a:prstGeom prst="rect">
            <a:avLst/>
          </a:prstGeom>
          <a:noFill/>
        </p:spPr>
        <p:txBody>
          <a:bodyPr wrap="square" rtlCol="0">
            <a:spAutoFit/>
          </a:bodyPr>
          <a:lstStyle/>
          <a:p>
            <a:pPr algn="ctr">
              <a:lnSpc>
                <a:spcPts val="2300"/>
              </a:lnSpc>
            </a:pPr>
            <a:r>
              <a:rPr lang="es-ES" sz="2400" dirty="0">
                <a:solidFill>
                  <a:srgbClr val="FFFF00"/>
                </a:solidFill>
              </a:rPr>
              <a:t>Así</a:t>
            </a:r>
            <a:r>
              <a:rPr lang="es-ES" sz="2400" spc="-150" dirty="0">
                <a:solidFill>
                  <a:srgbClr val="FFFF00"/>
                </a:solidFill>
              </a:rPr>
              <a:t> </a:t>
            </a:r>
            <a:r>
              <a:rPr lang="es-ES" sz="2400" dirty="0">
                <a:solidFill>
                  <a:srgbClr val="FFFF00"/>
                </a:solidFill>
              </a:rPr>
              <a:t>que,</a:t>
            </a:r>
            <a:r>
              <a:rPr lang="es-ES" sz="2400" spc="-150" dirty="0">
                <a:solidFill>
                  <a:srgbClr val="FFFF00"/>
                </a:solidFill>
              </a:rPr>
              <a:t> </a:t>
            </a:r>
            <a:r>
              <a:rPr lang="es-ES" sz="2400" dirty="0">
                <a:solidFill>
                  <a:srgbClr val="FFFF00"/>
                </a:solidFill>
              </a:rPr>
              <a:t>hermanos,</a:t>
            </a:r>
            <a:r>
              <a:rPr lang="es-ES" sz="2400" spc="-150" dirty="0">
                <a:solidFill>
                  <a:srgbClr val="FFFF00"/>
                </a:solidFill>
              </a:rPr>
              <a:t> </a:t>
            </a:r>
            <a:r>
              <a:rPr lang="es-ES" sz="2400" dirty="0">
                <a:solidFill>
                  <a:srgbClr val="FFFF00"/>
                </a:solidFill>
              </a:rPr>
              <a:t>os</a:t>
            </a:r>
            <a:r>
              <a:rPr lang="es-ES" sz="2400" spc="-150" dirty="0">
                <a:solidFill>
                  <a:srgbClr val="FFFF00"/>
                </a:solidFill>
              </a:rPr>
              <a:t> </a:t>
            </a:r>
            <a:r>
              <a:rPr lang="es-ES" sz="2400" dirty="0">
                <a:solidFill>
                  <a:srgbClr val="FFFF00"/>
                </a:solidFill>
              </a:rPr>
              <a:t>ruego por</a:t>
            </a:r>
            <a:r>
              <a:rPr lang="es-ES" sz="2400" spc="-150" dirty="0">
                <a:solidFill>
                  <a:srgbClr val="FFFF00"/>
                </a:solidFill>
              </a:rPr>
              <a:t> </a:t>
            </a:r>
            <a:r>
              <a:rPr lang="es-ES" sz="2400" dirty="0">
                <a:solidFill>
                  <a:srgbClr val="FFFF00"/>
                </a:solidFill>
              </a:rPr>
              <a:t>las</a:t>
            </a:r>
            <a:r>
              <a:rPr lang="es-ES" sz="2400" spc="-150" dirty="0">
                <a:solidFill>
                  <a:srgbClr val="FFFF00"/>
                </a:solidFill>
              </a:rPr>
              <a:t> </a:t>
            </a:r>
            <a:r>
              <a:rPr lang="es-ES" sz="2400" dirty="0">
                <a:solidFill>
                  <a:srgbClr val="FFFF00"/>
                </a:solidFill>
              </a:rPr>
              <a:t>misericordias</a:t>
            </a:r>
            <a:r>
              <a:rPr lang="es-ES" sz="2400" spc="-150" dirty="0">
                <a:solidFill>
                  <a:srgbClr val="FFFF00"/>
                </a:solidFill>
              </a:rPr>
              <a:t> </a:t>
            </a:r>
            <a:r>
              <a:rPr lang="es-ES" sz="2400" dirty="0">
                <a:solidFill>
                  <a:srgbClr val="FFFF00"/>
                </a:solidFill>
              </a:rPr>
              <a:t>de</a:t>
            </a:r>
            <a:r>
              <a:rPr lang="es-ES" sz="2400" spc="-150" dirty="0">
                <a:solidFill>
                  <a:srgbClr val="FFFF00"/>
                </a:solidFill>
              </a:rPr>
              <a:t> </a:t>
            </a:r>
            <a:r>
              <a:rPr lang="es-ES" sz="2400" dirty="0">
                <a:solidFill>
                  <a:srgbClr val="FFFF00"/>
                </a:solidFill>
              </a:rPr>
              <a:t>Dios,</a:t>
            </a:r>
            <a:r>
              <a:rPr lang="es-ES" sz="2400" dirty="0">
                <a:solidFill>
                  <a:schemeClr val="bg1"/>
                </a:solidFill>
              </a:rPr>
              <a:t> </a:t>
            </a:r>
            <a:r>
              <a:rPr lang="es-ES" sz="2400" dirty="0">
                <a:solidFill>
                  <a:srgbClr val="00B0F0"/>
                </a:solidFill>
              </a:rPr>
              <a:t>que presentéis vuestros cuerpos en sacrificio vivo, santo, agradable a Dios, que es vuestro culto racional.</a:t>
            </a:r>
            <a:r>
              <a:rPr lang="es-ES" sz="2400" dirty="0">
                <a:solidFill>
                  <a:schemeClr val="bg1"/>
                </a:solidFill>
              </a:rPr>
              <a:t> </a:t>
            </a:r>
            <a:r>
              <a:rPr lang="es-ES" sz="2400" dirty="0">
                <a:solidFill>
                  <a:srgbClr val="FFFF00"/>
                </a:solidFill>
              </a:rPr>
              <a:t>No os conforméis a este siglo, sino </a:t>
            </a:r>
            <a:r>
              <a:rPr lang="es-ES" sz="2400" u="sng" dirty="0">
                <a:solidFill>
                  <a:srgbClr val="FFFF00"/>
                </a:solidFill>
              </a:rPr>
              <a:t>transformaos por medio de la renovación de vuestro entendimiento</a:t>
            </a:r>
            <a:r>
              <a:rPr lang="es-ES" sz="2400" dirty="0">
                <a:solidFill>
                  <a:srgbClr val="FFFF00"/>
                </a:solidFill>
              </a:rPr>
              <a:t>, </a:t>
            </a:r>
            <a:r>
              <a:rPr lang="es-ES" sz="2400" dirty="0">
                <a:solidFill>
                  <a:srgbClr val="00B0F0"/>
                </a:solidFill>
              </a:rPr>
              <a:t>para que comprobéis cuál sea la buena voluntad de Dios, agradable y perfecta.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0" name="1 CuadroTexto">
            <a:extLst>
              <a:ext uri="{FF2B5EF4-FFF2-40B4-BE49-F238E27FC236}">
                <a16:creationId xmlns:a16="http://schemas.microsoft.com/office/drawing/2014/main" id="{9854F372-754E-4064-BB36-2E63CD01E7E1}"/>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5D497B0-7515-4110-97F7-C8FE32E52FD4}"/>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
        <p:nvSpPr>
          <p:cNvPr id="9" name="1 CuadroTexto">
            <a:extLst>
              <a:ext uri="{FF2B5EF4-FFF2-40B4-BE49-F238E27FC236}">
                <a16:creationId xmlns:a16="http://schemas.microsoft.com/office/drawing/2014/main" id="{9AC1896E-1348-4781-BE3E-D122D1A5E57A}"/>
              </a:ext>
            </a:extLst>
          </p:cNvPr>
          <p:cNvSpPr txBox="1"/>
          <p:nvPr/>
        </p:nvSpPr>
        <p:spPr>
          <a:xfrm>
            <a:off x="254380" y="1880620"/>
            <a:ext cx="44741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2Corintios 4:16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3A3209D-417D-45DB-8398-7611938981FA}"/>
              </a:ext>
            </a:extLst>
          </p:cNvPr>
          <p:cNvSpPr txBox="1"/>
          <p:nvPr/>
        </p:nvSpPr>
        <p:spPr>
          <a:xfrm>
            <a:off x="110940" y="2350230"/>
            <a:ext cx="4355976" cy="1574598"/>
          </a:xfrm>
          <a:prstGeom prst="rect">
            <a:avLst/>
          </a:prstGeom>
          <a:noFill/>
        </p:spPr>
        <p:txBody>
          <a:bodyPr wrap="square" rtlCol="0">
            <a:spAutoFit/>
          </a:bodyPr>
          <a:lstStyle/>
          <a:p>
            <a:pPr algn="ctr">
              <a:lnSpc>
                <a:spcPts val="2300"/>
              </a:lnSpc>
            </a:pPr>
            <a:r>
              <a:rPr lang="es-ES" sz="2400" dirty="0">
                <a:solidFill>
                  <a:srgbClr val="FFFF00"/>
                </a:solidFill>
              </a:rPr>
              <a:t>Por tanto, no desmayamos; antes aunque este nuestro hombre exterior se va desgastando,</a:t>
            </a:r>
            <a:r>
              <a:rPr lang="es-ES" sz="2400" dirty="0">
                <a:solidFill>
                  <a:schemeClr val="bg1"/>
                </a:solidFill>
              </a:rPr>
              <a:t> </a:t>
            </a:r>
            <a:r>
              <a:rPr lang="es-ES" sz="2400" dirty="0">
                <a:solidFill>
                  <a:srgbClr val="00B0F0"/>
                </a:solidFill>
              </a:rPr>
              <a:t>el interior no obstante se renueva de día en día. </a:t>
            </a:r>
          </a:p>
        </p:txBody>
      </p:sp>
      <p:sp>
        <p:nvSpPr>
          <p:cNvPr id="12" name="1 CuadroTexto">
            <a:extLst>
              <a:ext uri="{FF2B5EF4-FFF2-40B4-BE49-F238E27FC236}">
                <a16:creationId xmlns:a16="http://schemas.microsoft.com/office/drawing/2014/main" id="{E6C52827-7B00-45F1-9204-40EB7AE04861}"/>
              </a:ext>
            </a:extLst>
          </p:cNvPr>
          <p:cNvSpPr txBox="1"/>
          <p:nvPr/>
        </p:nvSpPr>
        <p:spPr>
          <a:xfrm>
            <a:off x="4778352" y="1888848"/>
            <a:ext cx="38981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3:10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1DA0BC7-F1CA-45EC-8123-0CD4BCC2A74E}"/>
              </a:ext>
            </a:extLst>
          </p:cNvPr>
          <p:cNvSpPr txBox="1"/>
          <p:nvPr/>
        </p:nvSpPr>
        <p:spPr>
          <a:xfrm>
            <a:off x="4634912" y="2358458"/>
            <a:ext cx="4355976" cy="1279646"/>
          </a:xfrm>
          <a:prstGeom prst="rect">
            <a:avLst/>
          </a:prstGeom>
          <a:noFill/>
        </p:spPr>
        <p:txBody>
          <a:bodyPr wrap="square" rtlCol="0">
            <a:spAutoFit/>
          </a:bodyPr>
          <a:lstStyle/>
          <a:p>
            <a:pPr algn="ctr">
              <a:lnSpc>
                <a:spcPts val="2300"/>
              </a:lnSpc>
            </a:pPr>
            <a:r>
              <a:rPr lang="es-ES" sz="2400" dirty="0">
                <a:solidFill>
                  <a:schemeClr val="bg1"/>
                </a:solidFill>
              </a:rPr>
              <a:t>Y revestido del nuevo, el cual conforme a la imagen del que lo creó se va renovando hasta el conocimiento pleno, </a:t>
            </a:r>
          </a:p>
        </p:txBody>
      </p:sp>
    </p:spTree>
    <p:extLst>
      <p:ext uri="{BB962C8B-B14F-4D97-AF65-F5344CB8AC3E}">
        <p14:creationId xmlns:p14="http://schemas.microsoft.com/office/powerpoint/2010/main" val="29506883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12:1,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04664"/>
            <a:ext cx="9324528" cy="1574598"/>
          </a:xfrm>
          <a:prstGeom prst="rect">
            <a:avLst/>
          </a:prstGeom>
          <a:noFill/>
        </p:spPr>
        <p:txBody>
          <a:bodyPr wrap="square" rtlCol="0">
            <a:spAutoFit/>
          </a:bodyPr>
          <a:lstStyle/>
          <a:p>
            <a:pPr algn="ctr">
              <a:lnSpc>
                <a:spcPts val="2300"/>
              </a:lnSpc>
            </a:pPr>
            <a:r>
              <a:rPr lang="es-ES" sz="2400" dirty="0">
                <a:solidFill>
                  <a:srgbClr val="FFFF00"/>
                </a:solidFill>
              </a:rPr>
              <a:t>Así</a:t>
            </a:r>
            <a:r>
              <a:rPr lang="es-ES" sz="2400" spc="-150" dirty="0">
                <a:solidFill>
                  <a:srgbClr val="FFFF00"/>
                </a:solidFill>
              </a:rPr>
              <a:t> </a:t>
            </a:r>
            <a:r>
              <a:rPr lang="es-ES" sz="2400" dirty="0">
                <a:solidFill>
                  <a:srgbClr val="FFFF00"/>
                </a:solidFill>
              </a:rPr>
              <a:t>que,</a:t>
            </a:r>
            <a:r>
              <a:rPr lang="es-ES" sz="2400" spc="-150" dirty="0">
                <a:solidFill>
                  <a:srgbClr val="FFFF00"/>
                </a:solidFill>
              </a:rPr>
              <a:t> </a:t>
            </a:r>
            <a:r>
              <a:rPr lang="es-ES" sz="2400" dirty="0">
                <a:solidFill>
                  <a:srgbClr val="FFFF00"/>
                </a:solidFill>
              </a:rPr>
              <a:t>hermanos,</a:t>
            </a:r>
            <a:r>
              <a:rPr lang="es-ES" sz="2400" spc="-150" dirty="0">
                <a:solidFill>
                  <a:srgbClr val="FFFF00"/>
                </a:solidFill>
              </a:rPr>
              <a:t> </a:t>
            </a:r>
            <a:r>
              <a:rPr lang="es-ES" sz="2400" dirty="0">
                <a:solidFill>
                  <a:srgbClr val="FFFF00"/>
                </a:solidFill>
              </a:rPr>
              <a:t>os</a:t>
            </a:r>
            <a:r>
              <a:rPr lang="es-ES" sz="2400" spc="-150" dirty="0">
                <a:solidFill>
                  <a:srgbClr val="FFFF00"/>
                </a:solidFill>
              </a:rPr>
              <a:t> </a:t>
            </a:r>
            <a:r>
              <a:rPr lang="es-ES" sz="2400" dirty="0">
                <a:solidFill>
                  <a:srgbClr val="FFFF00"/>
                </a:solidFill>
              </a:rPr>
              <a:t>ruego por</a:t>
            </a:r>
            <a:r>
              <a:rPr lang="es-ES" sz="2400" spc="-150" dirty="0">
                <a:solidFill>
                  <a:srgbClr val="FFFF00"/>
                </a:solidFill>
              </a:rPr>
              <a:t> </a:t>
            </a:r>
            <a:r>
              <a:rPr lang="es-ES" sz="2400" dirty="0">
                <a:solidFill>
                  <a:srgbClr val="FFFF00"/>
                </a:solidFill>
              </a:rPr>
              <a:t>las</a:t>
            </a:r>
            <a:r>
              <a:rPr lang="es-ES" sz="2400" spc="-150" dirty="0">
                <a:solidFill>
                  <a:srgbClr val="FFFF00"/>
                </a:solidFill>
              </a:rPr>
              <a:t> </a:t>
            </a:r>
            <a:r>
              <a:rPr lang="es-ES" sz="2400" dirty="0">
                <a:solidFill>
                  <a:srgbClr val="FFFF00"/>
                </a:solidFill>
              </a:rPr>
              <a:t>misericordias</a:t>
            </a:r>
            <a:r>
              <a:rPr lang="es-ES" sz="2400" spc="-150" dirty="0">
                <a:solidFill>
                  <a:srgbClr val="FFFF00"/>
                </a:solidFill>
              </a:rPr>
              <a:t> </a:t>
            </a:r>
            <a:r>
              <a:rPr lang="es-ES" sz="2400" dirty="0">
                <a:solidFill>
                  <a:srgbClr val="FFFF00"/>
                </a:solidFill>
              </a:rPr>
              <a:t>de</a:t>
            </a:r>
            <a:r>
              <a:rPr lang="es-ES" sz="2400" spc="-150" dirty="0">
                <a:solidFill>
                  <a:srgbClr val="FFFF00"/>
                </a:solidFill>
              </a:rPr>
              <a:t> </a:t>
            </a:r>
            <a:r>
              <a:rPr lang="es-ES" sz="2400" dirty="0">
                <a:solidFill>
                  <a:srgbClr val="FFFF00"/>
                </a:solidFill>
              </a:rPr>
              <a:t>Dios,</a:t>
            </a:r>
            <a:r>
              <a:rPr lang="es-ES" sz="2400" dirty="0">
                <a:solidFill>
                  <a:schemeClr val="bg1"/>
                </a:solidFill>
              </a:rPr>
              <a:t> </a:t>
            </a:r>
            <a:r>
              <a:rPr lang="es-ES" sz="2400" dirty="0">
                <a:solidFill>
                  <a:srgbClr val="00B0F0"/>
                </a:solidFill>
              </a:rPr>
              <a:t>que presentéis vuestros cuerpos en sacrificio vivo, santo, agradable a Dios, que es vuestro culto racional.</a:t>
            </a:r>
            <a:r>
              <a:rPr lang="es-ES" sz="2400" dirty="0">
                <a:solidFill>
                  <a:schemeClr val="bg1"/>
                </a:solidFill>
              </a:rPr>
              <a:t> </a:t>
            </a:r>
            <a:r>
              <a:rPr lang="es-ES" sz="2400" dirty="0">
                <a:solidFill>
                  <a:srgbClr val="FFFF00"/>
                </a:solidFill>
              </a:rPr>
              <a:t>No os conforméis a este siglo, sino </a:t>
            </a:r>
            <a:r>
              <a:rPr lang="es-ES" sz="2400" u="sng" dirty="0">
                <a:solidFill>
                  <a:srgbClr val="FFFF00"/>
                </a:solidFill>
              </a:rPr>
              <a:t>transformaos por medio de la renovación de vuestro entendimiento</a:t>
            </a:r>
            <a:r>
              <a:rPr lang="es-ES" sz="2400" dirty="0">
                <a:solidFill>
                  <a:srgbClr val="FFFF00"/>
                </a:solidFill>
              </a:rPr>
              <a:t>, </a:t>
            </a:r>
            <a:r>
              <a:rPr lang="es-ES" sz="2400" dirty="0">
                <a:solidFill>
                  <a:srgbClr val="00B0F0"/>
                </a:solidFill>
              </a:rPr>
              <a:t>para que comprobéis cuál sea la buena voluntad de Dios, agradable y perfecta.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0" name="1 CuadroTexto">
            <a:extLst>
              <a:ext uri="{FF2B5EF4-FFF2-40B4-BE49-F238E27FC236}">
                <a16:creationId xmlns:a16="http://schemas.microsoft.com/office/drawing/2014/main" id="{9854F372-754E-4064-BB36-2E63CD01E7E1}"/>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5D497B0-7515-4110-97F7-C8FE32E52FD4}"/>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
        <p:nvSpPr>
          <p:cNvPr id="9" name="1 CuadroTexto">
            <a:extLst>
              <a:ext uri="{FF2B5EF4-FFF2-40B4-BE49-F238E27FC236}">
                <a16:creationId xmlns:a16="http://schemas.microsoft.com/office/drawing/2014/main" id="{9AC1896E-1348-4781-BE3E-D122D1A5E57A}"/>
              </a:ext>
            </a:extLst>
          </p:cNvPr>
          <p:cNvSpPr txBox="1"/>
          <p:nvPr/>
        </p:nvSpPr>
        <p:spPr>
          <a:xfrm>
            <a:off x="254380" y="1880620"/>
            <a:ext cx="44741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2Corintios 4:16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3A3209D-417D-45DB-8398-7611938981FA}"/>
              </a:ext>
            </a:extLst>
          </p:cNvPr>
          <p:cNvSpPr txBox="1"/>
          <p:nvPr/>
        </p:nvSpPr>
        <p:spPr>
          <a:xfrm>
            <a:off x="110940" y="2350230"/>
            <a:ext cx="4355976" cy="1574598"/>
          </a:xfrm>
          <a:prstGeom prst="rect">
            <a:avLst/>
          </a:prstGeom>
          <a:noFill/>
        </p:spPr>
        <p:txBody>
          <a:bodyPr wrap="square" rtlCol="0">
            <a:spAutoFit/>
          </a:bodyPr>
          <a:lstStyle/>
          <a:p>
            <a:pPr algn="ctr">
              <a:lnSpc>
                <a:spcPts val="2300"/>
              </a:lnSpc>
            </a:pPr>
            <a:r>
              <a:rPr lang="es-ES" sz="2400" dirty="0">
                <a:solidFill>
                  <a:srgbClr val="FFFF00"/>
                </a:solidFill>
              </a:rPr>
              <a:t>Por tanto, no desmayamos; antes aunque este nuestro hombre exterior se va desgastando,</a:t>
            </a:r>
            <a:r>
              <a:rPr lang="es-ES" sz="2400" dirty="0">
                <a:solidFill>
                  <a:schemeClr val="bg1"/>
                </a:solidFill>
              </a:rPr>
              <a:t> </a:t>
            </a:r>
            <a:r>
              <a:rPr lang="es-ES" sz="2400" dirty="0">
                <a:solidFill>
                  <a:srgbClr val="00B0F0"/>
                </a:solidFill>
              </a:rPr>
              <a:t>el interior no obstante se renueva de día en día. </a:t>
            </a:r>
          </a:p>
        </p:txBody>
      </p:sp>
      <p:sp>
        <p:nvSpPr>
          <p:cNvPr id="12" name="1 CuadroTexto">
            <a:extLst>
              <a:ext uri="{FF2B5EF4-FFF2-40B4-BE49-F238E27FC236}">
                <a16:creationId xmlns:a16="http://schemas.microsoft.com/office/drawing/2014/main" id="{E6C52827-7B00-45F1-9204-40EB7AE04861}"/>
              </a:ext>
            </a:extLst>
          </p:cNvPr>
          <p:cNvSpPr txBox="1"/>
          <p:nvPr/>
        </p:nvSpPr>
        <p:spPr>
          <a:xfrm>
            <a:off x="4778352" y="1888848"/>
            <a:ext cx="38981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3:10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1DA0BC7-F1CA-45EC-8123-0CD4BCC2A74E}"/>
              </a:ext>
            </a:extLst>
          </p:cNvPr>
          <p:cNvSpPr txBox="1"/>
          <p:nvPr/>
        </p:nvSpPr>
        <p:spPr>
          <a:xfrm>
            <a:off x="4634912" y="2358458"/>
            <a:ext cx="4355976" cy="1279646"/>
          </a:xfrm>
          <a:prstGeom prst="rect">
            <a:avLst/>
          </a:prstGeom>
          <a:noFill/>
        </p:spPr>
        <p:txBody>
          <a:bodyPr wrap="square" rtlCol="0">
            <a:spAutoFit/>
          </a:bodyPr>
          <a:lstStyle/>
          <a:p>
            <a:pPr algn="ctr">
              <a:lnSpc>
                <a:spcPts val="2300"/>
              </a:lnSpc>
            </a:pPr>
            <a:r>
              <a:rPr lang="es-ES" sz="2400" dirty="0">
                <a:solidFill>
                  <a:srgbClr val="FFFF00"/>
                </a:solidFill>
              </a:rPr>
              <a:t>Y revestido del nuevo, </a:t>
            </a:r>
            <a:r>
              <a:rPr lang="es-ES" sz="2400" dirty="0">
                <a:solidFill>
                  <a:schemeClr val="bg1"/>
                </a:solidFill>
              </a:rPr>
              <a:t>el cual conforme a la imagen del que lo creó se va renovando hasta el conocimiento pleno, </a:t>
            </a:r>
          </a:p>
        </p:txBody>
      </p:sp>
    </p:spTree>
    <p:extLst>
      <p:ext uri="{BB962C8B-B14F-4D97-AF65-F5344CB8AC3E}">
        <p14:creationId xmlns:p14="http://schemas.microsoft.com/office/powerpoint/2010/main" val="992270001"/>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12:1,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04664"/>
            <a:ext cx="9324528" cy="1574598"/>
          </a:xfrm>
          <a:prstGeom prst="rect">
            <a:avLst/>
          </a:prstGeom>
          <a:noFill/>
        </p:spPr>
        <p:txBody>
          <a:bodyPr wrap="square" rtlCol="0">
            <a:spAutoFit/>
          </a:bodyPr>
          <a:lstStyle/>
          <a:p>
            <a:pPr algn="ctr">
              <a:lnSpc>
                <a:spcPts val="2300"/>
              </a:lnSpc>
            </a:pPr>
            <a:r>
              <a:rPr lang="es-ES" sz="2400" dirty="0">
                <a:solidFill>
                  <a:srgbClr val="FFFF00"/>
                </a:solidFill>
              </a:rPr>
              <a:t>Así</a:t>
            </a:r>
            <a:r>
              <a:rPr lang="es-ES" sz="2400" spc="-150" dirty="0">
                <a:solidFill>
                  <a:srgbClr val="FFFF00"/>
                </a:solidFill>
              </a:rPr>
              <a:t> </a:t>
            </a:r>
            <a:r>
              <a:rPr lang="es-ES" sz="2400" dirty="0">
                <a:solidFill>
                  <a:srgbClr val="FFFF00"/>
                </a:solidFill>
              </a:rPr>
              <a:t>que,</a:t>
            </a:r>
            <a:r>
              <a:rPr lang="es-ES" sz="2400" spc="-150" dirty="0">
                <a:solidFill>
                  <a:srgbClr val="FFFF00"/>
                </a:solidFill>
              </a:rPr>
              <a:t> </a:t>
            </a:r>
            <a:r>
              <a:rPr lang="es-ES" sz="2400" dirty="0">
                <a:solidFill>
                  <a:srgbClr val="FFFF00"/>
                </a:solidFill>
              </a:rPr>
              <a:t>hermanos,</a:t>
            </a:r>
            <a:r>
              <a:rPr lang="es-ES" sz="2400" spc="-150" dirty="0">
                <a:solidFill>
                  <a:srgbClr val="FFFF00"/>
                </a:solidFill>
              </a:rPr>
              <a:t> </a:t>
            </a:r>
            <a:r>
              <a:rPr lang="es-ES" sz="2400" dirty="0">
                <a:solidFill>
                  <a:srgbClr val="FFFF00"/>
                </a:solidFill>
              </a:rPr>
              <a:t>os</a:t>
            </a:r>
            <a:r>
              <a:rPr lang="es-ES" sz="2400" spc="-150" dirty="0">
                <a:solidFill>
                  <a:srgbClr val="FFFF00"/>
                </a:solidFill>
              </a:rPr>
              <a:t> </a:t>
            </a:r>
            <a:r>
              <a:rPr lang="es-ES" sz="2400" dirty="0">
                <a:solidFill>
                  <a:srgbClr val="FFFF00"/>
                </a:solidFill>
              </a:rPr>
              <a:t>ruego por</a:t>
            </a:r>
            <a:r>
              <a:rPr lang="es-ES" sz="2400" spc="-150" dirty="0">
                <a:solidFill>
                  <a:srgbClr val="FFFF00"/>
                </a:solidFill>
              </a:rPr>
              <a:t> </a:t>
            </a:r>
            <a:r>
              <a:rPr lang="es-ES" sz="2400" dirty="0">
                <a:solidFill>
                  <a:srgbClr val="FFFF00"/>
                </a:solidFill>
              </a:rPr>
              <a:t>las</a:t>
            </a:r>
            <a:r>
              <a:rPr lang="es-ES" sz="2400" spc="-150" dirty="0">
                <a:solidFill>
                  <a:srgbClr val="FFFF00"/>
                </a:solidFill>
              </a:rPr>
              <a:t> </a:t>
            </a:r>
            <a:r>
              <a:rPr lang="es-ES" sz="2400" dirty="0">
                <a:solidFill>
                  <a:srgbClr val="FFFF00"/>
                </a:solidFill>
              </a:rPr>
              <a:t>misericordias</a:t>
            </a:r>
            <a:r>
              <a:rPr lang="es-ES" sz="2400" spc="-150" dirty="0">
                <a:solidFill>
                  <a:srgbClr val="FFFF00"/>
                </a:solidFill>
              </a:rPr>
              <a:t> </a:t>
            </a:r>
            <a:r>
              <a:rPr lang="es-ES" sz="2400" dirty="0">
                <a:solidFill>
                  <a:srgbClr val="FFFF00"/>
                </a:solidFill>
              </a:rPr>
              <a:t>de</a:t>
            </a:r>
            <a:r>
              <a:rPr lang="es-ES" sz="2400" spc="-150" dirty="0">
                <a:solidFill>
                  <a:srgbClr val="FFFF00"/>
                </a:solidFill>
              </a:rPr>
              <a:t> </a:t>
            </a:r>
            <a:r>
              <a:rPr lang="es-ES" sz="2400" dirty="0">
                <a:solidFill>
                  <a:srgbClr val="FFFF00"/>
                </a:solidFill>
              </a:rPr>
              <a:t>Dios,</a:t>
            </a:r>
            <a:r>
              <a:rPr lang="es-ES" sz="2400" dirty="0">
                <a:solidFill>
                  <a:schemeClr val="bg1"/>
                </a:solidFill>
              </a:rPr>
              <a:t> </a:t>
            </a:r>
            <a:r>
              <a:rPr lang="es-ES" sz="2400" dirty="0">
                <a:solidFill>
                  <a:srgbClr val="00B0F0"/>
                </a:solidFill>
              </a:rPr>
              <a:t>que presentéis vuestros cuerpos en sacrificio vivo, santo, agradable a Dios, que es vuestro culto racional.</a:t>
            </a:r>
            <a:r>
              <a:rPr lang="es-ES" sz="2400" dirty="0">
                <a:solidFill>
                  <a:schemeClr val="bg1"/>
                </a:solidFill>
              </a:rPr>
              <a:t> </a:t>
            </a:r>
            <a:r>
              <a:rPr lang="es-ES" sz="2400" dirty="0">
                <a:solidFill>
                  <a:srgbClr val="FFFF00"/>
                </a:solidFill>
              </a:rPr>
              <a:t>No os conforméis a este siglo, sino </a:t>
            </a:r>
            <a:r>
              <a:rPr lang="es-ES" sz="2400" u="sng" dirty="0">
                <a:solidFill>
                  <a:srgbClr val="FFFF00"/>
                </a:solidFill>
              </a:rPr>
              <a:t>transformaos por medio de la renovación de vuestro entendimiento</a:t>
            </a:r>
            <a:r>
              <a:rPr lang="es-ES" sz="2400" dirty="0">
                <a:solidFill>
                  <a:srgbClr val="FFFF00"/>
                </a:solidFill>
              </a:rPr>
              <a:t>, </a:t>
            </a:r>
            <a:r>
              <a:rPr lang="es-ES" sz="2400" dirty="0">
                <a:solidFill>
                  <a:srgbClr val="00B0F0"/>
                </a:solidFill>
              </a:rPr>
              <a:t>para que comprobéis cuál sea la buena voluntad de Dios, agradable y perfecta.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0" name="1 CuadroTexto">
            <a:extLst>
              <a:ext uri="{FF2B5EF4-FFF2-40B4-BE49-F238E27FC236}">
                <a16:creationId xmlns:a16="http://schemas.microsoft.com/office/drawing/2014/main" id="{9854F372-754E-4064-BB36-2E63CD01E7E1}"/>
              </a:ext>
            </a:extLst>
          </p:cNvPr>
          <p:cNvSpPr txBox="1"/>
          <p:nvPr/>
        </p:nvSpPr>
        <p:spPr>
          <a:xfrm>
            <a:off x="2771800" y="5301208"/>
            <a:ext cx="396545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85D497B0-7515-4110-97F7-C8FE32E52FD4}"/>
              </a:ext>
            </a:extLst>
          </p:cNvPr>
          <p:cNvSpPr txBox="1"/>
          <p:nvPr/>
        </p:nvSpPr>
        <p:spPr>
          <a:xfrm>
            <a:off x="395536" y="5805264"/>
            <a:ext cx="8460432"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 que ha dado a su Hijo unigénito,</a:t>
            </a:r>
            <a:r>
              <a:rPr lang="es-ES" sz="2400" dirty="0">
                <a:solidFill>
                  <a:schemeClr val="bg1"/>
                </a:solidFill>
              </a:rPr>
              <a:t> </a:t>
            </a:r>
            <a:r>
              <a:rPr lang="es-ES" sz="2400" dirty="0">
                <a:solidFill>
                  <a:srgbClr val="00B0F0"/>
                </a:solidFill>
              </a:rPr>
              <a:t>para que </a:t>
            </a:r>
            <a:r>
              <a:rPr lang="es-ES" sz="2400" u="sng" dirty="0">
                <a:solidFill>
                  <a:srgbClr val="00B0F0"/>
                </a:solidFill>
              </a:rPr>
              <a:t>todo aquel que en él cree</a:t>
            </a:r>
            <a:r>
              <a:rPr lang="es-ES" sz="2400" dirty="0">
                <a:solidFill>
                  <a:srgbClr val="00B0F0"/>
                </a:solidFill>
              </a:rPr>
              <a:t>, no se pierda, mas tenga vida eterna.</a:t>
            </a:r>
          </a:p>
        </p:txBody>
      </p:sp>
      <p:sp>
        <p:nvSpPr>
          <p:cNvPr id="9" name="1 CuadroTexto">
            <a:extLst>
              <a:ext uri="{FF2B5EF4-FFF2-40B4-BE49-F238E27FC236}">
                <a16:creationId xmlns:a16="http://schemas.microsoft.com/office/drawing/2014/main" id="{9AC1896E-1348-4781-BE3E-D122D1A5E57A}"/>
              </a:ext>
            </a:extLst>
          </p:cNvPr>
          <p:cNvSpPr txBox="1"/>
          <p:nvPr/>
        </p:nvSpPr>
        <p:spPr>
          <a:xfrm>
            <a:off x="254380" y="1880620"/>
            <a:ext cx="44741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2Corintios 4:16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3A3209D-417D-45DB-8398-7611938981FA}"/>
              </a:ext>
            </a:extLst>
          </p:cNvPr>
          <p:cNvSpPr txBox="1"/>
          <p:nvPr/>
        </p:nvSpPr>
        <p:spPr>
          <a:xfrm>
            <a:off x="110940" y="2350230"/>
            <a:ext cx="4355976" cy="1574598"/>
          </a:xfrm>
          <a:prstGeom prst="rect">
            <a:avLst/>
          </a:prstGeom>
          <a:noFill/>
        </p:spPr>
        <p:txBody>
          <a:bodyPr wrap="square" rtlCol="0">
            <a:spAutoFit/>
          </a:bodyPr>
          <a:lstStyle/>
          <a:p>
            <a:pPr algn="ctr">
              <a:lnSpc>
                <a:spcPts val="2300"/>
              </a:lnSpc>
            </a:pPr>
            <a:r>
              <a:rPr lang="es-ES" sz="2400" dirty="0">
                <a:solidFill>
                  <a:srgbClr val="FFFF00"/>
                </a:solidFill>
              </a:rPr>
              <a:t>Por tanto, no desmayamos; antes aunque este nuestro hombre exterior se va desgastando,</a:t>
            </a:r>
            <a:r>
              <a:rPr lang="es-ES" sz="2400" dirty="0">
                <a:solidFill>
                  <a:schemeClr val="bg1"/>
                </a:solidFill>
              </a:rPr>
              <a:t> </a:t>
            </a:r>
            <a:r>
              <a:rPr lang="es-ES" sz="2400" dirty="0">
                <a:solidFill>
                  <a:srgbClr val="00B0F0"/>
                </a:solidFill>
              </a:rPr>
              <a:t>el interior no obstante se renueva de día en día. </a:t>
            </a:r>
          </a:p>
        </p:txBody>
      </p:sp>
      <p:sp>
        <p:nvSpPr>
          <p:cNvPr id="12" name="1 CuadroTexto">
            <a:extLst>
              <a:ext uri="{FF2B5EF4-FFF2-40B4-BE49-F238E27FC236}">
                <a16:creationId xmlns:a16="http://schemas.microsoft.com/office/drawing/2014/main" id="{E6C52827-7B00-45F1-9204-40EB7AE04861}"/>
              </a:ext>
            </a:extLst>
          </p:cNvPr>
          <p:cNvSpPr txBox="1"/>
          <p:nvPr/>
        </p:nvSpPr>
        <p:spPr>
          <a:xfrm>
            <a:off x="4778352" y="1888848"/>
            <a:ext cx="38981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3:10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1DA0BC7-F1CA-45EC-8123-0CD4BCC2A74E}"/>
              </a:ext>
            </a:extLst>
          </p:cNvPr>
          <p:cNvSpPr txBox="1"/>
          <p:nvPr/>
        </p:nvSpPr>
        <p:spPr>
          <a:xfrm>
            <a:off x="4634912" y="2358458"/>
            <a:ext cx="4355976" cy="1279646"/>
          </a:xfrm>
          <a:prstGeom prst="rect">
            <a:avLst/>
          </a:prstGeom>
          <a:noFill/>
        </p:spPr>
        <p:txBody>
          <a:bodyPr wrap="square" rtlCol="0">
            <a:spAutoFit/>
          </a:bodyPr>
          <a:lstStyle/>
          <a:p>
            <a:pPr algn="ctr">
              <a:lnSpc>
                <a:spcPts val="2300"/>
              </a:lnSpc>
            </a:pPr>
            <a:r>
              <a:rPr lang="es-ES" sz="2400" dirty="0">
                <a:solidFill>
                  <a:srgbClr val="FFFF00"/>
                </a:solidFill>
              </a:rPr>
              <a:t>Y revestido del nuevo, </a:t>
            </a:r>
            <a:r>
              <a:rPr lang="es-ES" sz="2400" dirty="0">
                <a:solidFill>
                  <a:srgbClr val="00B0F0"/>
                </a:solidFill>
              </a:rPr>
              <a:t>el cual conforme a la imagen del que lo creó se va renovando hasta el conocimiento pleno</a:t>
            </a:r>
            <a:r>
              <a:rPr lang="es-ES" sz="2400" dirty="0">
                <a:solidFill>
                  <a:schemeClr val="bg1"/>
                </a:solidFill>
              </a:rPr>
              <a:t>,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Tree>
    <p:extLst>
      <p:ext uri="{BB962C8B-B14F-4D97-AF65-F5344CB8AC3E}">
        <p14:creationId xmlns:p14="http://schemas.microsoft.com/office/powerpoint/2010/main" val="78488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395536" y="441923"/>
            <a:ext cx="8352928" cy="984693"/>
          </a:xfrm>
          <a:prstGeom prst="rect">
            <a:avLst/>
          </a:prstGeom>
          <a:noFill/>
        </p:spPr>
        <p:txBody>
          <a:bodyPr wrap="square" rtlCol="0">
            <a:spAutoFit/>
          </a:bodyPr>
          <a:lstStyle/>
          <a:p>
            <a:pPr algn="ctr">
              <a:lnSpc>
                <a:spcPts val="2300"/>
              </a:lnSpc>
            </a:pPr>
            <a:r>
              <a:rPr lang="es-ES" sz="2400" dirty="0">
                <a:solidFill>
                  <a:schemeClr val="bg1"/>
                </a:solidFill>
              </a:rPr>
              <a:t>Y vino un varón de Dios a Elí, y le dijo: Así ha dicho Jehová: ¿No me manifesté yo claramente a la casa de tu padre, cuando estaban en Egipto en casa de Faraón?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Tree>
    <p:extLst>
      <p:ext uri="{BB962C8B-B14F-4D97-AF65-F5344CB8AC3E}">
        <p14:creationId xmlns:p14="http://schemas.microsoft.com/office/powerpoint/2010/main" val="42877893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395536" y="441923"/>
            <a:ext cx="8352928" cy="984693"/>
          </a:xfrm>
          <a:prstGeom prst="rect">
            <a:avLst/>
          </a:prstGeom>
          <a:noFill/>
        </p:spPr>
        <p:txBody>
          <a:bodyPr wrap="square" rtlCol="0">
            <a:spAutoFit/>
          </a:bodyPr>
          <a:lstStyle/>
          <a:p>
            <a:pPr algn="ctr">
              <a:lnSpc>
                <a:spcPts val="2300"/>
              </a:lnSpc>
            </a:pPr>
            <a:r>
              <a:rPr lang="es-ES" sz="2400" dirty="0">
                <a:solidFill>
                  <a:srgbClr val="FFFF00"/>
                </a:solidFill>
              </a:rPr>
              <a:t>Y vino un varón de Dios a Elí, y le dijo: Así ha dicho Jehová: </a:t>
            </a:r>
            <a:r>
              <a:rPr lang="es-ES" sz="2400" dirty="0">
                <a:solidFill>
                  <a:schemeClr val="bg1"/>
                </a:solidFill>
              </a:rPr>
              <a:t>¿No me manifesté yo claramente a la casa de tu padre, cuando estaban en Egipto en casa de Faraón?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Tree>
    <p:extLst>
      <p:ext uri="{BB962C8B-B14F-4D97-AF65-F5344CB8AC3E}">
        <p14:creationId xmlns:p14="http://schemas.microsoft.com/office/powerpoint/2010/main" val="2986196181"/>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395536" y="441923"/>
            <a:ext cx="8352928" cy="984693"/>
          </a:xfrm>
          <a:prstGeom prst="rect">
            <a:avLst/>
          </a:prstGeom>
          <a:noFill/>
        </p:spPr>
        <p:txBody>
          <a:bodyPr wrap="square" rtlCol="0">
            <a:spAutoFit/>
          </a:bodyPr>
          <a:lstStyle/>
          <a:p>
            <a:pPr algn="ctr">
              <a:lnSpc>
                <a:spcPts val="2300"/>
              </a:lnSpc>
            </a:pPr>
            <a:r>
              <a:rPr lang="es-ES" sz="2400" dirty="0">
                <a:solidFill>
                  <a:srgbClr val="FFFF00"/>
                </a:solidFill>
              </a:rPr>
              <a:t>Y vino un varón de Dios a Elí, y le dijo: Así ha dicho Jehová: </a:t>
            </a:r>
            <a:r>
              <a:rPr lang="es-ES" sz="2400" dirty="0">
                <a:solidFill>
                  <a:srgbClr val="00B0F0"/>
                </a:solidFill>
              </a:rPr>
              <a:t>¿No me manifesté yo claramente a la casa de tu padre, cuando estaban en Egipto en casa de Faraón?</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4932040" y="1289915"/>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716016" y="1796235"/>
            <a:ext cx="4392488" cy="2164503"/>
          </a:xfrm>
          <a:prstGeom prst="rect">
            <a:avLst/>
          </a:prstGeom>
          <a:noFill/>
        </p:spPr>
        <p:txBody>
          <a:bodyPr wrap="square" rtlCol="0">
            <a:spAutoFit/>
          </a:bodyPr>
          <a:lstStyle/>
          <a:p>
            <a:pPr algn="ctr">
              <a:lnSpc>
                <a:spcPts val="2300"/>
              </a:lnSpc>
            </a:pPr>
            <a:r>
              <a:rPr lang="es-ES" sz="2400" dirty="0">
                <a:solidFill>
                  <a:schemeClr val="bg1"/>
                </a:solidFill>
              </a:rPr>
              <a:t>Y yo le escogí por mi sacerdote entre todas las tribus de Israel, para que ofreciese sobre mi altar, y quemase incienso, y llevase efod delante de mí; y di a la casa de tu padre todas las ofrendas de los hijos de Israel.</a:t>
            </a:r>
          </a:p>
        </p:txBody>
      </p:sp>
    </p:spTree>
    <p:extLst>
      <p:ext uri="{BB962C8B-B14F-4D97-AF65-F5344CB8AC3E}">
        <p14:creationId xmlns:p14="http://schemas.microsoft.com/office/powerpoint/2010/main" val="17521569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395536" y="441923"/>
            <a:ext cx="8352928" cy="984693"/>
          </a:xfrm>
          <a:prstGeom prst="rect">
            <a:avLst/>
          </a:prstGeom>
          <a:noFill/>
        </p:spPr>
        <p:txBody>
          <a:bodyPr wrap="square" rtlCol="0">
            <a:spAutoFit/>
          </a:bodyPr>
          <a:lstStyle/>
          <a:p>
            <a:pPr algn="ctr">
              <a:lnSpc>
                <a:spcPts val="2300"/>
              </a:lnSpc>
            </a:pPr>
            <a:r>
              <a:rPr lang="es-ES" sz="2400" dirty="0">
                <a:solidFill>
                  <a:srgbClr val="FFFF00"/>
                </a:solidFill>
              </a:rPr>
              <a:t>Y vino un varón de Dios a Elí, y le dijo: Así ha dicho Jehová: </a:t>
            </a:r>
            <a:r>
              <a:rPr lang="es-ES" sz="2400" dirty="0">
                <a:solidFill>
                  <a:srgbClr val="00B0F0"/>
                </a:solidFill>
              </a:rPr>
              <a:t>¿No me manifesté yo claramente a la casa de tu padre, cuando estaban en Egipto en casa de Faraón?</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4932040" y="1289915"/>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716016" y="1796235"/>
            <a:ext cx="4392488" cy="2164503"/>
          </a:xfrm>
          <a:prstGeom prst="rect">
            <a:avLst/>
          </a:prstGeom>
          <a:noFill/>
        </p:spPr>
        <p:txBody>
          <a:bodyPr wrap="square" rtlCol="0">
            <a:spAutoFit/>
          </a:bodyPr>
          <a:lstStyle/>
          <a:p>
            <a:pPr algn="ctr">
              <a:lnSpc>
                <a:spcPts val="2300"/>
              </a:lnSpc>
            </a:pPr>
            <a:r>
              <a:rPr lang="es-ES" sz="2400" dirty="0">
                <a:solidFill>
                  <a:srgbClr val="FFFF00"/>
                </a:solidFill>
              </a:rPr>
              <a:t>Y yo le escogí por mi sacerdote entre todas las tribus de Israel, para que ofreciese sobre mi altar, y quemase incienso, y llevase efod delante de mí; </a:t>
            </a:r>
            <a:r>
              <a:rPr lang="es-ES" sz="2400" dirty="0">
                <a:solidFill>
                  <a:schemeClr val="bg1"/>
                </a:solidFill>
              </a:rPr>
              <a:t>y di a la casa de tu padre todas las ofrendas de los hijos de Israel.</a:t>
            </a:r>
          </a:p>
        </p:txBody>
      </p:sp>
    </p:spTree>
    <p:extLst>
      <p:ext uri="{BB962C8B-B14F-4D97-AF65-F5344CB8AC3E}">
        <p14:creationId xmlns:p14="http://schemas.microsoft.com/office/powerpoint/2010/main" val="354640874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395536" y="441923"/>
            <a:ext cx="8352928" cy="984693"/>
          </a:xfrm>
          <a:prstGeom prst="rect">
            <a:avLst/>
          </a:prstGeom>
          <a:noFill/>
        </p:spPr>
        <p:txBody>
          <a:bodyPr wrap="square" rtlCol="0">
            <a:spAutoFit/>
          </a:bodyPr>
          <a:lstStyle/>
          <a:p>
            <a:pPr algn="ctr">
              <a:lnSpc>
                <a:spcPts val="2300"/>
              </a:lnSpc>
            </a:pPr>
            <a:r>
              <a:rPr lang="es-ES" sz="2400" dirty="0">
                <a:solidFill>
                  <a:srgbClr val="FFFF00"/>
                </a:solidFill>
              </a:rPr>
              <a:t>Y vino un varón de Dios a Elí, y le dijo: Así ha dicho Jehová: </a:t>
            </a:r>
            <a:r>
              <a:rPr lang="es-ES" sz="2400" dirty="0">
                <a:solidFill>
                  <a:srgbClr val="00B0F0"/>
                </a:solidFill>
              </a:rPr>
              <a:t>¿No me manifesté yo claramente a la casa de tu padre, cuando estaban en Egipto en casa de Faraón?</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4932040" y="1289915"/>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716016" y="1796235"/>
            <a:ext cx="4392488" cy="2164503"/>
          </a:xfrm>
          <a:prstGeom prst="rect">
            <a:avLst/>
          </a:prstGeom>
          <a:noFill/>
        </p:spPr>
        <p:txBody>
          <a:bodyPr wrap="square" rtlCol="0">
            <a:spAutoFit/>
          </a:bodyPr>
          <a:lstStyle/>
          <a:p>
            <a:pPr algn="ctr">
              <a:lnSpc>
                <a:spcPts val="2300"/>
              </a:lnSpc>
            </a:pPr>
            <a:r>
              <a:rPr lang="es-ES" sz="2400" dirty="0">
                <a:solidFill>
                  <a:srgbClr val="FFFF00"/>
                </a:solidFill>
              </a:rPr>
              <a:t>Y yo le escogí por mi sacerdote entre todas las tribus de Israel, para que ofreciese sobre mi altar, y quemase incienso, y llevase efod delante de mí; </a:t>
            </a:r>
            <a:r>
              <a:rPr lang="es-ES" sz="2400" dirty="0">
                <a:solidFill>
                  <a:srgbClr val="00B0F0"/>
                </a:solidFill>
              </a:rPr>
              <a:t>y di a la casa de tu padre todas las ofrendas de los hijos de Israel.</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chemeClr val="bg1"/>
                </a:solidFill>
              </a:rPr>
              <a:t>¿Por qué habéis hollado mis sacrificios y mis ofrendas, que yo mandé ofrecer en el tabernáculo; y has honrado a tus hijos más que a mí, engordándoos de lo principal de todas las ofrendas de mi pueblo Israel? </a:t>
            </a:r>
          </a:p>
        </p:txBody>
      </p:sp>
    </p:spTree>
    <p:extLst>
      <p:ext uri="{BB962C8B-B14F-4D97-AF65-F5344CB8AC3E}">
        <p14:creationId xmlns:p14="http://schemas.microsoft.com/office/powerpoint/2010/main" val="17911305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395536" y="441923"/>
            <a:ext cx="8352928" cy="984693"/>
          </a:xfrm>
          <a:prstGeom prst="rect">
            <a:avLst/>
          </a:prstGeom>
          <a:noFill/>
        </p:spPr>
        <p:txBody>
          <a:bodyPr wrap="square" rtlCol="0">
            <a:spAutoFit/>
          </a:bodyPr>
          <a:lstStyle/>
          <a:p>
            <a:pPr algn="ctr">
              <a:lnSpc>
                <a:spcPts val="2300"/>
              </a:lnSpc>
            </a:pPr>
            <a:r>
              <a:rPr lang="es-ES" sz="2400" dirty="0">
                <a:solidFill>
                  <a:srgbClr val="FFFF00"/>
                </a:solidFill>
              </a:rPr>
              <a:t>Y vino un varón de Dios a Elí, y le dijo: Así ha dicho Jehová: </a:t>
            </a:r>
            <a:r>
              <a:rPr lang="es-ES" sz="2400" dirty="0">
                <a:solidFill>
                  <a:srgbClr val="00B0F0"/>
                </a:solidFill>
              </a:rPr>
              <a:t>¿No me manifesté yo claramente a la casa de tu padre, cuando estaban en Egipto en casa de Faraón?</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4932040" y="1289915"/>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716016" y="1796235"/>
            <a:ext cx="4392488" cy="2164503"/>
          </a:xfrm>
          <a:prstGeom prst="rect">
            <a:avLst/>
          </a:prstGeom>
          <a:noFill/>
        </p:spPr>
        <p:txBody>
          <a:bodyPr wrap="square" rtlCol="0">
            <a:spAutoFit/>
          </a:bodyPr>
          <a:lstStyle/>
          <a:p>
            <a:pPr algn="ctr">
              <a:lnSpc>
                <a:spcPts val="2300"/>
              </a:lnSpc>
            </a:pPr>
            <a:r>
              <a:rPr lang="es-ES" sz="2400" dirty="0">
                <a:solidFill>
                  <a:srgbClr val="FFFF00"/>
                </a:solidFill>
              </a:rPr>
              <a:t>Y yo le escogí por mi sacerdote entre todas las tribus de Israel, para que ofreciese sobre mi altar, y quemase incienso, y llevase efod delante de mí; </a:t>
            </a:r>
            <a:r>
              <a:rPr lang="es-ES" sz="2400" dirty="0">
                <a:solidFill>
                  <a:srgbClr val="00B0F0"/>
                </a:solidFill>
              </a:rPr>
              <a:t>y di a la casa de tu padre todas las ofrendas de los hijos de Israel.</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rgbClr val="FFFF00"/>
                </a:solidFill>
              </a:rPr>
              <a:t>¿Por qué habéis hollado mis sacrificios y mis ofrendas, que yo mandé ofrecer en el tabernáculo; </a:t>
            </a:r>
            <a:r>
              <a:rPr lang="es-ES" sz="2400" dirty="0">
                <a:solidFill>
                  <a:schemeClr val="bg1"/>
                </a:solidFill>
              </a:rPr>
              <a:t>y has honrado a tus hijos más que a mí, engordándoos de lo principal de todas las ofrendas de mi pueblo Israel? </a:t>
            </a:r>
          </a:p>
        </p:txBody>
      </p:sp>
    </p:spTree>
    <p:extLst>
      <p:ext uri="{BB962C8B-B14F-4D97-AF65-F5344CB8AC3E}">
        <p14:creationId xmlns:p14="http://schemas.microsoft.com/office/powerpoint/2010/main" val="366257536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395536" y="441923"/>
            <a:ext cx="8352928" cy="984693"/>
          </a:xfrm>
          <a:prstGeom prst="rect">
            <a:avLst/>
          </a:prstGeom>
          <a:noFill/>
        </p:spPr>
        <p:txBody>
          <a:bodyPr wrap="square" rtlCol="0">
            <a:spAutoFit/>
          </a:bodyPr>
          <a:lstStyle/>
          <a:p>
            <a:pPr algn="ctr">
              <a:lnSpc>
                <a:spcPts val="2300"/>
              </a:lnSpc>
            </a:pPr>
            <a:r>
              <a:rPr lang="es-ES" sz="2400" dirty="0">
                <a:solidFill>
                  <a:srgbClr val="FFFF00"/>
                </a:solidFill>
              </a:rPr>
              <a:t>Y vino un varón de Dios a Elí, y le dijo: Así ha dicho Jehová: </a:t>
            </a:r>
            <a:r>
              <a:rPr lang="es-ES" sz="2400" dirty="0">
                <a:solidFill>
                  <a:srgbClr val="00B0F0"/>
                </a:solidFill>
              </a:rPr>
              <a:t>¿No me manifesté yo claramente a la casa de tu padre, cuando estaban en Egipto en casa de Faraón?</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4932040" y="1289915"/>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716016" y="1796235"/>
            <a:ext cx="4392488" cy="2164503"/>
          </a:xfrm>
          <a:prstGeom prst="rect">
            <a:avLst/>
          </a:prstGeom>
          <a:noFill/>
        </p:spPr>
        <p:txBody>
          <a:bodyPr wrap="square" rtlCol="0">
            <a:spAutoFit/>
          </a:bodyPr>
          <a:lstStyle/>
          <a:p>
            <a:pPr algn="ctr">
              <a:lnSpc>
                <a:spcPts val="2300"/>
              </a:lnSpc>
            </a:pPr>
            <a:r>
              <a:rPr lang="es-ES" sz="2400" dirty="0">
                <a:solidFill>
                  <a:srgbClr val="FFFF00"/>
                </a:solidFill>
              </a:rPr>
              <a:t>Y yo le escogí por mi sacerdote entre todas las tribus de Israel, para que ofreciese sobre mi altar, y quemase incienso, y llevase efod delante de mí; </a:t>
            </a:r>
            <a:r>
              <a:rPr lang="es-ES" sz="2400" dirty="0">
                <a:solidFill>
                  <a:srgbClr val="00B0F0"/>
                </a:solidFill>
              </a:rPr>
              <a:t>y di a la casa de tu padre todas las ofrendas de los hijos de Israel.</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rgbClr val="FFFF00"/>
                </a:solidFill>
              </a:rPr>
              <a:t>¿Por qué habéis hollado mis sacrificios y mis ofrendas, que yo mandé ofrecer en el tabernáculo; </a:t>
            </a:r>
            <a:r>
              <a:rPr lang="es-ES" sz="2400" dirty="0">
                <a:solidFill>
                  <a:srgbClr val="00B0F0"/>
                </a:solidFill>
              </a:rPr>
              <a:t>y has honrado a tus hijos más que a mí,</a:t>
            </a:r>
            <a:r>
              <a:rPr lang="es-ES" sz="2400" dirty="0">
                <a:solidFill>
                  <a:schemeClr val="bg1"/>
                </a:solidFill>
              </a:rPr>
              <a:t> engordándoos de lo principal de todas las ofrendas de mi pueblo Israel?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chemeClr val="bg1"/>
                </a:solidFill>
              </a:rPr>
              <a:t>No, hijos míos, porque no es buena fama la que yo oigo; pues hacéis pecar al pueblo de Jehová. Si pecare el hombre contra el hombre, los jueces le juzgarán; mas si alguno pecare contra Jehová, ¿quién rogará por él? Pero ellos no oyeron la voz de su padre, porque Jehová había resuelto hacerlos morir. </a:t>
            </a:r>
          </a:p>
        </p:txBody>
      </p:sp>
    </p:spTree>
    <p:extLst>
      <p:ext uri="{BB962C8B-B14F-4D97-AF65-F5344CB8AC3E}">
        <p14:creationId xmlns:p14="http://schemas.microsoft.com/office/powerpoint/2010/main" val="12107722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395536" y="441923"/>
            <a:ext cx="8352928" cy="984693"/>
          </a:xfrm>
          <a:prstGeom prst="rect">
            <a:avLst/>
          </a:prstGeom>
          <a:noFill/>
        </p:spPr>
        <p:txBody>
          <a:bodyPr wrap="square" rtlCol="0">
            <a:spAutoFit/>
          </a:bodyPr>
          <a:lstStyle/>
          <a:p>
            <a:pPr algn="ctr">
              <a:lnSpc>
                <a:spcPts val="2300"/>
              </a:lnSpc>
            </a:pPr>
            <a:r>
              <a:rPr lang="es-ES" sz="2400" dirty="0">
                <a:solidFill>
                  <a:srgbClr val="FFFF00"/>
                </a:solidFill>
              </a:rPr>
              <a:t>Y vino un varón de Dios a Elí, y le dijo: Así ha dicho Jehová: </a:t>
            </a:r>
            <a:r>
              <a:rPr lang="es-ES" sz="2400" dirty="0">
                <a:solidFill>
                  <a:srgbClr val="00B0F0"/>
                </a:solidFill>
              </a:rPr>
              <a:t>¿No me manifesté yo claramente a la casa de tu padre, cuando estaban en Egipto en casa de Faraón?</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4932040" y="1289915"/>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716016" y="1796235"/>
            <a:ext cx="4392488" cy="2164503"/>
          </a:xfrm>
          <a:prstGeom prst="rect">
            <a:avLst/>
          </a:prstGeom>
          <a:noFill/>
        </p:spPr>
        <p:txBody>
          <a:bodyPr wrap="square" rtlCol="0">
            <a:spAutoFit/>
          </a:bodyPr>
          <a:lstStyle/>
          <a:p>
            <a:pPr algn="ctr">
              <a:lnSpc>
                <a:spcPts val="2300"/>
              </a:lnSpc>
            </a:pPr>
            <a:r>
              <a:rPr lang="es-ES" sz="2400" dirty="0">
                <a:solidFill>
                  <a:srgbClr val="FFFF00"/>
                </a:solidFill>
              </a:rPr>
              <a:t>Y yo le escogí por mi sacerdote entre todas las tribus de Israel, para que ofreciese sobre mi altar, y quemase incienso, y llevase efod delante de mí; </a:t>
            </a:r>
            <a:r>
              <a:rPr lang="es-ES" sz="2400" dirty="0">
                <a:solidFill>
                  <a:srgbClr val="00B0F0"/>
                </a:solidFill>
              </a:rPr>
              <a:t>y di a la casa de tu padre todas las ofrendas de los hijos de Israel.</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rgbClr val="FFFF00"/>
                </a:solidFill>
              </a:rPr>
              <a:t>¿Por qué habéis hollado mis sacrificios y mis ofrendas, que yo mandé ofrecer en el tabernáculo; </a:t>
            </a:r>
            <a:r>
              <a:rPr lang="es-ES" sz="2400" dirty="0">
                <a:solidFill>
                  <a:srgbClr val="00B0F0"/>
                </a:solidFill>
              </a:rPr>
              <a:t>y has honrado a tus hijos más que a mí,</a:t>
            </a:r>
            <a:r>
              <a:rPr lang="es-ES" sz="2400" dirty="0">
                <a:solidFill>
                  <a:schemeClr val="bg1"/>
                </a:solidFill>
              </a:rPr>
              <a:t> engordándoos de lo principal de todas las ofrendas de mi pueblo Israel?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chemeClr val="bg1"/>
                </a:solidFill>
              </a:rPr>
              <a:t>Si pecare el hombre contra el hombre, los jueces le juzgarán; mas si alguno pecare contra Jehová, ¿quién rogará por él? Pero ellos no oyeron la voz de su padre, porque Jehová había resuelto hacerlos morir. </a:t>
            </a:r>
          </a:p>
        </p:txBody>
      </p:sp>
    </p:spTree>
    <p:extLst>
      <p:ext uri="{BB962C8B-B14F-4D97-AF65-F5344CB8AC3E}">
        <p14:creationId xmlns:p14="http://schemas.microsoft.com/office/powerpoint/2010/main" val="3659139206"/>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395536" y="441923"/>
            <a:ext cx="8352928" cy="984693"/>
          </a:xfrm>
          <a:prstGeom prst="rect">
            <a:avLst/>
          </a:prstGeom>
          <a:noFill/>
        </p:spPr>
        <p:txBody>
          <a:bodyPr wrap="square" rtlCol="0">
            <a:spAutoFit/>
          </a:bodyPr>
          <a:lstStyle/>
          <a:p>
            <a:pPr algn="ctr">
              <a:lnSpc>
                <a:spcPts val="2300"/>
              </a:lnSpc>
            </a:pPr>
            <a:r>
              <a:rPr lang="es-ES" sz="2400" dirty="0">
                <a:solidFill>
                  <a:srgbClr val="FFFF00"/>
                </a:solidFill>
              </a:rPr>
              <a:t>Y vino un varón de Dios a Elí, y le dijo: Así ha dicho Jehová: </a:t>
            </a:r>
            <a:r>
              <a:rPr lang="es-ES" sz="2400" dirty="0">
                <a:solidFill>
                  <a:srgbClr val="00B0F0"/>
                </a:solidFill>
              </a:rPr>
              <a:t>¿No me manifesté yo claramente a la casa de tu padre, cuando estaban en Egipto en casa de Faraón?</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4932040" y="1289915"/>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716016" y="1796235"/>
            <a:ext cx="4392488" cy="2164503"/>
          </a:xfrm>
          <a:prstGeom prst="rect">
            <a:avLst/>
          </a:prstGeom>
          <a:noFill/>
        </p:spPr>
        <p:txBody>
          <a:bodyPr wrap="square" rtlCol="0">
            <a:spAutoFit/>
          </a:bodyPr>
          <a:lstStyle/>
          <a:p>
            <a:pPr algn="ctr">
              <a:lnSpc>
                <a:spcPts val="2300"/>
              </a:lnSpc>
            </a:pPr>
            <a:r>
              <a:rPr lang="es-ES" sz="2400" dirty="0">
                <a:solidFill>
                  <a:srgbClr val="FFFF00"/>
                </a:solidFill>
              </a:rPr>
              <a:t>Y yo le escogí por mi sacerdote entre todas las tribus de Israel, para que ofreciese sobre mi altar, y quemase incienso, y llevase efod delante de mí; </a:t>
            </a:r>
            <a:r>
              <a:rPr lang="es-ES" sz="2400" dirty="0">
                <a:solidFill>
                  <a:srgbClr val="00B0F0"/>
                </a:solidFill>
              </a:rPr>
              <a:t>y di a la casa de tu padre todas las ofrendas de los hijos de Israel.</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rgbClr val="FFFF00"/>
                </a:solidFill>
              </a:rPr>
              <a:t>¿Por qué habéis hollado mis sacrificios y mis ofrendas, que yo mandé ofrecer en el tabernáculo; </a:t>
            </a:r>
            <a:r>
              <a:rPr lang="es-ES" sz="2400" dirty="0">
                <a:solidFill>
                  <a:srgbClr val="00B0F0"/>
                </a:solidFill>
              </a:rPr>
              <a:t>y has honrado a tus hijos más que a mí,</a:t>
            </a:r>
            <a:r>
              <a:rPr lang="es-ES" sz="2400" dirty="0">
                <a:solidFill>
                  <a:schemeClr val="bg1"/>
                </a:solidFill>
              </a:rPr>
              <a:t> engordándoos de lo principal de todas las ofrendas de mi pueblo Israel?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dirty="0">
                <a:solidFill>
                  <a:schemeClr val="bg1"/>
                </a:solidFill>
              </a:rPr>
              <a:t>Pero ellos no oyeron la voz de su padre, porque Jehová había resuelto hacerlos morir. </a:t>
            </a:r>
          </a:p>
        </p:txBody>
      </p:sp>
    </p:spTree>
    <p:extLst>
      <p:ext uri="{BB962C8B-B14F-4D97-AF65-F5344CB8AC3E}">
        <p14:creationId xmlns:p14="http://schemas.microsoft.com/office/powerpoint/2010/main" val="2025842746"/>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395536" y="441923"/>
            <a:ext cx="8352928" cy="984693"/>
          </a:xfrm>
          <a:prstGeom prst="rect">
            <a:avLst/>
          </a:prstGeom>
          <a:noFill/>
        </p:spPr>
        <p:txBody>
          <a:bodyPr wrap="square" rtlCol="0">
            <a:spAutoFit/>
          </a:bodyPr>
          <a:lstStyle/>
          <a:p>
            <a:pPr algn="ctr">
              <a:lnSpc>
                <a:spcPts val="2300"/>
              </a:lnSpc>
            </a:pPr>
            <a:r>
              <a:rPr lang="es-ES" sz="2400" dirty="0">
                <a:solidFill>
                  <a:srgbClr val="FFFF00"/>
                </a:solidFill>
              </a:rPr>
              <a:t>Y vino un varón de Dios a Elí, y le dijo: Así ha dicho Jehová: </a:t>
            </a:r>
            <a:r>
              <a:rPr lang="es-ES" sz="2400" dirty="0">
                <a:solidFill>
                  <a:srgbClr val="00B0F0"/>
                </a:solidFill>
              </a:rPr>
              <a:t>¿No me manifesté yo claramente a la casa de tu padre, cuando estaban en Egipto en casa de Faraón?</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4932040" y="1289915"/>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716016" y="1796235"/>
            <a:ext cx="4392488" cy="2164503"/>
          </a:xfrm>
          <a:prstGeom prst="rect">
            <a:avLst/>
          </a:prstGeom>
          <a:noFill/>
        </p:spPr>
        <p:txBody>
          <a:bodyPr wrap="square" rtlCol="0">
            <a:spAutoFit/>
          </a:bodyPr>
          <a:lstStyle/>
          <a:p>
            <a:pPr algn="ctr">
              <a:lnSpc>
                <a:spcPts val="2300"/>
              </a:lnSpc>
            </a:pPr>
            <a:r>
              <a:rPr lang="es-ES" sz="2400" dirty="0">
                <a:solidFill>
                  <a:srgbClr val="FFFF00"/>
                </a:solidFill>
              </a:rPr>
              <a:t>Y yo le escogí por mi sacerdote entre todas las tribus de Israel, para que ofreciese sobre mi altar, y quemase incienso, y llevase efod delante de mí; </a:t>
            </a:r>
            <a:r>
              <a:rPr lang="es-ES" sz="2400" dirty="0">
                <a:solidFill>
                  <a:srgbClr val="00B0F0"/>
                </a:solidFill>
              </a:rPr>
              <a:t>y di a la casa de tu padre todas las ofrendas de los hijos de Israel.</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rgbClr val="FFFF00"/>
                </a:solidFill>
              </a:rPr>
              <a:t>¿Por qué habéis hollado mis sacrificios y mis ofrendas, que yo mandé ofrecer en el tabernáculo; </a:t>
            </a:r>
            <a:r>
              <a:rPr lang="es-ES" sz="2400" dirty="0">
                <a:solidFill>
                  <a:srgbClr val="00B0F0"/>
                </a:solidFill>
              </a:rPr>
              <a:t>y has honrado a tus hijos más que a mí,</a:t>
            </a:r>
            <a:r>
              <a:rPr lang="es-ES" sz="2400" dirty="0">
                <a:solidFill>
                  <a:schemeClr val="bg1"/>
                </a:solidFill>
              </a:rPr>
              <a:t> engordándoos de lo principal de todas las ofrendas de mi pueblo Israel?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776976539"/>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chemeClr val="bg1"/>
                </a:solidFill>
              </a:rPr>
              <a:t>El joven Samuel ministraba a Jehová en presencia de Elí; 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4932040" y="1289915"/>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716016" y="1796235"/>
            <a:ext cx="4392488" cy="2164503"/>
          </a:xfrm>
          <a:prstGeom prst="rect">
            <a:avLst/>
          </a:prstGeom>
          <a:noFill/>
        </p:spPr>
        <p:txBody>
          <a:bodyPr wrap="square" rtlCol="0">
            <a:spAutoFit/>
          </a:bodyPr>
          <a:lstStyle/>
          <a:p>
            <a:pPr algn="ctr">
              <a:lnSpc>
                <a:spcPts val="2300"/>
              </a:lnSpc>
            </a:pPr>
            <a:r>
              <a:rPr lang="es-ES" sz="2400" dirty="0">
                <a:solidFill>
                  <a:srgbClr val="FFFF00"/>
                </a:solidFill>
              </a:rPr>
              <a:t>Y yo le escogí por mi sacerdote entre todas las tribus de Israel, para que ofreciese sobre mi altar, y quemase incienso, y llevase efod delante de mí; </a:t>
            </a:r>
            <a:r>
              <a:rPr lang="es-ES" sz="2400" dirty="0">
                <a:solidFill>
                  <a:srgbClr val="00B0F0"/>
                </a:solidFill>
              </a:rPr>
              <a:t>y di a la casa de tu padre todas las ofrendas de los hijos de Israel.</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rgbClr val="FFFF00"/>
                </a:solidFill>
              </a:rPr>
              <a:t>¿Por qué habéis hollado mis sacrificios y mis ofrendas, que yo mandé ofrecer en el tabernáculo; </a:t>
            </a:r>
            <a:r>
              <a:rPr lang="es-ES" sz="2400" dirty="0">
                <a:solidFill>
                  <a:srgbClr val="00B0F0"/>
                </a:solidFill>
              </a:rPr>
              <a:t>y has honrado a tus hijos más que a mí,</a:t>
            </a:r>
            <a:r>
              <a:rPr lang="es-ES" sz="2400" dirty="0">
                <a:solidFill>
                  <a:schemeClr val="bg1"/>
                </a:solidFill>
              </a:rPr>
              <a:t> engordándoos de lo principal de todas las ofrendas de mi pueblo Israel?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19535476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rgbClr val="FFFF00"/>
                </a:solidFill>
              </a:rPr>
              <a:t>El joven Samuel ministraba a Jehová en presencia de Elí; </a:t>
            </a:r>
            <a:r>
              <a:rPr lang="es-ES" sz="2400" dirty="0">
                <a:solidFill>
                  <a:schemeClr val="bg1"/>
                </a:solidFill>
              </a:rPr>
              <a:t>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4932040" y="1289915"/>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716016" y="1796235"/>
            <a:ext cx="4392488" cy="2164503"/>
          </a:xfrm>
          <a:prstGeom prst="rect">
            <a:avLst/>
          </a:prstGeom>
          <a:noFill/>
        </p:spPr>
        <p:txBody>
          <a:bodyPr wrap="square" rtlCol="0">
            <a:spAutoFit/>
          </a:bodyPr>
          <a:lstStyle/>
          <a:p>
            <a:pPr algn="ctr">
              <a:lnSpc>
                <a:spcPts val="2300"/>
              </a:lnSpc>
            </a:pPr>
            <a:r>
              <a:rPr lang="es-ES" sz="2400" dirty="0">
                <a:solidFill>
                  <a:srgbClr val="FFFF00"/>
                </a:solidFill>
              </a:rPr>
              <a:t>Y yo le escogí por mi sacerdote entre todas las tribus de Israel, para que ofreciese sobre mi altar, y quemase incienso, y llevase efod delante de mí; </a:t>
            </a:r>
            <a:r>
              <a:rPr lang="es-ES" sz="2400" dirty="0">
                <a:solidFill>
                  <a:srgbClr val="00B0F0"/>
                </a:solidFill>
              </a:rPr>
              <a:t>y di a la casa de tu padre todas las ofrendas de los hijos de Israel.</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rgbClr val="FFFF00"/>
                </a:solidFill>
              </a:rPr>
              <a:t>¿Por qué habéis hollado mis sacrificios y mis ofrendas, que yo mandé ofrecer en el tabernáculo; </a:t>
            </a:r>
            <a:r>
              <a:rPr lang="es-ES" sz="2400" dirty="0">
                <a:solidFill>
                  <a:srgbClr val="00B0F0"/>
                </a:solidFill>
              </a:rPr>
              <a:t>y has honrado a tus hijos más que a mí,</a:t>
            </a:r>
            <a:r>
              <a:rPr lang="es-ES" sz="2400" dirty="0">
                <a:solidFill>
                  <a:schemeClr val="bg1"/>
                </a:solidFill>
              </a:rPr>
              <a:t> engordándoos de lo principal de todas las ofrendas de mi pueblo Israel?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941949162"/>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rgbClr val="FFFF00"/>
                </a:solidFill>
              </a:rPr>
              <a:t>El joven Samuel ministraba a Jehová en presencia de Elí; </a:t>
            </a:r>
            <a:r>
              <a:rPr lang="es-ES" sz="2400" dirty="0">
                <a:solidFill>
                  <a:srgbClr val="00B0F0"/>
                </a:solidFill>
              </a:rPr>
              <a:t>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4932040" y="1289915"/>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716016" y="1796235"/>
            <a:ext cx="4392488" cy="2164503"/>
          </a:xfrm>
          <a:prstGeom prst="rect">
            <a:avLst/>
          </a:prstGeom>
          <a:noFill/>
        </p:spPr>
        <p:txBody>
          <a:bodyPr wrap="square" rtlCol="0">
            <a:spAutoFit/>
          </a:bodyPr>
          <a:lstStyle/>
          <a:p>
            <a:pPr algn="ctr">
              <a:lnSpc>
                <a:spcPts val="2300"/>
              </a:lnSpc>
            </a:pPr>
            <a:r>
              <a:rPr lang="es-ES" sz="2400" dirty="0">
                <a:solidFill>
                  <a:srgbClr val="FFFF00"/>
                </a:solidFill>
              </a:rPr>
              <a:t>Y yo le escogí por mi sacerdote entre todas las tribus de Israel, para que ofreciese sobre mi altar, y quemase incienso, y llevase efod delante de mí; </a:t>
            </a:r>
            <a:r>
              <a:rPr lang="es-ES" sz="2400" dirty="0">
                <a:solidFill>
                  <a:srgbClr val="00B0F0"/>
                </a:solidFill>
              </a:rPr>
              <a:t>y di a la casa de tu padre todas las ofrendas de los hijos de Israel.</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rgbClr val="FFFF00"/>
                </a:solidFill>
              </a:rPr>
              <a:t>¿Por qué habéis hollado mis sacrificios y mis ofrendas, que yo mandé ofrecer en el tabernáculo; </a:t>
            </a:r>
            <a:r>
              <a:rPr lang="es-ES" sz="2400" dirty="0">
                <a:solidFill>
                  <a:srgbClr val="00B0F0"/>
                </a:solidFill>
              </a:rPr>
              <a:t>y has honrado a tus hijos más que a mí,</a:t>
            </a:r>
            <a:r>
              <a:rPr lang="es-ES" sz="2400" dirty="0">
                <a:solidFill>
                  <a:schemeClr val="bg1"/>
                </a:solidFill>
              </a:rPr>
              <a:t> engordándoos de lo principal de todas las ofrendas de mi pueblo Israel?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445885836"/>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rgbClr val="FFFF00"/>
                </a:solidFill>
              </a:rPr>
              <a:t>El joven Samuel ministraba a Jehová en presencia de Elí; </a:t>
            </a:r>
            <a:r>
              <a:rPr lang="es-ES" sz="2400" dirty="0">
                <a:solidFill>
                  <a:srgbClr val="00B0F0"/>
                </a:solidFill>
              </a:rPr>
              <a:t>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44495"/>
            <a:ext cx="4176464" cy="2164503"/>
          </a:xfrm>
          <a:prstGeom prst="rect">
            <a:avLst/>
          </a:prstGeom>
          <a:noFill/>
        </p:spPr>
        <p:txBody>
          <a:bodyPr wrap="square" rtlCol="0">
            <a:spAutoFit/>
          </a:bodyPr>
          <a:lstStyle/>
          <a:p>
            <a:pPr algn="ctr">
              <a:lnSpc>
                <a:spcPts val="2300"/>
              </a:lnSpc>
            </a:pPr>
            <a:r>
              <a:rPr lang="es-ES" sz="2400" dirty="0">
                <a:solidFill>
                  <a:schemeClr val="bg1"/>
                </a:solidFill>
              </a:rPr>
              <a:t>Jehová llamó a Samuel; y él respondió: Heme aquí. Y corriendo luego a Elí, dijo: Heme aquí, ¿Para qué me llamaste? Y Elí le dijo: Yo no he llamado; vuelve y acuéstate. Y él se volvió y se acostó. </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rgbClr val="FFFF00"/>
                </a:solidFill>
              </a:rPr>
              <a:t>¿Por qué habéis hollado mis sacrificios y mis ofrendas, que yo mandé ofrecer en el tabernáculo; </a:t>
            </a:r>
            <a:r>
              <a:rPr lang="es-ES" sz="2400" dirty="0">
                <a:solidFill>
                  <a:srgbClr val="00B0F0"/>
                </a:solidFill>
              </a:rPr>
              <a:t>y has honrado a tus hijos más que a mí,</a:t>
            </a:r>
            <a:r>
              <a:rPr lang="es-ES" sz="2400" dirty="0">
                <a:solidFill>
                  <a:schemeClr val="bg1"/>
                </a:solidFill>
              </a:rPr>
              <a:t> engordándoos de lo principal de todas las ofrendas de mi pueblo Israel?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31820561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rgbClr val="FFFF00"/>
                </a:solidFill>
              </a:rPr>
              <a:t>El joven Samuel ministraba a Jehová en presencia de Elí; </a:t>
            </a:r>
            <a:r>
              <a:rPr lang="es-ES" sz="2400" dirty="0">
                <a:solidFill>
                  <a:srgbClr val="00B0F0"/>
                </a:solidFill>
              </a:rPr>
              <a:t>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44495"/>
            <a:ext cx="4176464" cy="2164503"/>
          </a:xfrm>
          <a:prstGeom prst="rect">
            <a:avLst/>
          </a:prstGeom>
          <a:noFill/>
        </p:spPr>
        <p:txBody>
          <a:bodyPr wrap="square" rtlCol="0">
            <a:spAutoFit/>
          </a:bodyPr>
          <a:lstStyle/>
          <a:p>
            <a:pPr algn="ctr">
              <a:lnSpc>
                <a:spcPts val="2300"/>
              </a:lnSpc>
            </a:pPr>
            <a:r>
              <a:rPr lang="es-ES" sz="2400" dirty="0">
                <a:solidFill>
                  <a:srgbClr val="FFFF00"/>
                </a:solidFill>
              </a:rPr>
              <a:t>Jehová llamó a Samuel; y él respondió: Heme aquí.</a:t>
            </a:r>
            <a:r>
              <a:rPr lang="es-ES" sz="2400" dirty="0">
                <a:solidFill>
                  <a:schemeClr val="bg1"/>
                </a:solidFill>
              </a:rPr>
              <a:t> Y corriendo luego a Elí, dijo: Heme aquí, ¿Para qué me llamaste? Y Elí le dijo: Yo no he llamado; vuelve y acuéstate. Y él se volvió y se acostó. </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rgbClr val="FFFF00"/>
                </a:solidFill>
              </a:rPr>
              <a:t>¿Por qué habéis hollado mis sacrificios y mis ofrendas, que yo mandé ofrecer en el tabernáculo; </a:t>
            </a:r>
            <a:r>
              <a:rPr lang="es-ES" sz="2400" dirty="0">
                <a:solidFill>
                  <a:srgbClr val="00B0F0"/>
                </a:solidFill>
              </a:rPr>
              <a:t>y has honrado a tus hijos más que a mí,</a:t>
            </a:r>
            <a:r>
              <a:rPr lang="es-ES" sz="2400" dirty="0">
                <a:solidFill>
                  <a:schemeClr val="bg1"/>
                </a:solidFill>
              </a:rPr>
              <a:t> engordándoos de lo principal de todas las ofrendas de mi pueblo Israel?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132770827"/>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rgbClr val="FFFF00"/>
                </a:solidFill>
              </a:rPr>
              <a:t>El joven Samuel ministraba a Jehová en presencia de Elí; </a:t>
            </a:r>
            <a:r>
              <a:rPr lang="es-ES" sz="2400" dirty="0">
                <a:solidFill>
                  <a:srgbClr val="00B0F0"/>
                </a:solidFill>
              </a:rPr>
              <a:t>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44495"/>
            <a:ext cx="4176464" cy="2164503"/>
          </a:xfrm>
          <a:prstGeom prst="rect">
            <a:avLst/>
          </a:prstGeom>
          <a:noFill/>
        </p:spPr>
        <p:txBody>
          <a:bodyPr wrap="square" rtlCol="0">
            <a:spAutoFit/>
          </a:bodyPr>
          <a:lstStyle/>
          <a:p>
            <a:pPr algn="ctr">
              <a:lnSpc>
                <a:spcPts val="2300"/>
              </a:lnSpc>
            </a:pPr>
            <a:r>
              <a:rPr lang="es-ES" sz="2400" dirty="0">
                <a:solidFill>
                  <a:srgbClr val="FFFF00"/>
                </a:solidFill>
              </a:rPr>
              <a:t>Jehová llamó a Samuel; y él respondió: Heme aquí.</a:t>
            </a:r>
            <a:r>
              <a:rPr lang="es-ES" sz="2400" dirty="0">
                <a:solidFill>
                  <a:schemeClr val="bg1"/>
                </a:solidFill>
              </a:rPr>
              <a:t> </a:t>
            </a:r>
            <a:r>
              <a:rPr lang="es-ES" sz="2400" dirty="0">
                <a:solidFill>
                  <a:srgbClr val="00B0F0"/>
                </a:solidFill>
              </a:rPr>
              <a:t>Y corriendo luego a Elí, dijo: Heme aquí, ¿Para qué me llamaste? </a:t>
            </a:r>
            <a:r>
              <a:rPr lang="es-ES" sz="2400" dirty="0">
                <a:solidFill>
                  <a:schemeClr val="bg1"/>
                </a:solidFill>
              </a:rPr>
              <a:t>Y Elí le dijo: Yo no he llamado; vuelve y acuéstate. Y él se volvió y se acostó. </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rgbClr val="FFFF00"/>
                </a:solidFill>
              </a:rPr>
              <a:t>¿Por qué habéis hollado mis sacrificios y mis ofrendas, que yo mandé ofrecer en el tabernáculo; </a:t>
            </a:r>
            <a:r>
              <a:rPr lang="es-ES" sz="2400" dirty="0">
                <a:solidFill>
                  <a:srgbClr val="00B0F0"/>
                </a:solidFill>
              </a:rPr>
              <a:t>y has honrado a tus hijos más que a mí,</a:t>
            </a:r>
            <a:r>
              <a:rPr lang="es-ES" sz="2400" dirty="0">
                <a:solidFill>
                  <a:schemeClr val="bg1"/>
                </a:solidFill>
              </a:rPr>
              <a:t> engordándoos de lo principal de todas las ofrendas de mi pueblo Israel?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4162300503"/>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rgbClr val="FFFF00"/>
                </a:solidFill>
              </a:rPr>
              <a:t>El joven Samuel ministraba a Jehová en presencia de Elí; </a:t>
            </a:r>
            <a:r>
              <a:rPr lang="es-ES" sz="2400" dirty="0">
                <a:solidFill>
                  <a:srgbClr val="00B0F0"/>
                </a:solidFill>
              </a:rPr>
              <a:t>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44495"/>
            <a:ext cx="4176464" cy="2164503"/>
          </a:xfrm>
          <a:prstGeom prst="rect">
            <a:avLst/>
          </a:prstGeom>
          <a:noFill/>
        </p:spPr>
        <p:txBody>
          <a:bodyPr wrap="square" rtlCol="0">
            <a:spAutoFit/>
          </a:bodyPr>
          <a:lstStyle/>
          <a:p>
            <a:pPr algn="ctr">
              <a:lnSpc>
                <a:spcPts val="2300"/>
              </a:lnSpc>
            </a:pPr>
            <a:r>
              <a:rPr lang="es-ES" sz="2400" dirty="0">
                <a:solidFill>
                  <a:srgbClr val="FFFF00"/>
                </a:solidFill>
              </a:rPr>
              <a:t>Jehová llamó a Samuel; y él respondió: Heme aquí.</a:t>
            </a:r>
            <a:r>
              <a:rPr lang="es-ES" sz="2400" dirty="0">
                <a:solidFill>
                  <a:schemeClr val="bg1"/>
                </a:solidFill>
              </a:rPr>
              <a:t> </a:t>
            </a:r>
            <a:r>
              <a:rPr lang="es-ES" sz="2400" dirty="0">
                <a:solidFill>
                  <a:srgbClr val="00B0F0"/>
                </a:solidFill>
              </a:rPr>
              <a:t>Y corriendo luego a Elí, dijo: Heme aquí, ¿Para qué me llamaste? </a:t>
            </a:r>
            <a:r>
              <a:rPr lang="es-ES" sz="2400" dirty="0">
                <a:solidFill>
                  <a:srgbClr val="FFFF00"/>
                </a:solidFill>
              </a:rPr>
              <a:t>Y Elí le dijo: Yo no he llamado; vuelve y acuéstate. Y él se volvió y se acostó. </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11560" y="12687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35496" y="1775080"/>
            <a:ext cx="4320480" cy="2164503"/>
          </a:xfrm>
          <a:prstGeom prst="rect">
            <a:avLst/>
          </a:prstGeom>
          <a:noFill/>
        </p:spPr>
        <p:txBody>
          <a:bodyPr wrap="square" rtlCol="0">
            <a:spAutoFit/>
          </a:bodyPr>
          <a:lstStyle/>
          <a:p>
            <a:pPr algn="ctr">
              <a:lnSpc>
                <a:spcPts val="2300"/>
              </a:lnSpc>
            </a:pPr>
            <a:r>
              <a:rPr lang="es-ES" sz="2400" dirty="0">
                <a:solidFill>
                  <a:srgbClr val="FFFF00"/>
                </a:solidFill>
              </a:rPr>
              <a:t>¿Por qué habéis hollado mis sacrificios y mis ofrendas, que yo mandé ofrecer en el tabernáculo; </a:t>
            </a:r>
            <a:r>
              <a:rPr lang="es-ES" sz="2400" dirty="0">
                <a:solidFill>
                  <a:srgbClr val="00B0F0"/>
                </a:solidFill>
              </a:rPr>
              <a:t>y has honrado a tus hijos más que a mí,</a:t>
            </a:r>
            <a:r>
              <a:rPr lang="es-ES" sz="2400" dirty="0">
                <a:solidFill>
                  <a:schemeClr val="bg1"/>
                </a:solidFill>
              </a:rPr>
              <a:t> engordándoos de lo principal de todas las ofrendas de mi pueblo Israel?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1403665667"/>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rgbClr val="FFFF00"/>
                </a:solidFill>
              </a:rPr>
              <a:t>El joven Samuel ministraba a Jehová en presencia de Elí; </a:t>
            </a:r>
            <a:r>
              <a:rPr lang="es-ES" sz="2400" dirty="0">
                <a:solidFill>
                  <a:srgbClr val="00B0F0"/>
                </a:solidFill>
              </a:rPr>
              <a:t>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44495"/>
            <a:ext cx="4176464" cy="2164503"/>
          </a:xfrm>
          <a:prstGeom prst="rect">
            <a:avLst/>
          </a:prstGeom>
          <a:noFill/>
        </p:spPr>
        <p:txBody>
          <a:bodyPr wrap="square" rtlCol="0">
            <a:spAutoFit/>
          </a:bodyPr>
          <a:lstStyle/>
          <a:p>
            <a:pPr algn="ctr">
              <a:lnSpc>
                <a:spcPts val="2300"/>
              </a:lnSpc>
            </a:pPr>
            <a:r>
              <a:rPr lang="es-ES" sz="2400" dirty="0">
                <a:solidFill>
                  <a:srgbClr val="FFFF00"/>
                </a:solidFill>
              </a:rPr>
              <a:t>Jehová llamó a Samuel; y él respondió: Heme aquí.</a:t>
            </a:r>
            <a:r>
              <a:rPr lang="es-ES" sz="2400" dirty="0">
                <a:solidFill>
                  <a:schemeClr val="bg1"/>
                </a:solidFill>
              </a:rPr>
              <a:t> </a:t>
            </a:r>
            <a:r>
              <a:rPr lang="es-ES" sz="2400" dirty="0">
                <a:solidFill>
                  <a:srgbClr val="00B0F0"/>
                </a:solidFill>
              </a:rPr>
              <a:t>Y corriendo luego a Elí, dijo: Heme aquí, ¿Para qué me llamaste? </a:t>
            </a:r>
            <a:r>
              <a:rPr lang="es-ES" sz="2400" dirty="0">
                <a:solidFill>
                  <a:srgbClr val="FFFF00"/>
                </a:solidFill>
              </a:rPr>
              <a:t>Y Elí le dijo: Yo no he llamado; vuelve y acuéstate. Y él se volvió y se acostó. </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41244" y="124837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10160" y="1766032"/>
            <a:ext cx="4557112" cy="2459456"/>
          </a:xfrm>
          <a:prstGeom prst="rect">
            <a:avLst/>
          </a:prstGeom>
          <a:noFill/>
        </p:spPr>
        <p:txBody>
          <a:bodyPr wrap="square" rtlCol="0">
            <a:spAutoFit/>
          </a:bodyPr>
          <a:lstStyle/>
          <a:p>
            <a:pPr algn="ctr">
              <a:lnSpc>
                <a:spcPts val="2300"/>
              </a:lnSpc>
            </a:pPr>
            <a:r>
              <a:rPr lang="es-ES" sz="2400" dirty="0">
                <a:solidFill>
                  <a:schemeClr val="bg1"/>
                </a:solidFill>
              </a:rPr>
              <a:t>Y dijo Elí a Samuel: Ve y acuéstate; y si te llamare, dirás: Habla, Jehová, porque tu siervo oye. Así se fue Samuel, y se acostó en su lugar. Y vino Jehová y se paró, y llamó como las otras veces: ¡Samuel, Samuel! Entonces Samuel dijo: Habla, porque tu siervo oye.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12833849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rgbClr val="FFFF00"/>
                </a:solidFill>
              </a:rPr>
              <a:t>El joven Samuel ministraba a Jehová en presencia de Elí; </a:t>
            </a:r>
            <a:r>
              <a:rPr lang="es-ES" sz="2400" dirty="0">
                <a:solidFill>
                  <a:srgbClr val="00B0F0"/>
                </a:solidFill>
              </a:rPr>
              <a:t>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44495"/>
            <a:ext cx="4176464" cy="2164503"/>
          </a:xfrm>
          <a:prstGeom prst="rect">
            <a:avLst/>
          </a:prstGeom>
          <a:noFill/>
        </p:spPr>
        <p:txBody>
          <a:bodyPr wrap="square" rtlCol="0">
            <a:spAutoFit/>
          </a:bodyPr>
          <a:lstStyle/>
          <a:p>
            <a:pPr algn="ctr">
              <a:lnSpc>
                <a:spcPts val="2300"/>
              </a:lnSpc>
            </a:pPr>
            <a:r>
              <a:rPr lang="es-ES" sz="2400" dirty="0">
                <a:solidFill>
                  <a:srgbClr val="FFFF00"/>
                </a:solidFill>
              </a:rPr>
              <a:t>Jehová llamó a Samuel; y él respondió: Heme aquí.</a:t>
            </a:r>
            <a:r>
              <a:rPr lang="es-ES" sz="2400" dirty="0">
                <a:solidFill>
                  <a:schemeClr val="bg1"/>
                </a:solidFill>
              </a:rPr>
              <a:t> </a:t>
            </a:r>
            <a:r>
              <a:rPr lang="es-ES" sz="2400" dirty="0">
                <a:solidFill>
                  <a:srgbClr val="00B0F0"/>
                </a:solidFill>
              </a:rPr>
              <a:t>Y corriendo luego a Elí, dijo: Heme aquí, ¿Para qué me llamaste? </a:t>
            </a:r>
            <a:r>
              <a:rPr lang="es-ES" sz="2400" dirty="0">
                <a:solidFill>
                  <a:srgbClr val="FFFF00"/>
                </a:solidFill>
              </a:rPr>
              <a:t>Y Elí le dijo: Yo no he llamado; vuelve y acuéstate. Y él se volvió y se acostó. </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41244" y="124837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10160" y="1766032"/>
            <a:ext cx="4557112" cy="2459456"/>
          </a:xfrm>
          <a:prstGeom prst="rect">
            <a:avLst/>
          </a:prstGeom>
          <a:noFill/>
        </p:spPr>
        <p:txBody>
          <a:bodyPr wrap="square" rtlCol="0">
            <a:spAutoFit/>
          </a:bodyPr>
          <a:lstStyle/>
          <a:p>
            <a:pPr algn="ctr">
              <a:lnSpc>
                <a:spcPts val="2300"/>
              </a:lnSpc>
            </a:pPr>
            <a:r>
              <a:rPr lang="es-ES" sz="2400" dirty="0">
                <a:solidFill>
                  <a:srgbClr val="FFFF00"/>
                </a:solidFill>
              </a:rPr>
              <a:t>Y dijo Elí a Samuel: Ve y acuéstate; </a:t>
            </a:r>
            <a:r>
              <a:rPr lang="es-ES" sz="2400" dirty="0">
                <a:solidFill>
                  <a:schemeClr val="bg1"/>
                </a:solidFill>
              </a:rPr>
              <a:t>y si te llamare, dirás: Habla, Jehová, porque tu siervo oye. Así se fue Samuel, y se acostó en su lugar. Y vino Jehová y se paró, y llamó como las otras veces: ¡Samuel, Samuel! Entonces Samuel dijo: Habla, porque tu siervo oye.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1585939504"/>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rgbClr val="FFFF00"/>
                </a:solidFill>
              </a:rPr>
              <a:t>El joven Samuel ministraba a Jehová en presencia de Elí; </a:t>
            </a:r>
            <a:r>
              <a:rPr lang="es-ES" sz="2400" dirty="0">
                <a:solidFill>
                  <a:srgbClr val="00B0F0"/>
                </a:solidFill>
              </a:rPr>
              <a:t>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44495"/>
            <a:ext cx="4176464" cy="2164503"/>
          </a:xfrm>
          <a:prstGeom prst="rect">
            <a:avLst/>
          </a:prstGeom>
          <a:noFill/>
        </p:spPr>
        <p:txBody>
          <a:bodyPr wrap="square" rtlCol="0">
            <a:spAutoFit/>
          </a:bodyPr>
          <a:lstStyle/>
          <a:p>
            <a:pPr algn="ctr">
              <a:lnSpc>
                <a:spcPts val="2300"/>
              </a:lnSpc>
            </a:pPr>
            <a:r>
              <a:rPr lang="es-ES" sz="2400" dirty="0">
                <a:solidFill>
                  <a:srgbClr val="FFFF00"/>
                </a:solidFill>
              </a:rPr>
              <a:t>Jehová llamó a Samuel; y él respondió: Heme aquí.</a:t>
            </a:r>
            <a:r>
              <a:rPr lang="es-ES" sz="2400" dirty="0">
                <a:solidFill>
                  <a:schemeClr val="bg1"/>
                </a:solidFill>
              </a:rPr>
              <a:t> </a:t>
            </a:r>
            <a:r>
              <a:rPr lang="es-ES" sz="2400" dirty="0">
                <a:solidFill>
                  <a:srgbClr val="00B0F0"/>
                </a:solidFill>
              </a:rPr>
              <a:t>Y corriendo luego a Elí, dijo: Heme aquí, ¿Para qué me llamaste? </a:t>
            </a:r>
            <a:r>
              <a:rPr lang="es-ES" sz="2400" dirty="0">
                <a:solidFill>
                  <a:srgbClr val="FFFF00"/>
                </a:solidFill>
              </a:rPr>
              <a:t>Y Elí le dijo: Yo no he llamado; vuelve y acuéstate. Y él se volvió y se acostó. </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41244" y="124837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10160" y="1766032"/>
            <a:ext cx="4557112" cy="2459456"/>
          </a:xfrm>
          <a:prstGeom prst="rect">
            <a:avLst/>
          </a:prstGeom>
          <a:noFill/>
        </p:spPr>
        <p:txBody>
          <a:bodyPr wrap="square" rtlCol="0">
            <a:spAutoFit/>
          </a:bodyPr>
          <a:lstStyle/>
          <a:p>
            <a:pPr algn="ctr">
              <a:lnSpc>
                <a:spcPts val="2300"/>
              </a:lnSpc>
            </a:pPr>
            <a:r>
              <a:rPr lang="es-ES" sz="2400" dirty="0">
                <a:solidFill>
                  <a:srgbClr val="FFFF00"/>
                </a:solidFill>
              </a:rPr>
              <a:t>Y dijo Elí a Samuel: Ve y acuéstate; </a:t>
            </a:r>
            <a:r>
              <a:rPr lang="es-ES" sz="2400" dirty="0">
                <a:solidFill>
                  <a:srgbClr val="00B0F0"/>
                </a:solidFill>
              </a:rPr>
              <a:t>y si te llamare, dirás: Habla, Jehová, porque tu siervo oye. </a:t>
            </a:r>
            <a:r>
              <a:rPr lang="es-ES" sz="2400" dirty="0">
                <a:solidFill>
                  <a:schemeClr val="bg1"/>
                </a:solidFill>
              </a:rPr>
              <a:t>Así se fue Samuel, y se acostó en su lugar. Y vino Jehová y se paró, y llamó como las otras veces: ¡Samuel, Samuel! Entonces Samuel dijo: Habla, porque tu siervo oye.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3462354992"/>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rgbClr val="FFFF00"/>
                </a:solidFill>
              </a:rPr>
              <a:t>El joven Samuel ministraba a Jehová en presencia de Elí; </a:t>
            </a:r>
            <a:r>
              <a:rPr lang="es-ES" sz="2400" dirty="0">
                <a:solidFill>
                  <a:srgbClr val="00B0F0"/>
                </a:solidFill>
              </a:rPr>
              <a:t>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44495"/>
            <a:ext cx="4176464" cy="2164503"/>
          </a:xfrm>
          <a:prstGeom prst="rect">
            <a:avLst/>
          </a:prstGeom>
          <a:noFill/>
        </p:spPr>
        <p:txBody>
          <a:bodyPr wrap="square" rtlCol="0">
            <a:spAutoFit/>
          </a:bodyPr>
          <a:lstStyle/>
          <a:p>
            <a:pPr algn="ctr">
              <a:lnSpc>
                <a:spcPts val="2300"/>
              </a:lnSpc>
            </a:pPr>
            <a:r>
              <a:rPr lang="es-ES" sz="2400" dirty="0">
                <a:solidFill>
                  <a:srgbClr val="FFFF00"/>
                </a:solidFill>
              </a:rPr>
              <a:t>Jehová llamó a Samuel; y él respondió: Heme aquí.</a:t>
            </a:r>
            <a:r>
              <a:rPr lang="es-ES" sz="2400" dirty="0">
                <a:solidFill>
                  <a:schemeClr val="bg1"/>
                </a:solidFill>
              </a:rPr>
              <a:t> </a:t>
            </a:r>
            <a:r>
              <a:rPr lang="es-ES" sz="2400" dirty="0">
                <a:solidFill>
                  <a:srgbClr val="00B0F0"/>
                </a:solidFill>
              </a:rPr>
              <a:t>Y corriendo luego a Elí, dijo: Heme aquí, ¿Para qué me llamaste? </a:t>
            </a:r>
            <a:r>
              <a:rPr lang="es-ES" sz="2400" dirty="0">
                <a:solidFill>
                  <a:srgbClr val="FFFF00"/>
                </a:solidFill>
              </a:rPr>
              <a:t>Y Elí le dijo: Yo no he llamado; vuelve y acuéstate. Y él se volvió y se acostó. </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41244" y="124837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10160" y="1766032"/>
            <a:ext cx="4557112" cy="2459456"/>
          </a:xfrm>
          <a:prstGeom prst="rect">
            <a:avLst/>
          </a:prstGeom>
          <a:noFill/>
        </p:spPr>
        <p:txBody>
          <a:bodyPr wrap="square" rtlCol="0">
            <a:spAutoFit/>
          </a:bodyPr>
          <a:lstStyle/>
          <a:p>
            <a:pPr algn="ctr">
              <a:lnSpc>
                <a:spcPts val="2300"/>
              </a:lnSpc>
            </a:pPr>
            <a:r>
              <a:rPr lang="es-ES" sz="2400" dirty="0">
                <a:solidFill>
                  <a:srgbClr val="FFFF00"/>
                </a:solidFill>
              </a:rPr>
              <a:t>Y dijo Elí a Samuel: Ve y acuéstate; </a:t>
            </a:r>
            <a:r>
              <a:rPr lang="es-ES" sz="2400" dirty="0">
                <a:solidFill>
                  <a:srgbClr val="00B0F0"/>
                </a:solidFill>
              </a:rPr>
              <a:t>y si te llamare, dirás: Habla, Jehová, porque tu siervo oye. </a:t>
            </a:r>
            <a:r>
              <a:rPr lang="es-ES" sz="2400" dirty="0">
                <a:solidFill>
                  <a:srgbClr val="FFFF00"/>
                </a:solidFill>
              </a:rPr>
              <a:t>Así se fue Samuel, y se acostó en su lugar.</a:t>
            </a:r>
            <a:r>
              <a:rPr lang="es-ES" sz="2400" dirty="0">
                <a:solidFill>
                  <a:schemeClr val="bg1"/>
                </a:solidFill>
              </a:rPr>
              <a:t> Y vino Jehová y se paró, y llamó como las otras veces: ¡Samuel, Samuel! Entonces Samuel dijo: Habla, porque tu siervo oye.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316068103"/>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rgbClr val="FFFF00"/>
                </a:solidFill>
              </a:rPr>
              <a:t>El joven Samuel ministraba a Jehová en presencia de Elí; </a:t>
            </a:r>
            <a:r>
              <a:rPr lang="es-ES" sz="2400" dirty="0">
                <a:solidFill>
                  <a:srgbClr val="00B0F0"/>
                </a:solidFill>
              </a:rPr>
              <a:t>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44495"/>
            <a:ext cx="4176464" cy="2164503"/>
          </a:xfrm>
          <a:prstGeom prst="rect">
            <a:avLst/>
          </a:prstGeom>
          <a:noFill/>
        </p:spPr>
        <p:txBody>
          <a:bodyPr wrap="square" rtlCol="0">
            <a:spAutoFit/>
          </a:bodyPr>
          <a:lstStyle/>
          <a:p>
            <a:pPr algn="ctr">
              <a:lnSpc>
                <a:spcPts val="2300"/>
              </a:lnSpc>
            </a:pPr>
            <a:r>
              <a:rPr lang="es-ES" sz="2400" dirty="0">
                <a:solidFill>
                  <a:srgbClr val="FFFF00"/>
                </a:solidFill>
              </a:rPr>
              <a:t>Jehová llamó a Samuel; y él respondió: Heme aquí.</a:t>
            </a:r>
            <a:r>
              <a:rPr lang="es-ES" sz="2400" dirty="0">
                <a:solidFill>
                  <a:schemeClr val="bg1"/>
                </a:solidFill>
              </a:rPr>
              <a:t> </a:t>
            </a:r>
            <a:r>
              <a:rPr lang="es-ES" sz="2400" dirty="0">
                <a:solidFill>
                  <a:srgbClr val="00B0F0"/>
                </a:solidFill>
              </a:rPr>
              <a:t>Y corriendo luego a Elí, dijo: Heme aquí, ¿Para qué me llamaste? </a:t>
            </a:r>
            <a:r>
              <a:rPr lang="es-ES" sz="2400" dirty="0">
                <a:solidFill>
                  <a:srgbClr val="FFFF00"/>
                </a:solidFill>
              </a:rPr>
              <a:t>Y Elí le dijo: Yo no he llamado; vuelve y acuéstate. Y él se volvió y se acostó. </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41244" y="124837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10160" y="1766032"/>
            <a:ext cx="4557112" cy="2459456"/>
          </a:xfrm>
          <a:prstGeom prst="rect">
            <a:avLst/>
          </a:prstGeom>
          <a:noFill/>
        </p:spPr>
        <p:txBody>
          <a:bodyPr wrap="square" rtlCol="0">
            <a:spAutoFit/>
          </a:bodyPr>
          <a:lstStyle/>
          <a:p>
            <a:pPr algn="ctr">
              <a:lnSpc>
                <a:spcPts val="2300"/>
              </a:lnSpc>
            </a:pPr>
            <a:r>
              <a:rPr lang="es-ES" sz="2400" dirty="0">
                <a:solidFill>
                  <a:srgbClr val="FFFF00"/>
                </a:solidFill>
              </a:rPr>
              <a:t>Y dijo Elí a Samuel: Ve y acuéstate; </a:t>
            </a:r>
            <a:r>
              <a:rPr lang="es-ES" sz="2400" dirty="0">
                <a:solidFill>
                  <a:srgbClr val="00B0F0"/>
                </a:solidFill>
              </a:rPr>
              <a:t>y si te llamare, dirás: Habla, Jehová, porque tu siervo oye. </a:t>
            </a:r>
            <a:r>
              <a:rPr lang="es-ES" sz="2400" dirty="0">
                <a:solidFill>
                  <a:srgbClr val="FFFF00"/>
                </a:solidFill>
              </a:rPr>
              <a:t>Así se fue Samuel, y se acostó en su lugar.</a:t>
            </a:r>
            <a:r>
              <a:rPr lang="es-ES" sz="2400" dirty="0">
                <a:solidFill>
                  <a:schemeClr val="bg1"/>
                </a:solidFill>
              </a:rPr>
              <a:t> </a:t>
            </a:r>
            <a:r>
              <a:rPr lang="es-ES" sz="2400" dirty="0">
                <a:solidFill>
                  <a:srgbClr val="00B0F0"/>
                </a:solidFill>
              </a:rPr>
              <a:t>Y vino Jehová y se paró, y llamó como las otras veces: ¡Samuel, Samuel!</a:t>
            </a:r>
            <a:r>
              <a:rPr lang="es-ES" sz="2400" dirty="0">
                <a:solidFill>
                  <a:schemeClr val="bg1"/>
                </a:solidFill>
              </a:rPr>
              <a:t> Entonces Samuel dijo: Habla, porque tu siervo oye.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Tree>
    <p:extLst>
      <p:ext uri="{BB962C8B-B14F-4D97-AF65-F5344CB8AC3E}">
        <p14:creationId xmlns:p14="http://schemas.microsoft.com/office/powerpoint/2010/main" val="2261994720"/>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41923"/>
            <a:ext cx="9060600" cy="689741"/>
          </a:xfrm>
          <a:prstGeom prst="rect">
            <a:avLst/>
          </a:prstGeom>
          <a:noFill/>
        </p:spPr>
        <p:txBody>
          <a:bodyPr wrap="square" rtlCol="0">
            <a:spAutoFit/>
          </a:bodyPr>
          <a:lstStyle/>
          <a:p>
            <a:pPr algn="ctr">
              <a:lnSpc>
                <a:spcPts val="2300"/>
              </a:lnSpc>
            </a:pPr>
            <a:r>
              <a:rPr lang="es-ES" sz="2400" dirty="0">
                <a:solidFill>
                  <a:srgbClr val="FFFF00"/>
                </a:solidFill>
              </a:rPr>
              <a:t>El joven Samuel ministraba a Jehová en presencia de Elí; </a:t>
            </a:r>
            <a:r>
              <a:rPr lang="es-ES" sz="2400" dirty="0">
                <a:solidFill>
                  <a:srgbClr val="00B0F0"/>
                </a:solidFill>
              </a:rPr>
              <a:t>y la palabra de Jehová escaseaba en aquellos días; no había visión con frecuencia.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44495"/>
            <a:ext cx="4176464" cy="2164503"/>
          </a:xfrm>
          <a:prstGeom prst="rect">
            <a:avLst/>
          </a:prstGeom>
          <a:noFill/>
        </p:spPr>
        <p:txBody>
          <a:bodyPr wrap="square" rtlCol="0">
            <a:spAutoFit/>
          </a:bodyPr>
          <a:lstStyle/>
          <a:p>
            <a:pPr algn="ctr">
              <a:lnSpc>
                <a:spcPts val="2300"/>
              </a:lnSpc>
            </a:pPr>
            <a:r>
              <a:rPr lang="es-ES" sz="2400" dirty="0">
                <a:solidFill>
                  <a:srgbClr val="FFFF00"/>
                </a:solidFill>
              </a:rPr>
              <a:t>Jehová llamó a Samuel; y él respondió: Heme aquí.</a:t>
            </a:r>
            <a:r>
              <a:rPr lang="es-ES" sz="2400" dirty="0">
                <a:solidFill>
                  <a:schemeClr val="bg1"/>
                </a:solidFill>
              </a:rPr>
              <a:t> </a:t>
            </a:r>
            <a:r>
              <a:rPr lang="es-ES" sz="2400" dirty="0">
                <a:solidFill>
                  <a:srgbClr val="00B0F0"/>
                </a:solidFill>
              </a:rPr>
              <a:t>Y corriendo luego a Elí, dijo: Heme aquí, ¿Para qué me llamaste? </a:t>
            </a:r>
            <a:r>
              <a:rPr lang="es-ES" sz="2400" dirty="0">
                <a:solidFill>
                  <a:srgbClr val="FFFF00"/>
                </a:solidFill>
              </a:rPr>
              <a:t>Y Elí le dijo: Yo no he llamado; vuelve y acuéstate. Y él se volvió y se acostó. </a:t>
            </a:r>
          </a:p>
        </p:txBody>
      </p:sp>
      <p:sp>
        <p:nvSpPr>
          <p:cNvPr id="11" name="1 CuadroTexto">
            <a:extLst>
              <a:ext uri="{FF2B5EF4-FFF2-40B4-BE49-F238E27FC236}">
                <a16:creationId xmlns:a16="http://schemas.microsoft.com/office/drawing/2014/main" id="{0689A117-D1BE-4F7D-A2DF-D05A9C584C4A}"/>
              </a:ext>
            </a:extLst>
          </p:cNvPr>
          <p:cNvSpPr txBox="1"/>
          <p:nvPr/>
        </p:nvSpPr>
        <p:spPr>
          <a:xfrm>
            <a:off x="641244" y="124837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3462D97B-BB17-4878-8294-7DFBEA36C51B}"/>
              </a:ext>
            </a:extLst>
          </p:cNvPr>
          <p:cNvSpPr txBox="1"/>
          <p:nvPr/>
        </p:nvSpPr>
        <p:spPr>
          <a:xfrm>
            <a:off x="-10160" y="1766032"/>
            <a:ext cx="4557112" cy="2459456"/>
          </a:xfrm>
          <a:prstGeom prst="rect">
            <a:avLst/>
          </a:prstGeom>
          <a:noFill/>
        </p:spPr>
        <p:txBody>
          <a:bodyPr wrap="square" rtlCol="0">
            <a:spAutoFit/>
          </a:bodyPr>
          <a:lstStyle/>
          <a:p>
            <a:pPr algn="ctr">
              <a:lnSpc>
                <a:spcPts val="2300"/>
              </a:lnSpc>
            </a:pPr>
            <a:r>
              <a:rPr lang="es-ES" sz="2400" dirty="0">
                <a:solidFill>
                  <a:srgbClr val="FFFF00"/>
                </a:solidFill>
              </a:rPr>
              <a:t>Y dijo Elí a Samuel: Ve y acuéstate; </a:t>
            </a:r>
            <a:r>
              <a:rPr lang="es-ES" sz="2400" dirty="0">
                <a:solidFill>
                  <a:srgbClr val="00B0F0"/>
                </a:solidFill>
              </a:rPr>
              <a:t>y si te llamare, dirás: Habla, Jehová, porque tu siervo oye. </a:t>
            </a:r>
            <a:r>
              <a:rPr lang="es-ES" sz="2400" dirty="0">
                <a:solidFill>
                  <a:srgbClr val="FFFF00"/>
                </a:solidFill>
              </a:rPr>
              <a:t>Así se fue Samuel, y se acostó en su lugar.</a:t>
            </a:r>
            <a:r>
              <a:rPr lang="es-ES" sz="2400" dirty="0">
                <a:solidFill>
                  <a:schemeClr val="bg1"/>
                </a:solidFill>
              </a:rPr>
              <a:t> </a:t>
            </a:r>
            <a:r>
              <a:rPr lang="es-ES" sz="2400" dirty="0">
                <a:solidFill>
                  <a:srgbClr val="00B0F0"/>
                </a:solidFill>
              </a:rPr>
              <a:t>Y vino Jehová y se paró, y llamó como las otras veces: ¡Samuel, Samuel!</a:t>
            </a:r>
            <a:r>
              <a:rPr lang="es-ES" sz="2400" dirty="0">
                <a:solidFill>
                  <a:schemeClr val="bg1"/>
                </a:solidFill>
              </a:rPr>
              <a:t> </a:t>
            </a:r>
            <a:r>
              <a:rPr lang="es-ES" sz="2400" dirty="0">
                <a:solidFill>
                  <a:srgbClr val="FFFF00"/>
                </a:solidFill>
              </a:rPr>
              <a:t>Entonces Samuel dijo: Habla, porque tu siervo oye. </a:t>
            </a:r>
          </a:p>
        </p:txBody>
      </p:sp>
      <p:sp>
        <p:nvSpPr>
          <p:cNvPr id="13" name="1 CuadroTexto">
            <a:extLst>
              <a:ext uri="{FF2B5EF4-FFF2-40B4-BE49-F238E27FC236}">
                <a16:creationId xmlns:a16="http://schemas.microsoft.com/office/drawing/2014/main" id="{FB16DB87-FC17-4A9D-BC49-150C5C13B61D}"/>
              </a:ext>
            </a:extLst>
          </p:cNvPr>
          <p:cNvSpPr txBox="1"/>
          <p:nvPr/>
        </p:nvSpPr>
        <p:spPr>
          <a:xfrm>
            <a:off x="971600" y="4787525"/>
            <a:ext cx="37444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2:24, 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792BAD7-C1E4-42F3-8752-6C939D6B6EDD}"/>
              </a:ext>
            </a:extLst>
          </p:cNvPr>
          <p:cNvSpPr txBox="1"/>
          <p:nvPr/>
        </p:nvSpPr>
        <p:spPr>
          <a:xfrm>
            <a:off x="47904" y="5264757"/>
            <a:ext cx="9073008" cy="1574598"/>
          </a:xfrm>
          <a:prstGeom prst="rect">
            <a:avLst/>
          </a:prstGeom>
          <a:noFill/>
        </p:spPr>
        <p:txBody>
          <a:bodyPr wrap="square" rtlCol="0">
            <a:spAutoFit/>
          </a:bodyPr>
          <a:lstStyle/>
          <a:p>
            <a:pPr algn="ctr">
              <a:lnSpc>
                <a:spcPts val="2300"/>
              </a:lnSpc>
            </a:pPr>
            <a:r>
              <a:rPr lang="es-ES" sz="2400" dirty="0">
                <a:solidFill>
                  <a:srgbClr val="FFFF00"/>
                </a:solidFill>
              </a:rPr>
              <a:t>No, hijos míos, porque no es buena fama la que yo oigo; pues hacéis pecar al pueblo de Jehová. </a:t>
            </a:r>
            <a:r>
              <a:rPr lang="es-ES" sz="2400" dirty="0">
                <a:solidFill>
                  <a:srgbClr val="00B0F0"/>
                </a:solidFill>
              </a:rPr>
              <a:t>Si pecare el hombre contra el hombre, los jueces le juzgarán; mas si alguno pecare contra Jehová, ¿quién rogará por él? </a:t>
            </a:r>
            <a:r>
              <a:rPr lang="es-ES" sz="2400" u="sng" dirty="0">
                <a:solidFill>
                  <a:srgbClr val="FFFF00"/>
                </a:solidFill>
              </a:rPr>
              <a:t>Pero ellos no oyeron la voz de su padre</a:t>
            </a:r>
            <a:r>
              <a:rPr lang="es-ES" sz="2400" dirty="0">
                <a:solidFill>
                  <a:srgbClr val="FFFF00"/>
                </a:solidFill>
              </a:rPr>
              <a:t>, porque Jehová había resuelto hacerlos morir.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Tree>
    <p:extLst>
      <p:ext uri="{BB962C8B-B14F-4D97-AF65-F5344CB8AC3E}">
        <p14:creationId xmlns:p14="http://schemas.microsoft.com/office/powerpoint/2010/main" val="31959122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chemeClr val="bg1"/>
                </a:solidFill>
              </a:rPr>
              <a:t>Entonces Samuel dijo a Saúl: Locamente has hecho; no guardaste el mandamiento de Jehová tu Dios que él te había ordenado; pues ahora Jehová hubiera confirmado tu reino sobre Israel para siempre.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Tree>
    <p:extLst>
      <p:ext uri="{BB962C8B-B14F-4D97-AF65-F5344CB8AC3E}">
        <p14:creationId xmlns:p14="http://schemas.microsoft.com/office/powerpoint/2010/main" val="25674500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no guardaste el mandamiento de Jehová tu Dios que él te había ordenado; pues ahora Jehová hubiera confirmado tu reino sobre Israel para siempre.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Tree>
    <p:extLst>
      <p:ext uri="{BB962C8B-B14F-4D97-AF65-F5344CB8AC3E}">
        <p14:creationId xmlns:p14="http://schemas.microsoft.com/office/powerpoint/2010/main" val="2232769135"/>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9" name="1 CuadroTexto">
            <a:extLst>
              <a:ext uri="{FF2B5EF4-FFF2-40B4-BE49-F238E27FC236}">
                <a16:creationId xmlns:a16="http://schemas.microsoft.com/office/drawing/2014/main" id="{FCD5F58E-B060-4180-A180-ADEF875BC16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7EB5BD6C-B13A-48DE-9F4B-97EA5061529E}"/>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pues ahora Jehová hubiera confirmado tu reino sobre Israel para siempre.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Tree>
    <p:extLst>
      <p:ext uri="{BB962C8B-B14F-4D97-AF65-F5344CB8AC3E}">
        <p14:creationId xmlns:p14="http://schemas.microsoft.com/office/powerpoint/2010/main" val="399664288"/>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chemeClr val="bg1"/>
                </a:solidFill>
              </a:rPr>
              <a:t>Tomando entonces Samuel una redoma de aceite, la derramó sobre su cabeza, y lo besó, y le dijo: ¿No te ha ungido Jehová por príncipe sobre su pueblo Israel? </a:t>
            </a:r>
          </a:p>
        </p:txBody>
      </p:sp>
      <p:sp>
        <p:nvSpPr>
          <p:cNvPr id="18" name="1 CuadroTexto">
            <a:extLst>
              <a:ext uri="{FF2B5EF4-FFF2-40B4-BE49-F238E27FC236}">
                <a16:creationId xmlns:a16="http://schemas.microsoft.com/office/drawing/2014/main" id="{C347323E-4307-4A13-AE95-165395AEC452}"/>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B5D62875-BE40-4E4B-A71C-5A2DA6EA6B59}"/>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817466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chemeClr val="bg1"/>
                </a:solidFill>
              </a:rPr>
              <a:t>¿No te ha ungido Jehová por príncipe sobre su pueblo Israel? </a:t>
            </a:r>
          </a:p>
        </p:txBody>
      </p:sp>
      <p:sp>
        <p:nvSpPr>
          <p:cNvPr id="12" name="1 CuadroTexto">
            <a:extLst>
              <a:ext uri="{FF2B5EF4-FFF2-40B4-BE49-F238E27FC236}">
                <a16:creationId xmlns:a16="http://schemas.microsoft.com/office/drawing/2014/main" id="{F9758A85-A72A-4EF0-99AF-2A4B0D39829D}"/>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B5731237-72D6-4BEE-B63A-0B6C50BDF054}"/>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2837341094"/>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256560" y="133353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251520" y="1847481"/>
            <a:ext cx="3960440" cy="2164503"/>
          </a:xfrm>
          <a:prstGeom prst="rect">
            <a:avLst/>
          </a:prstGeom>
          <a:noFill/>
        </p:spPr>
        <p:txBody>
          <a:bodyPr wrap="square" rtlCol="0">
            <a:spAutoFit/>
          </a:bodyPr>
          <a:lstStyle/>
          <a:p>
            <a:pPr algn="ctr">
              <a:lnSpc>
                <a:spcPts val="2300"/>
              </a:lnSpc>
            </a:pPr>
            <a:r>
              <a:rPr lang="es-ES" sz="2400" dirty="0">
                <a:solidFill>
                  <a:schemeClr val="bg1"/>
                </a:solidFill>
              </a:rPr>
              <a:t>Luego bajarás delante de mí a </a:t>
            </a:r>
            <a:r>
              <a:rPr lang="es-ES" sz="2400" dirty="0" err="1">
                <a:solidFill>
                  <a:schemeClr val="bg1"/>
                </a:solidFill>
              </a:rPr>
              <a:t>Gilgal</a:t>
            </a:r>
            <a:r>
              <a:rPr lang="es-ES" sz="2400" dirty="0">
                <a:solidFill>
                  <a:schemeClr val="bg1"/>
                </a:solidFill>
              </a:rPr>
              <a:t>; entonces descenderé yo a ti para ofrecer holocaustos y sacrificar ofrendas de paz. Espera siete días, hasta que yo venga a ti y te enseñe lo que has de hacer. </a:t>
            </a:r>
          </a:p>
        </p:txBody>
      </p:sp>
      <p:sp>
        <p:nvSpPr>
          <p:cNvPr id="14" name="1 CuadroTexto">
            <a:extLst>
              <a:ext uri="{FF2B5EF4-FFF2-40B4-BE49-F238E27FC236}">
                <a16:creationId xmlns:a16="http://schemas.microsoft.com/office/drawing/2014/main" id="{1FDA9B2B-FFDF-49CC-8BB1-C6E6860E014A}"/>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6F8E0729-C769-4DF0-81CA-296106C12637}"/>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1110964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256560" y="133353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251520" y="1847481"/>
            <a:ext cx="3960440" cy="2164503"/>
          </a:xfrm>
          <a:prstGeom prst="rect">
            <a:avLst/>
          </a:prstGeom>
          <a:noFill/>
        </p:spPr>
        <p:txBody>
          <a:bodyPr wrap="square" rtlCol="0">
            <a:spAutoFit/>
          </a:bodyPr>
          <a:lstStyle/>
          <a:p>
            <a:pPr algn="ctr">
              <a:lnSpc>
                <a:spcPts val="2300"/>
              </a:lnSpc>
            </a:pPr>
            <a:r>
              <a:rPr lang="es-ES" sz="2400" dirty="0">
                <a:solidFill>
                  <a:srgbClr val="FFFF00"/>
                </a:solidFill>
              </a:rPr>
              <a:t>Luego bajarás delante de mí a </a:t>
            </a:r>
            <a:r>
              <a:rPr lang="es-ES" sz="2400" dirty="0" err="1">
                <a:solidFill>
                  <a:srgbClr val="FFFF00"/>
                </a:solidFill>
              </a:rPr>
              <a:t>Gilgal</a:t>
            </a:r>
            <a:r>
              <a:rPr lang="es-ES" sz="2400" dirty="0">
                <a:solidFill>
                  <a:srgbClr val="FFFF00"/>
                </a:solidFill>
              </a:rPr>
              <a:t>;</a:t>
            </a:r>
            <a:r>
              <a:rPr lang="es-ES" sz="2400" dirty="0">
                <a:solidFill>
                  <a:schemeClr val="bg1"/>
                </a:solidFill>
              </a:rPr>
              <a:t> entonces descenderé yo a ti para ofrecer holocaustos y sacrificar ofrendas de paz. Espera siete días, hasta que yo venga a ti y te enseñe lo que has de hacer. </a:t>
            </a:r>
          </a:p>
        </p:txBody>
      </p:sp>
      <p:sp>
        <p:nvSpPr>
          <p:cNvPr id="18" name="1 CuadroTexto">
            <a:extLst>
              <a:ext uri="{FF2B5EF4-FFF2-40B4-BE49-F238E27FC236}">
                <a16:creationId xmlns:a16="http://schemas.microsoft.com/office/drawing/2014/main" id="{52D80C62-F3E3-4B75-8E93-7B4B404E2869}"/>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058F1BBC-7A41-4135-81CF-189A21C5289A}"/>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2547552168"/>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256560" y="133353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251520" y="1847481"/>
            <a:ext cx="3960440" cy="2164503"/>
          </a:xfrm>
          <a:prstGeom prst="rect">
            <a:avLst/>
          </a:prstGeom>
          <a:noFill/>
        </p:spPr>
        <p:txBody>
          <a:bodyPr wrap="square" rtlCol="0">
            <a:spAutoFit/>
          </a:bodyPr>
          <a:lstStyle/>
          <a:p>
            <a:pPr algn="ctr">
              <a:lnSpc>
                <a:spcPts val="2300"/>
              </a:lnSpc>
            </a:pPr>
            <a:r>
              <a:rPr lang="es-ES" sz="2400" dirty="0">
                <a:solidFill>
                  <a:srgbClr val="FFFF00"/>
                </a:solidFill>
              </a:rPr>
              <a:t>Luego bajarás delante de mí a </a:t>
            </a:r>
            <a:r>
              <a:rPr lang="es-ES" sz="2400" dirty="0" err="1">
                <a:solidFill>
                  <a:srgbClr val="FFFF00"/>
                </a:solidFill>
              </a:rPr>
              <a:t>Gilgal</a:t>
            </a:r>
            <a:r>
              <a:rPr lang="es-ES" sz="2400" dirty="0">
                <a:solidFill>
                  <a:srgbClr val="FFFF00"/>
                </a:solidFill>
              </a:rPr>
              <a:t>;</a:t>
            </a:r>
            <a:r>
              <a:rPr lang="es-ES" sz="2400" dirty="0">
                <a:solidFill>
                  <a:schemeClr val="bg1"/>
                </a:solidFill>
              </a:rPr>
              <a:t> </a:t>
            </a:r>
            <a:r>
              <a:rPr lang="es-ES" sz="2400" dirty="0">
                <a:solidFill>
                  <a:srgbClr val="00B0F0"/>
                </a:solidFill>
              </a:rPr>
              <a:t>entonces descenderé yo a ti para ofrecer holocaustos y sacrificar ofrendas de paz. </a:t>
            </a:r>
            <a:r>
              <a:rPr lang="es-ES" sz="2400" dirty="0">
                <a:solidFill>
                  <a:schemeClr val="bg1"/>
                </a:solidFill>
              </a:rPr>
              <a:t>Espera siete días, hasta que yo venga a ti y te enseñe lo que has de hacer. </a:t>
            </a:r>
          </a:p>
        </p:txBody>
      </p:sp>
      <p:sp>
        <p:nvSpPr>
          <p:cNvPr id="18" name="1 CuadroTexto">
            <a:extLst>
              <a:ext uri="{FF2B5EF4-FFF2-40B4-BE49-F238E27FC236}">
                <a16:creationId xmlns:a16="http://schemas.microsoft.com/office/drawing/2014/main" id="{721F00D2-06D8-44EE-BC04-423F8AA7A966}"/>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11B2CBBD-699D-4671-9076-8C5E7714F3CA}"/>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1375853132"/>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256560" y="133353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251520" y="1847481"/>
            <a:ext cx="3960440" cy="2164503"/>
          </a:xfrm>
          <a:prstGeom prst="rect">
            <a:avLst/>
          </a:prstGeom>
          <a:noFill/>
        </p:spPr>
        <p:txBody>
          <a:bodyPr wrap="square" rtlCol="0">
            <a:spAutoFit/>
          </a:bodyPr>
          <a:lstStyle/>
          <a:p>
            <a:pPr algn="ctr">
              <a:lnSpc>
                <a:spcPts val="2300"/>
              </a:lnSpc>
            </a:pPr>
            <a:r>
              <a:rPr lang="es-ES" sz="2400" dirty="0">
                <a:solidFill>
                  <a:srgbClr val="FFFF00"/>
                </a:solidFill>
              </a:rPr>
              <a:t>Luego bajarás delante de mí a </a:t>
            </a:r>
            <a:r>
              <a:rPr lang="es-ES" sz="2400" dirty="0" err="1">
                <a:solidFill>
                  <a:srgbClr val="FFFF00"/>
                </a:solidFill>
              </a:rPr>
              <a:t>Gilgal</a:t>
            </a:r>
            <a:r>
              <a:rPr lang="es-ES" sz="2400" dirty="0">
                <a:solidFill>
                  <a:srgbClr val="FFFF00"/>
                </a:solidFill>
              </a:rPr>
              <a:t>;</a:t>
            </a:r>
            <a:r>
              <a:rPr lang="es-ES" sz="2400" dirty="0">
                <a:solidFill>
                  <a:schemeClr val="bg1"/>
                </a:solidFill>
              </a:rPr>
              <a:t> </a:t>
            </a:r>
            <a:r>
              <a:rPr lang="es-ES" sz="2400" dirty="0">
                <a:solidFill>
                  <a:srgbClr val="00B0F0"/>
                </a:solidFill>
              </a:rPr>
              <a:t>entonces descenderé yo a ti para ofrecer holocaustos y sacrificar ofrendas de paz. </a:t>
            </a:r>
            <a:r>
              <a:rPr lang="es-ES" sz="2400" dirty="0">
                <a:solidFill>
                  <a:srgbClr val="FFFF00"/>
                </a:solidFill>
              </a:rPr>
              <a:t>Espera siete días, hasta que yo venga a ti y te enseñe lo que has de hacer.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1048648" y="503579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251520" y="5533730"/>
            <a:ext cx="8712968" cy="1279646"/>
          </a:xfrm>
          <a:prstGeom prst="rect">
            <a:avLst/>
          </a:prstGeom>
          <a:noFill/>
        </p:spPr>
        <p:txBody>
          <a:bodyPr wrap="square" rtlCol="0">
            <a:spAutoFit/>
          </a:bodyPr>
          <a:lstStyle/>
          <a:p>
            <a:pPr algn="ctr">
              <a:lnSpc>
                <a:spcPts val="2300"/>
              </a:lnSpc>
            </a:pPr>
            <a:r>
              <a:rPr lang="es-ES" sz="2400" dirty="0">
                <a:solidFill>
                  <a:schemeClr val="bg1"/>
                </a:solidFill>
              </a:rPr>
              <a:t>Entonces los filisteos se juntaron para pelear contra Israel, treinta mil carros, seis mil hombres de a caballo, y pueblo numeroso como la arena que está a la orilla del mar; y subieron y acamparon en </a:t>
            </a:r>
            <a:r>
              <a:rPr lang="es-ES" sz="2400" dirty="0" err="1">
                <a:solidFill>
                  <a:schemeClr val="bg1"/>
                </a:solidFill>
              </a:rPr>
              <a:t>Micmas</a:t>
            </a:r>
            <a:r>
              <a:rPr lang="es-ES" sz="2400" dirty="0">
                <a:solidFill>
                  <a:schemeClr val="bg1"/>
                </a:solidFill>
              </a:rPr>
              <a:t>, al oriente de </a:t>
            </a:r>
            <a:r>
              <a:rPr lang="es-ES" sz="2400" dirty="0" err="1">
                <a:solidFill>
                  <a:schemeClr val="bg1"/>
                </a:solidFill>
              </a:rPr>
              <a:t>Bet</a:t>
            </a:r>
            <a:r>
              <a:rPr lang="es-ES" sz="2400" dirty="0">
                <a:solidFill>
                  <a:schemeClr val="bg1"/>
                </a:solidFill>
              </a:rPr>
              <a:t>-avén. </a:t>
            </a:r>
          </a:p>
        </p:txBody>
      </p:sp>
      <p:sp>
        <p:nvSpPr>
          <p:cNvPr id="21" name="1 CuadroTexto">
            <a:extLst>
              <a:ext uri="{FF2B5EF4-FFF2-40B4-BE49-F238E27FC236}">
                <a16:creationId xmlns:a16="http://schemas.microsoft.com/office/drawing/2014/main" id="{5E6D12E3-2238-42FF-9E06-C9BF8CB259C8}"/>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1F013933-6EB4-471F-A42C-7D46189EF51C}"/>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4987210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256560" y="133353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251520" y="1847481"/>
            <a:ext cx="3960440" cy="2164503"/>
          </a:xfrm>
          <a:prstGeom prst="rect">
            <a:avLst/>
          </a:prstGeom>
          <a:noFill/>
        </p:spPr>
        <p:txBody>
          <a:bodyPr wrap="square" rtlCol="0">
            <a:spAutoFit/>
          </a:bodyPr>
          <a:lstStyle/>
          <a:p>
            <a:pPr algn="ctr">
              <a:lnSpc>
                <a:spcPts val="2300"/>
              </a:lnSpc>
            </a:pPr>
            <a:r>
              <a:rPr lang="es-ES" sz="2400" dirty="0">
                <a:solidFill>
                  <a:srgbClr val="FFFF00"/>
                </a:solidFill>
              </a:rPr>
              <a:t>Luego bajarás delante de mí a </a:t>
            </a:r>
            <a:r>
              <a:rPr lang="es-ES" sz="2400" dirty="0" err="1">
                <a:solidFill>
                  <a:srgbClr val="FFFF00"/>
                </a:solidFill>
              </a:rPr>
              <a:t>Gilgal</a:t>
            </a:r>
            <a:r>
              <a:rPr lang="es-ES" sz="2400" dirty="0">
                <a:solidFill>
                  <a:srgbClr val="FFFF00"/>
                </a:solidFill>
              </a:rPr>
              <a:t>;</a:t>
            </a:r>
            <a:r>
              <a:rPr lang="es-ES" sz="2400" dirty="0">
                <a:solidFill>
                  <a:schemeClr val="bg1"/>
                </a:solidFill>
              </a:rPr>
              <a:t> </a:t>
            </a:r>
            <a:r>
              <a:rPr lang="es-ES" sz="2400" dirty="0">
                <a:solidFill>
                  <a:srgbClr val="00B0F0"/>
                </a:solidFill>
              </a:rPr>
              <a:t>entonces descenderé yo a ti para ofrecer holocaustos y sacrificar ofrendas de paz. </a:t>
            </a:r>
            <a:r>
              <a:rPr lang="es-ES" sz="2400" dirty="0">
                <a:solidFill>
                  <a:srgbClr val="FFFF00"/>
                </a:solidFill>
              </a:rPr>
              <a:t>Espera siete días, hasta que yo venga a ti y te enseñe lo que has de hacer.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1048648" y="503579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251520" y="5533730"/>
            <a:ext cx="8712968" cy="1279646"/>
          </a:xfrm>
          <a:prstGeom prst="rect">
            <a:avLst/>
          </a:prstGeom>
          <a:noFill/>
        </p:spPr>
        <p:txBody>
          <a:bodyPr wrap="square" rtlCol="0">
            <a:spAutoFit/>
          </a:bodyPr>
          <a:lstStyle/>
          <a:p>
            <a:pPr algn="ctr">
              <a:lnSpc>
                <a:spcPts val="2300"/>
              </a:lnSpc>
            </a:pPr>
            <a:r>
              <a:rPr lang="es-ES" sz="2400" dirty="0">
                <a:solidFill>
                  <a:srgbClr val="FFFF00"/>
                </a:solidFill>
              </a:rPr>
              <a:t>Entonces los filisteos se juntaron para pelear contra Israel, treinta mil carros, seis mil hombres de a caballo, y pueblo numeroso como la arena que está a la orilla del mar; </a:t>
            </a:r>
            <a:r>
              <a:rPr lang="es-ES" sz="2400" dirty="0">
                <a:solidFill>
                  <a:schemeClr val="bg1"/>
                </a:solidFill>
              </a:rPr>
              <a:t>y subieron y acamparon en </a:t>
            </a:r>
            <a:r>
              <a:rPr lang="es-ES" sz="2400" dirty="0" err="1">
                <a:solidFill>
                  <a:schemeClr val="bg1"/>
                </a:solidFill>
              </a:rPr>
              <a:t>Micmas</a:t>
            </a:r>
            <a:r>
              <a:rPr lang="es-ES" sz="2400" dirty="0">
                <a:solidFill>
                  <a:schemeClr val="bg1"/>
                </a:solidFill>
              </a:rPr>
              <a:t>, al oriente de </a:t>
            </a:r>
            <a:r>
              <a:rPr lang="es-ES" sz="2400" dirty="0" err="1">
                <a:solidFill>
                  <a:schemeClr val="bg1"/>
                </a:solidFill>
              </a:rPr>
              <a:t>Bet</a:t>
            </a:r>
            <a:r>
              <a:rPr lang="es-ES" sz="2400" dirty="0">
                <a:solidFill>
                  <a:schemeClr val="bg1"/>
                </a:solidFill>
              </a:rPr>
              <a:t>-avén. </a:t>
            </a:r>
          </a:p>
        </p:txBody>
      </p:sp>
      <p:sp>
        <p:nvSpPr>
          <p:cNvPr id="18" name="1 CuadroTexto">
            <a:extLst>
              <a:ext uri="{FF2B5EF4-FFF2-40B4-BE49-F238E27FC236}">
                <a16:creationId xmlns:a16="http://schemas.microsoft.com/office/drawing/2014/main" id="{C890C119-EC07-482A-8249-5D91AE20CDA1}"/>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3040090B-DFCC-408D-A12C-FED039A31EA2}"/>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247609078"/>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256560" y="133353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251520" y="1847481"/>
            <a:ext cx="3960440" cy="2164503"/>
          </a:xfrm>
          <a:prstGeom prst="rect">
            <a:avLst/>
          </a:prstGeom>
          <a:noFill/>
        </p:spPr>
        <p:txBody>
          <a:bodyPr wrap="square" rtlCol="0">
            <a:spAutoFit/>
          </a:bodyPr>
          <a:lstStyle/>
          <a:p>
            <a:pPr algn="ctr">
              <a:lnSpc>
                <a:spcPts val="2300"/>
              </a:lnSpc>
            </a:pPr>
            <a:r>
              <a:rPr lang="es-ES" sz="2400" dirty="0">
                <a:solidFill>
                  <a:srgbClr val="FFFF00"/>
                </a:solidFill>
              </a:rPr>
              <a:t>Luego bajarás delante de mí a </a:t>
            </a:r>
            <a:r>
              <a:rPr lang="es-ES" sz="2400" dirty="0" err="1">
                <a:solidFill>
                  <a:srgbClr val="FFFF00"/>
                </a:solidFill>
              </a:rPr>
              <a:t>Gilgal</a:t>
            </a:r>
            <a:r>
              <a:rPr lang="es-ES" sz="2400" dirty="0">
                <a:solidFill>
                  <a:srgbClr val="FFFF00"/>
                </a:solidFill>
              </a:rPr>
              <a:t>;</a:t>
            </a:r>
            <a:r>
              <a:rPr lang="es-ES" sz="2400" dirty="0">
                <a:solidFill>
                  <a:schemeClr val="bg1"/>
                </a:solidFill>
              </a:rPr>
              <a:t> </a:t>
            </a:r>
            <a:r>
              <a:rPr lang="es-ES" sz="2400" dirty="0">
                <a:solidFill>
                  <a:srgbClr val="00B0F0"/>
                </a:solidFill>
              </a:rPr>
              <a:t>entonces descenderé yo a ti para ofrecer holocaustos y sacrificar ofrendas de paz. </a:t>
            </a:r>
            <a:r>
              <a:rPr lang="es-ES" sz="2400" dirty="0">
                <a:solidFill>
                  <a:srgbClr val="FFFF00"/>
                </a:solidFill>
              </a:rPr>
              <a:t>Espera siete días, hasta que yo venga a ti y te enseñe lo que has de hacer.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1048648" y="503579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251520" y="5533730"/>
            <a:ext cx="8712968" cy="1279646"/>
          </a:xfrm>
          <a:prstGeom prst="rect">
            <a:avLst/>
          </a:prstGeom>
          <a:noFill/>
        </p:spPr>
        <p:txBody>
          <a:bodyPr wrap="square" rtlCol="0">
            <a:spAutoFit/>
          </a:bodyPr>
          <a:lstStyle/>
          <a:p>
            <a:pPr algn="ctr">
              <a:lnSpc>
                <a:spcPts val="2300"/>
              </a:lnSpc>
            </a:pPr>
            <a:r>
              <a:rPr lang="es-ES" sz="2400" dirty="0">
                <a:solidFill>
                  <a:srgbClr val="FFFF00"/>
                </a:solidFill>
              </a:rPr>
              <a:t>Entonces los filisteos se juntaron para pelear contra Israel, treinta mil carros, seis mil hombres de a caballo, y pueblo numeroso como la arena que está a la orilla del mar; </a:t>
            </a:r>
            <a:r>
              <a:rPr lang="es-ES" sz="2400" dirty="0">
                <a:solidFill>
                  <a:srgbClr val="00B0F0"/>
                </a:solidFill>
              </a:rPr>
              <a:t>y subieron y acamparon en </a:t>
            </a:r>
            <a:r>
              <a:rPr lang="es-ES" sz="2400" dirty="0" err="1">
                <a:solidFill>
                  <a:srgbClr val="00B0F0"/>
                </a:solidFill>
              </a:rPr>
              <a:t>Micmas</a:t>
            </a:r>
            <a:r>
              <a:rPr lang="es-ES" sz="2400" dirty="0">
                <a:solidFill>
                  <a:srgbClr val="00B0F0"/>
                </a:solidFill>
              </a:rPr>
              <a:t>, al oriente de </a:t>
            </a:r>
            <a:r>
              <a:rPr lang="es-ES" sz="2400" dirty="0" err="1">
                <a:solidFill>
                  <a:srgbClr val="00B0F0"/>
                </a:solidFill>
              </a:rPr>
              <a:t>Bet</a:t>
            </a:r>
            <a:r>
              <a:rPr lang="es-ES" sz="2400" dirty="0">
                <a:solidFill>
                  <a:srgbClr val="00B0F0"/>
                </a:solidFill>
              </a:rPr>
              <a:t>-avén. </a:t>
            </a:r>
          </a:p>
        </p:txBody>
      </p:sp>
      <p:sp>
        <p:nvSpPr>
          <p:cNvPr id="18" name="1 CuadroTexto">
            <a:extLst>
              <a:ext uri="{FF2B5EF4-FFF2-40B4-BE49-F238E27FC236}">
                <a16:creationId xmlns:a16="http://schemas.microsoft.com/office/drawing/2014/main" id="{A6954026-47AD-4DE5-8188-C4CDDF7C8DAA}"/>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4F557799-7094-4A26-8834-1CA2DB8F2501}"/>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1291924858"/>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256560" y="133353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251520" y="1847481"/>
            <a:ext cx="3960440" cy="2164503"/>
          </a:xfrm>
          <a:prstGeom prst="rect">
            <a:avLst/>
          </a:prstGeom>
          <a:noFill/>
        </p:spPr>
        <p:txBody>
          <a:bodyPr wrap="square" rtlCol="0">
            <a:spAutoFit/>
          </a:bodyPr>
          <a:lstStyle/>
          <a:p>
            <a:pPr algn="ctr">
              <a:lnSpc>
                <a:spcPts val="2300"/>
              </a:lnSpc>
            </a:pPr>
            <a:r>
              <a:rPr lang="es-ES" sz="2400" dirty="0">
                <a:solidFill>
                  <a:srgbClr val="FFFF00"/>
                </a:solidFill>
              </a:rPr>
              <a:t>Luego bajarás delante de mí a </a:t>
            </a:r>
            <a:r>
              <a:rPr lang="es-ES" sz="2400" dirty="0" err="1">
                <a:solidFill>
                  <a:srgbClr val="FFFF00"/>
                </a:solidFill>
              </a:rPr>
              <a:t>Gilgal</a:t>
            </a:r>
            <a:r>
              <a:rPr lang="es-ES" sz="2400" dirty="0">
                <a:solidFill>
                  <a:srgbClr val="FFFF00"/>
                </a:solidFill>
              </a:rPr>
              <a:t>;</a:t>
            </a:r>
            <a:r>
              <a:rPr lang="es-ES" sz="2400" dirty="0">
                <a:solidFill>
                  <a:schemeClr val="bg1"/>
                </a:solidFill>
              </a:rPr>
              <a:t> </a:t>
            </a:r>
            <a:r>
              <a:rPr lang="es-ES" sz="2400" dirty="0">
                <a:solidFill>
                  <a:srgbClr val="00B0F0"/>
                </a:solidFill>
              </a:rPr>
              <a:t>entonces descenderé yo a ti para ofrecer holocaustos y sacrificar ofrendas de paz. </a:t>
            </a:r>
            <a:r>
              <a:rPr lang="es-ES" sz="2400" dirty="0">
                <a:solidFill>
                  <a:srgbClr val="FFFF00"/>
                </a:solidFill>
              </a:rPr>
              <a:t>Espera siete días, hasta que yo venga a ti y te enseñe lo que has de hacer.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971600" y="480171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107504" y="5328388"/>
            <a:ext cx="8856984" cy="1513684"/>
          </a:xfrm>
          <a:prstGeom prst="rect">
            <a:avLst/>
          </a:prstGeom>
          <a:noFill/>
        </p:spPr>
        <p:txBody>
          <a:bodyPr wrap="square" rtlCol="0">
            <a:spAutoFit/>
          </a:bodyPr>
          <a:lstStyle/>
          <a:p>
            <a:pPr algn="ctr">
              <a:lnSpc>
                <a:spcPts val="2200"/>
              </a:lnSpc>
            </a:pPr>
            <a:r>
              <a:rPr lang="es-ES" sz="2400" dirty="0">
                <a:solidFill>
                  <a:schemeClr val="bg1"/>
                </a:solidFill>
              </a:rPr>
              <a:t>Y él esperó siete días, conforme al plazo que Samuel había dicho; pero Samuel no venía a </a:t>
            </a:r>
            <a:r>
              <a:rPr lang="es-ES" sz="2400" dirty="0" err="1">
                <a:solidFill>
                  <a:schemeClr val="bg1"/>
                </a:solidFill>
              </a:rPr>
              <a:t>Gilgal</a:t>
            </a:r>
            <a:r>
              <a:rPr lang="es-ES" sz="2400" dirty="0">
                <a:solidFill>
                  <a:schemeClr val="bg1"/>
                </a:solidFill>
              </a:rPr>
              <a:t>, y el pueblo se le desertaba. Entonces dijo Saúl: Traedme holocausto y ofrendas de paz. Y ofreció el holocausto. Y cuando él acababa de ofrecer el holocausto, he aquí Samuel que venía; y Saúl salió a recibirle, para saludarle. </a:t>
            </a:r>
          </a:p>
        </p:txBody>
      </p:sp>
      <p:sp>
        <p:nvSpPr>
          <p:cNvPr id="18" name="1 CuadroTexto">
            <a:extLst>
              <a:ext uri="{FF2B5EF4-FFF2-40B4-BE49-F238E27FC236}">
                <a16:creationId xmlns:a16="http://schemas.microsoft.com/office/drawing/2014/main" id="{B334D836-EA07-4FEB-B3A2-7E6742D59F1A}"/>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7E3F6D5-FD00-42E3-9A3A-2E794E0251B2}"/>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27089553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256560" y="133353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251520" y="1847481"/>
            <a:ext cx="3960440" cy="2164503"/>
          </a:xfrm>
          <a:prstGeom prst="rect">
            <a:avLst/>
          </a:prstGeom>
          <a:noFill/>
        </p:spPr>
        <p:txBody>
          <a:bodyPr wrap="square" rtlCol="0">
            <a:spAutoFit/>
          </a:bodyPr>
          <a:lstStyle/>
          <a:p>
            <a:pPr algn="ctr">
              <a:lnSpc>
                <a:spcPts val="2300"/>
              </a:lnSpc>
            </a:pPr>
            <a:r>
              <a:rPr lang="es-ES" sz="2400" dirty="0">
                <a:solidFill>
                  <a:srgbClr val="FFFF00"/>
                </a:solidFill>
              </a:rPr>
              <a:t>Luego bajarás delante de mí a </a:t>
            </a:r>
            <a:r>
              <a:rPr lang="es-ES" sz="2400" dirty="0" err="1">
                <a:solidFill>
                  <a:srgbClr val="FFFF00"/>
                </a:solidFill>
              </a:rPr>
              <a:t>Gilgal</a:t>
            </a:r>
            <a:r>
              <a:rPr lang="es-ES" sz="2400" dirty="0">
                <a:solidFill>
                  <a:srgbClr val="FFFF00"/>
                </a:solidFill>
              </a:rPr>
              <a:t>;</a:t>
            </a:r>
            <a:r>
              <a:rPr lang="es-ES" sz="2400" dirty="0">
                <a:solidFill>
                  <a:schemeClr val="bg1"/>
                </a:solidFill>
              </a:rPr>
              <a:t> </a:t>
            </a:r>
            <a:r>
              <a:rPr lang="es-ES" sz="2400" dirty="0">
                <a:solidFill>
                  <a:srgbClr val="00B0F0"/>
                </a:solidFill>
              </a:rPr>
              <a:t>entonces descenderé yo a ti para ofrecer holocaustos y sacrificar ofrendas de paz. </a:t>
            </a:r>
            <a:r>
              <a:rPr lang="es-ES" sz="2400" dirty="0">
                <a:solidFill>
                  <a:srgbClr val="FFFF00"/>
                </a:solidFill>
              </a:rPr>
              <a:t>Espera siete días, hasta que yo venga a ti y te enseñe lo que has de hacer.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971600" y="480171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107504" y="5328388"/>
            <a:ext cx="8856984" cy="1513684"/>
          </a:xfrm>
          <a:prstGeom prst="rect">
            <a:avLst/>
          </a:prstGeom>
          <a:noFill/>
        </p:spPr>
        <p:txBody>
          <a:bodyPr wrap="square" rtlCol="0">
            <a:spAutoFit/>
          </a:bodyPr>
          <a:lstStyle/>
          <a:p>
            <a:pPr algn="ctr">
              <a:lnSpc>
                <a:spcPts val="2200"/>
              </a:lnSpc>
            </a:pPr>
            <a:r>
              <a:rPr lang="es-ES" sz="2400" dirty="0">
                <a:solidFill>
                  <a:srgbClr val="FFFF00"/>
                </a:solidFill>
              </a:rPr>
              <a:t>Y él esperó siete días, conforme al plazo que Samuel había dicho; </a:t>
            </a:r>
            <a:r>
              <a:rPr lang="es-ES" sz="2400" dirty="0">
                <a:solidFill>
                  <a:schemeClr val="bg1"/>
                </a:solidFill>
              </a:rPr>
              <a:t>pero Samuel no venía a </a:t>
            </a:r>
            <a:r>
              <a:rPr lang="es-ES" sz="2400" dirty="0" err="1">
                <a:solidFill>
                  <a:schemeClr val="bg1"/>
                </a:solidFill>
              </a:rPr>
              <a:t>Gilgal</a:t>
            </a:r>
            <a:r>
              <a:rPr lang="es-ES" sz="2400" dirty="0">
                <a:solidFill>
                  <a:schemeClr val="bg1"/>
                </a:solidFill>
              </a:rPr>
              <a:t>, y el pueblo se le desertaba. Entonces dijo Saúl: Traedme holocausto y ofrendas de paz. Y ofreció el holocausto. Y cuando él acababa de ofrecer el holocausto, he aquí Samuel que venía; y Saúl salió a recibirle, para saludarle. </a:t>
            </a:r>
          </a:p>
        </p:txBody>
      </p:sp>
      <p:sp>
        <p:nvSpPr>
          <p:cNvPr id="18" name="1 CuadroTexto">
            <a:extLst>
              <a:ext uri="{FF2B5EF4-FFF2-40B4-BE49-F238E27FC236}">
                <a16:creationId xmlns:a16="http://schemas.microsoft.com/office/drawing/2014/main" id="{0880DB76-D843-4795-B5B2-2751DEFA786A}"/>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D640C00-0D59-42F1-BC5A-2297F3A3611E}"/>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4289296620"/>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256560" y="133353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251520" y="1847481"/>
            <a:ext cx="3960440" cy="2164503"/>
          </a:xfrm>
          <a:prstGeom prst="rect">
            <a:avLst/>
          </a:prstGeom>
          <a:noFill/>
        </p:spPr>
        <p:txBody>
          <a:bodyPr wrap="square" rtlCol="0">
            <a:spAutoFit/>
          </a:bodyPr>
          <a:lstStyle/>
          <a:p>
            <a:pPr algn="ctr">
              <a:lnSpc>
                <a:spcPts val="2300"/>
              </a:lnSpc>
            </a:pPr>
            <a:r>
              <a:rPr lang="es-ES" sz="2400" dirty="0">
                <a:solidFill>
                  <a:srgbClr val="FFFF00"/>
                </a:solidFill>
              </a:rPr>
              <a:t>Luego bajarás delante de mí a </a:t>
            </a:r>
            <a:r>
              <a:rPr lang="es-ES" sz="2400" dirty="0" err="1">
                <a:solidFill>
                  <a:srgbClr val="FFFF00"/>
                </a:solidFill>
              </a:rPr>
              <a:t>Gilgal</a:t>
            </a:r>
            <a:r>
              <a:rPr lang="es-ES" sz="2400" dirty="0">
                <a:solidFill>
                  <a:srgbClr val="FFFF00"/>
                </a:solidFill>
              </a:rPr>
              <a:t>;</a:t>
            </a:r>
            <a:r>
              <a:rPr lang="es-ES" sz="2400" dirty="0">
                <a:solidFill>
                  <a:schemeClr val="bg1"/>
                </a:solidFill>
              </a:rPr>
              <a:t> </a:t>
            </a:r>
            <a:r>
              <a:rPr lang="es-ES" sz="2400" dirty="0">
                <a:solidFill>
                  <a:srgbClr val="00B0F0"/>
                </a:solidFill>
              </a:rPr>
              <a:t>entonces descenderé yo a ti para ofrecer holocaustos y sacrificar ofrendas de paz. </a:t>
            </a:r>
            <a:r>
              <a:rPr lang="es-ES" sz="2400" dirty="0">
                <a:solidFill>
                  <a:srgbClr val="FFFF00"/>
                </a:solidFill>
              </a:rPr>
              <a:t>Espera siete días, hasta que yo venga a ti y te enseñe lo que has de hacer.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971600" y="480171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107504" y="5328388"/>
            <a:ext cx="8856984" cy="1513684"/>
          </a:xfrm>
          <a:prstGeom prst="rect">
            <a:avLst/>
          </a:prstGeom>
          <a:noFill/>
        </p:spPr>
        <p:txBody>
          <a:bodyPr wrap="square" rtlCol="0">
            <a:spAutoFit/>
          </a:bodyPr>
          <a:lstStyle/>
          <a:p>
            <a:pPr algn="ctr">
              <a:lnSpc>
                <a:spcPts val="2200"/>
              </a:lnSpc>
            </a:pPr>
            <a:r>
              <a:rPr lang="es-ES" sz="2400" dirty="0">
                <a:solidFill>
                  <a:srgbClr val="FFFF00"/>
                </a:solidFill>
              </a:rPr>
              <a:t>Y él esperó siete días, conforme al plazo que Samuel había dicho; </a:t>
            </a:r>
            <a:r>
              <a:rPr lang="es-ES" sz="2400" dirty="0">
                <a:solidFill>
                  <a:srgbClr val="00B0F0"/>
                </a:solidFill>
              </a:rPr>
              <a:t>pero Samuel no venía a </a:t>
            </a:r>
            <a:r>
              <a:rPr lang="es-ES" sz="2400" dirty="0" err="1">
                <a:solidFill>
                  <a:srgbClr val="00B0F0"/>
                </a:solidFill>
              </a:rPr>
              <a:t>Gilgal</a:t>
            </a:r>
            <a:r>
              <a:rPr lang="es-ES" sz="2400" dirty="0">
                <a:solidFill>
                  <a:srgbClr val="00B0F0"/>
                </a:solidFill>
              </a:rPr>
              <a:t>, y el pueblo se le desertaba. </a:t>
            </a:r>
            <a:r>
              <a:rPr lang="es-ES" sz="2400" dirty="0">
                <a:solidFill>
                  <a:schemeClr val="bg1"/>
                </a:solidFill>
              </a:rPr>
              <a:t>Entonces dijo Saúl: Traedme holocausto y ofrendas de paz. Y ofreció el holocausto. Y cuando él acababa de ofrecer el holocausto, he aquí Samuel que venía; y Saúl salió a recibirle, para saludarle. </a:t>
            </a:r>
          </a:p>
        </p:txBody>
      </p:sp>
      <p:sp>
        <p:nvSpPr>
          <p:cNvPr id="21" name="1 CuadroTexto">
            <a:extLst>
              <a:ext uri="{FF2B5EF4-FFF2-40B4-BE49-F238E27FC236}">
                <a16:creationId xmlns:a16="http://schemas.microsoft.com/office/drawing/2014/main" id="{FD38C38D-8560-498E-9768-C9B51778F396}"/>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48AF7482-DBE7-45D3-99A2-0B84BC833650}"/>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608262425"/>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256560" y="133353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251520" y="1847481"/>
            <a:ext cx="3960440" cy="2164503"/>
          </a:xfrm>
          <a:prstGeom prst="rect">
            <a:avLst/>
          </a:prstGeom>
          <a:noFill/>
        </p:spPr>
        <p:txBody>
          <a:bodyPr wrap="square" rtlCol="0">
            <a:spAutoFit/>
          </a:bodyPr>
          <a:lstStyle/>
          <a:p>
            <a:pPr algn="ctr">
              <a:lnSpc>
                <a:spcPts val="2300"/>
              </a:lnSpc>
            </a:pPr>
            <a:r>
              <a:rPr lang="es-ES" sz="2400" dirty="0">
                <a:solidFill>
                  <a:srgbClr val="FFFF00"/>
                </a:solidFill>
              </a:rPr>
              <a:t>Luego bajarás delante de mí a </a:t>
            </a:r>
            <a:r>
              <a:rPr lang="es-ES" sz="2400" dirty="0" err="1">
                <a:solidFill>
                  <a:srgbClr val="FFFF00"/>
                </a:solidFill>
              </a:rPr>
              <a:t>Gilgal</a:t>
            </a:r>
            <a:r>
              <a:rPr lang="es-ES" sz="2400" dirty="0">
                <a:solidFill>
                  <a:srgbClr val="FFFF00"/>
                </a:solidFill>
              </a:rPr>
              <a:t>;</a:t>
            </a:r>
            <a:r>
              <a:rPr lang="es-ES" sz="2400" dirty="0">
                <a:solidFill>
                  <a:schemeClr val="bg1"/>
                </a:solidFill>
              </a:rPr>
              <a:t> </a:t>
            </a:r>
            <a:r>
              <a:rPr lang="es-ES" sz="2400" dirty="0">
                <a:solidFill>
                  <a:srgbClr val="00B0F0"/>
                </a:solidFill>
              </a:rPr>
              <a:t>entonces descenderé yo a ti para ofrecer holocaustos y sacrificar ofrendas de paz. </a:t>
            </a:r>
            <a:r>
              <a:rPr lang="es-ES" sz="2400" dirty="0">
                <a:solidFill>
                  <a:srgbClr val="FFFF00"/>
                </a:solidFill>
              </a:rPr>
              <a:t>Espera siete días, hasta que yo venga a ti y te enseñe lo que has de hacer.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971600" y="480171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107504" y="5328388"/>
            <a:ext cx="8856984" cy="1513684"/>
          </a:xfrm>
          <a:prstGeom prst="rect">
            <a:avLst/>
          </a:prstGeom>
          <a:noFill/>
        </p:spPr>
        <p:txBody>
          <a:bodyPr wrap="square" rtlCol="0">
            <a:spAutoFit/>
          </a:bodyPr>
          <a:lstStyle/>
          <a:p>
            <a:pPr algn="ctr">
              <a:lnSpc>
                <a:spcPts val="2200"/>
              </a:lnSpc>
            </a:pPr>
            <a:r>
              <a:rPr lang="es-ES" sz="2400" dirty="0">
                <a:solidFill>
                  <a:srgbClr val="FFFF00"/>
                </a:solidFill>
              </a:rPr>
              <a:t>Y él esperó siete días, conforme al plazo que Samuel había dicho; </a:t>
            </a:r>
            <a:r>
              <a:rPr lang="es-ES" sz="2400" dirty="0">
                <a:solidFill>
                  <a:srgbClr val="00B0F0"/>
                </a:solidFill>
              </a:rPr>
              <a:t>pero Samuel no venía a </a:t>
            </a:r>
            <a:r>
              <a:rPr lang="es-ES" sz="2400" dirty="0" err="1">
                <a:solidFill>
                  <a:srgbClr val="00B0F0"/>
                </a:solidFill>
              </a:rPr>
              <a:t>Gilgal</a:t>
            </a:r>
            <a:r>
              <a:rPr lang="es-ES" sz="2400" dirty="0">
                <a:solidFill>
                  <a:srgbClr val="00B0F0"/>
                </a:solidFill>
              </a:rPr>
              <a:t>, y el pueblo se le desertaba. </a:t>
            </a:r>
            <a:r>
              <a:rPr lang="es-ES" sz="2400" dirty="0">
                <a:solidFill>
                  <a:srgbClr val="FFFF00"/>
                </a:solidFill>
              </a:rPr>
              <a:t>Entonces dijo Saúl: Traedme holocausto y ofrendas de paz.</a:t>
            </a:r>
            <a:r>
              <a:rPr lang="es-ES" sz="2400" dirty="0">
                <a:solidFill>
                  <a:schemeClr val="bg1"/>
                </a:solidFill>
              </a:rPr>
              <a:t> Y ofreció el holocausto. Y cuando él acababa de ofrecer el holocausto, he aquí Samuel que venía; y Saúl salió a recibirle, para saludarle. </a:t>
            </a:r>
          </a:p>
        </p:txBody>
      </p:sp>
      <p:sp>
        <p:nvSpPr>
          <p:cNvPr id="18" name="1 CuadroTexto">
            <a:extLst>
              <a:ext uri="{FF2B5EF4-FFF2-40B4-BE49-F238E27FC236}">
                <a16:creationId xmlns:a16="http://schemas.microsoft.com/office/drawing/2014/main" id="{C4A1E037-74FA-4D27-BA4A-8BBF666CDC95}"/>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4D3D7E7F-D213-4E9E-8DA9-FC8F1E39F392}"/>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2470775601"/>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256560" y="133353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251520" y="1847481"/>
            <a:ext cx="3960440" cy="2164503"/>
          </a:xfrm>
          <a:prstGeom prst="rect">
            <a:avLst/>
          </a:prstGeom>
          <a:noFill/>
        </p:spPr>
        <p:txBody>
          <a:bodyPr wrap="square" rtlCol="0">
            <a:spAutoFit/>
          </a:bodyPr>
          <a:lstStyle/>
          <a:p>
            <a:pPr algn="ctr">
              <a:lnSpc>
                <a:spcPts val="2300"/>
              </a:lnSpc>
            </a:pPr>
            <a:r>
              <a:rPr lang="es-ES" sz="2400" dirty="0">
                <a:solidFill>
                  <a:srgbClr val="FFFF00"/>
                </a:solidFill>
              </a:rPr>
              <a:t>Luego bajarás delante de mí a </a:t>
            </a:r>
            <a:r>
              <a:rPr lang="es-ES" sz="2400" dirty="0" err="1">
                <a:solidFill>
                  <a:srgbClr val="FFFF00"/>
                </a:solidFill>
              </a:rPr>
              <a:t>Gilgal</a:t>
            </a:r>
            <a:r>
              <a:rPr lang="es-ES" sz="2400" dirty="0">
                <a:solidFill>
                  <a:srgbClr val="FFFF00"/>
                </a:solidFill>
              </a:rPr>
              <a:t>;</a:t>
            </a:r>
            <a:r>
              <a:rPr lang="es-ES" sz="2400" dirty="0">
                <a:solidFill>
                  <a:schemeClr val="bg1"/>
                </a:solidFill>
              </a:rPr>
              <a:t> </a:t>
            </a:r>
            <a:r>
              <a:rPr lang="es-ES" sz="2400" dirty="0">
                <a:solidFill>
                  <a:srgbClr val="00B0F0"/>
                </a:solidFill>
              </a:rPr>
              <a:t>entonces descenderé yo a ti para ofrecer holocaustos y sacrificar ofrendas de paz. </a:t>
            </a:r>
            <a:r>
              <a:rPr lang="es-ES" sz="2400" dirty="0">
                <a:solidFill>
                  <a:srgbClr val="FFFF00"/>
                </a:solidFill>
              </a:rPr>
              <a:t>Espera siete días, hasta que yo venga a ti y te enseñe lo que has de hacer.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971600" y="480171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107504" y="5328388"/>
            <a:ext cx="8856984" cy="1513684"/>
          </a:xfrm>
          <a:prstGeom prst="rect">
            <a:avLst/>
          </a:prstGeom>
          <a:noFill/>
        </p:spPr>
        <p:txBody>
          <a:bodyPr wrap="square" rtlCol="0">
            <a:spAutoFit/>
          </a:bodyPr>
          <a:lstStyle/>
          <a:p>
            <a:pPr algn="ctr">
              <a:lnSpc>
                <a:spcPts val="2200"/>
              </a:lnSpc>
            </a:pPr>
            <a:r>
              <a:rPr lang="es-ES" sz="2400" dirty="0">
                <a:solidFill>
                  <a:srgbClr val="FFFF00"/>
                </a:solidFill>
              </a:rPr>
              <a:t>Y él esperó siete días, conforme al plazo que Samuel había dicho; </a:t>
            </a:r>
            <a:r>
              <a:rPr lang="es-ES" sz="2400" dirty="0">
                <a:solidFill>
                  <a:srgbClr val="00B0F0"/>
                </a:solidFill>
              </a:rPr>
              <a:t>pero Samuel no venía a </a:t>
            </a:r>
            <a:r>
              <a:rPr lang="es-ES" sz="2400" dirty="0" err="1">
                <a:solidFill>
                  <a:srgbClr val="00B0F0"/>
                </a:solidFill>
              </a:rPr>
              <a:t>Gilgal</a:t>
            </a:r>
            <a:r>
              <a:rPr lang="es-ES" sz="2400" dirty="0">
                <a:solidFill>
                  <a:srgbClr val="00B0F0"/>
                </a:solidFill>
              </a:rPr>
              <a:t>, y el pueblo se le desertaba. </a:t>
            </a:r>
            <a:r>
              <a:rPr lang="es-ES" sz="2400" dirty="0">
                <a:solidFill>
                  <a:srgbClr val="FFFF00"/>
                </a:solidFill>
              </a:rPr>
              <a:t>Entonces dijo Saúl: Traedme holocausto y ofrendas de paz.</a:t>
            </a:r>
            <a:r>
              <a:rPr lang="es-ES" sz="2400" dirty="0">
                <a:solidFill>
                  <a:schemeClr val="bg1"/>
                </a:solidFill>
              </a:rPr>
              <a:t> </a:t>
            </a:r>
            <a:r>
              <a:rPr lang="es-ES" sz="2400" dirty="0">
                <a:solidFill>
                  <a:srgbClr val="00B0F0"/>
                </a:solidFill>
              </a:rPr>
              <a:t>Y ofreció el holocausto. Y cuando él acababa de ofrecer el holocausto, he aquí Samuel que venía; y Saúl salió a recibirle, para saludarle. </a:t>
            </a:r>
          </a:p>
        </p:txBody>
      </p:sp>
      <p:sp>
        <p:nvSpPr>
          <p:cNvPr id="18" name="1 CuadroTexto">
            <a:extLst>
              <a:ext uri="{FF2B5EF4-FFF2-40B4-BE49-F238E27FC236}">
                <a16:creationId xmlns:a16="http://schemas.microsoft.com/office/drawing/2014/main" id="{5E312FAA-5CD9-4FA7-8473-3121EE6F0C64}"/>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F35238AA-FC6E-40FF-BD98-2CDB6E389754}"/>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2364206875"/>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311722" y="129082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36512" y="1819799"/>
            <a:ext cx="4681500" cy="3049361"/>
          </a:xfrm>
          <a:prstGeom prst="rect">
            <a:avLst/>
          </a:prstGeom>
          <a:noFill/>
        </p:spPr>
        <p:txBody>
          <a:bodyPr wrap="square" rtlCol="0">
            <a:spAutoFit/>
          </a:bodyPr>
          <a:lstStyle/>
          <a:p>
            <a:pPr algn="ctr">
              <a:lnSpc>
                <a:spcPts val="2300"/>
              </a:lnSpc>
            </a:pPr>
            <a:r>
              <a:rPr lang="es-ES" sz="2400" dirty="0">
                <a:solidFill>
                  <a:schemeClr val="bg1"/>
                </a:solidFill>
              </a:rPr>
              <a:t>Entonces Samuel dijo: ¿Qué has hecho? Y Saúl respondió: Porque vi que el pueblo se me desertaba, y que tú no venías dentro del plazo señalado, y que los filisteos estaban reunidos en </a:t>
            </a:r>
            <a:r>
              <a:rPr lang="es-ES" sz="2400" dirty="0" err="1">
                <a:solidFill>
                  <a:schemeClr val="bg1"/>
                </a:solidFill>
              </a:rPr>
              <a:t>Micmas</a:t>
            </a:r>
            <a:r>
              <a:rPr lang="es-ES" sz="2400" dirty="0">
                <a:solidFill>
                  <a:schemeClr val="bg1"/>
                </a:solidFill>
              </a:rPr>
              <a:t>, me dije: Ahora descenderán los filisteos contra mí a </a:t>
            </a:r>
            <a:r>
              <a:rPr lang="es-ES" sz="2400" dirty="0" err="1">
                <a:solidFill>
                  <a:schemeClr val="bg1"/>
                </a:solidFill>
              </a:rPr>
              <a:t>Gilgal</a:t>
            </a:r>
            <a:r>
              <a:rPr lang="es-ES" sz="2400" dirty="0">
                <a:solidFill>
                  <a:schemeClr val="bg1"/>
                </a:solidFill>
              </a:rPr>
              <a:t>, y yo no he implorado el favor de Jehová. Me esforcé, pues, y ofrecí holocausto.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971600" y="480171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107504" y="5328388"/>
            <a:ext cx="8856984" cy="1513684"/>
          </a:xfrm>
          <a:prstGeom prst="rect">
            <a:avLst/>
          </a:prstGeom>
          <a:noFill/>
        </p:spPr>
        <p:txBody>
          <a:bodyPr wrap="square" rtlCol="0">
            <a:spAutoFit/>
          </a:bodyPr>
          <a:lstStyle/>
          <a:p>
            <a:pPr algn="ctr">
              <a:lnSpc>
                <a:spcPts val="2200"/>
              </a:lnSpc>
            </a:pPr>
            <a:r>
              <a:rPr lang="es-ES" sz="2400" dirty="0">
                <a:solidFill>
                  <a:srgbClr val="FFFF00"/>
                </a:solidFill>
              </a:rPr>
              <a:t>Y él esperó siete días, conforme al plazo que Samuel había dicho; </a:t>
            </a:r>
            <a:r>
              <a:rPr lang="es-ES" sz="2400" dirty="0">
                <a:solidFill>
                  <a:srgbClr val="00B0F0"/>
                </a:solidFill>
              </a:rPr>
              <a:t>pero Samuel no venía a </a:t>
            </a:r>
            <a:r>
              <a:rPr lang="es-ES" sz="2400" dirty="0" err="1">
                <a:solidFill>
                  <a:srgbClr val="00B0F0"/>
                </a:solidFill>
              </a:rPr>
              <a:t>Gilgal</a:t>
            </a:r>
            <a:r>
              <a:rPr lang="es-ES" sz="2400" dirty="0">
                <a:solidFill>
                  <a:srgbClr val="00B0F0"/>
                </a:solidFill>
              </a:rPr>
              <a:t>, y el pueblo se le desertaba. </a:t>
            </a:r>
            <a:r>
              <a:rPr lang="es-ES" sz="2400" dirty="0">
                <a:solidFill>
                  <a:srgbClr val="FFFF00"/>
                </a:solidFill>
              </a:rPr>
              <a:t>Entonces dijo Saúl: Traedme holocausto y ofrendas de paz.</a:t>
            </a:r>
            <a:r>
              <a:rPr lang="es-ES" sz="2400" dirty="0">
                <a:solidFill>
                  <a:schemeClr val="bg1"/>
                </a:solidFill>
              </a:rPr>
              <a:t> </a:t>
            </a:r>
            <a:r>
              <a:rPr lang="es-ES" sz="2400" dirty="0">
                <a:solidFill>
                  <a:srgbClr val="00B0F0"/>
                </a:solidFill>
              </a:rPr>
              <a:t>Y ofreció el holocausto. Y cuando él acababa de ofrecer el holocausto, he aquí Samuel que venía; y Saúl salió a recibirle, para saludarle. </a:t>
            </a:r>
          </a:p>
        </p:txBody>
      </p:sp>
      <p:sp>
        <p:nvSpPr>
          <p:cNvPr id="18" name="1 CuadroTexto">
            <a:extLst>
              <a:ext uri="{FF2B5EF4-FFF2-40B4-BE49-F238E27FC236}">
                <a16:creationId xmlns:a16="http://schemas.microsoft.com/office/drawing/2014/main" id="{29EFF037-7AFC-4CB3-85A5-6CFA9FCCBF7A}"/>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A50CC82E-68D1-4674-862A-29D9D0EB59FD}"/>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38178199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311722" y="129082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36512" y="1819799"/>
            <a:ext cx="4681500" cy="3049361"/>
          </a:xfrm>
          <a:prstGeom prst="rect">
            <a:avLst/>
          </a:prstGeom>
          <a:noFill/>
        </p:spPr>
        <p:txBody>
          <a:bodyPr wrap="square" rtlCol="0">
            <a:spAutoFit/>
          </a:bodyPr>
          <a:lstStyle/>
          <a:p>
            <a:pPr algn="ctr">
              <a:lnSpc>
                <a:spcPts val="2300"/>
              </a:lnSpc>
            </a:pPr>
            <a:r>
              <a:rPr lang="es-ES" sz="2400" dirty="0">
                <a:solidFill>
                  <a:srgbClr val="FFFF00"/>
                </a:solidFill>
              </a:rPr>
              <a:t>Entonces Samuel dijo: ¿Qué has hecho?</a:t>
            </a:r>
            <a:r>
              <a:rPr lang="es-ES" sz="2400" dirty="0">
                <a:solidFill>
                  <a:schemeClr val="bg1"/>
                </a:solidFill>
              </a:rPr>
              <a:t> Y Saúl respondió: Porque vi que el pueblo se me desertaba, y que tú no venías dentro del plazo señalado, y que los filisteos estaban reunidos en </a:t>
            </a:r>
            <a:r>
              <a:rPr lang="es-ES" sz="2400" dirty="0" err="1">
                <a:solidFill>
                  <a:schemeClr val="bg1"/>
                </a:solidFill>
              </a:rPr>
              <a:t>Micmas</a:t>
            </a:r>
            <a:r>
              <a:rPr lang="es-ES" sz="2400" dirty="0">
                <a:solidFill>
                  <a:schemeClr val="bg1"/>
                </a:solidFill>
              </a:rPr>
              <a:t>, me dije: Ahora descenderán los filisteos contra mí a </a:t>
            </a:r>
            <a:r>
              <a:rPr lang="es-ES" sz="2400" dirty="0" err="1">
                <a:solidFill>
                  <a:schemeClr val="bg1"/>
                </a:solidFill>
              </a:rPr>
              <a:t>Gilgal</a:t>
            </a:r>
            <a:r>
              <a:rPr lang="es-ES" sz="2400" dirty="0">
                <a:solidFill>
                  <a:schemeClr val="bg1"/>
                </a:solidFill>
              </a:rPr>
              <a:t>, y yo no he implorado el favor de Jehová. Me esforcé, pues, y ofrecí holocausto.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971600" y="480171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107504" y="5328388"/>
            <a:ext cx="8856984" cy="1513684"/>
          </a:xfrm>
          <a:prstGeom prst="rect">
            <a:avLst/>
          </a:prstGeom>
          <a:noFill/>
        </p:spPr>
        <p:txBody>
          <a:bodyPr wrap="square" rtlCol="0">
            <a:spAutoFit/>
          </a:bodyPr>
          <a:lstStyle/>
          <a:p>
            <a:pPr algn="ctr">
              <a:lnSpc>
                <a:spcPts val="2200"/>
              </a:lnSpc>
            </a:pPr>
            <a:r>
              <a:rPr lang="es-ES" sz="2400" dirty="0">
                <a:solidFill>
                  <a:srgbClr val="FFFF00"/>
                </a:solidFill>
              </a:rPr>
              <a:t>Y él esperó siete días, conforme al plazo que Samuel había dicho; </a:t>
            </a:r>
            <a:r>
              <a:rPr lang="es-ES" sz="2400" dirty="0">
                <a:solidFill>
                  <a:srgbClr val="00B0F0"/>
                </a:solidFill>
              </a:rPr>
              <a:t>pero Samuel no venía a </a:t>
            </a:r>
            <a:r>
              <a:rPr lang="es-ES" sz="2400" dirty="0" err="1">
                <a:solidFill>
                  <a:srgbClr val="00B0F0"/>
                </a:solidFill>
              </a:rPr>
              <a:t>Gilgal</a:t>
            </a:r>
            <a:r>
              <a:rPr lang="es-ES" sz="2400" dirty="0">
                <a:solidFill>
                  <a:srgbClr val="00B0F0"/>
                </a:solidFill>
              </a:rPr>
              <a:t>, y el pueblo se le desertaba. </a:t>
            </a:r>
            <a:r>
              <a:rPr lang="es-ES" sz="2400" dirty="0">
                <a:solidFill>
                  <a:srgbClr val="FFFF00"/>
                </a:solidFill>
              </a:rPr>
              <a:t>Entonces dijo Saúl: Traedme holocausto y ofrendas de paz.</a:t>
            </a:r>
            <a:r>
              <a:rPr lang="es-ES" sz="2400" dirty="0">
                <a:solidFill>
                  <a:schemeClr val="bg1"/>
                </a:solidFill>
              </a:rPr>
              <a:t> </a:t>
            </a:r>
            <a:r>
              <a:rPr lang="es-ES" sz="2400" dirty="0">
                <a:solidFill>
                  <a:srgbClr val="00B0F0"/>
                </a:solidFill>
              </a:rPr>
              <a:t>Y ofreció el holocausto. Y cuando él acababa de ofrecer el holocausto, he aquí Samuel que venía; y Saúl salió a recibirle, para saludarle. </a:t>
            </a:r>
          </a:p>
        </p:txBody>
      </p:sp>
      <p:sp>
        <p:nvSpPr>
          <p:cNvPr id="18" name="1 CuadroTexto">
            <a:extLst>
              <a:ext uri="{FF2B5EF4-FFF2-40B4-BE49-F238E27FC236}">
                <a16:creationId xmlns:a16="http://schemas.microsoft.com/office/drawing/2014/main" id="{5CB05AD4-F673-4F05-8C97-DAFA38729EBC}"/>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9608D76-71F9-40DD-B31B-0BEF673080E1}"/>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3537147430"/>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311722" y="129082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36512" y="1819799"/>
            <a:ext cx="4681500" cy="3049361"/>
          </a:xfrm>
          <a:prstGeom prst="rect">
            <a:avLst/>
          </a:prstGeom>
          <a:noFill/>
        </p:spPr>
        <p:txBody>
          <a:bodyPr wrap="square" rtlCol="0">
            <a:spAutoFit/>
          </a:bodyPr>
          <a:lstStyle/>
          <a:p>
            <a:pPr algn="ctr">
              <a:lnSpc>
                <a:spcPts val="2300"/>
              </a:lnSpc>
            </a:pPr>
            <a:r>
              <a:rPr lang="es-ES" sz="2400" dirty="0">
                <a:solidFill>
                  <a:srgbClr val="FFFF00"/>
                </a:solidFill>
              </a:rPr>
              <a:t>Entonces Samuel dijo: ¿Qué has hecho?</a:t>
            </a:r>
            <a:r>
              <a:rPr lang="es-ES" sz="2400" dirty="0">
                <a:solidFill>
                  <a:schemeClr val="bg1"/>
                </a:solidFill>
              </a:rPr>
              <a:t> </a:t>
            </a:r>
            <a:r>
              <a:rPr lang="es-ES" sz="2400" dirty="0">
                <a:solidFill>
                  <a:srgbClr val="00B0F0"/>
                </a:solidFill>
              </a:rPr>
              <a:t>Y Saúl respondió: </a:t>
            </a:r>
            <a:r>
              <a:rPr lang="es-ES" sz="2400" u="sng" dirty="0">
                <a:solidFill>
                  <a:srgbClr val="00B0F0"/>
                </a:solidFill>
              </a:rPr>
              <a:t>Porque vi </a:t>
            </a:r>
            <a:r>
              <a:rPr lang="es-ES" sz="2400" dirty="0">
                <a:solidFill>
                  <a:srgbClr val="00B0F0"/>
                </a:solidFill>
              </a:rPr>
              <a:t>que el pueblo se me desertaba, y que tú no venías dentro del plazo señalado, y que los filisteos estaban reunidos en </a:t>
            </a:r>
            <a:r>
              <a:rPr lang="es-ES" sz="2400" dirty="0" err="1">
                <a:solidFill>
                  <a:srgbClr val="00B0F0"/>
                </a:solidFill>
              </a:rPr>
              <a:t>Micmas</a:t>
            </a:r>
            <a:r>
              <a:rPr lang="es-ES" sz="2400" dirty="0">
                <a:solidFill>
                  <a:srgbClr val="00B0F0"/>
                </a:solidFill>
              </a:rPr>
              <a:t>, </a:t>
            </a:r>
            <a:r>
              <a:rPr lang="es-ES" sz="2400" dirty="0">
                <a:solidFill>
                  <a:schemeClr val="bg1"/>
                </a:solidFill>
              </a:rPr>
              <a:t>me dije: Ahora descenderán los filisteos contra mí a </a:t>
            </a:r>
            <a:r>
              <a:rPr lang="es-ES" sz="2400" dirty="0" err="1">
                <a:solidFill>
                  <a:schemeClr val="bg1"/>
                </a:solidFill>
              </a:rPr>
              <a:t>Gilgal</a:t>
            </a:r>
            <a:r>
              <a:rPr lang="es-ES" sz="2400" dirty="0">
                <a:solidFill>
                  <a:schemeClr val="bg1"/>
                </a:solidFill>
              </a:rPr>
              <a:t>, y yo no he implorado el favor de Jehová. Me esforcé, pues, y ofrecí holocausto.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971600" y="480171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107504" y="5328388"/>
            <a:ext cx="8856984" cy="1513684"/>
          </a:xfrm>
          <a:prstGeom prst="rect">
            <a:avLst/>
          </a:prstGeom>
          <a:noFill/>
        </p:spPr>
        <p:txBody>
          <a:bodyPr wrap="square" rtlCol="0">
            <a:spAutoFit/>
          </a:bodyPr>
          <a:lstStyle/>
          <a:p>
            <a:pPr algn="ctr">
              <a:lnSpc>
                <a:spcPts val="2200"/>
              </a:lnSpc>
            </a:pPr>
            <a:r>
              <a:rPr lang="es-ES" sz="2400" dirty="0">
                <a:solidFill>
                  <a:srgbClr val="FFFF00"/>
                </a:solidFill>
              </a:rPr>
              <a:t>Y él esperó siete días, conforme al plazo que Samuel había dicho; </a:t>
            </a:r>
            <a:r>
              <a:rPr lang="es-ES" sz="2400" dirty="0">
                <a:solidFill>
                  <a:srgbClr val="00B0F0"/>
                </a:solidFill>
              </a:rPr>
              <a:t>pero Samuel no venía a </a:t>
            </a:r>
            <a:r>
              <a:rPr lang="es-ES" sz="2400" dirty="0" err="1">
                <a:solidFill>
                  <a:srgbClr val="00B0F0"/>
                </a:solidFill>
              </a:rPr>
              <a:t>Gilgal</a:t>
            </a:r>
            <a:r>
              <a:rPr lang="es-ES" sz="2400" dirty="0">
                <a:solidFill>
                  <a:srgbClr val="00B0F0"/>
                </a:solidFill>
              </a:rPr>
              <a:t>, y el pueblo se le desertaba. </a:t>
            </a:r>
            <a:r>
              <a:rPr lang="es-ES" sz="2400" dirty="0">
                <a:solidFill>
                  <a:srgbClr val="FFFF00"/>
                </a:solidFill>
              </a:rPr>
              <a:t>Entonces dijo Saúl: Traedme holocausto y ofrendas de paz.</a:t>
            </a:r>
            <a:r>
              <a:rPr lang="es-ES" sz="2400" dirty="0">
                <a:solidFill>
                  <a:schemeClr val="bg1"/>
                </a:solidFill>
              </a:rPr>
              <a:t> </a:t>
            </a:r>
            <a:r>
              <a:rPr lang="es-ES" sz="2400" dirty="0">
                <a:solidFill>
                  <a:srgbClr val="00B0F0"/>
                </a:solidFill>
              </a:rPr>
              <a:t>Y ofreció el holocausto. Y cuando él acababa de ofrecer el holocausto, he aquí Samuel que venía; y Saúl salió a recibirle, para saludarle. </a:t>
            </a:r>
          </a:p>
        </p:txBody>
      </p:sp>
      <p:sp>
        <p:nvSpPr>
          <p:cNvPr id="18" name="1 CuadroTexto">
            <a:extLst>
              <a:ext uri="{FF2B5EF4-FFF2-40B4-BE49-F238E27FC236}">
                <a16:creationId xmlns:a16="http://schemas.microsoft.com/office/drawing/2014/main" id="{AF44DF4F-C552-49FE-AB1F-1F06DB847276}"/>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7C7B4136-3576-4CEA-AFF2-D6B22316F025}"/>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2651561549"/>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311722" y="129082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36512" y="1819799"/>
            <a:ext cx="4681500" cy="3049361"/>
          </a:xfrm>
          <a:prstGeom prst="rect">
            <a:avLst/>
          </a:prstGeom>
          <a:noFill/>
        </p:spPr>
        <p:txBody>
          <a:bodyPr wrap="square" rtlCol="0">
            <a:spAutoFit/>
          </a:bodyPr>
          <a:lstStyle/>
          <a:p>
            <a:pPr algn="ctr">
              <a:lnSpc>
                <a:spcPts val="2300"/>
              </a:lnSpc>
            </a:pPr>
            <a:r>
              <a:rPr lang="es-ES" sz="2400" dirty="0">
                <a:solidFill>
                  <a:srgbClr val="FFFF00"/>
                </a:solidFill>
              </a:rPr>
              <a:t>Entonces Samuel dijo: ¿Qué has hecho?</a:t>
            </a:r>
            <a:r>
              <a:rPr lang="es-ES" sz="2400" dirty="0">
                <a:solidFill>
                  <a:schemeClr val="bg1"/>
                </a:solidFill>
              </a:rPr>
              <a:t> </a:t>
            </a:r>
            <a:r>
              <a:rPr lang="es-ES" sz="2400" dirty="0">
                <a:solidFill>
                  <a:srgbClr val="00B0F0"/>
                </a:solidFill>
              </a:rPr>
              <a:t>Y Saúl respondió: </a:t>
            </a:r>
            <a:r>
              <a:rPr lang="es-ES" sz="2400" u="sng" dirty="0">
                <a:solidFill>
                  <a:srgbClr val="00B0F0"/>
                </a:solidFill>
              </a:rPr>
              <a:t>Porque vi </a:t>
            </a:r>
            <a:r>
              <a:rPr lang="es-ES" sz="2400" dirty="0">
                <a:solidFill>
                  <a:srgbClr val="00B0F0"/>
                </a:solidFill>
              </a:rPr>
              <a:t>que el pueblo se me desertaba, y que tú no venías dentro del plazo señalado, y que los filisteos estaban reunidos en </a:t>
            </a:r>
            <a:r>
              <a:rPr lang="es-ES" sz="2400" dirty="0" err="1">
                <a:solidFill>
                  <a:srgbClr val="00B0F0"/>
                </a:solidFill>
              </a:rPr>
              <a:t>Micmas</a:t>
            </a:r>
            <a:r>
              <a:rPr lang="es-ES" sz="2400" dirty="0">
                <a:solidFill>
                  <a:srgbClr val="00B0F0"/>
                </a:solidFill>
              </a:rPr>
              <a:t>, </a:t>
            </a:r>
            <a:r>
              <a:rPr lang="es-ES" sz="2400" u="sng" dirty="0">
                <a:solidFill>
                  <a:srgbClr val="FFFF00"/>
                </a:solidFill>
              </a:rPr>
              <a:t>me dije</a:t>
            </a:r>
            <a:r>
              <a:rPr lang="es-ES" sz="2400" dirty="0">
                <a:solidFill>
                  <a:srgbClr val="FFFF00"/>
                </a:solidFill>
              </a:rPr>
              <a:t>: Ahora descenderán los filisteos contra mí a </a:t>
            </a:r>
            <a:r>
              <a:rPr lang="es-ES" sz="2400" dirty="0" err="1">
                <a:solidFill>
                  <a:srgbClr val="FFFF00"/>
                </a:solidFill>
              </a:rPr>
              <a:t>Gilgal</a:t>
            </a:r>
            <a:r>
              <a:rPr lang="es-ES" sz="2400" dirty="0">
                <a:solidFill>
                  <a:srgbClr val="FFFF00"/>
                </a:solidFill>
              </a:rPr>
              <a:t>, y yo no he implorado el favor de Jehová.</a:t>
            </a:r>
            <a:r>
              <a:rPr lang="es-ES" sz="2400" dirty="0">
                <a:solidFill>
                  <a:schemeClr val="bg1"/>
                </a:solidFill>
              </a:rPr>
              <a:t> Me esforcé, pues, y ofrecí holocausto.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971600" y="480171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107504" y="5328388"/>
            <a:ext cx="8856984" cy="1513684"/>
          </a:xfrm>
          <a:prstGeom prst="rect">
            <a:avLst/>
          </a:prstGeom>
          <a:noFill/>
        </p:spPr>
        <p:txBody>
          <a:bodyPr wrap="square" rtlCol="0">
            <a:spAutoFit/>
          </a:bodyPr>
          <a:lstStyle/>
          <a:p>
            <a:pPr algn="ctr">
              <a:lnSpc>
                <a:spcPts val="2200"/>
              </a:lnSpc>
            </a:pPr>
            <a:r>
              <a:rPr lang="es-ES" sz="2400" dirty="0">
                <a:solidFill>
                  <a:srgbClr val="FFFF00"/>
                </a:solidFill>
              </a:rPr>
              <a:t>Y él esperó siete días, conforme al plazo que Samuel había dicho; </a:t>
            </a:r>
            <a:r>
              <a:rPr lang="es-ES" sz="2400" dirty="0">
                <a:solidFill>
                  <a:srgbClr val="00B0F0"/>
                </a:solidFill>
              </a:rPr>
              <a:t>pero Samuel no venía a </a:t>
            </a:r>
            <a:r>
              <a:rPr lang="es-ES" sz="2400" dirty="0" err="1">
                <a:solidFill>
                  <a:srgbClr val="00B0F0"/>
                </a:solidFill>
              </a:rPr>
              <a:t>Gilgal</a:t>
            </a:r>
            <a:r>
              <a:rPr lang="es-ES" sz="2400" dirty="0">
                <a:solidFill>
                  <a:srgbClr val="00B0F0"/>
                </a:solidFill>
              </a:rPr>
              <a:t>, y el pueblo se le desertaba. </a:t>
            </a:r>
            <a:r>
              <a:rPr lang="es-ES" sz="2400" dirty="0">
                <a:solidFill>
                  <a:srgbClr val="FFFF00"/>
                </a:solidFill>
              </a:rPr>
              <a:t>Entonces dijo Saúl: Traedme holocausto y ofrendas de paz.</a:t>
            </a:r>
            <a:r>
              <a:rPr lang="es-ES" sz="2400" dirty="0">
                <a:solidFill>
                  <a:schemeClr val="bg1"/>
                </a:solidFill>
              </a:rPr>
              <a:t> </a:t>
            </a:r>
            <a:r>
              <a:rPr lang="es-ES" sz="2400" dirty="0">
                <a:solidFill>
                  <a:srgbClr val="00B0F0"/>
                </a:solidFill>
              </a:rPr>
              <a:t>Y ofreció el holocausto. Y cuando él acababa de ofrecer el holocausto, he aquí Samuel que venía; y Saúl salió a recibirle, para saludarle. </a:t>
            </a:r>
          </a:p>
        </p:txBody>
      </p:sp>
      <p:sp>
        <p:nvSpPr>
          <p:cNvPr id="18" name="1 CuadroTexto">
            <a:extLst>
              <a:ext uri="{FF2B5EF4-FFF2-40B4-BE49-F238E27FC236}">
                <a16:creationId xmlns:a16="http://schemas.microsoft.com/office/drawing/2014/main" id="{33AB2C83-8E26-4622-9265-7F1838AD27E6}"/>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EC3F8AD9-FDCA-45FF-BEE3-60AC6900FF56}"/>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Tree>
    <p:extLst>
      <p:ext uri="{BB962C8B-B14F-4D97-AF65-F5344CB8AC3E}">
        <p14:creationId xmlns:p14="http://schemas.microsoft.com/office/powerpoint/2010/main" val="580575646"/>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10:1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Tomando entonces Samuel una redoma de aceite, la derramó sobre su cabeza, y lo besó, y le dijo: </a:t>
            </a:r>
            <a:r>
              <a:rPr lang="es-ES" sz="2400" dirty="0">
                <a:solidFill>
                  <a:srgbClr val="00B0F0"/>
                </a:solidFill>
              </a:rPr>
              <a:t>¿No te ha ungido Jehová por príncipe sobre su pueblo Israel? </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311722" y="129082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36512" y="1819799"/>
            <a:ext cx="4681500" cy="3049361"/>
          </a:xfrm>
          <a:prstGeom prst="rect">
            <a:avLst/>
          </a:prstGeom>
          <a:noFill/>
        </p:spPr>
        <p:txBody>
          <a:bodyPr wrap="square" rtlCol="0">
            <a:spAutoFit/>
          </a:bodyPr>
          <a:lstStyle/>
          <a:p>
            <a:pPr algn="ctr">
              <a:lnSpc>
                <a:spcPts val="2300"/>
              </a:lnSpc>
            </a:pPr>
            <a:r>
              <a:rPr lang="es-ES" sz="2400" dirty="0">
                <a:solidFill>
                  <a:srgbClr val="FFFF00"/>
                </a:solidFill>
              </a:rPr>
              <a:t>Entonces Samuel dijo: ¿Qué has hecho?</a:t>
            </a:r>
            <a:r>
              <a:rPr lang="es-ES" sz="2400" dirty="0">
                <a:solidFill>
                  <a:schemeClr val="bg1"/>
                </a:solidFill>
              </a:rPr>
              <a:t> </a:t>
            </a:r>
            <a:r>
              <a:rPr lang="es-ES" sz="2400" dirty="0">
                <a:solidFill>
                  <a:srgbClr val="00B0F0"/>
                </a:solidFill>
              </a:rPr>
              <a:t>Y Saúl respondió: </a:t>
            </a:r>
            <a:r>
              <a:rPr lang="es-ES" sz="2400" u="sng" dirty="0">
                <a:solidFill>
                  <a:srgbClr val="00B0F0"/>
                </a:solidFill>
              </a:rPr>
              <a:t>Porque vi </a:t>
            </a:r>
            <a:r>
              <a:rPr lang="es-ES" sz="2400" dirty="0">
                <a:solidFill>
                  <a:srgbClr val="00B0F0"/>
                </a:solidFill>
              </a:rPr>
              <a:t>que el pueblo se me desertaba, y que tú no venías dentro del plazo señalado, y que los filisteos estaban reunidos en </a:t>
            </a:r>
            <a:r>
              <a:rPr lang="es-ES" sz="2400" dirty="0" err="1">
                <a:solidFill>
                  <a:srgbClr val="00B0F0"/>
                </a:solidFill>
              </a:rPr>
              <a:t>Micmas</a:t>
            </a:r>
            <a:r>
              <a:rPr lang="es-ES" sz="2400" dirty="0">
                <a:solidFill>
                  <a:srgbClr val="00B0F0"/>
                </a:solidFill>
              </a:rPr>
              <a:t>, </a:t>
            </a:r>
            <a:r>
              <a:rPr lang="es-ES" sz="2400" u="sng" dirty="0">
                <a:solidFill>
                  <a:srgbClr val="FFFF00"/>
                </a:solidFill>
              </a:rPr>
              <a:t>me dije</a:t>
            </a:r>
            <a:r>
              <a:rPr lang="es-ES" sz="2400" dirty="0">
                <a:solidFill>
                  <a:srgbClr val="FFFF00"/>
                </a:solidFill>
              </a:rPr>
              <a:t>: Ahora descenderán los filisteos contra mí a </a:t>
            </a:r>
            <a:r>
              <a:rPr lang="es-ES" sz="2400" dirty="0" err="1">
                <a:solidFill>
                  <a:srgbClr val="FFFF00"/>
                </a:solidFill>
              </a:rPr>
              <a:t>Gilgal</a:t>
            </a:r>
            <a:r>
              <a:rPr lang="es-ES" sz="2400" dirty="0">
                <a:solidFill>
                  <a:srgbClr val="FFFF00"/>
                </a:solidFill>
              </a:rPr>
              <a:t>, y yo no he implorado el favor de Jehová.</a:t>
            </a:r>
            <a:r>
              <a:rPr lang="es-ES" sz="2400" dirty="0">
                <a:solidFill>
                  <a:schemeClr val="bg1"/>
                </a:solidFill>
              </a:rPr>
              <a:t> </a:t>
            </a:r>
            <a:r>
              <a:rPr lang="es-ES" sz="2400" u="sng" dirty="0">
                <a:solidFill>
                  <a:srgbClr val="00B0F0"/>
                </a:solidFill>
              </a:rPr>
              <a:t>Me esforcé</a:t>
            </a:r>
            <a:r>
              <a:rPr lang="es-ES" sz="2400" dirty="0">
                <a:solidFill>
                  <a:srgbClr val="00B0F0"/>
                </a:solidFill>
              </a:rPr>
              <a:t>, pues, y ofrecí holocausto. </a:t>
            </a:r>
          </a:p>
        </p:txBody>
      </p:sp>
      <p:sp>
        <p:nvSpPr>
          <p:cNvPr id="14" name="1 CuadroTexto">
            <a:extLst>
              <a:ext uri="{FF2B5EF4-FFF2-40B4-BE49-F238E27FC236}">
                <a16:creationId xmlns:a16="http://schemas.microsoft.com/office/drawing/2014/main" id="{12A445E4-4B09-49A5-A101-4EAA19D34D07}"/>
              </a:ext>
            </a:extLst>
          </p:cNvPr>
          <p:cNvSpPr txBox="1"/>
          <p:nvPr/>
        </p:nvSpPr>
        <p:spPr>
          <a:xfrm>
            <a:off x="971600" y="4801712"/>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76B0C1D-DC14-48F9-BA58-C7E9190C6383}"/>
              </a:ext>
            </a:extLst>
          </p:cNvPr>
          <p:cNvSpPr txBox="1"/>
          <p:nvPr/>
        </p:nvSpPr>
        <p:spPr>
          <a:xfrm>
            <a:off x="107504" y="5328388"/>
            <a:ext cx="8856984" cy="1513684"/>
          </a:xfrm>
          <a:prstGeom prst="rect">
            <a:avLst/>
          </a:prstGeom>
          <a:noFill/>
        </p:spPr>
        <p:txBody>
          <a:bodyPr wrap="square" rtlCol="0">
            <a:spAutoFit/>
          </a:bodyPr>
          <a:lstStyle/>
          <a:p>
            <a:pPr algn="ctr">
              <a:lnSpc>
                <a:spcPts val="2200"/>
              </a:lnSpc>
            </a:pPr>
            <a:r>
              <a:rPr lang="es-ES" sz="2400" dirty="0">
                <a:solidFill>
                  <a:srgbClr val="FFFF00"/>
                </a:solidFill>
              </a:rPr>
              <a:t>Y él esperó siete días, conforme al plazo que Samuel había dicho; </a:t>
            </a:r>
            <a:r>
              <a:rPr lang="es-ES" sz="2400" dirty="0">
                <a:solidFill>
                  <a:srgbClr val="00B0F0"/>
                </a:solidFill>
              </a:rPr>
              <a:t>pero Samuel no venía a </a:t>
            </a:r>
            <a:r>
              <a:rPr lang="es-ES" sz="2400" dirty="0" err="1">
                <a:solidFill>
                  <a:srgbClr val="00B0F0"/>
                </a:solidFill>
              </a:rPr>
              <a:t>Gilgal</a:t>
            </a:r>
            <a:r>
              <a:rPr lang="es-ES" sz="2400" dirty="0">
                <a:solidFill>
                  <a:srgbClr val="00B0F0"/>
                </a:solidFill>
              </a:rPr>
              <a:t>, y el pueblo se le desertaba. </a:t>
            </a:r>
            <a:r>
              <a:rPr lang="es-ES" sz="2400" dirty="0">
                <a:solidFill>
                  <a:srgbClr val="FFFF00"/>
                </a:solidFill>
              </a:rPr>
              <a:t>Entonces dijo Saúl: Traedme holocausto y ofrendas de paz.</a:t>
            </a:r>
            <a:r>
              <a:rPr lang="es-ES" sz="2400" dirty="0">
                <a:solidFill>
                  <a:schemeClr val="bg1"/>
                </a:solidFill>
              </a:rPr>
              <a:t> </a:t>
            </a:r>
            <a:r>
              <a:rPr lang="es-ES" sz="2400" dirty="0">
                <a:solidFill>
                  <a:srgbClr val="00B0F0"/>
                </a:solidFill>
              </a:rPr>
              <a:t>Y ofreció el holocausto. Y cuando él acababa de ofrecer el holocausto, he aquí Samuel que venía; y Saúl salió a recibirle, para saludarle. </a:t>
            </a:r>
          </a:p>
        </p:txBody>
      </p:sp>
      <p:sp>
        <p:nvSpPr>
          <p:cNvPr id="19" name="1 CuadroTexto">
            <a:extLst>
              <a:ext uri="{FF2B5EF4-FFF2-40B4-BE49-F238E27FC236}">
                <a16:creationId xmlns:a16="http://schemas.microsoft.com/office/drawing/2014/main" id="{51CD6C29-70E4-4817-855D-B4D24FFC3F2A}"/>
              </a:ext>
            </a:extLst>
          </p:cNvPr>
          <p:cNvSpPr txBox="1"/>
          <p:nvPr/>
        </p:nvSpPr>
        <p:spPr>
          <a:xfrm>
            <a:off x="5009088" y="113054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368613CA-58EF-4089-87DD-5ED96D94218D}"/>
              </a:ext>
            </a:extLst>
          </p:cNvPr>
          <p:cNvSpPr txBox="1"/>
          <p:nvPr/>
        </p:nvSpPr>
        <p:spPr>
          <a:xfrm>
            <a:off x="4932040" y="1624537"/>
            <a:ext cx="4176464" cy="2164503"/>
          </a:xfrm>
          <a:prstGeom prst="rect">
            <a:avLst/>
          </a:prstGeom>
          <a:noFill/>
        </p:spPr>
        <p:txBody>
          <a:bodyPr wrap="square" rtlCol="0">
            <a:spAutoFit/>
          </a:bodyPr>
          <a:lstStyle/>
          <a:p>
            <a:pPr algn="ctr">
              <a:lnSpc>
                <a:spcPts val="2300"/>
              </a:lnSpc>
            </a:pPr>
            <a:r>
              <a:rPr lang="es-ES" sz="2400" dirty="0">
                <a:solidFill>
                  <a:srgbClr val="FFFF00"/>
                </a:solidFill>
              </a:rPr>
              <a:t>Entonces Samuel dijo a Saúl: Locamente has hecho;</a:t>
            </a:r>
            <a:r>
              <a:rPr lang="es-ES" sz="2400" dirty="0">
                <a:solidFill>
                  <a:schemeClr val="bg1"/>
                </a:solidFill>
              </a:rPr>
              <a:t> </a:t>
            </a:r>
            <a:r>
              <a:rPr lang="es-ES" sz="2400" dirty="0">
                <a:solidFill>
                  <a:srgbClr val="00B0F0"/>
                </a:solidFill>
              </a:rPr>
              <a:t>no guardaste el mandamiento de Jehová tu Dios que él te había ordenado;</a:t>
            </a:r>
            <a:r>
              <a:rPr lang="es-ES" sz="2400" dirty="0">
                <a:solidFill>
                  <a:schemeClr val="bg1"/>
                </a:solidFill>
              </a:rPr>
              <a:t> </a:t>
            </a:r>
            <a:r>
              <a:rPr lang="es-ES" sz="2400" dirty="0">
                <a:solidFill>
                  <a:srgbClr val="FFFF00"/>
                </a:solidFill>
              </a:rPr>
              <a:t>pues ahora Jehová hubiera confirmado tu reino sobre Israel para siempre.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Tree>
    <p:extLst>
      <p:ext uri="{BB962C8B-B14F-4D97-AF65-F5344CB8AC3E}">
        <p14:creationId xmlns:p14="http://schemas.microsoft.com/office/powerpoint/2010/main" val="11605081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chemeClr val="bg1"/>
                </a:solidFill>
              </a:rPr>
              <a:t>Entonces respondió y me habló diciendo: Esta es palabra de Jehová a Zorobabel, que dice: 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311722" y="129082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36512" y="1819799"/>
            <a:ext cx="4681500" cy="3049361"/>
          </a:xfrm>
          <a:prstGeom prst="rect">
            <a:avLst/>
          </a:prstGeom>
          <a:noFill/>
        </p:spPr>
        <p:txBody>
          <a:bodyPr wrap="square" rtlCol="0">
            <a:spAutoFit/>
          </a:bodyPr>
          <a:lstStyle/>
          <a:p>
            <a:pPr algn="ctr">
              <a:lnSpc>
                <a:spcPts val="2300"/>
              </a:lnSpc>
            </a:pPr>
            <a:r>
              <a:rPr lang="es-ES" sz="2400" dirty="0">
                <a:solidFill>
                  <a:srgbClr val="FFFF00"/>
                </a:solidFill>
              </a:rPr>
              <a:t>Entonces Samuel dijo: ¿Qué has hecho?</a:t>
            </a:r>
            <a:r>
              <a:rPr lang="es-ES" sz="2400" dirty="0">
                <a:solidFill>
                  <a:schemeClr val="bg1"/>
                </a:solidFill>
              </a:rPr>
              <a:t> </a:t>
            </a:r>
            <a:r>
              <a:rPr lang="es-ES" sz="2400" dirty="0">
                <a:solidFill>
                  <a:srgbClr val="00B0F0"/>
                </a:solidFill>
              </a:rPr>
              <a:t>Y Saúl respondió: </a:t>
            </a:r>
            <a:r>
              <a:rPr lang="es-ES" sz="2400" u="sng" dirty="0">
                <a:solidFill>
                  <a:srgbClr val="00B0F0"/>
                </a:solidFill>
              </a:rPr>
              <a:t>Porque vi </a:t>
            </a:r>
            <a:r>
              <a:rPr lang="es-ES" sz="2400" dirty="0">
                <a:solidFill>
                  <a:srgbClr val="00B0F0"/>
                </a:solidFill>
              </a:rPr>
              <a:t>que el pueblo se me desertaba, y que tú no venías dentro del plazo señalado, y que los filisteos estaban reunidos en </a:t>
            </a:r>
            <a:r>
              <a:rPr lang="es-ES" sz="2400" dirty="0" err="1">
                <a:solidFill>
                  <a:srgbClr val="00B0F0"/>
                </a:solidFill>
              </a:rPr>
              <a:t>Micmas</a:t>
            </a:r>
            <a:r>
              <a:rPr lang="es-ES" sz="2400" dirty="0">
                <a:solidFill>
                  <a:srgbClr val="00B0F0"/>
                </a:solidFill>
              </a:rPr>
              <a:t>, </a:t>
            </a:r>
            <a:r>
              <a:rPr lang="es-ES" sz="2400" u="sng" dirty="0">
                <a:solidFill>
                  <a:srgbClr val="FFFF00"/>
                </a:solidFill>
              </a:rPr>
              <a:t>me dije</a:t>
            </a:r>
            <a:r>
              <a:rPr lang="es-ES" sz="2400" dirty="0">
                <a:solidFill>
                  <a:srgbClr val="FFFF00"/>
                </a:solidFill>
              </a:rPr>
              <a:t>: Ahora descenderán los filisteos contra mí a </a:t>
            </a:r>
            <a:r>
              <a:rPr lang="es-ES" sz="2400" dirty="0" err="1">
                <a:solidFill>
                  <a:srgbClr val="FFFF00"/>
                </a:solidFill>
              </a:rPr>
              <a:t>Gilgal</a:t>
            </a:r>
            <a:r>
              <a:rPr lang="es-ES" sz="2400" dirty="0">
                <a:solidFill>
                  <a:srgbClr val="FFFF00"/>
                </a:solidFill>
              </a:rPr>
              <a:t>, y yo no he implorado el favor de Jehová.</a:t>
            </a:r>
            <a:r>
              <a:rPr lang="es-ES" sz="2400" dirty="0">
                <a:solidFill>
                  <a:schemeClr val="bg1"/>
                </a:solidFill>
              </a:rPr>
              <a:t> </a:t>
            </a:r>
            <a:r>
              <a:rPr lang="es-ES" sz="2400" u="sng" dirty="0">
                <a:solidFill>
                  <a:srgbClr val="00B0F0"/>
                </a:solidFill>
              </a:rPr>
              <a:t>Me esforcé</a:t>
            </a:r>
            <a:r>
              <a:rPr lang="es-ES" sz="2400" dirty="0">
                <a:solidFill>
                  <a:srgbClr val="00B0F0"/>
                </a:solidFill>
              </a:rPr>
              <a:t>, pues, y ofrecí holocausto.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Tree>
    <p:extLst>
      <p:ext uri="{BB962C8B-B14F-4D97-AF65-F5344CB8AC3E}">
        <p14:creationId xmlns:p14="http://schemas.microsoft.com/office/powerpoint/2010/main" val="1141229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chemeClr val="bg1"/>
                </a:solidFill>
              </a:rPr>
              <a:t>Esta es palabra de Jehová a Zorobabel, que dice: 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311722" y="129082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36512" y="1819799"/>
            <a:ext cx="4681500" cy="3049361"/>
          </a:xfrm>
          <a:prstGeom prst="rect">
            <a:avLst/>
          </a:prstGeom>
          <a:noFill/>
        </p:spPr>
        <p:txBody>
          <a:bodyPr wrap="square" rtlCol="0">
            <a:spAutoFit/>
          </a:bodyPr>
          <a:lstStyle/>
          <a:p>
            <a:pPr algn="ctr">
              <a:lnSpc>
                <a:spcPts val="2300"/>
              </a:lnSpc>
            </a:pPr>
            <a:r>
              <a:rPr lang="es-ES" sz="2400" dirty="0">
                <a:solidFill>
                  <a:srgbClr val="FFFF00"/>
                </a:solidFill>
              </a:rPr>
              <a:t>Entonces Samuel dijo: ¿Qué has hecho?</a:t>
            </a:r>
            <a:r>
              <a:rPr lang="es-ES" sz="2400" dirty="0">
                <a:solidFill>
                  <a:schemeClr val="bg1"/>
                </a:solidFill>
              </a:rPr>
              <a:t> </a:t>
            </a:r>
            <a:r>
              <a:rPr lang="es-ES" sz="2400" dirty="0">
                <a:solidFill>
                  <a:srgbClr val="00B0F0"/>
                </a:solidFill>
              </a:rPr>
              <a:t>Y Saúl respondió: </a:t>
            </a:r>
            <a:r>
              <a:rPr lang="es-ES" sz="2400" u="sng" dirty="0">
                <a:solidFill>
                  <a:srgbClr val="00B0F0"/>
                </a:solidFill>
              </a:rPr>
              <a:t>Porque vi </a:t>
            </a:r>
            <a:r>
              <a:rPr lang="es-ES" sz="2400" dirty="0">
                <a:solidFill>
                  <a:srgbClr val="00B0F0"/>
                </a:solidFill>
              </a:rPr>
              <a:t>que el pueblo se me desertaba, y que tú no venías dentro del plazo señalado, y que los filisteos estaban reunidos en </a:t>
            </a:r>
            <a:r>
              <a:rPr lang="es-ES" sz="2400" dirty="0" err="1">
                <a:solidFill>
                  <a:srgbClr val="00B0F0"/>
                </a:solidFill>
              </a:rPr>
              <a:t>Micmas</a:t>
            </a:r>
            <a:r>
              <a:rPr lang="es-ES" sz="2400" dirty="0">
                <a:solidFill>
                  <a:srgbClr val="00B0F0"/>
                </a:solidFill>
              </a:rPr>
              <a:t>, </a:t>
            </a:r>
            <a:r>
              <a:rPr lang="es-ES" sz="2400" u="sng" dirty="0">
                <a:solidFill>
                  <a:srgbClr val="FFFF00"/>
                </a:solidFill>
              </a:rPr>
              <a:t>me dije</a:t>
            </a:r>
            <a:r>
              <a:rPr lang="es-ES" sz="2400" dirty="0">
                <a:solidFill>
                  <a:srgbClr val="FFFF00"/>
                </a:solidFill>
              </a:rPr>
              <a:t>: Ahora descenderán los filisteos contra mí a </a:t>
            </a:r>
            <a:r>
              <a:rPr lang="es-ES" sz="2400" dirty="0" err="1">
                <a:solidFill>
                  <a:srgbClr val="FFFF00"/>
                </a:solidFill>
              </a:rPr>
              <a:t>Gilgal</a:t>
            </a:r>
            <a:r>
              <a:rPr lang="es-ES" sz="2400" dirty="0">
                <a:solidFill>
                  <a:srgbClr val="FFFF00"/>
                </a:solidFill>
              </a:rPr>
              <a:t>, y yo no he implorado el favor de Jehová.</a:t>
            </a:r>
            <a:r>
              <a:rPr lang="es-ES" sz="2400" dirty="0">
                <a:solidFill>
                  <a:schemeClr val="bg1"/>
                </a:solidFill>
              </a:rPr>
              <a:t> </a:t>
            </a:r>
            <a:r>
              <a:rPr lang="es-ES" sz="2400" u="sng" dirty="0">
                <a:solidFill>
                  <a:srgbClr val="00B0F0"/>
                </a:solidFill>
              </a:rPr>
              <a:t>Me esforcé</a:t>
            </a:r>
            <a:r>
              <a:rPr lang="es-ES" sz="2400" dirty="0">
                <a:solidFill>
                  <a:srgbClr val="00B0F0"/>
                </a:solidFill>
              </a:rPr>
              <a:t>, pues, y ofrecí holocausto.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Tree>
    <p:extLst>
      <p:ext uri="{BB962C8B-B14F-4D97-AF65-F5344CB8AC3E}">
        <p14:creationId xmlns:p14="http://schemas.microsoft.com/office/powerpoint/2010/main" val="236072866"/>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chemeClr val="bg1"/>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311722" y="129082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36512" y="1819799"/>
            <a:ext cx="4681500" cy="3049361"/>
          </a:xfrm>
          <a:prstGeom prst="rect">
            <a:avLst/>
          </a:prstGeom>
          <a:noFill/>
        </p:spPr>
        <p:txBody>
          <a:bodyPr wrap="square" rtlCol="0">
            <a:spAutoFit/>
          </a:bodyPr>
          <a:lstStyle/>
          <a:p>
            <a:pPr algn="ctr">
              <a:lnSpc>
                <a:spcPts val="2300"/>
              </a:lnSpc>
            </a:pPr>
            <a:r>
              <a:rPr lang="es-ES" sz="2400" dirty="0">
                <a:solidFill>
                  <a:srgbClr val="FFFF00"/>
                </a:solidFill>
              </a:rPr>
              <a:t>Entonces Samuel dijo: ¿Qué has hecho?</a:t>
            </a:r>
            <a:r>
              <a:rPr lang="es-ES" sz="2400" dirty="0">
                <a:solidFill>
                  <a:schemeClr val="bg1"/>
                </a:solidFill>
              </a:rPr>
              <a:t> </a:t>
            </a:r>
            <a:r>
              <a:rPr lang="es-ES" sz="2400" dirty="0">
                <a:solidFill>
                  <a:srgbClr val="00B0F0"/>
                </a:solidFill>
              </a:rPr>
              <a:t>Y Saúl respondió: </a:t>
            </a:r>
            <a:r>
              <a:rPr lang="es-ES" sz="2400" u="sng" dirty="0">
                <a:solidFill>
                  <a:srgbClr val="00B0F0"/>
                </a:solidFill>
              </a:rPr>
              <a:t>Porque vi </a:t>
            </a:r>
            <a:r>
              <a:rPr lang="es-ES" sz="2400" dirty="0">
                <a:solidFill>
                  <a:srgbClr val="00B0F0"/>
                </a:solidFill>
              </a:rPr>
              <a:t>que el pueblo se me desertaba, y que tú no venías dentro del plazo señalado, y que los filisteos estaban reunidos en </a:t>
            </a:r>
            <a:r>
              <a:rPr lang="es-ES" sz="2400" dirty="0" err="1">
                <a:solidFill>
                  <a:srgbClr val="00B0F0"/>
                </a:solidFill>
              </a:rPr>
              <a:t>Micmas</a:t>
            </a:r>
            <a:r>
              <a:rPr lang="es-ES" sz="2400" dirty="0">
                <a:solidFill>
                  <a:srgbClr val="00B0F0"/>
                </a:solidFill>
              </a:rPr>
              <a:t>, </a:t>
            </a:r>
            <a:r>
              <a:rPr lang="es-ES" sz="2400" u="sng" dirty="0">
                <a:solidFill>
                  <a:srgbClr val="FFFF00"/>
                </a:solidFill>
              </a:rPr>
              <a:t>me dije</a:t>
            </a:r>
            <a:r>
              <a:rPr lang="es-ES" sz="2400" dirty="0">
                <a:solidFill>
                  <a:srgbClr val="FFFF00"/>
                </a:solidFill>
              </a:rPr>
              <a:t>: Ahora descenderán los filisteos contra mí a </a:t>
            </a:r>
            <a:r>
              <a:rPr lang="es-ES" sz="2400" dirty="0" err="1">
                <a:solidFill>
                  <a:srgbClr val="FFFF00"/>
                </a:solidFill>
              </a:rPr>
              <a:t>Gilgal</a:t>
            </a:r>
            <a:r>
              <a:rPr lang="es-ES" sz="2400" dirty="0">
                <a:solidFill>
                  <a:srgbClr val="FFFF00"/>
                </a:solidFill>
              </a:rPr>
              <a:t>, y yo no he implorado el favor de Jehová.</a:t>
            </a:r>
            <a:r>
              <a:rPr lang="es-ES" sz="2400" dirty="0">
                <a:solidFill>
                  <a:schemeClr val="bg1"/>
                </a:solidFill>
              </a:rPr>
              <a:t> </a:t>
            </a:r>
            <a:r>
              <a:rPr lang="es-ES" sz="2400" u="sng" dirty="0">
                <a:solidFill>
                  <a:srgbClr val="00B0F0"/>
                </a:solidFill>
              </a:rPr>
              <a:t>Me esforcé</a:t>
            </a:r>
            <a:r>
              <a:rPr lang="es-ES" sz="2400" dirty="0">
                <a:solidFill>
                  <a:srgbClr val="00B0F0"/>
                </a:solidFill>
              </a:rPr>
              <a:t>, pues, y ofrecí holocausto.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Tree>
    <p:extLst>
      <p:ext uri="{BB962C8B-B14F-4D97-AF65-F5344CB8AC3E}">
        <p14:creationId xmlns:p14="http://schemas.microsoft.com/office/powerpoint/2010/main" val="2455796803"/>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rgbClr val="FFFF00"/>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311722" y="1290826"/>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1Samuel 13:11,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36512" y="1819799"/>
            <a:ext cx="4681500" cy="3049361"/>
          </a:xfrm>
          <a:prstGeom prst="rect">
            <a:avLst/>
          </a:prstGeom>
          <a:noFill/>
        </p:spPr>
        <p:txBody>
          <a:bodyPr wrap="square" rtlCol="0">
            <a:spAutoFit/>
          </a:bodyPr>
          <a:lstStyle/>
          <a:p>
            <a:pPr algn="ctr">
              <a:lnSpc>
                <a:spcPts val="2300"/>
              </a:lnSpc>
            </a:pPr>
            <a:r>
              <a:rPr lang="es-ES" sz="2400" dirty="0">
                <a:solidFill>
                  <a:srgbClr val="FFFF00"/>
                </a:solidFill>
              </a:rPr>
              <a:t>Entonces Samuel dijo: ¿Qué has hecho?</a:t>
            </a:r>
            <a:r>
              <a:rPr lang="es-ES" sz="2400" dirty="0">
                <a:solidFill>
                  <a:schemeClr val="bg1"/>
                </a:solidFill>
              </a:rPr>
              <a:t> </a:t>
            </a:r>
            <a:r>
              <a:rPr lang="es-ES" sz="2400" dirty="0">
                <a:solidFill>
                  <a:srgbClr val="00B0F0"/>
                </a:solidFill>
              </a:rPr>
              <a:t>Y Saúl respondió: </a:t>
            </a:r>
            <a:r>
              <a:rPr lang="es-ES" sz="2400" u="sng" dirty="0">
                <a:solidFill>
                  <a:srgbClr val="00B0F0"/>
                </a:solidFill>
              </a:rPr>
              <a:t>Porque vi </a:t>
            </a:r>
            <a:r>
              <a:rPr lang="es-ES" sz="2400" dirty="0">
                <a:solidFill>
                  <a:srgbClr val="00B0F0"/>
                </a:solidFill>
              </a:rPr>
              <a:t>que el pueblo se me desertaba, y que tú no venías dentro del plazo señalado, y que los filisteos estaban reunidos en </a:t>
            </a:r>
            <a:r>
              <a:rPr lang="es-ES" sz="2400" dirty="0" err="1">
                <a:solidFill>
                  <a:srgbClr val="00B0F0"/>
                </a:solidFill>
              </a:rPr>
              <a:t>Micmas</a:t>
            </a:r>
            <a:r>
              <a:rPr lang="es-ES" sz="2400" dirty="0">
                <a:solidFill>
                  <a:srgbClr val="00B0F0"/>
                </a:solidFill>
              </a:rPr>
              <a:t>, </a:t>
            </a:r>
            <a:r>
              <a:rPr lang="es-ES" sz="2400" u="sng" dirty="0">
                <a:solidFill>
                  <a:srgbClr val="FFFF00"/>
                </a:solidFill>
              </a:rPr>
              <a:t>me dije</a:t>
            </a:r>
            <a:r>
              <a:rPr lang="es-ES" sz="2400" dirty="0">
                <a:solidFill>
                  <a:srgbClr val="FFFF00"/>
                </a:solidFill>
              </a:rPr>
              <a:t>: Ahora descenderán los filisteos contra mí a </a:t>
            </a:r>
            <a:r>
              <a:rPr lang="es-ES" sz="2400" dirty="0" err="1">
                <a:solidFill>
                  <a:srgbClr val="FFFF00"/>
                </a:solidFill>
              </a:rPr>
              <a:t>Gilgal</a:t>
            </a:r>
            <a:r>
              <a:rPr lang="es-ES" sz="2400" dirty="0">
                <a:solidFill>
                  <a:srgbClr val="FFFF00"/>
                </a:solidFill>
              </a:rPr>
              <a:t>, y yo no he implorado el favor de Jehová.</a:t>
            </a:r>
            <a:r>
              <a:rPr lang="es-ES" sz="2400" dirty="0">
                <a:solidFill>
                  <a:schemeClr val="bg1"/>
                </a:solidFill>
              </a:rPr>
              <a:t> </a:t>
            </a:r>
            <a:r>
              <a:rPr lang="es-ES" sz="2400" u="sng" dirty="0">
                <a:solidFill>
                  <a:srgbClr val="00B0F0"/>
                </a:solidFill>
              </a:rPr>
              <a:t>Me esforcé</a:t>
            </a:r>
            <a:r>
              <a:rPr lang="es-ES" sz="2400" dirty="0">
                <a:solidFill>
                  <a:srgbClr val="00B0F0"/>
                </a:solidFill>
              </a:rPr>
              <a:t>, pues, y ofrecí holocausto.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Tree>
    <p:extLst>
      <p:ext uri="{BB962C8B-B14F-4D97-AF65-F5344CB8AC3E}">
        <p14:creationId xmlns:p14="http://schemas.microsoft.com/office/powerpoint/2010/main" val="1887723204"/>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rgbClr val="FFFF00"/>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4968044" y="1266911"/>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4788024" y="1726455"/>
            <a:ext cx="4320480" cy="1574598"/>
          </a:xfrm>
          <a:prstGeom prst="rect">
            <a:avLst/>
          </a:prstGeom>
          <a:noFill/>
        </p:spPr>
        <p:txBody>
          <a:bodyPr wrap="square" rtlCol="0">
            <a:spAutoFit/>
          </a:bodyPr>
          <a:lstStyle/>
          <a:p>
            <a:pPr algn="ctr">
              <a:lnSpc>
                <a:spcPts val="2300"/>
              </a:lnSpc>
            </a:pPr>
            <a:r>
              <a:rPr lang="es-ES" sz="2400" dirty="0">
                <a:solidFill>
                  <a:schemeClr val="bg1"/>
                </a:solidFill>
              </a:rPr>
              <a:t>¿Quién eres tú, oh gran monte? Delante de Zorobabel serás reducido a llanura; él sacará la primera piedra con aclamaciones de: Gracia, gracia a ella.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Tree>
    <p:extLst>
      <p:ext uri="{BB962C8B-B14F-4D97-AF65-F5344CB8AC3E}">
        <p14:creationId xmlns:p14="http://schemas.microsoft.com/office/powerpoint/2010/main" val="41731469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rgbClr val="FFFF00"/>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4968044" y="1266911"/>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4788024" y="1726455"/>
            <a:ext cx="4320480" cy="1574598"/>
          </a:xfrm>
          <a:prstGeom prst="rect">
            <a:avLst/>
          </a:prstGeom>
          <a:noFill/>
        </p:spPr>
        <p:txBody>
          <a:bodyPr wrap="square" rtlCol="0">
            <a:spAutoFit/>
          </a:bodyPr>
          <a:lstStyle/>
          <a:p>
            <a:pPr algn="ctr">
              <a:lnSpc>
                <a:spcPts val="2300"/>
              </a:lnSpc>
            </a:pPr>
            <a:r>
              <a:rPr lang="es-ES" sz="2400" dirty="0">
                <a:solidFill>
                  <a:srgbClr val="FFFF00"/>
                </a:solidFill>
              </a:rPr>
              <a:t>¿Quién eres tú, oh gran monte? </a:t>
            </a:r>
            <a:r>
              <a:rPr lang="es-ES" sz="2400" dirty="0">
                <a:solidFill>
                  <a:schemeClr val="bg1"/>
                </a:solidFill>
              </a:rPr>
              <a:t>Delante de Zorobabel serás reducido a llanura; él sacará la primera piedra con aclamaciones de: Gracia, gracia a ella.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Tree>
    <p:extLst>
      <p:ext uri="{BB962C8B-B14F-4D97-AF65-F5344CB8AC3E}">
        <p14:creationId xmlns:p14="http://schemas.microsoft.com/office/powerpoint/2010/main" val="2979910596"/>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rgbClr val="FFFF00"/>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4968044" y="1266911"/>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4788024" y="1726455"/>
            <a:ext cx="4320480" cy="1574598"/>
          </a:xfrm>
          <a:prstGeom prst="rect">
            <a:avLst/>
          </a:prstGeom>
          <a:noFill/>
        </p:spPr>
        <p:txBody>
          <a:bodyPr wrap="square" rtlCol="0">
            <a:spAutoFit/>
          </a:bodyPr>
          <a:lstStyle/>
          <a:p>
            <a:pPr algn="ctr">
              <a:lnSpc>
                <a:spcPts val="2300"/>
              </a:lnSpc>
            </a:pPr>
            <a:r>
              <a:rPr lang="es-ES" sz="2400" dirty="0">
                <a:solidFill>
                  <a:srgbClr val="FFFF00"/>
                </a:solidFill>
              </a:rPr>
              <a:t>¿Quién eres tú, oh gran monte? </a:t>
            </a:r>
            <a:r>
              <a:rPr lang="es-ES" sz="2400" dirty="0">
                <a:solidFill>
                  <a:srgbClr val="00B0F0"/>
                </a:solidFill>
              </a:rPr>
              <a:t>Delante de Zorobabel serás reducido a llanura; </a:t>
            </a:r>
            <a:r>
              <a:rPr lang="es-ES" sz="2400" dirty="0">
                <a:solidFill>
                  <a:schemeClr val="bg1"/>
                </a:solidFill>
              </a:rPr>
              <a:t>él sacará la primera piedra con aclamaciones de: Gracia, gracia a ella.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Tree>
    <p:extLst>
      <p:ext uri="{BB962C8B-B14F-4D97-AF65-F5344CB8AC3E}">
        <p14:creationId xmlns:p14="http://schemas.microsoft.com/office/powerpoint/2010/main" val="3704656585"/>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rgbClr val="FFFF00"/>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4968044" y="1266911"/>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4788024" y="1726455"/>
            <a:ext cx="4320480" cy="1574598"/>
          </a:xfrm>
          <a:prstGeom prst="rect">
            <a:avLst/>
          </a:prstGeom>
          <a:noFill/>
        </p:spPr>
        <p:txBody>
          <a:bodyPr wrap="square" rtlCol="0">
            <a:spAutoFit/>
          </a:bodyPr>
          <a:lstStyle/>
          <a:p>
            <a:pPr algn="ctr">
              <a:lnSpc>
                <a:spcPts val="2300"/>
              </a:lnSpc>
            </a:pPr>
            <a:r>
              <a:rPr lang="es-ES" sz="2400" dirty="0">
                <a:solidFill>
                  <a:srgbClr val="FFFF00"/>
                </a:solidFill>
              </a:rPr>
              <a:t>¿Quién eres tú, oh gran monte? </a:t>
            </a:r>
            <a:r>
              <a:rPr lang="es-ES" sz="2400" dirty="0">
                <a:solidFill>
                  <a:srgbClr val="00B0F0"/>
                </a:solidFill>
              </a:rPr>
              <a:t>Delante de Zorobabel serás reducido a llanura; </a:t>
            </a:r>
            <a:r>
              <a:rPr lang="es-ES" sz="2400" dirty="0">
                <a:solidFill>
                  <a:srgbClr val="FFFF00"/>
                </a:solidFill>
              </a:rPr>
              <a:t>él sacará la primera piedra con aclamaciones de: Gracia, gracia a ella.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
        <p:nvSpPr>
          <p:cNvPr id="14" name="1 CuadroTexto">
            <a:extLst>
              <a:ext uri="{FF2B5EF4-FFF2-40B4-BE49-F238E27FC236}">
                <a16:creationId xmlns:a16="http://schemas.microsoft.com/office/drawing/2014/main" id="{33D66C5A-0502-4D61-9869-64EC13271DE5}"/>
              </a:ext>
            </a:extLst>
          </p:cNvPr>
          <p:cNvSpPr txBox="1"/>
          <p:nvPr/>
        </p:nvSpPr>
        <p:spPr>
          <a:xfrm>
            <a:off x="287524" y="1268760"/>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4:8, 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2529A1F7-94C9-433F-B116-6687BBA94953}"/>
              </a:ext>
            </a:extLst>
          </p:cNvPr>
          <p:cNvSpPr txBox="1"/>
          <p:nvPr/>
        </p:nvSpPr>
        <p:spPr>
          <a:xfrm>
            <a:off x="179512" y="1792349"/>
            <a:ext cx="4044856" cy="2164503"/>
          </a:xfrm>
          <a:prstGeom prst="rect">
            <a:avLst/>
          </a:prstGeom>
          <a:noFill/>
        </p:spPr>
        <p:txBody>
          <a:bodyPr wrap="square" rtlCol="0">
            <a:spAutoFit/>
          </a:bodyPr>
          <a:lstStyle/>
          <a:p>
            <a:pPr algn="ctr">
              <a:lnSpc>
                <a:spcPts val="2300"/>
              </a:lnSpc>
            </a:pPr>
            <a:r>
              <a:rPr lang="es-ES" sz="2400" dirty="0">
                <a:solidFill>
                  <a:schemeClr val="bg1"/>
                </a:solidFill>
              </a:rPr>
              <a:t>Vino palabra de Jehová a mí, diciendo: Las manos de Zorobabel echarán el cimiento de esta casa, y sus manos la acabarán; y conocerás que Jehová de los ejércitos me envió a vosotros. </a:t>
            </a:r>
          </a:p>
        </p:txBody>
      </p:sp>
    </p:spTree>
    <p:extLst>
      <p:ext uri="{BB962C8B-B14F-4D97-AF65-F5344CB8AC3E}">
        <p14:creationId xmlns:p14="http://schemas.microsoft.com/office/powerpoint/2010/main" val="17985239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rgbClr val="FFFF00"/>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4968044" y="1266911"/>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4788024" y="1726455"/>
            <a:ext cx="4320480" cy="1574598"/>
          </a:xfrm>
          <a:prstGeom prst="rect">
            <a:avLst/>
          </a:prstGeom>
          <a:noFill/>
        </p:spPr>
        <p:txBody>
          <a:bodyPr wrap="square" rtlCol="0">
            <a:spAutoFit/>
          </a:bodyPr>
          <a:lstStyle/>
          <a:p>
            <a:pPr algn="ctr">
              <a:lnSpc>
                <a:spcPts val="2300"/>
              </a:lnSpc>
            </a:pPr>
            <a:r>
              <a:rPr lang="es-ES" sz="2400" dirty="0">
                <a:solidFill>
                  <a:srgbClr val="FFFF00"/>
                </a:solidFill>
              </a:rPr>
              <a:t>¿Quién eres tú, oh gran monte? </a:t>
            </a:r>
            <a:r>
              <a:rPr lang="es-ES" sz="2400" dirty="0">
                <a:solidFill>
                  <a:srgbClr val="00B0F0"/>
                </a:solidFill>
              </a:rPr>
              <a:t>Delante de Zorobabel serás reducido a llanura; </a:t>
            </a:r>
            <a:r>
              <a:rPr lang="es-ES" sz="2400" dirty="0">
                <a:solidFill>
                  <a:srgbClr val="FFFF00"/>
                </a:solidFill>
              </a:rPr>
              <a:t>él sacará la primera piedra con aclamaciones de: Gracia, gracia a ella.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
        <p:nvSpPr>
          <p:cNvPr id="14" name="1 CuadroTexto">
            <a:extLst>
              <a:ext uri="{FF2B5EF4-FFF2-40B4-BE49-F238E27FC236}">
                <a16:creationId xmlns:a16="http://schemas.microsoft.com/office/drawing/2014/main" id="{33D66C5A-0502-4D61-9869-64EC13271DE5}"/>
              </a:ext>
            </a:extLst>
          </p:cNvPr>
          <p:cNvSpPr txBox="1"/>
          <p:nvPr/>
        </p:nvSpPr>
        <p:spPr>
          <a:xfrm>
            <a:off x="287524" y="1268760"/>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4:8, 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2529A1F7-94C9-433F-B116-6687BBA94953}"/>
              </a:ext>
            </a:extLst>
          </p:cNvPr>
          <p:cNvSpPr txBox="1"/>
          <p:nvPr/>
        </p:nvSpPr>
        <p:spPr>
          <a:xfrm>
            <a:off x="179512" y="1792349"/>
            <a:ext cx="4044856" cy="2164503"/>
          </a:xfrm>
          <a:prstGeom prst="rect">
            <a:avLst/>
          </a:prstGeom>
          <a:noFill/>
        </p:spPr>
        <p:txBody>
          <a:bodyPr wrap="square" rtlCol="0">
            <a:spAutoFit/>
          </a:bodyPr>
          <a:lstStyle/>
          <a:p>
            <a:pPr algn="ctr">
              <a:lnSpc>
                <a:spcPts val="2300"/>
              </a:lnSpc>
            </a:pPr>
            <a:r>
              <a:rPr lang="es-ES" sz="2400" dirty="0">
                <a:solidFill>
                  <a:srgbClr val="FFFF00"/>
                </a:solidFill>
              </a:rPr>
              <a:t>Vino palabra de Jehová a mí, diciendo:</a:t>
            </a:r>
            <a:r>
              <a:rPr lang="es-ES" sz="2400" dirty="0">
                <a:solidFill>
                  <a:schemeClr val="bg1"/>
                </a:solidFill>
              </a:rPr>
              <a:t> Las manos de Zorobabel echarán el cimiento de esta casa, y sus manos la acabarán; y conocerás que Jehová de los ejércitos me envió a vosotros. </a:t>
            </a:r>
          </a:p>
        </p:txBody>
      </p:sp>
    </p:spTree>
    <p:extLst>
      <p:ext uri="{BB962C8B-B14F-4D97-AF65-F5344CB8AC3E}">
        <p14:creationId xmlns:p14="http://schemas.microsoft.com/office/powerpoint/2010/main" val="3860118023"/>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rgbClr val="FFFF00"/>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4968044" y="1266911"/>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4788024" y="1726455"/>
            <a:ext cx="4320480" cy="1574598"/>
          </a:xfrm>
          <a:prstGeom prst="rect">
            <a:avLst/>
          </a:prstGeom>
          <a:noFill/>
        </p:spPr>
        <p:txBody>
          <a:bodyPr wrap="square" rtlCol="0">
            <a:spAutoFit/>
          </a:bodyPr>
          <a:lstStyle/>
          <a:p>
            <a:pPr algn="ctr">
              <a:lnSpc>
                <a:spcPts val="2300"/>
              </a:lnSpc>
            </a:pPr>
            <a:r>
              <a:rPr lang="es-ES" sz="2400" dirty="0">
                <a:solidFill>
                  <a:srgbClr val="FFFF00"/>
                </a:solidFill>
              </a:rPr>
              <a:t>¿Quién eres tú, oh gran monte? </a:t>
            </a:r>
            <a:r>
              <a:rPr lang="es-ES" sz="2400" dirty="0">
                <a:solidFill>
                  <a:srgbClr val="00B0F0"/>
                </a:solidFill>
              </a:rPr>
              <a:t>Delante de Zorobabel serás reducido a llanura; </a:t>
            </a:r>
            <a:r>
              <a:rPr lang="es-ES" sz="2400" dirty="0">
                <a:solidFill>
                  <a:srgbClr val="FFFF00"/>
                </a:solidFill>
              </a:rPr>
              <a:t>él sacará la primera piedra con aclamaciones de: Gracia, gracia a ella.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
        <p:nvSpPr>
          <p:cNvPr id="14" name="1 CuadroTexto">
            <a:extLst>
              <a:ext uri="{FF2B5EF4-FFF2-40B4-BE49-F238E27FC236}">
                <a16:creationId xmlns:a16="http://schemas.microsoft.com/office/drawing/2014/main" id="{33D66C5A-0502-4D61-9869-64EC13271DE5}"/>
              </a:ext>
            </a:extLst>
          </p:cNvPr>
          <p:cNvSpPr txBox="1"/>
          <p:nvPr/>
        </p:nvSpPr>
        <p:spPr>
          <a:xfrm>
            <a:off x="287524" y="1268760"/>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4:8, 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2529A1F7-94C9-433F-B116-6687BBA94953}"/>
              </a:ext>
            </a:extLst>
          </p:cNvPr>
          <p:cNvSpPr txBox="1"/>
          <p:nvPr/>
        </p:nvSpPr>
        <p:spPr>
          <a:xfrm>
            <a:off x="179512" y="1792349"/>
            <a:ext cx="4044856" cy="2164503"/>
          </a:xfrm>
          <a:prstGeom prst="rect">
            <a:avLst/>
          </a:prstGeom>
          <a:noFill/>
        </p:spPr>
        <p:txBody>
          <a:bodyPr wrap="square" rtlCol="0">
            <a:spAutoFit/>
          </a:bodyPr>
          <a:lstStyle/>
          <a:p>
            <a:pPr algn="ctr">
              <a:lnSpc>
                <a:spcPts val="2300"/>
              </a:lnSpc>
            </a:pPr>
            <a:r>
              <a:rPr lang="es-ES" sz="2400" dirty="0">
                <a:solidFill>
                  <a:srgbClr val="FFFF00"/>
                </a:solidFill>
              </a:rPr>
              <a:t>Vino palabra de Jehová a mí, diciendo:</a:t>
            </a:r>
            <a:r>
              <a:rPr lang="es-ES" sz="2400" dirty="0">
                <a:solidFill>
                  <a:schemeClr val="bg1"/>
                </a:solidFill>
              </a:rPr>
              <a:t> </a:t>
            </a:r>
            <a:r>
              <a:rPr lang="es-ES" sz="2400" dirty="0">
                <a:solidFill>
                  <a:srgbClr val="00B0F0"/>
                </a:solidFill>
              </a:rPr>
              <a:t>Las manos de Zorobabel echarán el cimiento de esta casa, y sus manos la acabarán; </a:t>
            </a:r>
            <a:r>
              <a:rPr lang="es-ES" sz="2400" dirty="0">
                <a:solidFill>
                  <a:schemeClr val="bg1"/>
                </a:solidFill>
              </a:rPr>
              <a:t>y conocerás que Jehová de los ejércitos me envió a vosotros. </a:t>
            </a:r>
          </a:p>
        </p:txBody>
      </p:sp>
    </p:spTree>
    <p:extLst>
      <p:ext uri="{BB962C8B-B14F-4D97-AF65-F5344CB8AC3E}">
        <p14:creationId xmlns:p14="http://schemas.microsoft.com/office/powerpoint/2010/main" val="1314000827"/>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rgbClr val="FFFF00"/>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4968044" y="1266911"/>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4788024" y="1726455"/>
            <a:ext cx="4320480" cy="1574598"/>
          </a:xfrm>
          <a:prstGeom prst="rect">
            <a:avLst/>
          </a:prstGeom>
          <a:noFill/>
        </p:spPr>
        <p:txBody>
          <a:bodyPr wrap="square" rtlCol="0">
            <a:spAutoFit/>
          </a:bodyPr>
          <a:lstStyle/>
          <a:p>
            <a:pPr algn="ctr">
              <a:lnSpc>
                <a:spcPts val="2300"/>
              </a:lnSpc>
            </a:pPr>
            <a:r>
              <a:rPr lang="es-ES" sz="2400" dirty="0">
                <a:solidFill>
                  <a:srgbClr val="FFFF00"/>
                </a:solidFill>
              </a:rPr>
              <a:t>¿Quién eres tú, oh gran monte? </a:t>
            </a:r>
            <a:r>
              <a:rPr lang="es-ES" sz="2400" dirty="0">
                <a:solidFill>
                  <a:srgbClr val="00B0F0"/>
                </a:solidFill>
              </a:rPr>
              <a:t>Delante de Zorobabel serás reducido a llanura; </a:t>
            </a:r>
            <a:r>
              <a:rPr lang="es-ES" sz="2400" dirty="0">
                <a:solidFill>
                  <a:srgbClr val="FFFF00"/>
                </a:solidFill>
              </a:rPr>
              <a:t>él sacará la primera piedra con aclamaciones de: Gracia, gracia a ella.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
        <p:nvSpPr>
          <p:cNvPr id="14" name="1 CuadroTexto">
            <a:extLst>
              <a:ext uri="{FF2B5EF4-FFF2-40B4-BE49-F238E27FC236}">
                <a16:creationId xmlns:a16="http://schemas.microsoft.com/office/drawing/2014/main" id="{33D66C5A-0502-4D61-9869-64EC13271DE5}"/>
              </a:ext>
            </a:extLst>
          </p:cNvPr>
          <p:cNvSpPr txBox="1"/>
          <p:nvPr/>
        </p:nvSpPr>
        <p:spPr>
          <a:xfrm>
            <a:off x="287524" y="1268760"/>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4:8, 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2529A1F7-94C9-433F-B116-6687BBA94953}"/>
              </a:ext>
            </a:extLst>
          </p:cNvPr>
          <p:cNvSpPr txBox="1"/>
          <p:nvPr/>
        </p:nvSpPr>
        <p:spPr>
          <a:xfrm>
            <a:off x="179512" y="1792349"/>
            <a:ext cx="4044856" cy="2164503"/>
          </a:xfrm>
          <a:prstGeom prst="rect">
            <a:avLst/>
          </a:prstGeom>
          <a:noFill/>
        </p:spPr>
        <p:txBody>
          <a:bodyPr wrap="square" rtlCol="0">
            <a:spAutoFit/>
          </a:bodyPr>
          <a:lstStyle/>
          <a:p>
            <a:pPr algn="ctr">
              <a:lnSpc>
                <a:spcPts val="2300"/>
              </a:lnSpc>
            </a:pPr>
            <a:r>
              <a:rPr lang="es-ES" sz="2400" dirty="0">
                <a:solidFill>
                  <a:srgbClr val="FFFF00"/>
                </a:solidFill>
              </a:rPr>
              <a:t>Vino palabra de Jehová a mí, diciendo:</a:t>
            </a:r>
            <a:r>
              <a:rPr lang="es-ES" sz="2400" dirty="0">
                <a:solidFill>
                  <a:schemeClr val="bg1"/>
                </a:solidFill>
              </a:rPr>
              <a:t> </a:t>
            </a:r>
            <a:r>
              <a:rPr lang="es-ES" sz="2400" dirty="0">
                <a:solidFill>
                  <a:srgbClr val="00B0F0"/>
                </a:solidFill>
              </a:rPr>
              <a:t>Las manos de Zorobabel echarán el cimiento de esta casa, y sus manos la acabarán; </a:t>
            </a:r>
            <a:r>
              <a:rPr lang="es-ES" sz="2400" dirty="0">
                <a:solidFill>
                  <a:srgbClr val="FFFF00"/>
                </a:solidFill>
              </a:rPr>
              <a:t>y conocerás que Jehová de los ejércitos me envió a vosotros. </a:t>
            </a:r>
          </a:p>
        </p:txBody>
      </p:sp>
      <p:sp>
        <p:nvSpPr>
          <p:cNvPr id="19" name="1 CuadroTexto">
            <a:extLst>
              <a:ext uri="{FF2B5EF4-FFF2-40B4-BE49-F238E27FC236}">
                <a16:creationId xmlns:a16="http://schemas.microsoft.com/office/drawing/2014/main" id="{A19628E2-54D6-4DD8-9B38-B7D9B69C1952}"/>
              </a:ext>
            </a:extLst>
          </p:cNvPr>
          <p:cNvSpPr txBox="1"/>
          <p:nvPr/>
        </p:nvSpPr>
        <p:spPr>
          <a:xfrm>
            <a:off x="1331640" y="4955783"/>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Hageo 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CAD5DAE-BFD6-4471-AE86-15B0D523D768}"/>
              </a:ext>
            </a:extLst>
          </p:cNvPr>
          <p:cNvSpPr txBox="1"/>
          <p:nvPr/>
        </p:nvSpPr>
        <p:spPr>
          <a:xfrm>
            <a:off x="143508" y="5499098"/>
            <a:ext cx="8820980" cy="1279646"/>
          </a:xfrm>
          <a:prstGeom prst="rect">
            <a:avLst/>
          </a:prstGeom>
          <a:noFill/>
        </p:spPr>
        <p:txBody>
          <a:bodyPr wrap="square" rtlCol="0">
            <a:spAutoFit/>
          </a:bodyPr>
          <a:lstStyle/>
          <a:p>
            <a:pPr algn="ctr">
              <a:lnSpc>
                <a:spcPts val="2300"/>
              </a:lnSpc>
            </a:pPr>
            <a:r>
              <a:rPr lang="es-ES" sz="2400" dirty="0">
                <a:solidFill>
                  <a:schemeClr val="bg1"/>
                </a:solidFill>
              </a:rPr>
              <a:t>Pues ahora, Zorobabel, esfuérzate, dice Jehová; esfuérzate también, Josué hijo de </a:t>
            </a:r>
            <a:r>
              <a:rPr lang="es-ES" sz="2400" dirty="0" err="1">
                <a:solidFill>
                  <a:schemeClr val="bg1"/>
                </a:solidFill>
              </a:rPr>
              <a:t>Josadac</a:t>
            </a:r>
            <a:r>
              <a:rPr lang="es-ES" sz="2400" dirty="0">
                <a:solidFill>
                  <a:schemeClr val="bg1"/>
                </a:solidFill>
              </a:rPr>
              <a:t>, sumo sacerdote; y cobrad ánimo, pueblo todo de la tierra, dice Jehová, y trabajad; porque yo estoy con vosotros, dice Jehová de los ejércitos. </a:t>
            </a:r>
          </a:p>
        </p:txBody>
      </p:sp>
    </p:spTree>
    <p:extLst>
      <p:ext uri="{BB962C8B-B14F-4D97-AF65-F5344CB8AC3E}">
        <p14:creationId xmlns:p14="http://schemas.microsoft.com/office/powerpoint/2010/main" val="5736411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rgbClr val="FFFF00"/>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4968044" y="1266911"/>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4788024" y="1726455"/>
            <a:ext cx="4320480" cy="1574598"/>
          </a:xfrm>
          <a:prstGeom prst="rect">
            <a:avLst/>
          </a:prstGeom>
          <a:noFill/>
        </p:spPr>
        <p:txBody>
          <a:bodyPr wrap="square" rtlCol="0">
            <a:spAutoFit/>
          </a:bodyPr>
          <a:lstStyle/>
          <a:p>
            <a:pPr algn="ctr">
              <a:lnSpc>
                <a:spcPts val="2300"/>
              </a:lnSpc>
            </a:pPr>
            <a:r>
              <a:rPr lang="es-ES" sz="2400" dirty="0">
                <a:solidFill>
                  <a:srgbClr val="FFFF00"/>
                </a:solidFill>
              </a:rPr>
              <a:t>¿Quién eres tú, oh gran monte? </a:t>
            </a:r>
            <a:r>
              <a:rPr lang="es-ES" sz="2400" dirty="0">
                <a:solidFill>
                  <a:srgbClr val="00B0F0"/>
                </a:solidFill>
              </a:rPr>
              <a:t>Delante de Zorobabel serás reducido a llanura; </a:t>
            </a:r>
            <a:r>
              <a:rPr lang="es-ES" sz="2400" dirty="0">
                <a:solidFill>
                  <a:srgbClr val="FFFF00"/>
                </a:solidFill>
              </a:rPr>
              <a:t>él sacará la primera piedra con aclamaciones de: Gracia, gracia a ella.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
        <p:nvSpPr>
          <p:cNvPr id="14" name="1 CuadroTexto">
            <a:extLst>
              <a:ext uri="{FF2B5EF4-FFF2-40B4-BE49-F238E27FC236}">
                <a16:creationId xmlns:a16="http://schemas.microsoft.com/office/drawing/2014/main" id="{33D66C5A-0502-4D61-9869-64EC13271DE5}"/>
              </a:ext>
            </a:extLst>
          </p:cNvPr>
          <p:cNvSpPr txBox="1"/>
          <p:nvPr/>
        </p:nvSpPr>
        <p:spPr>
          <a:xfrm>
            <a:off x="287524" y="1268760"/>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4:8, 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2529A1F7-94C9-433F-B116-6687BBA94953}"/>
              </a:ext>
            </a:extLst>
          </p:cNvPr>
          <p:cNvSpPr txBox="1"/>
          <p:nvPr/>
        </p:nvSpPr>
        <p:spPr>
          <a:xfrm>
            <a:off x="179512" y="1792349"/>
            <a:ext cx="4044856" cy="2164503"/>
          </a:xfrm>
          <a:prstGeom prst="rect">
            <a:avLst/>
          </a:prstGeom>
          <a:noFill/>
        </p:spPr>
        <p:txBody>
          <a:bodyPr wrap="square" rtlCol="0">
            <a:spAutoFit/>
          </a:bodyPr>
          <a:lstStyle/>
          <a:p>
            <a:pPr algn="ctr">
              <a:lnSpc>
                <a:spcPts val="2300"/>
              </a:lnSpc>
            </a:pPr>
            <a:r>
              <a:rPr lang="es-ES" sz="2400" dirty="0">
                <a:solidFill>
                  <a:srgbClr val="FFFF00"/>
                </a:solidFill>
              </a:rPr>
              <a:t>Vino palabra de Jehová a mí, diciendo:</a:t>
            </a:r>
            <a:r>
              <a:rPr lang="es-ES" sz="2400" dirty="0">
                <a:solidFill>
                  <a:schemeClr val="bg1"/>
                </a:solidFill>
              </a:rPr>
              <a:t> </a:t>
            </a:r>
            <a:r>
              <a:rPr lang="es-ES" sz="2400" dirty="0">
                <a:solidFill>
                  <a:srgbClr val="00B0F0"/>
                </a:solidFill>
              </a:rPr>
              <a:t>Las manos de Zorobabel echarán el cimiento de esta casa, y sus manos la acabarán; </a:t>
            </a:r>
            <a:r>
              <a:rPr lang="es-ES" sz="2400" dirty="0">
                <a:solidFill>
                  <a:srgbClr val="FFFF00"/>
                </a:solidFill>
              </a:rPr>
              <a:t>y conocerás que Jehová de los ejércitos me envió a vosotros. </a:t>
            </a:r>
          </a:p>
        </p:txBody>
      </p:sp>
      <p:sp>
        <p:nvSpPr>
          <p:cNvPr id="19" name="1 CuadroTexto">
            <a:extLst>
              <a:ext uri="{FF2B5EF4-FFF2-40B4-BE49-F238E27FC236}">
                <a16:creationId xmlns:a16="http://schemas.microsoft.com/office/drawing/2014/main" id="{A19628E2-54D6-4DD8-9B38-B7D9B69C1952}"/>
              </a:ext>
            </a:extLst>
          </p:cNvPr>
          <p:cNvSpPr txBox="1"/>
          <p:nvPr/>
        </p:nvSpPr>
        <p:spPr>
          <a:xfrm>
            <a:off x="1331640" y="4955783"/>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Hageo 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CAD5DAE-BFD6-4471-AE86-15B0D523D768}"/>
              </a:ext>
            </a:extLst>
          </p:cNvPr>
          <p:cNvSpPr txBox="1"/>
          <p:nvPr/>
        </p:nvSpPr>
        <p:spPr>
          <a:xfrm>
            <a:off x="143508" y="5499098"/>
            <a:ext cx="8820980" cy="1279646"/>
          </a:xfrm>
          <a:prstGeom prst="rect">
            <a:avLst/>
          </a:prstGeom>
          <a:noFill/>
        </p:spPr>
        <p:txBody>
          <a:bodyPr wrap="square" rtlCol="0">
            <a:spAutoFit/>
          </a:bodyPr>
          <a:lstStyle/>
          <a:p>
            <a:pPr algn="ctr">
              <a:lnSpc>
                <a:spcPts val="2300"/>
              </a:lnSpc>
            </a:pPr>
            <a:r>
              <a:rPr lang="es-ES" sz="2400" dirty="0">
                <a:solidFill>
                  <a:srgbClr val="FFFF00"/>
                </a:solidFill>
              </a:rPr>
              <a:t>Pues ahora, Zorobabel, esfuérzate, dice Jehová; </a:t>
            </a:r>
            <a:r>
              <a:rPr lang="es-ES" sz="2400" dirty="0">
                <a:solidFill>
                  <a:schemeClr val="bg1"/>
                </a:solidFill>
              </a:rPr>
              <a:t>esfuérzate también, Josué hijo de </a:t>
            </a:r>
            <a:r>
              <a:rPr lang="es-ES" sz="2400" dirty="0" err="1">
                <a:solidFill>
                  <a:schemeClr val="bg1"/>
                </a:solidFill>
              </a:rPr>
              <a:t>Josadac</a:t>
            </a:r>
            <a:r>
              <a:rPr lang="es-ES" sz="2400" dirty="0">
                <a:solidFill>
                  <a:schemeClr val="bg1"/>
                </a:solidFill>
              </a:rPr>
              <a:t>, sumo sacerdote; y cobrad ánimo, pueblo todo de la tierra, dice Jehová, y trabajad; porque yo estoy con vosotros, dice Jehová de los ejércitos. </a:t>
            </a:r>
          </a:p>
        </p:txBody>
      </p:sp>
    </p:spTree>
    <p:extLst>
      <p:ext uri="{BB962C8B-B14F-4D97-AF65-F5344CB8AC3E}">
        <p14:creationId xmlns:p14="http://schemas.microsoft.com/office/powerpoint/2010/main" val="3423942512"/>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rgbClr val="FFFF00"/>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4968044" y="1266911"/>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4788024" y="1726455"/>
            <a:ext cx="4320480" cy="1574598"/>
          </a:xfrm>
          <a:prstGeom prst="rect">
            <a:avLst/>
          </a:prstGeom>
          <a:noFill/>
        </p:spPr>
        <p:txBody>
          <a:bodyPr wrap="square" rtlCol="0">
            <a:spAutoFit/>
          </a:bodyPr>
          <a:lstStyle/>
          <a:p>
            <a:pPr algn="ctr">
              <a:lnSpc>
                <a:spcPts val="2300"/>
              </a:lnSpc>
            </a:pPr>
            <a:r>
              <a:rPr lang="es-ES" sz="2400" dirty="0">
                <a:solidFill>
                  <a:srgbClr val="FFFF00"/>
                </a:solidFill>
              </a:rPr>
              <a:t>¿Quién eres tú, oh gran monte? </a:t>
            </a:r>
            <a:r>
              <a:rPr lang="es-ES" sz="2400" dirty="0">
                <a:solidFill>
                  <a:srgbClr val="00B0F0"/>
                </a:solidFill>
              </a:rPr>
              <a:t>Delante de Zorobabel serás reducido a llanura; </a:t>
            </a:r>
            <a:r>
              <a:rPr lang="es-ES" sz="2400" dirty="0">
                <a:solidFill>
                  <a:srgbClr val="FFFF00"/>
                </a:solidFill>
              </a:rPr>
              <a:t>él sacará la primera piedra con aclamaciones de: Gracia, gracia a ella.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
        <p:nvSpPr>
          <p:cNvPr id="14" name="1 CuadroTexto">
            <a:extLst>
              <a:ext uri="{FF2B5EF4-FFF2-40B4-BE49-F238E27FC236}">
                <a16:creationId xmlns:a16="http://schemas.microsoft.com/office/drawing/2014/main" id="{33D66C5A-0502-4D61-9869-64EC13271DE5}"/>
              </a:ext>
            </a:extLst>
          </p:cNvPr>
          <p:cNvSpPr txBox="1"/>
          <p:nvPr/>
        </p:nvSpPr>
        <p:spPr>
          <a:xfrm>
            <a:off x="287524" y="1268760"/>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4:8, 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2529A1F7-94C9-433F-B116-6687BBA94953}"/>
              </a:ext>
            </a:extLst>
          </p:cNvPr>
          <p:cNvSpPr txBox="1"/>
          <p:nvPr/>
        </p:nvSpPr>
        <p:spPr>
          <a:xfrm>
            <a:off x="179512" y="1792349"/>
            <a:ext cx="4044856" cy="2164503"/>
          </a:xfrm>
          <a:prstGeom prst="rect">
            <a:avLst/>
          </a:prstGeom>
          <a:noFill/>
        </p:spPr>
        <p:txBody>
          <a:bodyPr wrap="square" rtlCol="0">
            <a:spAutoFit/>
          </a:bodyPr>
          <a:lstStyle/>
          <a:p>
            <a:pPr algn="ctr">
              <a:lnSpc>
                <a:spcPts val="2300"/>
              </a:lnSpc>
            </a:pPr>
            <a:r>
              <a:rPr lang="es-ES" sz="2400" dirty="0">
                <a:solidFill>
                  <a:srgbClr val="FFFF00"/>
                </a:solidFill>
              </a:rPr>
              <a:t>Vino palabra de Jehová a mí, diciendo:</a:t>
            </a:r>
            <a:r>
              <a:rPr lang="es-ES" sz="2400" dirty="0">
                <a:solidFill>
                  <a:schemeClr val="bg1"/>
                </a:solidFill>
              </a:rPr>
              <a:t> </a:t>
            </a:r>
            <a:r>
              <a:rPr lang="es-ES" sz="2400" dirty="0">
                <a:solidFill>
                  <a:srgbClr val="00B0F0"/>
                </a:solidFill>
              </a:rPr>
              <a:t>Las manos de Zorobabel echarán el cimiento de esta casa, y sus manos la acabarán; </a:t>
            </a:r>
            <a:r>
              <a:rPr lang="es-ES" sz="2400" dirty="0">
                <a:solidFill>
                  <a:srgbClr val="FFFF00"/>
                </a:solidFill>
              </a:rPr>
              <a:t>y conocerás que Jehová de los ejércitos me envió a vosotros. </a:t>
            </a:r>
          </a:p>
        </p:txBody>
      </p:sp>
      <p:sp>
        <p:nvSpPr>
          <p:cNvPr id="19" name="1 CuadroTexto">
            <a:extLst>
              <a:ext uri="{FF2B5EF4-FFF2-40B4-BE49-F238E27FC236}">
                <a16:creationId xmlns:a16="http://schemas.microsoft.com/office/drawing/2014/main" id="{A19628E2-54D6-4DD8-9B38-B7D9B69C1952}"/>
              </a:ext>
            </a:extLst>
          </p:cNvPr>
          <p:cNvSpPr txBox="1"/>
          <p:nvPr/>
        </p:nvSpPr>
        <p:spPr>
          <a:xfrm>
            <a:off x="1331640" y="4955783"/>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Hageo 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CAD5DAE-BFD6-4471-AE86-15B0D523D768}"/>
              </a:ext>
            </a:extLst>
          </p:cNvPr>
          <p:cNvSpPr txBox="1"/>
          <p:nvPr/>
        </p:nvSpPr>
        <p:spPr>
          <a:xfrm>
            <a:off x="143508" y="5499098"/>
            <a:ext cx="8820980" cy="1279646"/>
          </a:xfrm>
          <a:prstGeom prst="rect">
            <a:avLst/>
          </a:prstGeom>
          <a:noFill/>
        </p:spPr>
        <p:txBody>
          <a:bodyPr wrap="square" rtlCol="0">
            <a:spAutoFit/>
          </a:bodyPr>
          <a:lstStyle/>
          <a:p>
            <a:pPr algn="ctr">
              <a:lnSpc>
                <a:spcPts val="2300"/>
              </a:lnSpc>
            </a:pPr>
            <a:r>
              <a:rPr lang="es-ES" sz="2400" dirty="0">
                <a:solidFill>
                  <a:srgbClr val="FFFF00"/>
                </a:solidFill>
              </a:rPr>
              <a:t>Pues ahora, Zorobabel, esfuérzate, dice Jehová; </a:t>
            </a:r>
            <a:r>
              <a:rPr lang="es-ES" sz="2400" dirty="0">
                <a:solidFill>
                  <a:srgbClr val="00B0F0"/>
                </a:solidFill>
              </a:rPr>
              <a:t>esfuérzate también, Josué hijo de </a:t>
            </a:r>
            <a:r>
              <a:rPr lang="es-ES" sz="2400" dirty="0" err="1">
                <a:solidFill>
                  <a:srgbClr val="00B0F0"/>
                </a:solidFill>
              </a:rPr>
              <a:t>Josadac</a:t>
            </a:r>
            <a:r>
              <a:rPr lang="es-ES" sz="2400" dirty="0">
                <a:solidFill>
                  <a:srgbClr val="00B0F0"/>
                </a:solidFill>
              </a:rPr>
              <a:t>, sumo sacerdote;</a:t>
            </a:r>
            <a:r>
              <a:rPr lang="es-ES" sz="2400" dirty="0">
                <a:solidFill>
                  <a:schemeClr val="bg1"/>
                </a:solidFill>
              </a:rPr>
              <a:t> y cobrad ánimo, pueblo todo de la tierra, dice Jehová, y trabajad; porque yo estoy con vosotros, dice Jehová de los ejércitos. </a:t>
            </a:r>
          </a:p>
        </p:txBody>
      </p:sp>
    </p:spTree>
    <p:extLst>
      <p:ext uri="{BB962C8B-B14F-4D97-AF65-F5344CB8AC3E}">
        <p14:creationId xmlns:p14="http://schemas.microsoft.com/office/powerpoint/2010/main" val="2943465161"/>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rgbClr val="FFFF00"/>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4968044" y="1266911"/>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4788024" y="1726455"/>
            <a:ext cx="4320480" cy="1574598"/>
          </a:xfrm>
          <a:prstGeom prst="rect">
            <a:avLst/>
          </a:prstGeom>
          <a:noFill/>
        </p:spPr>
        <p:txBody>
          <a:bodyPr wrap="square" rtlCol="0">
            <a:spAutoFit/>
          </a:bodyPr>
          <a:lstStyle/>
          <a:p>
            <a:pPr algn="ctr">
              <a:lnSpc>
                <a:spcPts val="2300"/>
              </a:lnSpc>
            </a:pPr>
            <a:r>
              <a:rPr lang="es-ES" sz="2400" dirty="0">
                <a:solidFill>
                  <a:srgbClr val="FFFF00"/>
                </a:solidFill>
              </a:rPr>
              <a:t>¿Quién eres tú, oh gran monte? </a:t>
            </a:r>
            <a:r>
              <a:rPr lang="es-ES" sz="2400" dirty="0">
                <a:solidFill>
                  <a:srgbClr val="00B0F0"/>
                </a:solidFill>
              </a:rPr>
              <a:t>Delante de Zorobabel serás reducido a llanura; </a:t>
            </a:r>
            <a:r>
              <a:rPr lang="es-ES" sz="2400" dirty="0">
                <a:solidFill>
                  <a:srgbClr val="FFFF00"/>
                </a:solidFill>
              </a:rPr>
              <a:t>él sacará la primera piedra con aclamaciones de: Gracia, gracia a ella.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
        <p:nvSpPr>
          <p:cNvPr id="14" name="1 CuadroTexto">
            <a:extLst>
              <a:ext uri="{FF2B5EF4-FFF2-40B4-BE49-F238E27FC236}">
                <a16:creationId xmlns:a16="http://schemas.microsoft.com/office/drawing/2014/main" id="{33D66C5A-0502-4D61-9869-64EC13271DE5}"/>
              </a:ext>
            </a:extLst>
          </p:cNvPr>
          <p:cNvSpPr txBox="1"/>
          <p:nvPr/>
        </p:nvSpPr>
        <p:spPr>
          <a:xfrm>
            <a:off x="287524" y="1268760"/>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4:8, 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2529A1F7-94C9-433F-B116-6687BBA94953}"/>
              </a:ext>
            </a:extLst>
          </p:cNvPr>
          <p:cNvSpPr txBox="1"/>
          <p:nvPr/>
        </p:nvSpPr>
        <p:spPr>
          <a:xfrm>
            <a:off x="179512" y="1792349"/>
            <a:ext cx="4044856" cy="2164503"/>
          </a:xfrm>
          <a:prstGeom prst="rect">
            <a:avLst/>
          </a:prstGeom>
          <a:noFill/>
        </p:spPr>
        <p:txBody>
          <a:bodyPr wrap="square" rtlCol="0">
            <a:spAutoFit/>
          </a:bodyPr>
          <a:lstStyle/>
          <a:p>
            <a:pPr algn="ctr">
              <a:lnSpc>
                <a:spcPts val="2300"/>
              </a:lnSpc>
            </a:pPr>
            <a:r>
              <a:rPr lang="es-ES" sz="2400" dirty="0">
                <a:solidFill>
                  <a:srgbClr val="FFFF00"/>
                </a:solidFill>
              </a:rPr>
              <a:t>Vino palabra de Jehová a mí, diciendo:</a:t>
            </a:r>
            <a:r>
              <a:rPr lang="es-ES" sz="2400" dirty="0">
                <a:solidFill>
                  <a:schemeClr val="bg1"/>
                </a:solidFill>
              </a:rPr>
              <a:t> </a:t>
            </a:r>
            <a:r>
              <a:rPr lang="es-ES" sz="2400" dirty="0">
                <a:solidFill>
                  <a:srgbClr val="00B0F0"/>
                </a:solidFill>
              </a:rPr>
              <a:t>Las manos de Zorobabel echarán el cimiento de esta casa, y sus manos la acabarán; </a:t>
            </a:r>
            <a:r>
              <a:rPr lang="es-ES" sz="2400" dirty="0">
                <a:solidFill>
                  <a:srgbClr val="FFFF00"/>
                </a:solidFill>
              </a:rPr>
              <a:t>y conocerás que Jehová de los ejércitos me envió a vosotros. </a:t>
            </a:r>
          </a:p>
        </p:txBody>
      </p:sp>
      <p:sp>
        <p:nvSpPr>
          <p:cNvPr id="19" name="1 CuadroTexto">
            <a:extLst>
              <a:ext uri="{FF2B5EF4-FFF2-40B4-BE49-F238E27FC236}">
                <a16:creationId xmlns:a16="http://schemas.microsoft.com/office/drawing/2014/main" id="{A19628E2-54D6-4DD8-9B38-B7D9B69C1952}"/>
              </a:ext>
            </a:extLst>
          </p:cNvPr>
          <p:cNvSpPr txBox="1"/>
          <p:nvPr/>
        </p:nvSpPr>
        <p:spPr>
          <a:xfrm>
            <a:off x="1331640" y="4955783"/>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Hageo 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CAD5DAE-BFD6-4471-AE86-15B0D523D768}"/>
              </a:ext>
            </a:extLst>
          </p:cNvPr>
          <p:cNvSpPr txBox="1"/>
          <p:nvPr/>
        </p:nvSpPr>
        <p:spPr>
          <a:xfrm>
            <a:off x="143508" y="5499098"/>
            <a:ext cx="8820980" cy="1279646"/>
          </a:xfrm>
          <a:prstGeom prst="rect">
            <a:avLst/>
          </a:prstGeom>
          <a:noFill/>
        </p:spPr>
        <p:txBody>
          <a:bodyPr wrap="square" rtlCol="0">
            <a:spAutoFit/>
          </a:bodyPr>
          <a:lstStyle/>
          <a:p>
            <a:pPr algn="ctr">
              <a:lnSpc>
                <a:spcPts val="2300"/>
              </a:lnSpc>
            </a:pPr>
            <a:r>
              <a:rPr lang="es-ES" sz="2400" dirty="0">
                <a:solidFill>
                  <a:srgbClr val="FFFF00"/>
                </a:solidFill>
              </a:rPr>
              <a:t>Pues ahora, Zorobabel, esfuérzate, dice Jehová; </a:t>
            </a:r>
            <a:r>
              <a:rPr lang="es-ES" sz="2400" dirty="0">
                <a:solidFill>
                  <a:srgbClr val="00B0F0"/>
                </a:solidFill>
              </a:rPr>
              <a:t>esfuérzate también, Josué hijo de </a:t>
            </a:r>
            <a:r>
              <a:rPr lang="es-ES" sz="2400" dirty="0" err="1">
                <a:solidFill>
                  <a:srgbClr val="00B0F0"/>
                </a:solidFill>
              </a:rPr>
              <a:t>Josadac</a:t>
            </a:r>
            <a:r>
              <a:rPr lang="es-ES" sz="2400" dirty="0">
                <a:solidFill>
                  <a:srgbClr val="00B0F0"/>
                </a:solidFill>
              </a:rPr>
              <a:t>, sumo sacerdote;</a:t>
            </a:r>
            <a:r>
              <a:rPr lang="es-ES" sz="2400" dirty="0">
                <a:solidFill>
                  <a:schemeClr val="bg1"/>
                </a:solidFill>
              </a:rPr>
              <a:t> </a:t>
            </a:r>
            <a:r>
              <a:rPr lang="es-ES" sz="2400" dirty="0">
                <a:solidFill>
                  <a:srgbClr val="FFFF00"/>
                </a:solidFill>
              </a:rPr>
              <a:t>y cobrad ánimo, pueblo todo de la tierra, dice Jehová, y trabajad; </a:t>
            </a:r>
            <a:r>
              <a:rPr lang="es-ES" sz="2400" dirty="0">
                <a:solidFill>
                  <a:schemeClr val="bg1"/>
                </a:solidFill>
              </a:rPr>
              <a:t>porque yo estoy con vosotros, dice Jehová de los ejércitos. </a:t>
            </a:r>
          </a:p>
        </p:txBody>
      </p:sp>
    </p:spTree>
    <p:extLst>
      <p:ext uri="{BB962C8B-B14F-4D97-AF65-F5344CB8AC3E}">
        <p14:creationId xmlns:p14="http://schemas.microsoft.com/office/powerpoint/2010/main" val="516993126"/>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Morir como una semilla</a:t>
            </a:r>
          </a:p>
        </p:txBody>
      </p:sp>
      <p:sp>
        <p:nvSpPr>
          <p:cNvPr id="20" name="TextBox 19">
            <a:extLst>
              <a:ext uri="{FF2B5EF4-FFF2-40B4-BE49-F238E27FC236}">
                <a16:creationId xmlns:a16="http://schemas.microsoft.com/office/drawing/2014/main" id="{EE184A2E-7C2D-4AD6-80FF-73CCE346781D}"/>
              </a:ext>
            </a:extLst>
          </p:cNvPr>
          <p:cNvSpPr txBox="1"/>
          <p:nvPr/>
        </p:nvSpPr>
        <p:spPr>
          <a:xfrm>
            <a:off x="4572000" y="465313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Cristo, modelo de sumisión de servicio </a:t>
            </a:r>
          </a:p>
        </p:txBody>
      </p:sp>
      <p:sp>
        <p:nvSpPr>
          <p:cNvPr id="15" name="TextBox 14">
            <a:extLst>
              <a:ext uri="{FF2B5EF4-FFF2-40B4-BE49-F238E27FC236}">
                <a16:creationId xmlns:a16="http://schemas.microsoft.com/office/drawing/2014/main" id="{DC322923-BAC0-4A4D-AA8E-BAC7819EFB7C}"/>
              </a:ext>
            </a:extLst>
          </p:cNvPr>
          <p:cNvSpPr txBox="1"/>
          <p:nvPr/>
        </p:nvSpPr>
        <p:spPr>
          <a:xfrm>
            <a:off x="4572000" y="41010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Hay que consagrarse a Dios para saber su voluntad </a:t>
            </a:r>
          </a:p>
        </p:txBody>
      </p:sp>
      <p:sp>
        <p:nvSpPr>
          <p:cNvPr id="16" name="TextBox 15">
            <a:extLst>
              <a:ext uri="{FF2B5EF4-FFF2-40B4-BE49-F238E27FC236}">
                <a16:creationId xmlns:a16="http://schemas.microsoft.com/office/drawing/2014/main" id="{52ED4EA6-5E47-47D4-A9DC-78DBAFA5A4F2}"/>
              </a:ext>
            </a:extLst>
          </p:cNvPr>
          <p:cNvSpPr txBox="1"/>
          <p:nvPr/>
        </p:nvSpPr>
        <p:spPr>
          <a:xfrm>
            <a:off x="4560194" y="378904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Cultivemos la disposición de escuchar</a:t>
            </a:r>
          </a:p>
        </p:txBody>
      </p:sp>
      <p:sp>
        <p:nvSpPr>
          <p:cNvPr id="8" name="1 CuadroTexto">
            <a:extLst>
              <a:ext uri="{FF2B5EF4-FFF2-40B4-BE49-F238E27FC236}">
                <a16:creationId xmlns:a16="http://schemas.microsoft.com/office/drawing/2014/main" id="{F7796BF8-DCAD-410A-B411-D61FAC058C5F}"/>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FF8B55F-3F65-4A6D-B9D9-225A3821ABD5}"/>
              </a:ext>
            </a:extLst>
          </p:cNvPr>
          <p:cNvSpPr txBox="1"/>
          <p:nvPr/>
        </p:nvSpPr>
        <p:spPr>
          <a:xfrm>
            <a:off x="0" y="441923"/>
            <a:ext cx="9168104" cy="984693"/>
          </a:xfrm>
          <a:prstGeom prst="rect">
            <a:avLst/>
          </a:prstGeom>
          <a:noFill/>
        </p:spPr>
        <p:txBody>
          <a:bodyPr wrap="square" rtlCol="0">
            <a:spAutoFit/>
          </a:bodyPr>
          <a:lstStyle/>
          <a:p>
            <a:pPr algn="ctr">
              <a:lnSpc>
                <a:spcPts val="2300"/>
              </a:lnSpc>
            </a:pPr>
            <a:r>
              <a:rPr lang="es-ES" sz="2400" dirty="0">
                <a:solidFill>
                  <a:srgbClr val="FFFF00"/>
                </a:solidFill>
              </a:rPr>
              <a:t>Entonces respondió y me habló diciendo: </a:t>
            </a:r>
            <a:r>
              <a:rPr lang="es-ES" sz="2400" dirty="0">
                <a:solidFill>
                  <a:srgbClr val="00B0F0"/>
                </a:solidFill>
              </a:rPr>
              <a:t>Esta es palabra de Jehová a Zorobabel, que dice: </a:t>
            </a:r>
            <a:r>
              <a:rPr lang="es-ES" sz="2400" dirty="0">
                <a:solidFill>
                  <a:srgbClr val="FFFF00"/>
                </a:solidFill>
              </a:rPr>
              <a:t>No con ejército, ni con fuerza, sino con mi Espíritu, ha dicho Jehová de los ejércitos.</a:t>
            </a:r>
          </a:p>
        </p:txBody>
      </p:sp>
      <p:sp>
        <p:nvSpPr>
          <p:cNvPr id="12" name="1 CuadroTexto">
            <a:extLst>
              <a:ext uri="{FF2B5EF4-FFF2-40B4-BE49-F238E27FC236}">
                <a16:creationId xmlns:a16="http://schemas.microsoft.com/office/drawing/2014/main" id="{6CE152E3-BA43-4957-A851-2A3EF6EF5151}"/>
              </a:ext>
            </a:extLst>
          </p:cNvPr>
          <p:cNvSpPr txBox="1"/>
          <p:nvPr/>
        </p:nvSpPr>
        <p:spPr>
          <a:xfrm>
            <a:off x="4968044" y="1266911"/>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912F2F9-3B49-4145-AAAB-6D4D3E159038}"/>
              </a:ext>
            </a:extLst>
          </p:cNvPr>
          <p:cNvSpPr txBox="1"/>
          <p:nvPr/>
        </p:nvSpPr>
        <p:spPr>
          <a:xfrm>
            <a:off x="4788024" y="1726455"/>
            <a:ext cx="4320480" cy="1574598"/>
          </a:xfrm>
          <a:prstGeom prst="rect">
            <a:avLst/>
          </a:prstGeom>
          <a:noFill/>
        </p:spPr>
        <p:txBody>
          <a:bodyPr wrap="square" rtlCol="0">
            <a:spAutoFit/>
          </a:bodyPr>
          <a:lstStyle/>
          <a:p>
            <a:pPr algn="ctr">
              <a:lnSpc>
                <a:spcPts val="2300"/>
              </a:lnSpc>
            </a:pPr>
            <a:r>
              <a:rPr lang="es-ES" sz="2400" dirty="0">
                <a:solidFill>
                  <a:srgbClr val="FFFF00"/>
                </a:solidFill>
              </a:rPr>
              <a:t>¿Quién eres tú, oh gran monte? </a:t>
            </a:r>
            <a:r>
              <a:rPr lang="es-ES" sz="2400" dirty="0">
                <a:solidFill>
                  <a:srgbClr val="00B0F0"/>
                </a:solidFill>
              </a:rPr>
              <a:t>Delante de Zorobabel serás reducido a llanura; </a:t>
            </a:r>
            <a:r>
              <a:rPr lang="es-ES" sz="2400" dirty="0">
                <a:solidFill>
                  <a:srgbClr val="FFFF00"/>
                </a:solidFill>
              </a:rPr>
              <a:t>él sacará la primera piedra con aclamaciones de: Gracia, gracia a ella. </a:t>
            </a:r>
          </a:p>
        </p:txBody>
      </p:sp>
      <p:sp>
        <p:nvSpPr>
          <p:cNvPr id="18" name="TextBox 17">
            <a:extLst>
              <a:ext uri="{FF2B5EF4-FFF2-40B4-BE49-F238E27FC236}">
                <a16:creationId xmlns:a16="http://schemas.microsoft.com/office/drawing/2014/main" id="{378C131D-2D9A-4536-892E-BD8510DFABFD}"/>
              </a:ext>
            </a:extLst>
          </p:cNvPr>
          <p:cNvSpPr txBox="1"/>
          <p:nvPr/>
        </p:nvSpPr>
        <p:spPr>
          <a:xfrm>
            <a:off x="4572000" y="346120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Cuidémonos de la autosuficiencia</a:t>
            </a:r>
          </a:p>
        </p:txBody>
      </p:sp>
      <p:sp>
        <p:nvSpPr>
          <p:cNvPr id="14" name="1 CuadroTexto">
            <a:extLst>
              <a:ext uri="{FF2B5EF4-FFF2-40B4-BE49-F238E27FC236}">
                <a16:creationId xmlns:a16="http://schemas.microsoft.com/office/drawing/2014/main" id="{33D66C5A-0502-4D61-9869-64EC13271DE5}"/>
              </a:ext>
            </a:extLst>
          </p:cNvPr>
          <p:cNvSpPr txBox="1"/>
          <p:nvPr/>
        </p:nvSpPr>
        <p:spPr>
          <a:xfrm>
            <a:off x="287524" y="1268760"/>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4:8, 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2529A1F7-94C9-433F-B116-6687BBA94953}"/>
              </a:ext>
            </a:extLst>
          </p:cNvPr>
          <p:cNvSpPr txBox="1"/>
          <p:nvPr/>
        </p:nvSpPr>
        <p:spPr>
          <a:xfrm>
            <a:off x="179512" y="1792349"/>
            <a:ext cx="4044856" cy="2164503"/>
          </a:xfrm>
          <a:prstGeom prst="rect">
            <a:avLst/>
          </a:prstGeom>
          <a:noFill/>
        </p:spPr>
        <p:txBody>
          <a:bodyPr wrap="square" rtlCol="0">
            <a:spAutoFit/>
          </a:bodyPr>
          <a:lstStyle/>
          <a:p>
            <a:pPr algn="ctr">
              <a:lnSpc>
                <a:spcPts val="2300"/>
              </a:lnSpc>
            </a:pPr>
            <a:r>
              <a:rPr lang="es-ES" sz="2400" dirty="0">
                <a:solidFill>
                  <a:srgbClr val="FFFF00"/>
                </a:solidFill>
              </a:rPr>
              <a:t>Vino palabra de Jehová a mí, diciendo:</a:t>
            </a:r>
            <a:r>
              <a:rPr lang="es-ES" sz="2400" dirty="0">
                <a:solidFill>
                  <a:schemeClr val="bg1"/>
                </a:solidFill>
              </a:rPr>
              <a:t> </a:t>
            </a:r>
            <a:r>
              <a:rPr lang="es-ES" sz="2400" dirty="0">
                <a:solidFill>
                  <a:srgbClr val="00B0F0"/>
                </a:solidFill>
              </a:rPr>
              <a:t>Las manos de Zorobabel echarán el cimiento de esta casa, y sus manos la acabarán; </a:t>
            </a:r>
            <a:r>
              <a:rPr lang="es-ES" sz="2400" dirty="0">
                <a:solidFill>
                  <a:srgbClr val="FFFF00"/>
                </a:solidFill>
              </a:rPr>
              <a:t>y conocerás que Jehová de los ejércitos me envió a vosotros. </a:t>
            </a:r>
          </a:p>
        </p:txBody>
      </p:sp>
      <p:sp>
        <p:nvSpPr>
          <p:cNvPr id="19" name="1 CuadroTexto">
            <a:extLst>
              <a:ext uri="{FF2B5EF4-FFF2-40B4-BE49-F238E27FC236}">
                <a16:creationId xmlns:a16="http://schemas.microsoft.com/office/drawing/2014/main" id="{A19628E2-54D6-4DD8-9B38-B7D9B69C1952}"/>
              </a:ext>
            </a:extLst>
          </p:cNvPr>
          <p:cNvSpPr txBox="1"/>
          <p:nvPr/>
        </p:nvSpPr>
        <p:spPr>
          <a:xfrm>
            <a:off x="1331640" y="4955783"/>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Hageo 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FCAD5DAE-BFD6-4471-AE86-15B0D523D768}"/>
              </a:ext>
            </a:extLst>
          </p:cNvPr>
          <p:cNvSpPr txBox="1"/>
          <p:nvPr/>
        </p:nvSpPr>
        <p:spPr>
          <a:xfrm>
            <a:off x="143508" y="5499098"/>
            <a:ext cx="8820980" cy="1279646"/>
          </a:xfrm>
          <a:prstGeom prst="rect">
            <a:avLst/>
          </a:prstGeom>
          <a:noFill/>
        </p:spPr>
        <p:txBody>
          <a:bodyPr wrap="square" rtlCol="0">
            <a:spAutoFit/>
          </a:bodyPr>
          <a:lstStyle/>
          <a:p>
            <a:pPr algn="ctr">
              <a:lnSpc>
                <a:spcPts val="2300"/>
              </a:lnSpc>
            </a:pPr>
            <a:r>
              <a:rPr lang="es-ES" sz="2400" dirty="0">
                <a:solidFill>
                  <a:srgbClr val="FFFF00"/>
                </a:solidFill>
              </a:rPr>
              <a:t>Pues ahora, Zorobabel, esfuérzate, dice Jehová; </a:t>
            </a:r>
            <a:r>
              <a:rPr lang="es-ES" sz="2400" dirty="0">
                <a:solidFill>
                  <a:srgbClr val="00B0F0"/>
                </a:solidFill>
              </a:rPr>
              <a:t>esfuérzate también, Josué hijo de </a:t>
            </a:r>
            <a:r>
              <a:rPr lang="es-ES" sz="2400" dirty="0" err="1">
                <a:solidFill>
                  <a:srgbClr val="00B0F0"/>
                </a:solidFill>
              </a:rPr>
              <a:t>Josadac</a:t>
            </a:r>
            <a:r>
              <a:rPr lang="es-ES" sz="2400" dirty="0">
                <a:solidFill>
                  <a:srgbClr val="00B0F0"/>
                </a:solidFill>
              </a:rPr>
              <a:t>, sumo sacerdote;</a:t>
            </a:r>
            <a:r>
              <a:rPr lang="es-ES" sz="2400" dirty="0">
                <a:solidFill>
                  <a:schemeClr val="bg1"/>
                </a:solidFill>
              </a:rPr>
              <a:t> </a:t>
            </a:r>
            <a:r>
              <a:rPr lang="es-ES" sz="2400" dirty="0">
                <a:solidFill>
                  <a:srgbClr val="FFFF00"/>
                </a:solidFill>
              </a:rPr>
              <a:t>y cobrad ánimo, pueblo todo de la tierra, dice Jehová, y trabajad; </a:t>
            </a:r>
            <a:r>
              <a:rPr lang="es-ES" sz="2400" dirty="0">
                <a:solidFill>
                  <a:srgbClr val="00B0F0"/>
                </a:solidFill>
              </a:rPr>
              <a:t>porque yo estoy con vosotros, dice Jehová de los ejércitos. </a:t>
            </a:r>
          </a:p>
        </p:txBody>
      </p:sp>
    </p:spTree>
    <p:extLst>
      <p:ext uri="{BB962C8B-B14F-4D97-AF65-F5344CB8AC3E}">
        <p14:creationId xmlns:p14="http://schemas.microsoft.com/office/powerpoint/2010/main" val="1109989154"/>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638805</TotalTime>
  <Words>14910</Words>
  <Application>Microsoft Office PowerPoint</Application>
  <PresentationFormat>On-screen Show (4:3)</PresentationFormat>
  <Paragraphs>954</Paragraphs>
  <Slides>89</Slides>
  <Notes>86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89</vt:i4>
      </vt:variant>
    </vt:vector>
  </HeadingPairs>
  <TitlesOfParts>
    <vt:vector size="93" baseType="lpstr">
      <vt:lpstr>Arial Rounded MT Bold</vt:lpstr>
      <vt:lpstr>Calibri</vt:lpstr>
      <vt:lpstr>Arial</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8919</cp:revision>
  <cp:lastPrinted>2019-02-25T16:44:51Z</cp:lastPrinted>
  <dcterms:created xsi:type="dcterms:W3CDTF">2010-07-01T16:38:21Z</dcterms:created>
  <dcterms:modified xsi:type="dcterms:W3CDTF">2022-09-08T20:48:35Z</dcterms:modified>
</cp:coreProperties>
</file>