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7"/>
  </p:notesMasterIdLst>
  <p:sldIdLst>
    <p:sldId id="518" r:id="rId2"/>
    <p:sldId id="587" r:id="rId3"/>
    <p:sldId id="588" r:id="rId4"/>
    <p:sldId id="590" r:id="rId5"/>
    <p:sldId id="591" r:id="rId6"/>
    <p:sldId id="592" r:id="rId7"/>
    <p:sldId id="593" r:id="rId8"/>
    <p:sldId id="594" r:id="rId9"/>
    <p:sldId id="597" r:id="rId10"/>
    <p:sldId id="598" r:id="rId11"/>
    <p:sldId id="599" r:id="rId12"/>
    <p:sldId id="600" r:id="rId13"/>
    <p:sldId id="601" r:id="rId14"/>
    <p:sldId id="602" r:id="rId15"/>
    <p:sldId id="603" r:id="rId16"/>
    <p:sldId id="604" r:id="rId17"/>
    <p:sldId id="606" r:id="rId18"/>
    <p:sldId id="607" r:id="rId19"/>
    <p:sldId id="608" r:id="rId20"/>
    <p:sldId id="609" r:id="rId21"/>
    <p:sldId id="610" r:id="rId22"/>
    <p:sldId id="611" r:id="rId23"/>
    <p:sldId id="612" r:id="rId24"/>
    <p:sldId id="613" r:id="rId25"/>
    <p:sldId id="614" r:id="rId26"/>
    <p:sldId id="615" r:id="rId27"/>
    <p:sldId id="616" r:id="rId28"/>
    <p:sldId id="617" r:id="rId29"/>
    <p:sldId id="618" r:id="rId30"/>
    <p:sldId id="619" r:id="rId31"/>
    <p:sldId id="620" r:id="rId32"/>
    <p:sldId id="621" r:id="rId33"/>
    <p:sldId id="622" r:id="rId34"/>
    <p:sldId id="632" r:id="rId35"/>
    <p:sldId id="633" r:id="rId36"/>
    <p:sldId id="634" r:id="rId37"/>
    <p:sldId id="635" r:id="rId38"/>
    <p:sldId id="636" r:id="rId39"/>
    <p:sldId id="637" r:id="rId40"/>
    <p:sldId id="638" r:id="rId41"/>
    <p:sldId id="639" r:id="rId42"/>
    <p:sldId id="640" r:id="rId43"/>
    <p:sldId id="642" r:id="rId44"/>
    <p:sldId id="643" r:id="rId45"/>
    <p:sldId id="663" r:id="rId46"/>
    <p:sldId id="664" r:id="rId47"/>
    <p:sldId id="665" r:id="rId48"/>
    <p:sldId id="666" r:id="rId49"/>
    <p:sldId id="644" r:id="rId50"/>
    <p:sldId id="645" r:id="rId51"/>
    <p:sldId id="647" r:id="rId52"/>
    <p:sldId id="649" r:id="rId53"/>
    <p:sldId id="650" r:id="rId54"/>
    <p:sldId id="651" r:id="rId55"/>
    <p:sldId id="652" r:id="rId56"/>
    <p:sldId id="653" r:id="rId57"/>
    <p:sldId id="654" r:id="rId58"/>
    <p:sldId id="656" r:id="rId59"/>
    <p:sldId id="657" r:id="rId60"/>
    <p:sldId id="658" r:id="rId61"/>
    <p:sldId id="659" r:id="rId62"/>
    <p:sldId id="660" r:id="rId63"/>
    <p:sldId id="661" r:id="rId64"/>
    <p:sldId id="662" r:id="rId65"/>
    <p:sldId id="667" r:id="rId66"/>
    <p:sldId id="670" r:id="rId67"/>
    <p:sldId id="671" r:id="rId68"/>
    <p:sldId id="672" r:id="rId69"/>
    <p:sldId id="673" r:id="rId70"/>
    <p:sldId id="674" r:id="rId71"/>
    <p:sldId id="677" r:id="rId72"/>
    <p:sldId id="678" r:id="rId73"/>
    <p:sldId id="679" r:id="rId74"/>
    <p:sldId id="680" r:id="rId75"/>
    <p:sldId id="681" r:id="rId76"/>
    <p:sldId id="682" r:id="rId77"/>
    <p:sldId id="684" r:id="rId78"/>
    <p:sldId id="685" r:id="rId79"/>
    <p:sldId id="686" r:id="rId80"/>
    <p:sldId id="687" r:id="rId81"/>
    <p:sldId id="688" r:id="rId82"/>
    <p:sldId id="689" r:id="rId83"/>
    <p:sldId id="690" r:id="rId84"/>
    <p:sldId id="691" r:id="rId85"/>
    <p:sldId id="692" r:id="rId8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F4FF"/>
    <a:srgbClr val="FFFF00"/>
    <a:srgbClr val="C3E2FF"/>
    <a:srgbClr val="CCCCFF"/>
    <a:srgbClr val="FFCC00"/>
    <a:srgbClr val="CC66FF"/>
    <a:srgbClr val="AAE600"/>
    <a:srgbClr val="0C0000"/>
    <a:srgbClr val="003399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033" autoAdjust="0"/>
  </p:normalViewPr>
  <p:slideViewPr>
    <p:cSldViewPr>
      <p:cViewPr varScale="1">
        <p:scale>
          <a:sx n="75" d="100"/>
          <a:sy n="75" d="100"/>
        </p:scale>
        <p:origin x="162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5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3CB639B-CC03-4920-A60D-3E4C72B47D60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9089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326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ABBE8-A3A4-A847-6E42-A26051510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9BD4ED-47A6-DB0F-C832-6A2766326B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8C475C-EA3B-A5E0-F8FC-FD1E535C2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99C4D-0D5B-FCA2-11D9-6DFA7AD9E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6283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2642E-6469-3580-0857-5C149FB86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819A17-BB7D-ECF1-48B8-9852F5977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95901D-8FF1-C02E-C75F-C3EBD5AC6C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48D47-E794-6FC7-2538-25CEFB3462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3596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87062-B118-9B36-E271-43C449D22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D83CBD-21D2-CE18-F265-3213DA2704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5A536B-4BE6-AF96-BDF1-8C0C1703B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3C597-B78D-6A06-BC4C-E208E5192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0631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A36F6-B952-58E9-E3BC-42A4DC3ED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E1FA21-1690-4485-E4E1-F924269629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7E0F62-443A-D871-8C35-1CB6EAFE4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4D14C2-87DE-B043-40B1-6917119F0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5267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F0696-1F70-F4ED-4830-AC9D8063B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5F6A07-A462-837B-4514-751158D8CC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F7B8E6-B26F-5E26-B1BE-8A471EE02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9654F-5611-AEF4-99A8-EBC65521B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3919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E76CB-277C-B4DD-93F2-E9DFF6BB2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77903-E127-25C4-CDCE-1339779CA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D1DE56-92C3-A478-16F7-8CE645CE0F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223F6-CE88-51E6-452C-85CA9E3C4F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2221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48D5D-0D8F-B99F-519D-E438588A2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71B191-A2C1-D2C8-9F9E-4D5BA9780C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27448D-50D9-7E37-BF18-5EF0770F26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FF5F8-7907-903B-F754-5EF4311423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4372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F8942-0460-8569-39FC-35E232E02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CFE0A2-ABA9-13E0-8987-43533E4F1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40A137-ED4D-2C36-C851-BFA7989E4C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F8A93-CD76-2C6A-73FC-BC648A235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62327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8DE2A-42CC-5782-2D9D-9E1B4B586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B204E5-248A-A27F-8C9F-13BB16EAAD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096608-9510-7D7F-A56C-A61E365F6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573F6-2204-47B5-BC21-4E326E106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1801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D0DF8-EF01-E777-4FE5-44E0756A6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57799A-579B-CA46-38D1-12AB003C68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974903-C8A5-584D-7D60-37C28B967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FB855-BB76-1ED4-2A2A-836CA6CE85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5273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D4FBA-11F4-7E9F-24CE-C17822427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24CCC7-C8AD-A8EC-07F4-04B65781D4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AD176-91EC-DB68-EFA0-4D6EA86EC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718B5-D7C7-9B97-B35D-45A7952A03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4987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98720-0E88-5E75-0476-47B3C53A0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A19BDB-DFED-33AB-744F-24094946D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6569D9-71B2-D541-8486-0A0777BDD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87510-B14D-D28B-1B34-EEBDD3C350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57215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A6AAE-D90A-215B-33A4-E2E8F1955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5F84BB-33DC-0140-DFEE-1B2994D704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16C801-FAD6-6E94-6EC4-45D87813C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A73AC-21FC-3417-7E5F-C1D015CF8F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30666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67DB0-0C96-018E-2CDF-2EC208E2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51335-E6BD-32C6-BC5D-44097E5B7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031A97-F0C1-ECCF-0580-65C2CE34F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4BB31-1D0D-4F9F-A1B0-C217DE0ADF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7249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9B69B-AEED-23D5-1E9E-AC4636853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A20CD4-EA76-2B7C-02AE-C51E5B3B3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9E79A-4144-C364-C8F7-16DB8E48EA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582A34-ED1B-D320-60A8-56E133E92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3852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1A7DC-EDE9-C711-40D1-7D1958E05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E44773-E326-D2F4-093B-B1F153744C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BB950B-8E92-0CEB-C471-0A757F704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81B8E4-382C-2B4A-556E-8548FCE72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4633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B477C-45D0-381A-0118-78939170B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BFC998-BFE8-F1DB-F6DC-240EE6695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E9A6B3-BEDD-1A6A-5F0E-0C9F5E7D6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B3867-2DA5-9062-78F6-9F00307687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82311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9BD7A-9D21-7584-4F53-5B3BB2DB2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279BCB-C300-8B9F-0C30-08FD95254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1FBD35-09C0-BD4E-62C6-42595F9C1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3864D3-83F2-9E2A-8451-CC7CCF1831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99311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50CC8-4EB7-049A-2569-BF0B27A87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2C2331-94F1-E13A-F18C-D2ACACF02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5777FF-342E-8D06-089E-7492E2814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5B230-3B59-C73F-FCC2-A6955AFB5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65812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FDB10-D480-AE1E-5DAF-82FC3BA95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117DFA-C953-0B41-A5CE-86C022127B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C6BBD1-190F-5D6A-6A3E-C7CB9358DC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864E6-283F-4914-C4E8-F654D1A45A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72761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51E68-A6A3-1A6A-1494-007A6ED04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663662-A239-8FDC-13C0-32E242785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D39336-52BE-A6E8-22E2-068FE664D3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3F05D-5859-11FB-65CD-F11A14A352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53946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6CF7B-C73C-5093-23A2-0A24A11F4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1A0D4B-5414-CFA5-9E2E-892173AF65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DECBFB-DD35-B28B-66EC-191D949E67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53EC84-2737-53BF-43DC-6B900E104E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4759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1CAF2-2AB9-BE60-5261-4D389D689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E23CBC-A83E-B3A4-ABBB-F871D1CA8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A8B4D-8F57-5966-EE5E-9CA364412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048FE-4959-F81A-E57C-D190334F2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6126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31EE2-990A-8ACD-E27B-7C9E8313B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D8A2DC-19E1-B607-A430-7BE696BF70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9E3C2C-8CDB-A649-683B-AAD47F0F6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93CF3-0855-C913-BADB-0498B5C78B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96776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AC466-3E9D-9738-17D0-96CE0573A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D3FC14-2932-59CE-EAC4-3530AEC960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E8422B-EF31-D8B2-E9BF-D8663F5CD2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C26C1-5CEA-F6D4-D1B9-8CAD476D3C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9535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E7EC7-6710-B892-AD57-754C7BBE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13D8FB-0DF0-ADA5-AAA0-53A0D55000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8C4B07-56D3-E927-28DA-E12FFFB346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7B2817-0DF3-8BEF-2D6E-B5129C9760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29770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4B660-8A11-C967-F859-6E6B7ECE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75CF91-51A5-CC0D-B9C6-30C97AF849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9A9F9B-1150-850F-64B4-EB0E54A61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8BBBFE-2D69-46AD-C4FB-657B362764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08074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02461-F96D-428A-F056-D632275F5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E1F2E6-D563-9624-B40D-7B50080BE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A1A89A-8B6C-9B37-17CF-A3CFFE6FD2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0ACBF-8AF0-511B-6991-07C7748FD3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53243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28E56-38F2-F6B7-9F7E-A67BAA893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0418B1-3200-7120-F9DB-D413E67219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DC536F-FC48-3886-9784-126057157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B3C08-2641-6E3F-4953-33C6E287BB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0736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417B7-ED18-8514-B118-4C5D45B79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21AADE-0D00-E604-AC40-36762F0AF2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1FD7D1-BEE4-CD4E-CA2F-1A3E78501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D6536E-F116-465A-F2BA-AC6CF70BC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83797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5CB28-A268-EC7C-F183-9A20FFBC2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0AA0BD-5152-4B49-56C8-08BD56F31B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577BC2-95BD-7BFD-22D2-00EDD1A7C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0A1EE-01C1-7A63-45C8-BDC995045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50282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89BB3-F3EC-8C9E-3299-D205A733D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2A5D4B-29F9-F06F-F2D1-4BE634825D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6D5350-B2FD-3C6D-DEC2-166522248F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F5C29D-0A57-27EF-08D2-C223AF273B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89119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D9437-2FCF-5D9E-AE69-D46F04AF4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6241ED-2259-940C-C83A-06171AFEA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3B2EC-4F68-4B2C-9967-2A6F99A192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BA4F9B-10BD-CABA-D8C6-335AC83F29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07257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0EEFC-6283-6025-89F0-12921D18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E7273A-12A7-F9D8-BD46-A7681EDDC0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9889-8801-6E47-B934-74CC9877AF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51972-A26E-0399-8279-9D3C04C3E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82388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B3169-34EB-7E1D-B2C4-19F812308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503522-BFC9-F73E-3421-473F0B3F53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FCC1E-C87A-196A-3FB2-C573DB3981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D7EF8-B964-6A80-C6D7-CDEC33EAA8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52379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5A682-DD3D-8D60-0945-FDDBB5B22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D9750-4785-AC90-9470-7E3279F7D7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B3D820-A56C-0176-1858-26E6F3CD3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428B68-FA69-2340-76B2-9E70A36EF3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17645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B1698-BEE3-9154-132B-B4C9BE91C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5D265A-6FC0-E993-E77D-B9403AEF10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1AA74E-FFAA-9557-17B9-D881C27F66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749AD2-7587-83D8-6853-7E73DD2A3F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3303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2AF4F-A81F-DE13-3268-ABC1AE16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AF51F4-FCEA-6A6B-D57B-A075931FF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190A59-4BE4-C737-68C7-25E06D3B3C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6E5A9D-F281-AFCE-2367-58E339AC6E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53085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D06F3-5335-B7CF-70D9-31C10AE9B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50B11-4A54-BCAC-5083-9494805A37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2560C3-C102-183E-B5D1-51F4CF41E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770555-93E3-5A9F-02B8-12BD16CD98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77793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EF666-69EA-8F50-2409-201A6E0FD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3E0FB8-BD01-D563-AA15-EE9CEE1A39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902529-96B5-F482-CA14-DFE382675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C5BA0-59B6-747B-259C-4CF325178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62671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C6A15-2503-E2B9-2F97-984EA12CD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83934E-0DFE-6644-D1A4-540CA3E33A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38BE13-D737-5384-981E-C7C32C7D69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47950-D5F3-354A-32BF-3B3BC68395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14620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20460-9CF7-237B-75D4-F23025ACE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0CD3D8-0C76-61DE-9534-9FF752BD7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F2CB13-A894-2B26-4598-BA0E5359A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8D71B-F79A-A33C-C46D-4B5B0E36F3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75849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B6912-E52F-4A61-835E-2C63BFDCA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776D6B-8CCA-ED35-3751-D8A540D1AF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CDC8D-957A-3386-FB4C-942EF2D74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2AD75-4EC2-0AD1-66FF-DA1A81E0E2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67859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5E80-F136-48FA-1C2E-A618AC32F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8E2BA1-44C1-9528-4443-B1F5318C5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A6D14F-4965-5AD7-129F-3E2BFD9A70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BC7F5-86D2-B1AB-2D19-426AFA7B5A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414165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F694A-6BE0-8437-1CAF-49987AFE3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DC5F9F-246F-A104-84FC-02CFC8FD3B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0A2ECA-D2B5-0771-6EAB-A0950CC3E3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82840-B2E5-29DA-6A6F-1CF77B2002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5066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C2426-DDF8-1D86-B684-AD121F9F2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BEE32E-50A2-BE1E-1BF0-11BD79B124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F05EB5-BB17-9DB4-55D1-872D15A9F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7EBAE-9B28-FBE8-6547-7E66B11E2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506813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4098A-4B9E-8597-DFE0-285A3BB31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2CBD91-759C-841E-2EC9-DD44D23DF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1FC9D0-B140-5862-9850-8B0F569F7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2F242-631F-65A5-B35A-14BBF774D4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256543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533A1-7029-297F-E9AF-0BA097D10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BC6B83-B588-DA01-77D9-3338358AEC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902A9E-A7D5-41EB-2201-69C05352E2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3FC8C-91E3-6910-8B81-BD0DFDFAB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983384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19E3F-3AB7-57FB-C274-CDD79F040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999B3A-8911-8052-4A2E-DCB245782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95C593-BBDA-DB48-4306-6A60C4DA9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D7235-0AD5-78A3-4ADD-ADC40FF6F7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44703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60AD8-8971-53D0-A4CC-8206A1F6E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16F5C0-5BC1-E128-8505-F1D512854B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75D6C-88F2-1C07-893E-DBC2F81481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39D43-AC7D-4E93-93A4-FD08882F5D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754962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25C5C-77B8-28C5-56B3-3AEFA4C26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35AB08-3361-C86C-F504-288BEF8FFD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212CE0-3D4E-D3B4-78F8-55BF3AF16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58505-AE24-99F2-3790-F0D0239A15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543028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E829F-F396-A5EA-70AF-6F025E1A4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78B0FD-D298-68F3-72AC-AC6746C8C5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EEAF1C-FF3B-B253-BE88-78B398C23F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A75FA-7463-FBC8-9925-F5C88E6A29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52575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77995-E403-0695-45C3-93649A05D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9A0A98-DF78-A0F7-538D-FF06A77D5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9C960-8BCD-28FB-8EC4-3451D664B8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8DA6C-E2C0-C601-21FC-26BA5A13F4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58861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32B6C-ED8A-AF8E-5144-E1E5DE496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35737F-B0BF-D142-4B40-0BCFC97EF7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30BE62-9795-728F-DD2F-CC6D97A5DE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496D6-A081-17A1-A9E8-D0A4142A6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007732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9A2AB-0172-3929-F504-8F343E31F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2E2B43-C645-61DE-EB8B-67F894061C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898BE-1B7B-97C1-35C5-55783DCC51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C8BCC-7056-6F35-C25B-D855B95351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759882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495B0-3A9D-D663-7A14-6D4EE7ABE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24D84C-3FA7-10DC-DD38-7BC2CBF32A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B10DB7-8DF3-7DBF-6521-DD01C33892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C14A9-8C96-5C42-0052-197FF2F8AD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44348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42BCB-91CD-B21D-C3CB-DA1588DCB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3B31EA-00ED-7D4B-9778-9A149E9071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4DCE47-E783-D36A-F2BE-55B371553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00843E-290E-1BBD-353B-8453878F1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782060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3D766-EA1C-EE5F-2B85-8623394B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E66402-3A5C-9264-B885-16F38435C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22E8B4-A451-E00E-64B0-79AF2BA18D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62C998-4DCD-F8E1-0FD3-BCD1074E9F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580741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463C7-606A-FB86-7813-7A2A6C517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C06823-C9B2-B386-A891-22D745C46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8E26E0-8713-A1AC-D132-C6B7A68AF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CE087-2809-2B37-5F5F-9EFF6639D0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554908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41B52-CE49-7F20-9934-B5DB7D233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BB8D06-D220-761F-3063-CBFC6B72B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330497-A6A7-EB05-5F58-26B25356D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EEDE3-4E04-2ED5-1C46-DAB5FF9542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600179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5BD56-BE3C-83B3-3043-59554B40A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3E66C5-CEA6-BEBB-6AA0-D6127D4E7D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45A883-1AB3-E3ED-0DAE-13D1DD7E25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25B91-8DE4-22AF-7669-AE806534B0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550666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85611-BA0D-5498-F06F-59F0D7922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A75030-37FA-69A0-3A9A-665E647AD3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48A428-538A-BCD6-AA35-9F2B8A8AB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63F02-2AB0-0782-DBE5-69FFF03DF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45412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A87D5-9687-7AA3-79EF-057E044D4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4A0724-5B04-593E-C1B4-9188B4364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5EAE50-65FB-DA57-DD5A-5F8716B16F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580A5-5A13-5090-4840-7A29B54CB0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853712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BBF14-608C-8163-8A10-AF3685511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5AA240-1C61-480E-28B0-EFABBE0CD3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9A5B95-0256-31F4-74D6-0E9A5AC3C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ECA1C-8F70-1C29-C455-B1FA7475E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85487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C91E7-8F9E-FF0F-6463-A9BA8AC3F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A72B6D-1BFC-C730-6A0E-FE186786A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151A3C-4F74-ABA2-056A-119AFF4168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452055-3D2D-B1D6-865A-6A97497322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915980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B61F2-0F7F-E808-1389-149904633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6B821C-F8DD-DD0F-A01F-60B36C174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71EC99-EE81-1178-2FFF-CC314BD9F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FABA7B-C0F7-14AB-A37F-2581E03CF0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193311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4EA00-88CA-49AD-3B2E-5C385D1E8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644986-F3F9-C777-280D-4CB2F95BEF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838B06-698E-53A4-29B4-0001C498EF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81DEA-C2EB-66A6-0E80-3F59949311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886478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A994A-78BD-0DC8-C495-33866D333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883C7E-20C4-0731-B2DF-114D6986AE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A46EE4-32D1-54B6-53AE-47D8B9A3D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393F1-107F-AD1B-8948-2361EF07A2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370537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98C4-76EC-29D7-D320-88D66F5CA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DEB219-149C-01D2-1E0C-565E7666FD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9221C2-B538-359D-84C7-FC423BC61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60FBAE-36E4-67E9-510F-610035274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738323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70488-89AB-B2D6-2E1B-D51A91C9B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85B32-479E-6439-0DA3-55482FFA4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916D99-9677-D447-5C8B-20D757644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6507C-2D00-3484-3D37-1D66F73690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081888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6DF35-F7F7-E3A5-CAF6-60D4105AE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1D18ED-13C3-68C6-A782-3F1D434355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55B0F3-90E1-87BD-513D-079CF180DE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DAD7E-9C71-62AA-7538-E61BF75816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40404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D89C9-7D13-A1AD-3683-AAA3C342C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85EB95-F95B-EF76-90C3-8D1B9C4717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C4EB53-FB84-CD44-9304-41AB180209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D73DD-42F0-9BCB-6653-F790C60A55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70635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650C0-E0CB-374F-B816-937CDBADC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0700EE-038E-D05C-4946-FCE50BA21F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353757-75BC-46E4-0465-63B2EC426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27143-45F4-9DE4-4EC1-E52E4DA971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41728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9EFFA-F8AB-149A-FEFE-84062A951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F52255-E9DA-A65C-16ED-03BEDC5D4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7FB40D-1E75-8015-44DA-8C5CC8C84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232D2-4F9F-DDEE-C436-535FADBBC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1516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77937-9EEA-4C99-C2A4-BF0668D99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D37B5B-0B86-EAA1-F321-3ED4191ACA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6A7928-0CF4-A073-C260-5EA0DCC69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990A4-054E-39E6-5AD6-076123DF51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75771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B8ED5-0CEF-700C-D0DE-65EE3CE65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0B75C7-482B-169F-4F46-FB13BB2DB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482CBD-7372-C0BA-785E-9960AD2264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5447B-AEB0-D870-38EE-54ED5B4AD8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851740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167E1-EA60-C59A-9B79-3F585CB5F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F2271C-81A3-81FE-C6CA-5D43C423D7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34323D-944B-34F7-9F30-AEFC38FFB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653B5-BC31-2954-2C49-5CC9AACD3F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567750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F620B-FAA5-5553-E241-91693E3F2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824CC5-75CB-A8DB-1E13-0F90550CF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BF7BA0-8730-7982-7442-1A90A85C53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815D2-753F-D78E-D7EA-8A8F9BEF93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512770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9D12E-9B56-8FB7-AA52-C1DB9A4D0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17BFA8-10A9-7FC3-17DF-E729DC9F34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48527E-BBBB-F140-CD27-4202BC8DC6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A2796-7092-9FA9-D27D-32899D4CD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871672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CE6F8-DC14-5C1A-89BF-111F8891C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34B847-E363-EFB8-31CD-271924059B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776A6F-7DA7-249E-2C3C-D143D6252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F317B-2976-F7E9-E236-A204C8B2FF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511249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E386E-A1F6-2744-3CF6-20524A13F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35F212-9A8B-78D5-9237-7C5AD60FD9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17BA37-CB65-F1C3-0CD8-5620E0D12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F8DB47-0498-BB69-E0C0-122E25A9E1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1440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37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4F23F89-758A-9E21-64DF-D1722FCA0DC4}"/>
              </a:ext>
            </a:extLst>
          </p:cNvPr>
          <p:cNvSpPr txBox="1"/>
          <p:nvPr/>
        </p:nvSpPr>
        <p:spPr>
          <a:xfrm>
            <a:off x="-1" y="5755322"/>
            <a:ext cx="9144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419" sz="30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www.escuelasabatica2000.org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AFE109-3BC5-6DED-CA12-20B56C0D1DA6}"/>
              </a:ext>
            </a:extLst>
          </p:cNvPr>
          <p:cNvSpPr txBox="1"/>
          <p:nvPr/>
        </p:nvSpPr>
        <p:spPr>
          <a:xfrm>
            <a:off x="228941" y="6237312"/>
            <a:ext cx="8628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419" sz="3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le gusto, apriete me gusta y suscríbase</a:t>
            </a:r>
            <a:r>
              <a:rPr lang="en-US" sz="3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419" sz="30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E8CBB3-C701-DD00-D21F-4DA774875F6E}"/>
              </a:ext>
            </a:extLst>
          </p:cNvPr>
          <p:cNvSpPr txBox="1"/>
          <p:nvPr/>
        </p:nvSpPr>
        <p:spPr>
          <a:xfrm>
            <a:off x="539552" y="4797152"/>
            <a:ext cx="8128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419" sz="3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desea una copia gratuita de la presentación en PowerPoint visite: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0B1C99-D827-BAF7-C51D-A211B4BFC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954" y="24780"/>
            <a:ext cx="3080089" cy="46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84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A83788-2096-4315-CA55-170D016B1115}"/>
              </a:ext>
            </a:extLst>
          </p:cNvPr>
          <p:cNvSpPr/>
          <p:nvPr/>
        </p:nvSpPr>
        <p:spPr>
          <a:xfrm>
            <a:off x="0" y="1826240"/>
            <a:ext cx="9144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200" b="1" spc="50" dirty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Rounded MT Bold" panose="020F0704030504030204" pitchFamily="34" charset="0"/>
              </a:rPr>
              <a:t>LA HISTORIA DE FONDO:</a:t>
            </a:r>
          </a:p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200" b="1" spc="50" dirty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Rounded MT Bold" panose="020F0704030504030204" pitchFamily="34" charset="0"/>
              </a:rPr>
              <a:t>EL PRÓLOGO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BE853A-9A62-EDB0-0981-1AB2259B3C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075" r="15350"/>
          <a:stretch/>
        </p:blipFill>
        <p:spPr>
          <a:xfrm>
            <a:off x="2915816" y="3140968"/>
            <a:ext cx="3312368" cy="163083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406022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prstClr val="white"/>
                </a:solidFill>
                <a:latin typeface="Calibri"/>
              </a:rPr>
              <a:t>En el principio existía el Verbo, y el Verbo estaba con Dios, y el Verbo era Dios.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B2A871-416E-72D3-90EF-D6E489122D1A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</p:spTree>
    <p:extLst>
      <p:ext uri="{BB962C8B-B14F-4D97-AF65-F5344CB8AC3E}">
        <p14:creationId xmlns:p14="http://schemas.microsoft.com/office/powerpoint/2010/main" val="395631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9C6A3-D1CD-61F3-707A-3612BFC11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DD2CF1B-C948-EC12-636E-2D5CA6CD7A5E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DE920520-603D-CE1C-881F-3D2A4A0D79C6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prstClr val="white"/>
                </a:solidFill>
                <a:latin typeface="Calibri"/>
              </a:rPr>
              <a:t>En el principio existía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estaba con Dios,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era Dios.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D9743F-CE44-D5F5-6293-0B063E7661A2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031FE2-E5C0-9D74-6AB4-C57C44C9C692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</p:spTree>
    <p:extLst>
      <p:ext uri="{BB962C8B-B14F-4D97-AF65-F5344CB8AC3E}">
        <p14:creationId xmlns:p14="http://schemas.microsoft.com/office/powerpoint/2010/main" val="3669044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01DDD-8A78-AC66-DA06-9A3CE47C4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D24C2FE5-19ED-4A38-7D03-6EE269295922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E3A822C-675B-FFBA-1A10-975B2A848464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existía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estaba con Dios,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era Dios.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C42C78-16F0-1C16-D1CA-8E3E4B3EF0FB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4D3DC6-4C18-DE31-FC12-A1F272F751FC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24F50077-6934-6BC9-3F37-AB540E089AF2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6A6B02D1-BED9-10C1-5346-00DE3A775770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En el principio creó Dios los cielos y la tierra.</a:t>
            </a:r>
          </a:p>
        </p:txBody>
      </p:sp>
    </p:spTree>
    <p:extLst>
      <p:ext uri="{BB962C8B-B14F-4D97-AF65-F5344CB8AC3E}">
        <p14:creationId xmlns:p14="http://schemas.microsoft.com/office/powerpoint/2010/main" val="179208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FCD44-9B77-71B7-EC1F-0AA84A7CA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3E30CDAF-8F79-DF52-5502-F7E621C0FEC5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9972EE48-CCA0-9CED-7095-69A8CD8790A9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existía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estaba con Dios,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era Dios.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C4D5F0-3E6C-AA45-B1E9-00D84549D291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1A2035-84C9-7626-4CEE-BDFBCD75A57D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F37C95EC-7A9E-A22A-61ED-E056863674D0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6C2494EE-CDEA-C465-CB70-F3F94EE166EE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 creó Dios los cielos y la tierra</a:t>
            </a:r>
            <a:r>
              <a:rPr lang="es-ES" sz="2400" dirty="0"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4095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77CCE-2A09-7FE5-A852-2536CE7B8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3DF88994-C345-98CD-8251-DC327603522C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1975C75D-3302-3D2A-CCF3-15E1BDA4AC71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estaba con Dios,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era Dios.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960E7E-26AD-623D-F106-D137954F8193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69117E-D166-FA41-17CE-6E3114555EA9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E9D7A8EB-E675-0B6C-0B62-785045C3FF89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0C516DA2-D245-7B2A-0F55-2047C4A5E7EB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 creó Dios los cielos y la tierra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3E2EA-07AF-956E-80F7-A785CDA0AAB6}"/>
              </a:ext>
            </a:extLst>
          </p:cNvPr>
          <p:cNvSpPr txBox="1"/>
          <p:nvPr/>
        </p:nvSpPr>
        <p:spPr>
          <a:xfrm>
            <a:off x="4607496" y="201967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07391637-76A9-3C19-6E5C-5D3D9BF917FE}"/>
              </a:ext>
            </a:extLst>
          </p:cNvPr>
          <p:cNvSpPr txBox="1"/>
          <p:nvPr/>
        </p:nvSpPr>
        <p:spPr>
          <a:xfrm>
            <a:off x="5004048" y="4797152"/>
            <a:ext cx="4031432" cy="9074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200" dirty="0">
                <a:latin typeface="Calibri"/>
              </a:rPr>
              <a:t> </a:t>
            </a:r>
            <a:r>
              <a:rPr lang="es-ES" sz="2200" dirty="0">
                <a:solidFill>
                  <a:srgbClr val="FFFF00"/>
                </a:solidFill>
                <a:latin typeface="Calibri"/>
              </a:rPr>
              <a:t>En el principio ya existía el Verbo, </a:t>
            </a:r>
            <a:r>
              <a:rPr lang="es-ES" sz="2200" dirty="0">
                <a:latin typeface="Calibri"/>
              </a:rPr>
              <a:t>y el Verbo estaba con Dios, y el Verbo era Dios (NVI).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AD735DD9-A544-E0E8-2927-6EAEEEBCF054}"/>
              </a:ext>
            </a:extLst>
          </p:cNvPr>
          <p:cNvSpPr txBox="1"/>
          <p:nvPr/>
        </p:nvSpPr>
        <p:spPr>
          <a:xfrm>
            <a:off x="5004048" y="5805264"/>
            <a:ext cx="4031432" cy="9074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200" dirty="0">
                <a:latin typeface="Calibri"/>
              </a:rPr>
              <a:t> </a:t>
            </a:r>
            <a:r>
              <a:rPr lang="es-ES" sz="2200" dirty="0">
                <a:solidFill>
                  <a:srgbClr val="FFFF00"/>
                </a:solidFill>
                <a:latin typeface="Calibri"/>
              </a:rPr>
              <a:t>En el principio la Palabra ya existía. </a:t>
            </a:r>
            <a:r>
              <a:rPr lang="es-ES" sz="2200" dirty="0">
                <a:latin typeface="Calibri"/>
              </a:rPr>
              <a:t>La Palabra estaba con Dios, y la Palabra era Dios. (NTV).</a:t>
            </a:r>
          </a:p>
        </p:txBody>
      </p:sp>
    </p:spTree>
    <p:extLst>
      <p:ext uri="{BB962C8B-B14F-4D97-AF65-F5344CB8AC3E}">
        <p14:creationId xmlns:p14="http://schemas.microsoft.com/office/powerpoint/2010/main" val="334493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9B7BD-4510-9628-C6A7-30778AA33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CE1801B6-30D8-29E8-B4AB-49060B3B2B5E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2641B431-7C0D-B637-1A6E-13D24177738D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era Dios.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62B20C-4BDD-535F-E503-C573B53A1A5F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BFE681-194D-F7E4-B30F-9724D49884B5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8C735EF-A8BA-A873-CA1E-4EA392A50AF3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773E6FF1-A97C-279E-E765-A51A46136E8E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 creó Dios los cielos y la tierra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48D813-C127-2AD9-B758-4A4DAF790D21}"/>
              </a:ext>
            </a:extLst>
          </p:cNvPr>
          <p:cNvSpPr txBox="1"/>
          <p:nvPr/>
        </p:nvSpPr>
        <p:spPr>
          <a:xfrm>
            <a:off x="4607496" y="201967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0269D2AF-ED56-86F8-A652-DC1E71EA6155}"/>
              </a:ext>
            </a:extLst>
          </p:cNvPr>
          <p:cNvSpPr txBox="1"/>
          <p:nvPr/>
        </p:nvSpPr>
        <p:spPr>
          <a:xfrm>
            <a:off x="575048" y="206084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1309C794-A373-137C-4B99-E3DCC6413B67}"/>
              </a:ext>
            </a:extLst>
          </p:cNvPr>
          <p:cNvSpPr txBox="1"/>
          <p:nvPr/>
        </p:nvSpPr>
        <p:spPr>
          <a:xfrm>
            <a:off x="35496" y="2573743"/>
            <a:ext cx="4464496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A Dios nadie le vio jamás; el unigénito Hijo, que está en el seno del Padre, él le ha dado a conocer.</a:t>
            </a:r>
          </a:p>
        </p:txBody>
      </p:sp>
    </p:spTree>
    <p:extLst>
      <p:ext uri="{BB962C8B-B14F-4D97-AF65-F5344CB8AC3E}">
        <p14:creationId xmlns:p14="http://schemas.microsoft.com/office/powerpoint/2010/main" val="38940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CF319-9611-BEB5-8D5F-763F7E6E4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06D26A5-6CEB-82E3-9123-86405AD3BE05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E8DFFFE-7026-9CB3-A04B-C046FD2FF6D9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era Dios.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CC7D43-5D21-E70B-4581-AFF34F963DBE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2AC4B3-FE8C-291A-A33B-E137950218A0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9D74ED65-B417-4B63-7F35-3DD61E03F61F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D16CF7A1-AC32-A12C-722C-A8E824398DE7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 creó Dios los cielos y la tierra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8BBB5-ACA1-2469-FFAA-46E605177289}"/>
              </a:ext>
            </a:extLst>
          </p:cNvPr>
          <p:cNvSpPr txBox="1"/>
          <p:nvPr/>
        </p:nvSpPr>
        <p:spPr>
          <a:xfrm>
            <a:off x="4607496" y="201967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16982E73-66A5-D2F8-0D55-7BB54CD6A331}"/>
              </a:ext>
            </a:extLst>
          </p:cNvPr>
          <p:cNvSpPr txBox="1"/>
          <p:nvPr/>
        </p:nvSpPr>
        <p:spPr>
          <a:xfrm>
            <a:off x="5004048" y="4280552"/>
            <a:ext cx="4031432" cy="11767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200" dirty="0">
                <a:latin typeface="Calibri"/>
              </a:rPr>
              <a:t> A Dios nadie lo ha visto nunca; el Hijo único, que es Dios y </a:t>
            </a:r>
            <a:r>
              <a:rPr lang="es-ES" sz="2200" dirty="0">
                <a:solidFill>
                  <a:srgbClr val="FFFF00"/>
                </a:solidFill>
                <a:latin typeface="Calibri"/>
              </a:rPr>
              <a:t>que vive en unión íntima con el Padre</a:t>
            </a:r>
            <a:r>
              <a:rPr lang="es-ES" sz="2200" dirty="0">
                <a:latin typeface="Calibri"/>
              </a:rPr>
              <a:t>, nos lo ha dado a conocer (NVI).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9C972598-7EEA-EC77-B4AC-8B43CB882B9C}"/>
              </a:ext>
            </a:extLst>
          </p:cNvPr>
          <p:cNvSpPr txBox="1"/>
          <p:nvPr/>
        </p:nvSpPr>
        <p:spPr>
          <a:xfrm>
            <a:off x="5004048" y="5559972"/>
            <a:ext cx="4031432" cy="11767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200" dirty="0">
                <a:latin typeface="Calibri"/>
              </a:rPr>
              <a:t> Nadie ha visto jamás a Dios; pero el Único, que es Dios, </a:t>
            </a:r>
            <a:r>
              <a:rPr lang="es-ES" sz="2200" dirty="0">
                <a:solidFill>
                  <a:srgbClr val="FFFF00"/>
                </a:solidFill>
                <a:latin typeface="Calibri"/>
              </a:rPr>
              <a:t>está íntimamente ligado al Padre</a:t>
            </a:r>
            <a:r>
              <a:rPr lang="es-ES" sz="2200" dirty="0">
                <a:latin typeface="Calibri"/>
              </a:rPr>
              <a:t>. Él nos ha revelado a Dios (NTV).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69B658C3-9F94-F9CE-4612-AB5A2EE46253}"/>
              </a:ext>
            </a:extLst>
          </p:cNvPr>
          <p:cNvSpPr txBox="1"/>
          <p:nvPr/>
        </p:nvSpPr>
        <p:spPr>
          <a:xfrm>
            <a:off x="575048" y="206084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BFB8D388-D4C0-81B0-FFCB-B948A7C7A846}"/>
              </a:ext>
            </a:extLst>
          </p:cNvPr>
          <p:cNvSpPr txBox="1"/>
          <p:nvPr/>
        </p:nvSpPr>
        <p:spPr>
          <a:xfrm>
            <a:off x="35496" y="2573743"/>
            <a:ext cx="4464496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 Dios nadie le vio jamás; el unigénito Hijo,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está en el seno del Padre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él le ha dado a conocer.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3A970C-3325-E2DC-9003-D091EFB68D27}"/>
              </a:ext>
            </a:extLst>
          </p:cNvPr>
          <p:cNvSpPr txBox="1"/>
          <p:nvPr/>
        </p:nvSpPr>
        <p:spPr>
          <a:xfrm>
            <a:off x="4607496" y="23746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</p:spTree>
    <p:extLst>
      <p:ext uri="{BB962C8B-B14F-4D97-AF65-F5344CB8AC3E}">
        <p14:creationId xmlns:p14="http://schemas.microsoft.com/office/powerpoint/2010/main" val="182994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4C1FF-9EBD-B4D7-3B36-527F6E3EA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A8565E72-F9AF-ECD0-043A-8C9C3E4C96B9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7D58DC8-C012-D7F3-BA49-C4287EA5DB6F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D10257-C976-827B-8538-D6D4023FBE74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FE57CD-6088-CA0A-E390-56D8967BFC3D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2D88D969-F28B-6026-3343-B489DB06EA25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0576FD24-3F80-6D92-3FD5-BB85CB593097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 creó Dios los cielos y la tierra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88D08E-5090-FE1A-C30E-98C6B793BC0D}"/>
              </a:ext>
            </a:extLst>
          </p:cNvPr>
          <p:cNvSpPr txBox="1"/>
          <p:nvPr/>
        </p:nvSpPr>
        <p:spPr>
          <a:xfrm>
            <a:off x="4607496" y="201967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2731745D-8907-311E-B76A-AFE7578931EF}"/>
              </a:ext>
            </a:extLst>
          </p:cNvPr>
          <p:cNvSpPr txBox="1"/>
          <p:nvPr/>
        </p:nvSpPr>
        <p:spPr>
          <a:xfrm>
            <a:off x="575048" y="206084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1:2-4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D1E31510-A75E-5F9D-3534-208335B0ED0F}"/>
              </a:ext>
            </a:extLst>
          </p:cNvPr>
          <p:cNvSpPr txBox="1"/>
          <p:nvPr/>
        </p:nvSpPr>
        <p:spPr>
          <a:xfrm>
            <a:off x="180528" y="2492896"/>
            <a:ext cx="417544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Este era en el principio con Dios. Todas las cosas por él fueron hechas, y sin él nada de lo que ha sido hecho, fue hecho. En él estaba la vida, y la vida era la luz de los hombres.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327B8A-187B-100F-7118-5A03EA96991C}"/>
              </a:ext>
            </a:extLst>
          </p:cNvPr>
          <p:cNvSpPr txBox="1"/>
          <p:nvPr/>
        </p:nvSpPr>
        <p:spPr>
          <a:xfrm>
            <a:off x="4607496" y="23746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</p:spTree>
    <p:extLst>
      <p:ext uri="{BB962C8B-B14F-4D97-AF65-F5344CB8AC3E}">
        <p14:creationId xmlns:p14="http://schemas.microsoft.com/office/powerpoint/2010/main" val="420074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FDD10-E63E-4041-601B-2E672B270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F07157E-B28D-D204-C7E3-BD36CC78729F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4F3BBB1-25BC-6A50-BD92-E79A1EA08A9E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9AED4F-1A3E-D41B-90DD-DF4416A157DB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126E99-610E-1CB7-D01A-FAA2C43864A5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2F7CDC54-C215-0372-0150-C54BC001A484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7794840B-6CBC-7CC9-362D-6F0C20FDAC50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 creó Dios los cielos y la tierra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CE58CF-C31A-2D67-91C8-E2FD902A951C}"/>
              </a:ext>
            </a:extLst>
          </p:cNvPr>
          <p:cNvSpPr txBox="1"/>
          <p:nvPr/>
        </p:nvSpPr>
        <p:spPr>
          <a:xfrm>
            <a:off x="4607496" y="201967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DF2BDE36-25E8-6544-D00A-10FE44E1D61C}"/>
              </a:ext>
            </a:extLst>
          </p:cNvPr>
          <p:cNvSpPr txBox="1"/>
          <p:nvPr/>
        </p:nvSpPr>
        <p:spPr>
          <a:xfrm>
            <a:off x="575048" y="206084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1:2-4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C9FCFDD0-59CA-F91B-B775-ACA4C2507AF2}"/>
              </a:ext>
            </a:extLst>
          </p:cNvPr>
          <p:cNvSpPr txBox="1"/>
          <p:nvPr/>
        </p:nvSpPr>
        <p:spPr>
          <a:xfrm>
            <a:off x="180528" y="2492896"/>
            <a:ext cx="417544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Este era en el principio con Dios. </a:t>
            </a:r>
            <a:r>
              <a:rPr lang="es-ES" sz="2400" dirty="0">
                <a:latin typeface="Calibri"/>
              </a:rPr>
              <a:t>Todas las cosas por él fueron hechas, y sin él nada de lo que ha sido hecho, fue hecho. En él estaba la vida, y la vida era la luz de los hombres.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4EDFBF-CE7A-A0A9-A6C8-58CF1C8F98AC}"/>
              </a:ext>
            </a:extLst>
          </p:cNvPr>
          <p:cNvSpPr txBox="1"/>
          <p:nvPr/>
        </p:nvSpPr>
        <p:spPr>
          <a:xfrm>
            <a:off x="4607496" y="23746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8DE2560B-92FB-D24C-EA0A-5559E36393CD}"/>
              </a:ext>
            </a:extLst>
          </p:cNvPr>
          <p:cNvSpPr txBox="1"/>
          <p:nvPr/>
        </p:nvSpPr>
        <p:spPr>
          <a:xfrm>
            <a:off x="5004048" y="5354778"/>
            <a:ext cx="4031432" cy="6381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200" dirty="0">
                <a:latin typeface="Calibri"/>
              </a:rPr>
              <a:t> </a:t>
            </a:r>
            <a:r>
              <a:rPr lang="es-ES" sz="2200" dirty="0">
                <a:solidFill>
                  <a:srgbClr val="FFFF00"/>
                </a:solidFill>
                <a:latin typeface="Calibri"/>
              </a:rPr>
              <a:t>Él estaba con Dios</a:t>
            </a:r>
            <a:r>
              <a:rPr lang="es-ES" sz="2200" dirty="0">
                <a:latin typeface="Calibri"/>
              </a:rPr>
              <a:t> en el principio. (NVI).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7E28852D-AA88-1BD0-2DD8-2DBD4F23801D}"/>
              </a:ext>
            </a:extLst>
          </p:cNvPr>
          <p:cNvSpPr txBox="1"/>
          <p:nvPr/>
        </p:nvSpPr>
        <p:spPr>
          <a:xfrm>
            <a:off x="5004048" y="6103245"/>
            <a:ext cx="4031432" cy="6381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200" dirty="0">
                <a:latin typeface="Calibri"/>
              </a:rPr>
              <a:t> </a:t>
            </a:r>
            <a:r>
              <a:rPr lang="es-ES" sz="2200" dirty="0">
                <a:solidFill>
                  <a:srgbClr val="FFFF00"/>
                </a:solidFill>
                <a:latin typeface="Calibri"/>
              </a:rPr>
              <a:t>La Palabra estaba en el principio con Dios </a:t>
            </a:r>
            <a:r>
              <a:rPr lang="es-ES" sz="2200" dirty="0">
                <a:latin typeface="Calibri"/>
              </a:rPr>
              <a:t>(RVC).</a:t>
            </a:r>
          </a:p>
        </p:txBody>
      </p:sp>
    </p:spTree>
    <p:extLst>
      <p:ext uri="{BB962C8B-B14F-4D97-AF65-F5344CB8AC3E}">
        <p14:creationId xmlns:p14="http://schemas.microsoft.com/office/powerpoint/2010/main" val="427411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5C14C-7EAB-ADFE-71E0-CBCABC6CE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FB756244-3C57-60D8-747C-E404F122AE75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68EED071-F02A-C0D6-DE67-3984CD9BFE0D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0BB8D1-A868-483E-C91B-ECB9B567D6F4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E144FC-E51E-5351-4786-6AB637E49977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800D2A4F-2397-E008-1B34-99E6B1E9AA5A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8E037017-F777-A98E-B0C8-6A908701E481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 creó Dios los cielos y la tierra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7BD368-E3F5-862F-0864-056D84B7DF57}"/>
              </a:ext>
            </a:extLst>
          </p:cNvPr>
          <p:cNvSpPr txBox="1"/>
          <p:nvPr/>
        </p:nvSpPr>
        <p:spPr>
          <a:xfrm>
            <a:off x="4607496" y="201967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A58E3232-4459-83F3-FAA8-2F631363190A}"/>
              </a:ext>
            </a:extLst>
          </p:cNvPr>
          <p:cNvSpPr txBox="1"/>
          <p:nvPr/>
        </p:nvSpPr>
        <p:spPr>
          <a:xfrm>
            <a:off x="575048" y="206084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1:2-4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3131164-5911-3E73-8D2D-7472338B4637}"/>
              </a:ext>
            </a:extLst>
          </p:cNvPr>
          <p:cNvSpPr txBox="1"/>
          <p:nvPr/>
        </p:nvSpPr>
        <p:spPr>
          <a:xfrm>
            <a:off x="180528" y="2492896"/>
            <a:ext cx="417544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Este era en el principio con Dios.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Todas las cosas por él fueron hechas, y sin él nada de lo que ha sido hecho, fue hecho.</a:t>
            </a:r>
            <a:r>
              <a:rPr lang="es-ES" sz="2400" dirty="0">
                <a:latin typeface="Calibri"/>
              </a:rPr>
              <a:t> En él estaba la vida, y la vida era la luz de los hombres.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530E9D-D636-FB54-C13F-D9228561892E}"/>
              </a:ext>
            </a:extLst>
          </p:cNvPr>
          <p:cNvSpPr txBox="1"/>
          <p:nvPr/>
        </p:nvSpPr>
        <p:spPr>
          <a:xfrm>
            <a:off x="4607496" y="23746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D11B0A41-7FC4-1C28-AF3C-08B85F60845E}"/>
              </a:ext>
            </a:extLst>
          </p:cNvPr>
          <p:cNvSpPr txBox="1"/>
          <p:nvPr/>
        </p:nvSpPr>
        <p:spPr>
          <a:xfrm>
            <a:off x="5004048" y="5354778"/>
            <a:ext cx="4031432" cy="6381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200" dirty="0">
                <a:latin typeface="Calibri"/>
              </a:rPr>
              <a:t> </a:t>
            </a:r>
            <a:r>
              <a:rPr lang="es-ES" sz="2200" dirty="0">
                <a:solidFill>
                  <a:srgbClr val="FFFF00"/>
                </a:solidFill>
                <a:latin typeface="Calibri"/>
              </a:rPr>
              <a:t>Él estaba con Dios</a:t>
            </a:r>
            <a:r>
              <a:rPr lang="es-ES" sz="2200" dirty="0">
                <a:latin typeface="Calibri"/>
              </a:rPr>
              <a:t> en el principio. (NVI).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4EBD169-37B6-EDD8-B2B5-EBB55BE5BD4B}"/>
              </a:ext>
            </a:extLst>
          </p:cNvPr>
          <p:cNvSpPr txBox="1"/>
          <p:nvPr/>
        </p:nvSpPr>
        <p:spPr>
          <a:xfrm>
            <a:off x="5004048" y="6103245"/>
            <a:ext cx="4031432" cy="6381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200" dirty="0">
                <a:latin typeface="Calibri"/>
              </a:rPr>
              <a:t> </a:t>
            </a:r>
            <a:r>
              <a:rPr lang="es-ES" sz="2200" dirty="0">
                <a:solidFill>
                  <a:srgbClr val="FFFF00"/>
                </a:solidFill>
                <a:latin typeface="Calibri"/>
              </a:rPr>
              <a:t>La Palabra estaba en el principio con Dios </a:t>
            </a:r>
            <a:r>
              <a:rPr lang="es-ES" sz="2200" dirty="0">
                <a:latin typeface="Calibri"/>
              </a:rPr>
              <a:t>(RVC).</a:t>
            </a:r>
          </a:p>
        </p:txBody>
      </p:sp>
    </p:spTree>
    <p:extLst>
      <p:ext uri="{BB962C8B-B14F-4D97-AF65-F5344CB8AC3E}">
        <p14:creationId xmlns:p14="http://schemas.microsoft.com/office/powerpoint/2010/main" val="3028160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B15A2-525F-B7BB-3C31-DE83643A9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2667B700-05FA-DDDD-0EAC-55D9B029D902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F3D7FE9E-98D3-6D47-6FC5-B98E6838FFB1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E39942-804D-405B-6BB8-A6F5B80D1EA4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A1C741-7BB7-2365-4B9A-708856B3728D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83A4AC49-D7C9-D199-7D69-9D50EBDE8764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0DA4AD82-7891-B85C-3EB5-95AAD486D1CB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 creó Dios los cielos y la tierra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8C2965-BC40-F14C-E704-78A9080179C6}"/>
              </a:ext>
            </a:extLst>
          </p:cNvPr>
          <p:cNvSpPr txBox="1"/>
          <p:nvPr/>
        </p:nvSpPr>
        <p:spPr>
          <a:xfrm>
            <a:off x="4607496" y="201967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8893516A-32A8-8752-3221-3D432891DDE0}"/>
              </a:ext>
            </a:extLst>
          </p:cNvPr>
          <p:cNvSpPr txBox="1"/>
          <p:nvPr/>
        </p:nvSpPr>
        <p:spPr>
          <a:xfrm>
            <a:off x="575048" y="206084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1:2-4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66D805A4-4A67-A57B-E036-DAC64AFD748F}"/>
              </a:ext>
            </a:extLst>
          </p:cNvPr>
          <p:cNvSpPr txBox="1"/>
          <p:nvPr/>
        </p:nvSpPr>
        <p:spPr>
          <a:xfrm>
            <a:off x="180528" y="2492896"/>
            <a:ext cx="417544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Este era en el principio con Dios.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Todas las cosas por él fueron hechas, y sin él nada de lo que ha sido hecho, fue hecho.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él estaba la vida, y la vida era la luz de los hombres.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24563-50B3-80F4-025B-81594068D2A0}"/>
              </a:ext>
            </a:extLst>
          </p:cNvPr>
          <p:cNvSpPr txBox="1"/>
          <p:nvPr/>
        </p:nvSpPr>
        <p:spPr>
          <a:xfrm>
            <a:off x="4607496" y="23746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DDF762B5-D754-BC56-7BC4-134EC9268FA7}"/>
              </a:ext>
            </a:extLst>
          </p:cNvPr>
          <p:cNvSpPr txBox="1"/>
          <p:nvPr/>
        </p:nvSpPr>
        <p:spPr>
          <a:xfrm>
            <a:off x="5004048" y="5354778"/>
            <a:ext cx="4031432" cy="6381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200" dirty="0">
                <a:latin typeface="Calibri"/>
              </a:rPr>
              <a:t> </a:t>
            </a:r>
            <a:r>
              <a:rPr lang="es-ES" sz="2200" dirty="0">
                <a:solidFill>
                  <a:srgbClr val="FFFF00"/>
                </a:solidFill>
                <a:latin typeface="Calibri"/>
              </a:rPr>
              <a:t>Él estaba con Dios</a:t>
            </a:r>
            <a:r>
              <a:rPr lang="es-ES" sz="2200" dirty="0">
                <a:latin typeface="Calibri"/>
              </a:rPr>
              <a:t> en el principio. (NVI).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E47C5EED-DE8D-9707-5233-2A1E9659FAA6}"/>
              </a:ext>
            </a:extLst>
          </p:cNvPr>
          <p:cNvSpPr txBox="1"/>
          <p:nvPr/>
        </p:nvSpPr>
        <p:spPr>
          <a:xfrm>
            <a:off x="5004048" y="6103245"/>
            <a:ext cx="4031432" cy="6381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200" dirty="0">
                <a:latin typeface="Calibri"/>
              </a:rPr>
              <a:t> </a:t>
            </a:r>
            <a:r>
              <a:rPr lang="es-ES" sz="2200" dirty="0">
                <a:solidFill>
                  <a:srgbClr val="FFFF00"/>
                </a:solidFill>
                <a:latin typeface="Calibri"/>
              </a:rPr>
              <a:t>La Palabra estaba en el principio con Dios </a:t>
            </a:r>
            <a:r>
              <a:rPr lang="es-ES" sz="2200" dirty="0">
                <a:latin typeface="Calibri"/>
              </a:rPr>
              <a:t>(RVC).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DF3B52-C099-D663-ED4E-AF580402102B}"/>
              </a:ext>
            </a:extLst>
          </p:cNvPr>
          <p:cNvSpPr txBox="1"/>
          <p:nvPr/>
        </p:nvSpPr>
        <p:spPr>
          <a:xfrm>
            <a:off x="4607496" y="2729702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</p:spTree>
    <p:extLst>
      <p:ext uri="{BB962C8B-B14F-4D97-AF65-F5344CB8AC3E}">
        <p14:creationId xmlns:p14="http://schemas.microsoft.com/office/powerpoint/2010/main" val="146676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669CD-5C93-4F6C-FF5F-950FB00F2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5084DAF8-AA09-782A-54D7-8B37A4F2B409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0AB66519-DA5F-6496-A07B-FA2B5F6E984E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873B85-1544-6937-FF4C-1C685EC78E7C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D88FA1-3091-0F2C-C7A8-DB3324262343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39E93286-0E12-2436-B1FC-21D046F415F7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7317F28F-6FF0-A803-3AD5-9834AC1631ED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 creó Dios los cielos y la tierra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21ABD1-78C4-32BE-45F2-E4601FCACFA7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AD10A3DD-7F3C-8E20-DEB5-D4F8FF9156C1}"/>
              </a:ext>
            </a:extLst>
          </p:cNvPr>
          <p:cNvSpPr txBox="1"/>
          <p:nvPr/>
        </p:nvSpPr>
        <p:spPr>
          <a:xfrm>
            <a:off x="575048" y="206084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1:2-4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E135A673-96D5-5112-5D55-2F39E4F7CE31}"/>
              </a:ext>
            </a:extLst>
          </p:cNvPr>
          <p:cNvSpPr txBox="1"/>
          <p:nvPr/>
        </p:nvSpPr>
        <p:spPr>
          <a:xfrm>
            <a:off x="180528" y="2492896"/>
            <a:ext cx="417544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Este era en el principio con Dios.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Todas las cosas por él fueron hechas, y sin él nada de lo que ha sido hecho, fue hecho.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él estaba la vida, y la vida era la luz de los hombres.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B24844-9DE4-EB02-16E3-D2C64F873A4C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F73E4D-0C5E-5970-4725-FA4111B64EDB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2F44C6-BB73-C960-534E-9C95DEA73574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E7A4022D-E0FF-66EF-6C0F-27D34244BE72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527B97BD-E20D-7BF5-3835-AC17445A019E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aquel Verbo fue hecho carne, y habitó entre nosotros (y vimos su gloria, gloria como del unigénito del Padre), lleno de gracia y de verdad. </a:t>
            </a:r>
          </a:p>
        </p:txBody>
      </p:sp>
    </p:spTree>
    <p:extLst>
      <p:ext uri="{BB962C8B-B14F-4D97-AF65-F5344CB8AC3E}">
        <p14:creationId xmlns:p14="http://schemas.microsoft.com/office/powerpoint/2010/main" val="275015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C6333-DF29-20F1-5CE6-998083A04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CCF3333E-BDA5-C4BF-D5A0-C41EE09401C6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DF00E2D-C9D6-48F6-1EF6-A0B0481341A2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6C7956-DDDE-9D9B-7198-BA2ED1CCA31B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77F9D8-9D33-1F3A-B845-0B5BE952AC84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062C7E1B-9908-DB91-FEDC-2340A328896A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353901CA-E44D-468C-EAF8-22B85A181158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 creó Dios los cielos y la tierra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021276-CC78-A176-B84D-CAA640585052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4A7E76F0-C0F1-8165-9786-B5CABD1FA581}"/>
              </a:ext>
            </a:extLst>
          </p:cNvPr>
          <p:cNvSpPr txBox="1"/>
          <p:nvPr/>
        </p:nvSpPr>
        <p:spPr>
          <a:xfrm>
            <a:off x="575048" y="206084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1:2-4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19EFE01D-6398-4CFB-2F59-799C72CD9713}"/>
              </a:ext>
            </a:extLst>
          </p:cNvPr>
          <p:cNvSpPr txBox="1"/>
          <p:nvPr/>
        </p:nvSpPr>
        <p:spPr>
          <a:xfrm>
            <a:off x="180528" y="2492896"/>
            <a:ext cx="417544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Este era en el principio con Dios.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Todas las cosas por él fueron hechas, y sin él nada de lo que ha sido hecho, fue hecho.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él estaba la vida, y la vida era la luz de los hombres.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AE10C9-E410-7D04-F01D-AD4BA3FF5C5A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255482-6A16-0175-F11D-6190666DE313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1F4A7B-AD09-E29A-88FE-83FC1C66506D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88C8F76E-C889-1833-0F9D-9C1C7D9EBE18}"/>
              </a:ext>
            </a:extLst>
          </p:cNvPr>
          <p:cNvSpPr txBox="1"/>
          <p:nvPr/>
        </p:nvSpPr>
        <p:spPr>
          <a:xfrm>
            <a:off x="5184578" y="444814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3C0A4389-42CD-5325-3E05-B877DD73903D}"/>
              </a:ext>
            </a:extLst>
          </p:cNvPr>
          <p:cNvSpPr txBox="1"/>
          <p:nvPr/>
        </p:nvSpPr>
        <p:spPr>
          <a:xfrm>
            <a:off x="4932040" y="4941168"/>
            <a:ext cx="4207440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Porque un niño nos es nacido, hijo nos es dado, y el principado sobre su hombro; y se llamará su nombre Admirable, Consejero, Dios Fuerte, Padre Eterno, Príncipe de Paz.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1CF9B8A0-46FD-4385-6DFA-795DD536ADD0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6CC622CE-F7D0-BCF2-8A61-B6F7DB278DC7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latin typeface="Calibri"/>
              </a:rPr>
              <a:t>y habitó entre nosotros (y vimos su gloria, gloria como del unigénito del Padre), lleno de gracia y de verdad. </a:t>
            </a:r>
          </a:p>
        </p:txBody>
      </p:sp>
    </p:spTree>
    <p:extLst>
      <p:ext uri="{BB962C8B-B14F-4D97-AF65-F5344CB8AC3E}">
        <p14:creationId xmlns:p14="http://schemas.microsoft.com/office/powerpoint/2010/main" val="85966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74F2F-71B7-451C-F5E6-046570D6F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86C6D819-67C5-D0F2-C763-F965A7BB8822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19C5E63F-A890-EA8F-A15E-D851D7E65AF6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D2288A-D20D-3005-4154-E13F6F32C697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D6AA31-A725-3591-AEAC-101994C27F59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3D72CA6C-E64D-7BD7-770D-137EF821C05F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0E31A4A4-6898-3E81-838E-15CA5044F805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 creó Dios los cielos y la tierra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E4946-CF29-C6E7-23F8-52CD1B705F07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31FCCABA-5B43-3DD7-B648-E6003F17C7FD}"/>
              </a:ext>
            </a:extLst>
          </p:cNvPr>
          <p:cNvSpPr txBox="1"/>
          <p:nvPr/>
        </p:nvSpPr>
        <p:spPr>
          <a:xfrm>
            <a:off x="575048" y="206084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1:2-4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51CBC5EF-847F-AC9C-1106-601AC455BCAF}"/>
              </a:ext>
            </a:extLst>
          </p:cNvPr>
          <p:cNvSpPr txBox="1"/>
          <p:nvPr/>
        </p:nvSpPr>
        <p:spPr>
          <a:xfrm>
            <a:off x="180528" y="2492896"/>
            <a:ext cx="417544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Este era en el principio con Dios.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Todas las cosas por él fueron hechas, y sin él nada de lo que ha sido hecho, fue hecho.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él estaba la vida, y la vida era la luz de los hombres.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A367B9-6DE2-CCAE-A00C-4E6CD913518C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BCD12C-1282-A495-2A57-DCA948506CDC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A77185-86C2-06B3-F0F5-4792180F3137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AAF6FD5F-9CA4-A52F-2209-C25E20331E74}"/>
              </a:ext>
            </a:extLst>
          </p:cNvPr>
          <p:cNvSpPr txBox="1"/>
          <p:nvPr/>
        </p:nvSpPr>
        <p:spPr>
          <a:xfrm>
            <a:off x="5184578" y="444814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BD3AE6D6-E725-803B-8F34-CC0F4B1387C5}"/>
              </a:ext>
            </a:extLst>
          </p:cNvPr>
          <p:cNvSpPr txBox="1"/>
          <p:nvPr/>
        </p:nvSpPr>
        <p:spPr>
          <a:xfrm>
            <a:off x="4932040" y="4941168"/>
            <a:ext cx="4207440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un niño nos es nacido, hijo nos es dado, y el principado sobre su hombro; </a:t>
            </a:r>
            <a:r>
              <a:rPr lang="es-ES" sz="2400" dirty="0">
                <a:latin typeface="Calibri"/>
              </a:rPr>
              <a:t>y se llamará su nombre Admirable, Consejero, Dios Fuerte, Padre Eterno, Príncipe de Paz.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A5EC4406-BDB6-3177-2CEA-A9BDF7EE660D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692892A8-7F03-5210-CF6A-585CA609DCC3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latin typeface="Calibri"/>
              </a:rPr>
              <a:t>y habitó entre nosotros (y vimos su gloria, gloria como del unigénito del Padre), lleno de gracia y de verdad. </a:t>
            </a:r>
          </a:p>
        </p:txBody>
      </p:sp>
    </p:spTree>
    <p:extLst>
      <p:ext uri="{BB962C8B-B14F-4D97-AF65-F5344CB8AC3E}">
        <p14:creationId xmlns:p14="http://schemas.microsoft.com/office/powerpoint/2010/main" val="1611421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A5D5C-B1D6-7E36-F341-44D5B03D4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D626DF59-97D7-183E-BB49-369513989FC3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0C74AF2C-4EFD-CE01-D3C5-2DDAB98EB68D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766141-336A-D084-9000-6D25F7EF673D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7A5E43-677F-A3F8-4EBE-854EC871FC49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9D13E3D-CD59-B88E-A0A1-AB3447C765AF}"/>
              </a:ext>
            </a:extLst>
          </p:cNvPr>
          <p:cNvSpPr txBox="1"/>
          <p:nvPr/>
        </p:nvSpPr>
        <p:spPr>
          <a:xfrm>
            <a:off x="647056" y="939059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1:1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A4A16A01-9D9E-C580-EE22-D7BAF8C9DFA4}"/>
              </a:ext>
            </a:extLst>
          </p:cNvPr>
          <p:cNvSpPr txBox="1"/>
          <p:nvPr/>
        </p:nvSpPr>
        <p:spPr>
          <a:xfrm>
            <a:off x="179512" y="1451954"/>
            <a:ext cx="403143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 creó Dios los cielos y la tierra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66E491-7874-018E-48EC-21C45FD8DE39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AB0260EA-1A66-0616-B22D-586846D13EEC}"/>
              </a:ext>
            </a:extLst>
          </p:cNvPr>
          <p:cNvSpPr txBox="1"/>
          <p:nvPr/>
        </p:nvSpPr>
        <p:spPr>
          <a:xfrm>
            <a:off x="575048" y="206084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1:2-4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F474713C-F3BE-91C8-7994-46930C9B9823}"/>
              </a:ext>
            </a:extLst>
          </p:cNvPr>
          <p:cNvSpPr txBox="1"/>
          <p:nvPr/>
        </p:nvSpPr>
        <p:spPr>
          <a:xfrm>
            <a:off x="180528" y="2492896"/>
            <a:ext cx="417544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Este era en el principio con Dios.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Todas las cosas por él fueron hechas, y sin él nada de lo que ha sido hecho, fue hecho.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 él estaba la vida, y la vida era la luz de los hombres.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7C294D-9F97-6640-88DD-6C41698C8EC7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56AF6B-B5CB-E55E-6C19-68568563844C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E3F9AD-60AE-F6E4-CAB9-5C0EE0D90252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ED86A42B-40FD-56BA-3B0A-DB676BD65C7D}"/>
              </a:ext>
            </a:extLst>
          </p:cNvPr>
          <p:cNvSpPr txBox="1"/>
          <p:nvPr/>
        </p:nvSpPr>
        <p:spPr>
          <a:xfrm>
            <a:off x="5184578" y="444814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8E9838D8-3599-2F09-2FFA-A88373D3EB3E}"/>
              </a:ext>
            </a:extLst>
          </p:cNvPr>
          <p:cNvSpPr txBox="1"/>
          <p:nvPr/>
        </p:nvSpPr>
        <p:spPr>
          <a:xfrm>
            <a:off x="4932040" y="4941168"/>
            <a:ext cx="4207440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un niño nos es nacido, hijo nos es dado, y el principado sobre su hombro;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llamará su nombre Admirable, Consejero, Dios Fuerte, Padre Eterno, Príncipe de Paz.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CD1AE4A8-B934-3DD5-D9FE-09A599273757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D344B48A-18C7-754A-97B4-F2586B3B4141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latin typeface="Calibri"/>
              </a:rPr>
              <a:t>y habitó entre nosotros (y vimos su gloria, gloria como del unigénito del Padre), lleno de gracia y de verdad. </a:t>
            </a:r>
          </a:p>
        </p:txBody>
      </p:sp>
    </p:spTree>
    <p:extLst>
      <p:ext uri="{BB962C8B-B14F-4D97-AF65-F5344CB8AC3E}">
        <p14:creationId xmlns:p14="http://schemas.microsoft.com/office/powerpoint/2010/main" val="2348398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092A1-1049-210B-4E17-76CA9BD6B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A7033CB-72DA-F0A0-37CC-CE51544BABBB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C9A2BEA-379A-AB90-6E96-F4BB5C7A6967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5FB58E-33F8-CAC8-7384-4DDEF2F66559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518B15-E615-CC84-7535-E43FE897D98E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05BBE645-6FCC-2E41-E775-7D90D2C43EF0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D35A199A-A25B-DEAC-BF3D-8C82DDDB7C70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cual, siendo en forma de Dios, no estimó el ser igual a Dios como cosa a que aferrarse, sino que se despojó a sí mismo, tomando forma de siervo, hecho semejante a los hombres; y estando en la condición de hombre, se humilló a sí mismo, haciéndose obediente hasta la muerte, y muerte de cruz.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ABF6A6-40D9-F50B-F317-B8B4E89E574E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122A00-48FA-1FC2-55E7-4A4EEB4B2B06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FC2D0D-8CDD-4373-FF4D-128CCAE38070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38FB78-CF07-9ECD-3CEC-A1432A776D3D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8C2E8245-7811-C161-A3B5-BAA973006E55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7E3BC73E-8C06-ABE1-D525-9A759118B2D8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latin typeface="Calibri"/>
              </a:rPr>
              <a:t>y habitó entre nosotros (y vimos su gloria, gloria como del unigénito del Padre), lleno de gracia y de verdad.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69BC2E46-67C0-3236-B168-06D747A7B5FC}"/>
              </a:ext>
            </a:extLst>
          </p:cNvPr>
          <p:cNvSpPr txBox="1"/>
          <p:nvPr/>
        </p:nvSpPr>
        <p:spPr>
          <a:xfrm>
            <a:off x="5184578" y="444814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A0D3995A-732B-81FA-8955-99F016ABFD12}"/>
              </a:ext>
            </a:extLst>
          </p:cNvPr>
          <p:cNvSpPr txBox="1"/>
          <p:nvPr/>
        </p:nvSpPr>
        <p:spPr>
          <a:xfrm>
            <a:off x="4932040" y="4941168"/>
            <a:ext cx="4207440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un niño nos es nacido, hijo nos es dado, y el principado sobre su hombro;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llamará su nombre Admirable, Consejero, Dios Fuerte, Padre Eterno, Príncipe de Paz. </a:t>
            </a:r>
          </a:p>
        </p:txBody>
      </p:sp>
    </p:spTree>
    <p:extLst>
      <p:ext uri="{BB962C8B-B14F-4D97-AF65-F5344CB8AC3E}">
        <p14:creationId xmlns:p14="http://schemas.microsoft.com/office/powerpoint/2010/main" val="333141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A16B6-3676-9D5E-3DC0-260718E8E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5283D75-EA74-F02B-1C87-5255AFACBA21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27DDD7C-C8E9-5EF0-8D34-9B3A6E396384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A4B7B7-4DC9-66C0-B67E-DCABD02F8264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7B91B-4ECC-1FE7-CE58-13A73CD00D78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CFB8213-9A9F-C9D2-6CD2-D0B87BAE12F0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F76FD849-6B9E-051F-5898-9E35762A48A9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cual, siendo en forma de Dios, no estimó el ser igual a Dios como cosa a que aferrarse, sino que se despojó a sí mismo, tomando forma de siervo, hecho semejante a los hombres; y estando en la condición de hombre, se humilló a sí mismo, haciéndose obediente hasta la muerte, y muerte de cruz.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7DB6ED-D130-25A1-EDB3-5002402209E5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B41D28-6052-2E26-90DB-3E568854FF74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10B72D-A2D9-89BF-800D-F14456FAAD7F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BBD56E-3702-1E5B-1401-130EC82CCF3B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F6E430AF-DC70-1AE0-7702-AF05DC3104C7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3FDFFCFB-BECF-AE7D-1441-AA99EC96F89B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latin typeface="Calibri"/>
              </a:rPr>
              <a:t>y habitó entre nosotros (y vimos su gloria, gloria como del unigénito del Padre), lleno de gracia y de verdad.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9BB6B198-FFD5-4C3A-5672-E7F238C55E2B}"/>
              </a:ext>
            </a:extLst>
          </p:cNvPr>
          <p:cNvSpPr txBox="1"/>
          <p:nvPr/>
        </p:nvSpPr>
        <p:spPr>
          <a:xfrm>
            <a:off x="5184578" y="444814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85F5CD41-7D2E-0E46-CDBD-A80CD5BE8A37}"/>
              </a:ext>
            </a:extLst>
          </p:cNvPr>
          <p:cNvSpPr txBox="1"/>
          <p:nvPr/>
        </p:nvSpPr>
        <p:spPr>
          <a:xfrm>
            <a:off x="4932040" y="4941168"/>
            <a:ext cx="4207440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un niño nos es nacido, hijo nos es dado, y el principado sobre su hombro;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llamará su nombre Admirable, Consejero, Dios Fuerte, Padre Eterno, Príncipe de Paz. </a:t>
            </a:r>
          </a:p>
        </p:txBody>
      </p:sp>
    </p:spTree>
    <p:extLst>
      <p:ext uri="{BB962C8B-B14F-4D97-AF65-F5344CB8AC3E}">
        <p14:creationId xmlns:p14="http://schemas.microsoft.com/office/powerpoint/2010/main" val="4189927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031B9-A0B8-996C-065A-5819047C2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44004628-2F1F-E85F-BEAC-322B11BC4CAE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1878148E-9FD6-EFC6-EA57-1804E32D01F0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63F3C4-3988-1B9F-2D85-DFF24F4426FA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96AD09-4E1C-D2EA-A1E1-58E157E372CD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367719E-0C2F-38C7-1293-E435A2F93F4B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0A57B22A-C5AB-57DE-CA33-D0387DF1BBFE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sino que se despojó a sí mismo, tomando forma de siervo, hecho semejante a los hombres; y estando en la condición de hombre, se humilló a sí mismo, haciéndose obediente hasta la muerte, y muerte de cruz.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09FC7B-3AD9-D30C-E2FE-00328CC5F117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34308F-3151-73F4-0EA9-6DE7C4E9E5F0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B6D5EA-C468-FF88-1BA7-6FAF8C0C4041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27720B-AF8D-7D99-6A49-AAAF9C3DC38C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9E4FA56-F62D-D803-6048-31F2D78469C9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08D63CE1-0F9F-1C36-7CFF-308363DE4727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latin typeface="Calibri"/>
              </a:rPr>
              <a:t>y habitó entre nosotros (y vimos su gloria, gloria como del unigénito del Padre), lleno de gracia y de verdad.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2D641DD8-C70F-7D2A-59E8-A3E53C70B86A}"/>
              </a:ext>
            </a:extLst>
          </p:cNvPr>
          <p:cNvSpPr txBox="1"/>
          <p:nvPr/>
        </p:nvSpPr>
        <p:spPr>
          <a:xfrm>
            <a:off x="5184578" y="444814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945D0E66-ED29-EFD8-2A5F-3F4837C54A17}"/>
              </a:ext>
            </a:extLst>
          </p:cNvPr>
          <p:cNvSpPr txBox="1"/>
          <p:nvPr/>
        </p:nvSpPr>
        <p:spPr>
          <a:xfrm>
            <a:off x="4932040" y="4941168"/>
            <a:ext cx="4207440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un niño nos es nacido, hijo nos es dado, y el principado sobre su hombro;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llamará su nombre Admirable, Consejero, Dios Fuerte, Padre Eterno, Príncipe de Paz. </a:t>
            </a:r>
          </a:p>
        </p:txBody>
      </p:sp>
    </p:spTree>
    <p:extLst>
      <p:ext uri="{BB962C8B-B14F-4D97-AF65-F5344CB8AC3E}">
        <p14:creationId xmlns:p14="http://schemas.microsoft.com/office/powerpoint/2010/main" val="2632059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06207-291C-8100-460C-A28F91E1B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4B2C022-7AE3-7831-DCAD-A4C62B7F3C85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26502990-7B5C-12B2-1A75-D0F2F85346A2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191887-7250-B641-854F-CD54D6EEF74C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9CAB3C-626A-FC15-8737-F7FA3D755E3F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4AA54724-8B4F-1BC5-B334-3E60B6BE815B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B468698D-E448-10FA-57D4-13135B63EE4A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que se despojó a sí mismo, tomando forma de siervo, hecho semejante a los hombres; </a:t>
            </a:r>
            <a:r>
              <a:rPr lang="es-ES" sz="2400" dirty="0">
                <a:latin typeface="Calibri"/>
              </a:rPr>
              <a:t>y estando en la condición de hombre, se humilló a sí mismo, haciéndose obediente hasta la muerte, y muerte de cruz.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D45F60-3731-8822-4AE9-6212539115B2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7FB3A6-DB60-4314-BD61-9926A51A9112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D2A28B-DA30-F8E6-7DB5-1A2B19992194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7CA97C-412C-955B-3D16-4829F4A22559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F7FAFCF3-0F28-81DC-7376-C98DE9CA96CD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3660E353-05D2-BE89-BF1B-84CEBDAE6F74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latin typeface="Calibri"/>
              </a:rPr>
              <a:t>y habitó entre nosotros (y vimos su gloria, gloria como del unigénito del Padre), lleno de gracia y de verdad.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3BD55E78-8787-0527-B03F-C822A5CCDD15}"/>
              </a:ext>
            </a:extLst>
          </p:cNvPr>
          <p:cNvSpPr txBox="1"/>
          <p:nvPr/>
        </p:nvSpPr>
        <p:spPr>
          <a:xfrm>
            <a:off x="5184578" y="444814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31466D2D-3CE5-71A0-2B20-50476E0BC06A}"/>
              </a:ext>
            </a:extLst>
          </p:cNvPr>
          <p:cNvSpPr txBox="1"/>
          <p:nvPr/>
        </p:nvSpPr>
        <p:spPr>
          <a:xfrm>
            <a:off x="4932040" y="4941168"/>
            <a:ext cx="4207440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un niño nos es nacido, hijo nos es dado, y el principado sobre su hombro;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llamará su nombre Admirable, Consejero, Dios Fuerte, Padre Eterno, Príncipe de Paz.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B9609D-8695-FB57-4A3A-1BA0024726B4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</p:spTree>
    <p:extLst>
      <p:ext uri="{BB962C8B-B14F-4D97-AF65-F5344CB8AC3E}">
        <p14:creationId xmlns:p14="http://schemas.microsoft.com/office/powerpoint/2010/main" val="52947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D3950-83B7-DA74-8124-542158492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02D65EB-8739-757F-1D95-BD810F71E47F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99D05AFE-D9C8-AB5C-BA34-2357582C5D49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9F2411-612B-D4F3-7586-E02C0A576578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CF819B-2DA7-7DD5-EDC3-7FB59544B903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BAA62DE8-CB9D-9EB3-791F-F32387C1FF29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3129F15A-5D88-2284-A1FA-5ED9259E3244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que se despojó a sí mismo, tomando forma de siervo, hecho semejante a los hombres; </a:t>
            </a:r>
            <a:r>
              <a:rPr lang="es-ES" sz="2400" dirty="0">
                <a:latin typeface="Calibri"/>
              </a:rPr>
              <a:t>y estando en la condición de hombre, se humilló a sí mismo, haciéndose obediente hasta la muerte, y muerte de cruz.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063DE5-7D7D-4E0E-4922-B68CFEA40251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5CA2C8-ECFD-592F-46C0-DF7E6A274B77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844169-D513-B47A-1B3D-BE901B4DF97B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3C0000-FD7D-2086-5FE4-1A92BB3848B1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D460AB91-03AC-B63C-51C5-DBCF38FC5EA4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A319A20C-FA0C-F48E-F49F-7A95EC49A6AE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9016205-47DB-57E8-AAE1-12823CBFF3F9}"/>
              </a:ext>
            </a:extLst>
          </p:cNvPr>
          <p:cNvSpPr txBox="1"/>
          <p:nvPr/>
        </p:nvSpPr>
        <p:spPr>
          <a:xfrm>
            <a:off x="5184578" y="444814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A8C9B233-6487-9777-A2CD-BC9DBA85E68F}"/>
              </a:ext>
            </a:extLst>
          </p:cNvPr>
          <p:cNvSpPr txBox="1"/>
          <p:nvPr/>
        </p:nvSpPr>
        <p:spPr>
          <a:xfrm>
            <a:off x="4932040" y="4941168"/>
            <a:ext cx="4207440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un niño nos es nacido, hijo nos es dado, y el principado sobre su hombro;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llamará su nombre Admirable, Consejero, Dios Fuerte, Padre Eterno, Príncipe de Paz.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DC6C24-A5BC-54A5-ED56-8C341CCD5387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</p:spTree>
    <p:extLst>
      <p:ext uri="{BB962C8B-B14F-4D97-AF65-F5344CB8AC3E}">
        <p14:creationId xmlns:p14="http://schemas.microsoft.com/office/powerpoint/2010/main" val="3904902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E68F5-A34E-5791-FF0A-E15B226ED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DE96F46C-A288-391E-FD63-6E73B3CCFC73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C2FC2C7-D051-F366-17FF-CD31537C8907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38A89F-4226-DB35-F9A9-54255F079B77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E1F47-5ED9-3281-B022-B197B553F23B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81817F43-0ED3-2F99-3C72-0916F476FB72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DD304B9E-EB67-8A9A-DB77-5D7D112BD3EA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que se despojó a sí mismo, tomando forma de siervo, hecho semejante a los hombres; </a:t>
            </a:r>
            <a:r>
              <a:rPr lang="es-ES" sz="2400" dirty="0">
                <a:latin typeface="Calibri"/>
              </a:rPr>
              <a:t>y estando en la condición de hombre, se humilló a sí mismo, haciéndose obediente hasta la muerte, y muerte de cruz.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EEAC7A-6C51-1538-8C0C-AEC92ECAFBF4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FEAD18-8DB4-6BD1-636A-6423A70861B1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E2D457-02E3-AEA7-DD5D-FC68EFFC7A15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15B8AB-97C9-C5BB-9240-62A6F38BD2A8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506BED88-8561-0020-5C44-D572B808C38F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F0B60FD9-83C8-253C-696A-CE57EC155B70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24BA11AC-DB14-BEAB-BD06-4B586AC41C7D}"/>
              </a:ext>
            </a:extLst>
          </p:cNvPr>
          <p:cNvSpPr txBox="1"/>
          <p:nvPr/>
        </p:nvSpPr>
        <p:spPr>
          <a:xfrm>
            <a:off x="5292080" y="545383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25:8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51FFD5F0-A68D-10A7-DBF4-A8B0515B3521}"/>
              </a:ext>
            </a:extLst>
          </p:cNvPr>
          <p:cNvSpPr txBox="1"/>
          <p:nvPr/>
        </p:nvSpPr>
        <p:spPr>
          <a:xfrm>
            <a:off x="4936560" y="6043600"/>
            <a:ext cx="4207440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harán un santuario para mí, y habitaré en medio de ellos.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4A3945-261A-6F87-0215-09ED3FC8A125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</p:spTree>
    <p:extLst>
      <p:ext uri="{BB962C8B-B14F-4D97-AF65-F5344CB8AC3E}">
        <p14:creationId xmlns:p14="http://schemas.microsoft.com/office/powerpoint/2010/main" val="25568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24C93-403D-665C-DE0D-18C412D84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4AB44D04-D760-9077-A1E2-C22092AE1290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29300206-9CCC-A1B1-9A84-563CE91D547D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C7D8AA-1054-746E-14C6-3065F9EA536F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E1E6EB-B89C-0172-98C3-EE51A00965D7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0AF19D6A-30D5-3647-2F9E-913279EC8193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8B509F59-AED6-C64F-2F8F-3C6ADDA01A74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que se despojó a sí mismo, tomando forma de siervo, hecho semejante a los hombres; </a:t>
            </a:r>
            <a:r>
              <a:rPr lang="es-ES" sz="2400" dirty="0">
                <a:latin typeface="Calibri"/>
              </a:rPr>
              <a:t>y estando en la condición de hombre, se humilló a sí mismo, haciéndose obediente hasta la muerte, y muerte de cruz.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5635FC-2C2B-E4A9-AD89-1D91C19167F4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A67E1B-04F3-EB53-A52F-6D2858D6A3D0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D16E48-0B08-381B-8FEA-DD50167F8AE7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53A04B-19AB-B8C3-F91F-DE8756B4A011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60713D9-CC67-DE6E-8773-F6F809647309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C1CCEE48-22F0-46D1-09D4-C4AAD0E1523F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011BFF8B-1979-CA53-A6D4-38F75056AE69}"/>
              </a:ext>
            </a:extLst>
          </p:cNvPr>
          <p:cNvSpPr txBox="1"/>
          <p:nvPr/>
        </p:nvSpPr>
        <p:spPr>
          <a:xfrm>
            <a:off x="5292080" y="545383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25:8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4B2E2B30-A133-A4B3-0D5F-18B579F4D7E3}"/>
              </a:ext>
            </a:extLst>
          </p:cNvPr>
          <p:cNvSpPr txBox="1"/>
          <p:nvPr/>
        </p:nvSpPr>
        <p:spPr>
          <a:xfrm>
            <a:off x="4936560" y="6043600"/>
            <a:ext cx="4207440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harán un santuario para mí, </a:t>
            </a:r>
            <a:r>
              <a:rPr lang="es-ES" sz="2400" dirty="0">
                <a:latin typeface="Calibri"/>
              </a:rPr>
              <a:t>y habitaré en medio de ellos.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6213BF-DA3F-6CD4-3F27-30E65C18A88B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</p:spTree>
    <p:extLst>
      <p:ext uri="{BB962C8B-B14F-4D97-AF65-F5344CB8AC3E}">
        <p14:creationId xmlns:p14="http://schemas.microsoft.com/office/powerpoint/2010/main" val="2093273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0D564-648A-D9F6-22CF-CED4C99D9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DAA6EB4C-5830-1740-53FF-686FB988180A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EF25292-959E-7DB5-D32E-6C183F93FCEA}"/>
              </a:ext>
            </a:extLst>
          </p:cNvPr>
          <p:cNvSpPr txBox="1"/>
          <p:nvPr/>
        </p:nvSpPr>
        <p:spPr>
          <a:xfrm>
            <a:off x="0" y="404664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el principio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prstClr val="white"/>
                </a:solidFill>
                <a:latin typeface="Calibri"/>
              </a:rPr>
              <a:t>existía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estaba con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Verbo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era Dios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57793B-E04D-7AF5-3C64-0C6FF2344724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D0EEE1-CA8C-3481-9289-F08312955DBA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07813C78-A100-C09B-3313-6F50A2BC3C3A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74E4BA0D-2D65-C90F-7636-5C806B69D7C8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que se despojó a sí mismo, tomando forma de siervo, hecho semejante a los hombres; </a:t>
            </a:r>
            <a:r>
              <a:rPr lang="es-ES" sz="2400" dirty="0">
                <a:latin typeface="Calibri"/>
              </a:rPr>
              <a:t>y estando en la condición de hombre, se humilló a sí mismo, haciéndose obediente hasta la muerte, y muerte de cruz.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28B996-0D70-942A-D1D5-88041725A317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548505-B86B-C224-7FE1-95A40D30522C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F454D9-D4A7-8BAD-6DF8-04B71F7F6353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53E9E7-0873-6EC5-84E1-6CCBCB0902CB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EC389418-00CE-5102-A45C-D5FC44388BBD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AE03F99D-2BFA-50A0-61E7-84CB8ACE3386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84B4661E-CECE-A08E-13AE-3BF977B78449}"/>
              </a:ext>
            </a:extLst>
          </p:cNvPr>
          <p:cNvSpPr txBox="1"/>
          <p:nvPr/>
        </p:nvSpPr>
        <p:spPr>
          <a:xfrm>
            <a:off x="5292080" y="545383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25:8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8E99ADD5-88F2-C82B-4636-0E74C55F6D0B}"/>
              </a:ext>
            </a:extLst>
          </p:cNvPr>
          <p:cNvSpPr txBox="1"/>
          <p:nvPr/>
        </p:nvSpPr>
        <p:spPr>
          <a:xfrm>
            <a:off x="4936560" y="6043600"/>
            <a:ext cx="4207440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harán un santuario para mí,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habitaré en medio de ellos.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9AD24D-E7D7-9977-B6AB-07A251DCC3CF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</p:spTree>
    <p:extLst>
      <p:ext uri="{BB962C8B-B14F-4D97-AF65-F5344CB8AC3E}">
        <p14:creationId xmlns:p14="http://schemas.microsoft.com/office/powerpoint/2010/main" val="444401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C423C-A1EF-0552-C959-90BF59DED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E4CFD05-B78E-6387-B60F-0217A003A3BB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ED310D7F-3408-D1A7-9A57-03F2F9A803F4}"/>
              </a:ext>
            </a:extLst>
          </p:cNvPr>
          <p:cNvSpPr txBox="1"/>
          <p:nvPr/>
        </p:nvSpPr>
        <p:spPr>
          <a:xfrm>
            <a:off x="0" y="435003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He aquí, una virgen concebirá y dará a luz un hijo, y llamarás su nombre Emanuel, que traducido es: Dios con nosotros.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A8DC79-F00F-1BB8-8349-B552D38AB33A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323C66-A499-7F1B-D064-23157424864F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04747101-5131-C08A-4803-D9F24B7E0DF1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AA611ADF-CF92-B8C7-C42D-0E6C020E1ABB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que se despojó a sí mismo, tomando forma de siervo, hecho semejante a los hombres; </a:t>
            </a:r>
            <a:r>
              <a:rPr lang="es-ES" sz="2400" dirty="0">
                <a:latin typeface="Calibri"/>
              </a:rPr>
              <a:t>y estando en la condición de hombre, se humilló a sí mismo, haciéndose obediente hasta la muerte, y muerte de cruz.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A58B73-6C29-047B-4F28-62FD18C838A6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336DCF-6242-A075-BBDA-4D24CB1A8CBE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2143AB-D8D2-D1C4-7D4A-F67876B3EABA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3960A6-83D3-4090-7C35-DD234F7ED6D1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3EC3B094-DAE4-1709-FCF5-7F0B05C2D2D3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B77785B6-4F27-E29A-B8F9-BC9AA59CB2C5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B584DEAA-6831-B1A5-3783-601A541B2A6C}"/>
              </a:ext>
            </a:extLst>
          </p:cNvPr>
          <p:cNvSpPr txBox="1"/>
          <p:nvPr/>
        </p:nvSpPr>
        <p:spPr>
          <a:xfrm>
            <a:off x="5292080" y="545383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25:8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8EAA37D3-3FEF-EF86-F147-C1C86C24385E}"/>
              </a:ext>
            </a:extLst>
          </p:cNvPr>
          <p:cNvSpPr txBox="1"/>
          <p:nvPr/>
        </p:nvSpPr>
        <p:spPr>
          <a:xfrm>
            <a:off x="4936560" y="6043600"/>
            <a:ext cx="4207440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harán un santuario para mí,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habitaré en medio de ellos.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FA0F47-6927-EE3C-524B-460F01A76D9C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</p:spTree>
    <p:extLst>
      <p:ext uri="{BB962C8B-B14F-4D97-AF65-F5344CB8AC3E}">
        <p14:creationId xmlns:p14="http://schemas.microsoft.com/office/powerpoint/2010/main" val="100386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C8C53-537F-988A-A6E3-4B8D74612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AE36A45-9AC8-62D1-499E-3C97F3EF4182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C60318A-6AB8-C7A0-C308-F6F1E640F287}"/>
              </a:ext>
            </a:extLst>
          </p:cNvPr>
          <p:cNvSpPr txBox="1"/>
          <p:nvPr/>
        </p:nvSpPr>
        <p:spPr>
          <a:xfrm>
            <a:off x="0" y="435003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aquí, una virgen concebirá y dará a luz un hijo, </a:t>
            </a:r>
            <a:r>
              <a:rPr lang="es-ES" sz="2400" dirty="0">
                <a:latin typeface="Calibri"/>
              </a:rPr>
              <a:t>y llamarás su nombre Emanuel, que traducido es: Dios con nosotros.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D298C3-7853-49C1-E9CC-5BD9348BDA1F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33249A-3F8B-0645-790B-E9C202B7893E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0F4887C-CFCE-71DB-7119-463D399C874F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509748DF-E440-AD2D-63FB-73918ABC8E4C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que se despojó a sí mismo, tomando forma de siervo, hecho semejante a los hombres; </a:t>
            </a:r>
            <a:r>
              <a:rPr lang="es-ES" sz="2400" dirty="0">
                <a:latin typeface="Calibri"/>
              </a:rPr>
              <a:t>y estando en la condición de hombre, se humilló a sí mismo, haciéndose obediente hasta la muerte, y muerte de cruz.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EB4375-9E82-C587-1B01-C9F7561CF5EA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E21BF8-E1B4-FA04-914C-C2ADBE311516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5DEC88-F6EC-A659-FE2F-5143F60C1D06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FA039-9C98-32FD-0201-E1FA8CBB4DEE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4D6E7D8-FBD8-B3F1-C0ED-581D33D300D7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528FE90A-22DB-E3CD-FFD0-FBCF98719A5C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DE40819-7B8D-1CE8-2D15-12A216231516}"/>
              </a:ext>
            </a:extLst>
          </p:cNvPr>
          <p:cNvSpPr txBox="1"/>
          <p:nvPr/>
        </p:nvSpPr>
        <p:spPr>
          <a:xfrm>
            <a:off x="5292080" y="545383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25:8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60A05590-C27F-5D31-39EC-99539D69F9A2}"/>
              </a:ext>
            </a:extLst>
          </p:cNvPr>
          <p:cNvSpPr txBox="1"/>
          <p:nvPr/>
        </p:nvSpPr>
        <p:spPr>
          <a:xfrm>
            <a:off x="4936560" y="6043600"/>
            <a:ext cx="4207440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harán un santuario para mí,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habitaré en medio de ellos.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A275EF-1E38-E561-0B97-B6494BFC3EF1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</p:spTree>
    <p:extLst>
      <p:ext uri="{BB962C8B-B14F-4D97-AF65-F5344CB8AC3E}">
        <p14:creationId xmlns:p14="http://schemas.microsoft.com/office/powerpoint/2010/main" val="449552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E1B61-69AF-A58B-74C8-C3ACA3C6C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86731CC0-A4E9-FF36-559E-310BAF6603D1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9ADB2499-150E-4605-CD39-75C6502CAE63}"/>
              </a:ext>
            </a:extLst>
          </p:cNvPr>
          <p:cNvSpPr txBox="1"/>
          <p:nvPr/>
        </p:nvSpPr>
        <p:spPr>
          <a:xfrm>
            <a:off x="0" y="435003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aquí, una virgen concebirá y dará a luz un hijo,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llamarás su nombre Emanuel, que traducido es: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con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58D5A6-E15B-24A8-6E7D-28477299E5FA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9ADA2-EB21-443E-CE82-4EC1087B8CB3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C16CB459-3A17-4753-97B5-751750627EA3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8B94678A-B5E4-0295-F106-943CF8FF7666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que se despojó a sí mismo, tomando forma de siervo, hecho semejante a los hombres; </a:t>
            </a:r>
            <a:r>
              <a:rPr lang="es-ES" sz="2400" dirty="0">
                <a:latin typeface="Calibri"/>
              </a:rPr>
              <a:t>y estando en la condición de hombre, se humilló a sí mismo, haciéndose obediente hasta la muerte, y muerte de cruz.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96A13C-1FA5-65FF-73BF-CCBE840F4776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BF8D2D-A399-C00F-3E11-6535FF5FB7B0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3A2C5C-E707-2152-01CD-552BDEE11CEC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709315-884B-B4DA-E46F-CF9B649B0E83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AFB53F78-4B43-E00C-8157-4283F43A93B5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7ED7BA09-EEA3-A20B-19AB-05D3DA9F29DE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661468EB-37CA-4580-A8EE-2AC770339758}"/>
              </a:ext>
            </a:extLst>
          </p:cNvPr>
          <p:cNvSpPr txBox="1"/>
          <p:nvPr/>
        </p:nvSpPr>
        <p:spPr>
          <a:xfrm>
            <a:off x="5292080" y="545383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25:8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E67DA07D-EA64-8F78-3CD3-6F8EC354BCC8}"/>
              </a:ext>
            </a:extLst>
          </p:cNvPr>
          <p:cNvSpPr txBox="1"/>
          <p:nvPr/>
        </p:nvSpPr>
        <p:spPr>
          <a:xfrm>
            <a:off x="4936560" y="6043600"/>
            <a:ext cx="4207440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harán un santuario para mí,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habitaré en medio de ellos.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150378-FC03-A12E-D5D2-05FF672CDAC9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</p:spTree>
    <p:extLst>
      <p:ext uri="{BB962C8B-B14F-4D97-AF65-F5344CB8AC3E}">
        <p14:creationId xmlns:p14="http://schemas.microsoft.com/office/powerpoint/2010/main" val="3861955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4F47B-FEAB-EC74-0C27-35A059418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097CC09-CFDB-502F-10DE-794D16AF72AF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371E1C6-3272-195C-02F5-085A653CDD5C}"/>
              </a:ext>
            </a:extLst>
          </p:cNvPr>
          <p:cNvSpPr txBox="1"/>
          <p:nvPr/>
        </p:nvSpPr>
        <p:spPr>
          <a:xfrm>
            <a:off x="0" y="435003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aquí, una virgen concebirá y dará a luz un hijo,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llamarás su nombre Emanuel, que traducido es: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con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E48126-B052-5EA2-B4B0-3DD666655853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FC6FF3-73C9-CDB9-ACE0-FDA9659A20DE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4681F0DA-5B8A-BC11-9070-D05D880918A7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32005D96-0175-84DB-D8EF-82334245AD5E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que se despojó a sí mismo, tomando forma de siervo, hecho semejante a los hombres;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estando en la condición de hombre, se humilló a sí mismo, haciéndose obediente hasta la muerte, 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muerte de cruz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560179-1454-13AC-64D7-6268671AA2E9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FD438C-9E8B-4815-7215-2673C81DC870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563D27-6369-47FF-EB68-93C8384D34A3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F5D2EE-D4F3-37FB-B2A3-6545BCBB7A7C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DE15DC22-4732-1DB6-EF41-C3469258C5EF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A02DFB59-2FA1-3FE3-0136-A9EC36DFB576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CB653E48-5E98-59C2-5D07-E7A20A77EEE0}"/>
              </a:ext>
            </a:extLst>
          </p:cNvPr>
          <p:cNvSpPr txBox="1"/>
          <p:nvPr/>
        </p:nvSpPr>
        <p:spPr>
          <a:xfrm>
            <a:off x="5292080" y="545383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25:8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09AA8B5C-D064-9C39-92AF-8B084DDEFE05}"/>
              </a:ext>
            </a:extLst>
          </p:cNvPr>
          <p:cNvSpPr txBox="1"/>
          <p:nvPr/>
        </p:nvSpPr>
        <p:spPr>
          <a:xfrm>
            <a:off x="4936560" y="6043600"/>
            <a:ext cx="4207440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harán un santuario para mí,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habitaré en medio de ellos.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2FCA43-1E7A-BF7C-50D2-CD69188F1171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</p:spTree>
    <p:extLst>
      <p:ext uri="{BB962C8B-B14F-4D97-AF65-F5344CB8AC3E}">
        <p14:creationId xmlns:p14="http://schemas.microsoft.com/office/powerpoint/2010/main" val="28291073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3E0F-5216-7C5B-4B84-3A60AEF40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5AAD6133-27A7-A6E1-9574-14B9C8224766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21BFA99F-00F7-581A-9C30-B9DBD1AB2A0B}"/>
              </a:ext>
            </a:extLst>
          </p:cNvPr>
          <p:cNvSpPr txBox="1"/>
          <p:nvPr/>
        </p:nvSpPr>
        <p:spPr>
          <a:xfrm>
            <a:off x="0" y="435003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aquí, una virgen concebirá y dará a luz un hijo,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llamarás su nombre Emanuel, que traducido es: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con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8ABE48-5F59-0D88-67BB-053861F8BA43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0EE4C8-C9EE-138C-FFD8-8183A17CEF6E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D971B3A0-CD8F-226F-F7E7-FB6C2F876052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C08E09CF-612A-D9B9-31B1-CB5DDFF9B345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que se despojó a sí mismo, tomando forma de siervo, hecho semejante a los hombres;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estando en la condición de hombre, se humilló a sí mismo, haciéndose obediente hasta la muerte, 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muerte de cruz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184395-DC18-2BA7-06EE-57F797733431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B9BAC7-01B8-340A-E31E-7FBEF6B6AAD8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4AF1FD-2DCC-8089-5038-0F22C6283889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65E008-ADF8-A71D-1445-438331693DF6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D699B101-D0A8-DE03-03AC-A80799DA42EC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31C30D7-5324-FF64-67B0-CA9F879D0879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55D2E374-D99B-0362-4254-509CB213C119}"/>
              </a:ext>
            </a:extLst>
          </p:cNvPr>
          <p:cNvSpPr txBox="1"/>
          <p:nvPr/>
        </p:nvSpPr>
        <p:spPr>
          <a:xfrm>
            <a:off x="5183272" y="5038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1Timoteo 1:15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75E6DE-57A8-D3B5-9AAC-975AD8DD5911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53DBC6F8-B147-F62A-A523-F82847101287}"/>
              </a:ext>
            </a:extLst>
          </p:cNvPr>
          <p:cNvSpPr txBox="1"/>
          <p:nvPr/>
        </p:nvSpPr>
        <p:spPr>
          <a:xfrm>
            <a:off x="4581639" y="5538251"/>
            <a:ext cx="4670881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Palabra fiel y digna de ser recibida por todos: que Cristo Jesús vino al mundo para salvar a los pecadores, de los cuales yo soy el primero. </a:t>
            </a:r>
          </a:p>
        </p:txBody>
      </p:sp>
    </p:spTree>
    <p:extLst>
      <p:ext uri="{BB962C8B-B14F-4D97-AF65-F5344CB8AC3E}">
        <p14:creationId xmlns:p14="http://schemas.microsoft.com/office/powerpoint/2010/main" val="71058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97F80-F0BF-22EB-88C2-2986EFDE9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D6CF6976-CCC1-F0FF-D134-4C49B1052BC4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5091FBD-AD5B-C57D-9107-22CA479482D6}"/>
              </a:ext>
            </a:extLst>
          </p:cNvPr>
          <p:cNvSpPr txBox="1"/>
          <p:nvPr/>
        </p:nvSpPr>
        <p:spPr>
          <a:xfrm>
            <a:off x="0" y="435003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aquí, una virgen concebirá y dará a luz un hijo,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llamarás su nombre Emanuel, que traducido es: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con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C4B52C-FFAD-8026-F07C-47A9B423A7E2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35FD6E-745F-14A8-F1C8-1F059A331C13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F94F0CF9-77CF-C7A1-E8E8-FDAC4C561621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309012B9-E4C4-5E0E-B576-6CDD24C9264F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que se despojó a sí mismo, tomando forma de siervo, hecho semejante a los hombres;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estando en la condición de hombre, se humilló a sí mismo, haciéndose obediente hasta la muerte, 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muerte de cruz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794BCE-D5C6-6454-1E36-CD804F545789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1C4314-5B5C-C369-B4B7-72B8B3C1D90B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5F2D2-16AA-C225-0C0E-50BB247F77DE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E7F6B2-5CD1-979E-3DA9-1275D5FC760E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2650E549-8AD8-66CB-FCF8-2D8D0716940F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69DD008B-EFB8-3685-4AEE-5F99B010D3E3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FC806464-178B-2414-7E69-3151F28B0EF5}"/>
              </a:ext>
            </a:extLst>
          </p:cNvPr>
          <p:cNvSpPr txBox="1"/>
          <p:nvPr/>
        </p:nvSpPr>
        <p:spPr>
          <a:xfrm>
            <a:off x="5183272" y="5038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1Timoteo 1:15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E95BE9-0318-C9A0-C34A-6262EAE6EEF1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E0B92D38-1174-F81E-701C-85EA73AEFE89}"/>
              </a:ext>
            </a:extLst>
          </p:cNvPr>
          <p:cNvSpPr txBox="1"/>
          <p:nvPr/>
        </p:nvSpPr>
        <p:spPr>
          <a:xfrm>
            <a:off x="4581639" y="5538251"/>
            <a:ext cx="4670881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Palabra fiel y digna de ser recibida por todos: </a:t>
            </a:r>
            <a:r>
              <a:rPr lang="es-ES" sz="2400" dirty="0">
                <a:latin typeface="Calibri"/>
              </a:rPr>
              <a:t>que Cristo Jesús vino al mundo para salvar a los pecadores, de los cuales yo soy el primero. </a:t>
            </a:r>
          </a:p>
        </p:txBody>
      </p:sp>
    </p:spTree>
    <p:extLst>
      <p:ext uri="{BB962C8B-B14F-4D97-AF65-F5344CB8AC3E}">
        <p14:creationId xmlns:p14="http://schemas.microsoft.com/office/powerpoint/2010/main" val="32574783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6A3CA-AA49-21B4-6D28-FD85D20F1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261DF372-A7ED-6AD1-0245-178B9F65DC1A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AB30BC8E-6BAA-BB22-40F2-CC458CE962A3}"/>
              </a:ext>
            </a:extLst>
          </p:cNvPr>
          <p:cNvSpPr txBox="1"/>
          <p:nvPr/>
        </p:nvSpPr>
        <p:spPr>
          <a:xfrm>
            <a:off x="0" y="435003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aquí, una virgen concebirá y dará a luz un hijo,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llamarás su nombre Emanuel, que traducido es: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con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9FFCBA-E71F-5B52-0D55-A9E7A4539DF3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1307F3-7A4F-178E-1909-5ACCDFDE5D73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B97F475-3888-2131-3617-065C263355BA}"/>
              </a:ext>
            </a:extLst>
          </p:cNvPr>
          <p:cNvSpPr txBox="1"/>
          <p:nvPr/>
        </p:nvSpPr>
        <p:spPr>
          <a:xfrm>
            <a:off x="652306" y="119629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2:5-8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A94B054F-AEBB-AF90-83C7-ECD2AADD9821}"/>
              </a:ext>
            </a:extLst>
          </p:cNvPr>
          <p:cNvSpPr txBox="1"/>
          <p:nvPr/>
        </p:nvSpPr>
        <p:spPr>
          <a:xfrm>
            <a:off x="0" y="1628800"/>
            <a:ext cx="4614052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Haya, pues, en vosotros este sentir que hubo también en Cristo Jesús, </a:t>
            </a:r>
          </a:p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el cual,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 forma de Dios, no estimó el ser igual a Dios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como cosa a que aferrarse,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que se despojó a sí mismo, tomando forma de siervo, hecho semejante a los hombres;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estando en la condición de hombre, se humilló a sí mismo, haciéndose obediente hasta la muerte, 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muerte de cruz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9A7A45-4788-F244-D868-738766F052EA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D3D7BE-A285-BDFA-FF00-04C7062FA08E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83CFF2-9FE3-0CE0-47C3-834FE907087D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34FB42-3989-D0EE-4270-D5D7D0F82A30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A50BA5A6-E5AE-55BE-6E1F-FF7F8D9507DD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98A7122B-1A1D-0D46-2165-349C67EA319B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D0EF7DC1-DE67-A1A1-B2C3-12202A5630E9}"/>
              </a:ext>
            </a:extLst>
          </p:cNvPr>
          <p:cNvSpPr txBox="1"/>
          <p:nvPr/>
        </p:nvSpPr>
        <p:spPr>
          <a:xfrm>
            <a:off x="5183272" y="5038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1Timoteo 1:15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26AB6B-AEF9-D942-434F-3BD3D36B5DEC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4FA80807-2385-731F-AC78-B4FD7DB3B580}"/>
              </a:ext>
            </a:extLst>
          </p:cNvPr>
          <p:cNvSpPr txBox="1"/>
          <p:nvPr/>
        </p:nvSpPr>
        <p:spPr>
          <a:xfrm>
            <a:off x="4581639" y="5538251"/>
            <a:ext cx="4670881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Palabra fiel y digna de ser recibida por todos: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Cristo Jesús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vino al mundo para salvar a los pecadores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los cuales yo soy el primero.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D3C695-D701-39D4-3A29-8F58573CB64C}"/>
              </a:ext>
            </a:extLst>
          </p:cNvPr>
          <p:cNvSpPr txBox="1"/>
          <p:nvPr/>
        </p:nvSpPr>
        <p:spPr>
          <a:xfrm>
            <a:off x="4607496" y="3959596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</p:spTree>
    <p:extLst>
      <p:ext uri="{BB962C8B-B14F-4D97-AF65-F5344CB8AC3E}">
        <p14:creationId xmlns:p14="http://schemas.microsoft.com/office/powerpoint/2010/main" val="278010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7DC28-A30D-91B1-6153-E09C03603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383A2DF-FE02-6E60-5E82-1D0A31C6E2EE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65309F0D-0AA6-975F-96D5-5B1516D995CD}"/>
              </a:ext>
            </a:extLst>
          </p:cNvPr>
          <p:cNvSpPr txBox="1"/>
          <p:nvPr/>
        </p:nvSpPr>
        <p:spPr>
          <a:xfrm>
            <a:off x="0" y="435003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aquí, una virgen concebirá y dará a luz un hijo,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llamarás su nombre Emanuel, que traducido es: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con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A979E9-3E7B-C4C6-44B6-7B4D5ED9AC07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F551E3-6577-1AD1-CF3A-2D7F1B522F2D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819EE8-0679-567B-B287-2106AE1B93E3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7309F0-6286-AA86-1E4E-E55F2C2E4059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5E5093-C337-9070-7B44-7874A8B3F782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925C0D-A132-BC9C-0FD6-D75223CC2611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9C8BD2E3-A545-4882-EE15-CEB598AE5291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B2404F66-E666-8766-AFDD-82949EC5C8B7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CCBF78D0-1B84-96C7-96ED-23C5DB5A7530}"/>
              </a:ext>
            </a:extLst>
          </p:cNvPr>
          <p:cNvSpPr txBox="1"/>
          <p:nvPr/>
        </p:nvSpPr>
        <p:spPr>
          <a:xfrm>
            <a:off x="5183272" y="5038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1Timoteo 1:15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AA169B-A8A1-A412-97B3-E3D6AA873640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AA7B9392-FBCA-B4DF-56A4-8AE29AD7625F}"/>
              </a:ext>
            </a:extLst>
          </p:cNvPr>
          <p:cNvSpPr txBox="1"/>
          <p:nvPr/>
        </p:nvSpPr>
        <p:spPr>
          <a:xfrm>
            <a:off x="4581639" y="5538251"/>
            <a:ext cx="4670881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Palabra fiel y digna de ser recibida por todos: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Cristo Jesús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vino al mundo para salvar a los pecadores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los cuales yo soy el primero.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C4EBD0-5903-BFCD-4DB5-6B9B6FFBB2EB}"/>
              </a:ext>
            </a:extLst>
          </p:cNvPr>
          <p:cNvSpPr txBox="1"/>
          <p:nvPr/>
        </p:nvSpPr>
        <p:spPr>
          <a:xfrm>
            <a:off x="4607496" y="3959596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5E92FE19-AF53-B07D-584C-4F564EEF17BE}"/>
              </a:ext>
            </a:extLst>
          </p:cNvPr>
          <p:cNvSpPr txBox="1"/>
          <p:nvPr/>
        </p:nvSpPr>
        <p:spPr>
          <a:xfrm>
            <a:off x="539552" y="143619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1Juan 4:10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E8A9DD72-7DE1-44D7-683E-8AE38489DAF9}"/>
              </a:ext>
            </a:extLst>
          </p:cNvPr>
          <p:cNvSpPr txBox="1"/>
          <p:nvPr/>
        </p:nvSpPr>
        <p:spPr>
          <a:xfrm>
            <a:off x="179512" y="1910356"/>
            <a:ext cx="3959424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 esto consiste el amor: no en que nosotros hayamos amado a Dios, sino en que él nos amó a nosotros, y envió a su Hijo en propiciación por nuestros pecados.</a:t>
            </a:r>
          </a:p>
        </p:txBody>
      </p:sp>
    </p:spTree>
    <p:extLst>
      <p:ext uri="{BB962C8B-B14F-4D97-AF65-F5344CB8AC3E}">
        <p14:creationId xmlns:p14="http://schemas.microsoft.com/office/powerpoint/2010/main" val="358319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5FFC8-AB99-9E84-7A9E-F3D5CD846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4CAB4AF5-6103-E3FF-DB54-13E344F4750C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63A2CBE-BC61-E74E-4A02-7411CA5AAD9E}"/>
              </a:ext>
            </a:extLst>
          </p:cNvPr>
          <p:cNvSpPr txBox="1"/>
          <p:nvPr/>
        </p:nvSpPr>
        <p:spPr>
          <a:xfrm>
            <a:off x="0" y="435003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aquí, una virgen concebirá y dará a luz un hijo,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llamarás su nombre Emanuel, que traducido es: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con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68497B-C9DF-18E8-93CF-955969D3F3A8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DA548F-F683-BCE7-57D4-456588E3394C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285829-EB38-2790-B359-3BFB18A91A23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081612-65FC-D429-E3C8-699459E21AF3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131C80-375F-C3E0-4CAC-6013DA6D1A54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C87D01-44B7-4524-4C66-AC93D8323BFC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5D1AB2FE-8740-019D-2457-A857A1F0C1CB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F191F3BE-ED87-5435-6AE4-54176823D3CF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289A1FAF-0218-D2CB-A7E6-542FADD9901A}"/>
              </a:ext>
            </a:extLst>
          </p:cNvPr>
          <p:cNvSpPr txBox="1"/>
          <p:nvPr/>
        </p:nvSpPr>
        <p:spPr>
          <a:xfrm>
            <a:off x="5183272" y="5038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1Timoteo 1:15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7C635A-DE0C-3DEC-4997-49B8EF2B9FF4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CCDBEBDE-8B67-FBFF-46D1-D8EE45E43B73}"/>
              </a:ext>
            </a:extLst>
          </p:cNvPr>
          <p:cNvSpPr txBox="1"/>
          <p:nvPr/>
        </p:nvSpPr>
        <p:spPr>
          <a:xfrm>
            <a:off x="4581639" y="5538251"/>
            <a:ext cx="4670881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Palabra fiel y digna de ser recibida por todos: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Cristo Jesús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vino al mundo para salvar a los pecadores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los cuales yo soy el primero.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6D6950-DB88-0AFF-2E82-2A959B4F862E}"/>
              </a:ext>
            </a:extLst>
          </p:cNvPr>
          <p:cNvSpPr txBox="1"/>
          <p:nvPr/>
        </p:nvSpPr>
        <p:spPr>
          <a:xfrm>
            <a:off x="4607496" y="3959596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29FE9AE9-368A-E4D4-C9F8-BADBD780481E}"/>
              </a:ext>
            </a:extLst>
          </p:cNvPr>
          <p:cNvSpPr txBox="1"/>
          <p:nvPr/>
        </p:nvSpPr>
        <p:spPr>
          <a:xfrm>
            <a:off x="539552" y="143619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1Juan 4:10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C8BF02EB-BA32-0FC9-F2C3-91CE797CE2C2}"/>
              </a:ext>
            </a:extLst>
          </p:cNvPr>
          <p:cNvSpPr txBox="1"/>
          <p:nvPr/>
        </p:nvSpPr>
        <p:spPr>
          <a:xfrm>
            <a:off x="179512" y="1910356"/>
            <a:ext cx="3959424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esto consiste el amor: </a:t>
            </a:r>
            <a:r>
              <a:rPr lang="es-ES" sz="2400" dirty="0">
                <a:latin typeface="Calibri"/>
              </a:rPr>
              <a:t>no en que nosotros hayamos amado a Dios, sino en que él nos amó a nosotros, y envió a su Hijo en propiciación por nuestros pecados.</a:t>
            </a:r>
          </a:p>
        </p:txBody>
      </p:sp>
    </p:spTree>
    <p:extLst>
      <p:ext uri="{BB962C8B-B14F-4D97-AF65-F5344CB8AC3E}">
        <p14:creationId xmlns:p14="http://schemas.microsoft.com/office/powerpoint/2010/main" val="31527850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D4F0F-97AC-94B0-FFDA-1E0160846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52B1465-FF25-E6DF-AD69-FE2E66424CB6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2AD84AE0-F60D-9F34-9CC3-84055934D74D}"/>
              </a:ext>
            </a:extLst>
          </p:cNvPr>
          <p:cNvSpPr txBox="1"/>
          <p:nvPr/>
        </p:nvSpPr>
        <p:spPr>
          <a:xfrm>
            <a:off x="0" y="435003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aquí, una virgen concebirá y dará a luz un hijo,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llamarás su nombre Emanuel, que traducido es: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con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E6353E-FBDF-4FD1-D6AF-4AA1F1C7F936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055AFF-CEEE-153B-0892-E99603FBE438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239CB3-8D4A-F9D1-DF20-F57D3948C9CD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F5780D-B512-230C-B534-0929CA4D2A1F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767026-4135-0D1C-1636-0BBD3CDED6B8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F82C89-8C67-EDC1-FE97-D7B410F59118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C7664C04-1F8B-B8C9-A1C7-0D95333F0C1F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A4404CEE-5DA3-EAAE-0DF6-D8A15762D724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3E6818B6-4CB8-4884-0D52-5872B79B2614}"/>
              </a:ext>
            </a:extLst>
          </p:cNvPr>
          <p:cNvSpPr txBox="1"/>
          <p:nvPr/>
        </p:nvSpPr>
        <p:spPr>
          <a:xfrm>
            <a:off x="5183272" y="5038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1Timoteo 1:15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4D61C1-E4C4-BE7B-0AA3-721DA074CDE0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D05B23A6-DC7A-7955-90E4-873A04616933}"/>
              </a:ext>
            </a:extLst>
          </p:cNvPr>
          <p:cNvSpPr txBox="1"/>
          <p:nvPr/>
        </p:nvSpPr>
        <p:spPr>
          <a:xfrm>
            <a:off x="4581639" y="5538251"/>
            <a:ext cx="4670881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Palabra fiel y digna de ser recibida por todos: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Cristo Jesús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vino al mundo para salvar a los pecadores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los cuales yo soy el primero.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480F60-A905-6D44-D946-C9D1C9A7D613}"/>
              </a:ext>
            </a:extLst>
          </p:cNvPr>
          <p:cNvSpPr txBox="1"/>
          <p:nvPr/>
        </p:nvSpPr>
        <p:spPr>
          <a:xfrm>
            <a:off x="4607496" y="3959596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D80C9300-6663-4D55-142C-6F2FE2331EE1}"/>
              </a:ext>
            </a:extLst>
          </p:cNvPr>
          <p:cNvSpPr txBox="1"/>
          <p:nvPr/>
        </p:nvSpPr>
        <p:spPr>
          <a:xfrm>
            <a:off x="539552" y="143619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1Juan 4:10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E701AEE2-AAC2-AD53-44A3-6AA832DB764A}"/>
              </a:ext>
            </a:extLst>
          </p:cNvPr>
          <p:cNvSpPr txBox="1"/>
          <p:nvPr/>
        </p:nvSpPr>
        <p:spPr>
          <a:xfrm>
            <a:off x="179512" y="1910356"/>
            <a:ext cx="3959424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esto consiste el amor: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en que nosotros hayamos amado a Dios,</a:t>
            </a:r>
            <a:r>
              <a:rPr lang="es-ES" sz="2400" dirty="0">
                <a:latin typeface="Calibri"/>
              </a:rPr>
              <a:t> sino en que él nos amó a nosotros, y envió a su Hijo en propiciación por nuestros pecados.</a:t>
            </a:r>
          </a:p>
        </p:txBody>
      </p:sp>
    </p:spTree>
    <p:extLst>
      <p:ext uri="{BB962C8B-B14F-4D97-AF65-F5344CB8AC3E}">
        <p14:creationId xmlns:p14="http://schemas.microsoft.com/office/powerpoint/2010/main" val="3127913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08486-23F3-1EBA-DD21-9676FABE5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BB0B7F3E-4081-C50C-9972-5BE98B9B342D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02D06D92-53C2-C24A-BDF7-6D692134B162}"/>
              </a:ext>
            </a:extLst>
          </p:cNvPr>
          <p:cNvSpPr txBox="1"/>
          <p:nvPr/>
        </p:nvSpPr>
        <p:spPr>
          <a:xfrm>
            <a:off x="0" y="435003"/>
            <a:ext cx="910850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aquí, una virgen concebirá y dará a luz un hijo,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llamarás su nombre Emanuel, que traducido es: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con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EF860A-0A1F-C7F3-72A3-46387F97BECF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32D5D-EC8D-CFF6-D312-97D0FD515B2B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4F25CD-8C5D-33A5-05CE-8C05E7805693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5DA106-FE20-1BA4-5CD3-E2512B13E37E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27B5F0-13D3-38E8-E910-31003FF2405A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B182AE-F040-A352-13EC-AB1C3842BE6A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58AE779-296A-B294-CB18-599D3D09502B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E5C8C87-5E97-BC63-E146-E367969BEC5D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DDEB6B3E-8744-58F9-1366-75116248AA53}"/>
              </a:ext>
            </a:extLst>
          </p:cNvPr>
          <p:cNvSpPr txBox="1"/>
          <p:nvPr/>
        </p:nvSpPr>
        <p:spPr>
          <a:xfrm>
            <a:off x="5183272" y="5038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1Timoteo 1:15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5FF3B1-B0D9-A3BC-4443-CFF8CF1CCA49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63378E1A-A029-753C-C900-4FDBD5328819}"/>
              </a:ext>
            </a:extLst>
          </p:cNvPr>
          <p:cNvSpPr txBox="1"/>
          <p:nvPr/>
        </p:nvSpPr>
        <p:spPr>
          <a:xfrm>
            <a:off x="4581639" y="5538251"/>
            <a:ext cx="4670881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Palabra fiel y digna de ser recibida por todos: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Cristo Jesús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vino al mundo para salvar a los pecadores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los cuales yo soy el primero.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3E69B5-D981-D24A-88A9-DC94AD36E64C}"/>
              </a:ext>
            </a:extLst>
          </p:cNvPr>
          <p:cNvSpPr txBox="1"/>
          <p:nvPr/>
        </p:nvSpPr>
        <p:spPr>
          <a:xfrm>
            <a:off x="4607496" y="3959596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FE09033B-323E-ACCA-1BED-65EC020ACB07}"/>
              </a:ext>
            </a:extLst>
          </p:cNvPr>
          <p:cNvSpPr txBox="1"/>
          <p:nvPr/>
        </p:nvSpPr>
        <p:spPr>
          <a:xfrm>
            <a:off x="539552" y="143619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1Juan 4:10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85B55C8A-C913-94A2-4004-1B0F59951CDA}"/>
              </a:ext>
            </a:extLst>
          </p:cNvPr>
          <p:cNvSpPr txBox="1"/>
          <p:nvPr/>
        </p:nvSpPr>
        <p:spPr>
          <a:xfrm>
            <a:off x="179512" y="1910356"/>
            <a:ext cx="3959424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esto consiste el amor: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en que nosotros hayamos amado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en que él nos amó a nosotros, y envió a su Hijo en propiciación por nuestros pecados.</a:t>
            </a:r>
          </a:p>
        </p:txBody>
      </p:sp>
    </p:spTree>
    <p:extLst>
      <p:ext uri="{BB962C8B-B14F-4D97-AF65-F5344CB8AC3E}">
        <p14:creationId xmlns:p14="http://schemas.microsoft.com/office/powerpoint/2010/main" val="17384135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F0576-982D-6D70-D1E6-51CCB31BA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C70B5498-7BF3-DE20-DF94-2CB75AB9E4DC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1518D84-CF28-A4EA-9980-64FA5B44BFC7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Porque de tal manera amó Dios al mundo, que ha dado a su Hijo unigénito, para que todo aquel que en él cree,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B6C6E9-5ED9-7854-43F3-5BFDFCAAA323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A74F48-18C5-EDF0-2800-9871F29C3E86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110869-72E6-3B7B-A725-15B5C9265194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7B3E94-A747-BC5D-0954-4A16FBCF26BF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53A758-9917-0BE1-3254-8C9B504B2728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96D214-E4AF-3E44-A0D5-85F31115B5FF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84BC6970-604F-51C9-E558-36F8B9C708EA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7AA21D8B-403C-6416-396A-B758756806C9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9AAEB59E-F55C-A2C0-AE4D-B2CAE11A61CB}"/>
              </a:ext>
            </a:extLst>
          </p:cNvPr>
          <p:cNvSpPr txBox="1"/>
          <p:nvPr/>
        </p:nvSpPr>
        <p:spPr>
          <a:xfrm>
            <a:off x="5183272" y="5038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1Timoteo 1:15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CECE77-54A3-825D-C9D5-A1403CE07727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DCF8C138-8F5D-5C90-4E68-200EF04B015D}"/>
              </a:ext>
            </a:extLst>
          </p:cNvPr>
          <p:cNvSpPr txBox="1"/>
          <p:nvPr/>
        </p:nvSpPr>
        <p:spPr>
          <a:xfrm>
            <a:off x="4581639" y="5538251"/>
            <a:ext cx="4670881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Palabra fiel y digna de ser recibida por todos: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Cristo Jesús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vino al mundo para salvar a los pecadores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los cuales yo soy el primero.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05DEE9-4EE1-EBFA-FE52-DCACA899B7C1}"/>
              </a:ext>
            </a:extLst>
          </p:cNvPr>
          <p:cNvSpPr txBox="1"/>
          <p:nvPr/>
        </p:nvSpPr>
        <p:spPr>
          <a:xfrm>
            <a:off x="4607496" y="3959596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F24AB258-8171-24A8-35AF-D54F8E8CC769}"/>
              </a:ext>
            </a:extLst>
          </p:cNvPr>
          <p:cNvSpPr txBox="1"/>
          <p:nvPr/>
        </p:nvSpPr>
        <p:spPr>
          <a:xfrm>
            <a:off x="539552" y="143619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1Juan 4:10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FCE7B286-93AE-45B4-1EEC-7570493D3015}"/>
              </a:ext>
            </a:extLst>
          </p:cNvPr>
          <p:cNvSpPr txBox="1"/>
          <p:nvPr/>
        </p:nvSpPr>
        <p:spPr>
          <a:xfrm>
            <a:off x="179512" y="1910356"/>
            <a:ext cx="3959424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esto consiste el amor: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en que nosotros hayamos amado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en que él nos amó a nosotros, y envió a su Hijo en propiciación por nuestros pecados.</a:t>
            </a:r>
          </a:p>
        </p:txBody>
      </p:sp>
    </p:spTree>
    <p:extLst>
      <p:ext uri="{BB962C8B-B14F-4D97-AF65-F5344CB8AC3E}">
        <p14:creationId xmlns:p14="http://schemas.microsoft.com/office/powerpoint/2010/main" val="226629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96317-A784-F9DE-87E3-09325798A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952A7FA-FB67-631C-81F4-59E1EB0D42A8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2C4BE53-7C6D-7744-162E-34F314D9FAD9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Dios al mundo, </a:t>
            </a:r>
            <a:r>
              <a:rPr lang="es-ES" sz="2400" dirty="0">
                <a:latin typeface="Calibri"/>
              </a:rPr>
              <a:t>que ha dado a su Hijo unigénito, para que todo aquel que en él cree,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72BB81-69F5-4720-B9D4-77D0C4C04ED0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D8ABD2-B9BB-3567-2F4B-150D910F70CD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014B2D-CD6F-D98E-9ADD-5B1405BDD9C8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F8E667-4B43-A608-55B1-09C729FBD10D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DFDEC5-4DDA-1DCB-2254-B05A9959F3CB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5FAB18-6B1A-2DA1-9AE4-5367E74275F7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65E28DFE-2598-17E0-6926-24DADB8DF54E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7C78A302-5C88-5F75-10AC-27A8D6E051C1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3835BEF6-DB33-0C86-D038-0FFF8B0E624C}"/>
              </a:ext>
            </a:extLst>
          </p:cNvPr>
          <p:cNvSpPr txBox="1"/>
          <p:nvPr/>
        </p:nvSpPr>
        <p:spPr>
          <a:xfrm>
            <a:off x="5183272" y="5038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1Timoteo 1:15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BAB210-2207-E98B-C458-2891D27D07CC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BD711AA2-01A0-72D6-36F1-045CA3F3E6FA}"/>
              </a:ext>
            </a:extLst>
          </p:cNvPr>
          <p:cNvSpPr txBox="1"/>
          <p:nvPr/>
        </p:nvSpPr>
        <p:spPr>
          <a:xfrm>
            <a:off x="4581639" y="5538251"/>
            <a:ext cx="4670881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Palabra fiel y digna de ser recibida por todos: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Cristo Jesús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vino al mundo para salvar a los pecadores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los cuales yo soy el primero.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A04709-5C30-430B-4C8C-92EE856EF297}"/>
              </a:ext>
            </a:extLst>
          </p:cNvPr>
          <p:cNvSpPr txBox="1"/>
          <p:nvPr/>
        </p:nvSpPr>
        <p:spPr>
          <a:xfrm>
            <a:off x="4607496" y="3959596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E91CCCC4-4DF3-DD2E-F37E-0AE8B20F0DF4}"/>
              </a:ext>
            </a:extLst>
          </p:cNvPr>
          <p:cNvSpPr txBox="1"/>
          <p:nvPr/>
        </p:nvSpPr>
        <p:spPr>
          <a:xfrm>
            <a:off x="539552" y="143619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1Juan 4:10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A48F746A-A0C2-D29B-4324-BE8CCFE67B09}"/>
              </a:ext>
            </a:extLst>
          </p:cNvPr>
          <p:cNvSpPr txBox="1"/>
          <p:nvPr/>
        </p:nvSpPr>
        <p:spPr>
          <a:xfrm>
            <a:off x="179512" y="1910356"/>
            <a:ext cx="3959424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esto consiste el amor: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en que nosotros hayamos amado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en que él nos amó a nosotros, y envió a su Hijo en propiciación por nuestros pecados.</a:t>
            </a:r>
          </a:p>
        </p:txBody>
      </p:sp>
    </p:spTree>
    <p:extLst>
      <p:ext uri="{BB962C8B-B14F-4D97-AF65-F5344CB8AC3E}">
        <p14:creationId xmlns:p14="http://schemas.microsoft.com/office/powerpoint/2010/main" val="26663860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81F1C-BEE9-6358-0A0B-C0431CC83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59C533D2-07C5-C86F-5327-8F9383177DCD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2F4323A-40F8-D1D5-2B40-E4D38A850D9B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Dios al mundo,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para que todo aquel que en él cree,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31C55D-A43E-60CB-92C4-2C0397C4B8B9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363B5C-CACA-06F3-FEA3-153A652C5F7A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0F07D-0FDE-B974-7D67-C2032D9B3B3B}"/>
              </a:ext>
            </a:extLst>
          </p:cNvPr>
          <p:cNvSpPr txBox="1"/>
          <p:nvPr/>
        </p:nvSpPr>
        <p:spPr>
          <a:xfrm>
            <a:off x="4607496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6A4385-3BDF-5EAC-EA3C-70AB9450CB56}"/>
              </a:ext>
            </a:extLst>
          </p:cNvPr>
          <p:cNvSpPr txBox="1"/>
          <p:nvPr/>
        </p:nvSpPr>
        <p:spPr>
          <a:xfrm>
            <a:off x="4607496" y="270389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DD7364-23E1-6EAC-4757-F6E946882580}"/>
              </a:ext>
            </a:extLst>
          </p:cNvPr>
          <p:cNvSpPr txBox="1"/>
          <p:nvPr/>
        </p:nvSpPr>
        <p:spPr>
          <a:xfrm>
            <a:off x="4607496" y="3058910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D012E0-AB56-7584-B321-0243AAF420FD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59E4C111-482D-742C-AF9F-EF402B0525C6}"/>
              </a:ext>
            </a:extLst>
          </p:cNvPr>
          <p:cNvSpPr txBox="1"/>
          <p:nvPr/>
        </p:nvSpPr>
        <p:spPr>
          <a:xfrm>
            <a:off x="520788" y="479715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EBE939C5-B601-118B-55FA-B1CE1603E994}"/>
              </a:ext>
            </a:extLst>
          </p:cNvPr>
          <p:cNvSpPr txBox="1"/>
          <p:nvPr/>
        </p:nvSpPr>
        <p:spPr>
          <a:xfrm>
            <a:off x="72296" y="5256301"/>
            <a:ext cx="4427696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habitó entre nosotros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(y vimos su gloria, gloria como del unigénito del Padre), lleno de gracia y de verdad.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8F494C75-9BDE-E0F7-2CC7-D9A2AD23DE8F}"/>
              </a:ext>
            </a:extLst>
          </p:cNvPr>
          <p:cNvSpPr txBox="1"/>
          <p:nvPr/>
        </p:nvSpPr>
        <p:spPr>
          <a:xfrm>
            <a:off x="5183272" y="5038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1Timoteo 1:15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8F1FD0-AEDA-2729-EBCE-F3358FB21104}"/>
              </a:ext>
            </a:extLst>
          </p:cNvPr>
          <p:cNvSpPr txBox="1"/>
          <p:nvPr/>
        </p:nvSpPr>
        <p:spPr>
          <a:xfrm>
            <a:off x="4607496" y="364803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97C63473-690C-9E62-324C-56E41AA53EA2}"/>
              </a:ext>
            </a:extLst>
          </p:cNvPr>
          <p:cNvSpPr txBox="1"/>
          <p:nvPr/>
        </p:nvSpPr>
        <p:spPr>
          <a:xfrm>
            <a:off x="4581639" y="5538251"/>
            <a:ext cx="4670881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Palabra fiel y digna de ser recibida por todos: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Cristo Jesús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vino al mundo para salvar a los pecadores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los cuales yo soy el primero.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C1C2FD-0909-8FAB-6FA9-B5063B550FC4}"/>
              </a:ext>
            </a:extLst>
          </p:cNvPr>
          <p:cNvSpPr txBox="1"/>
          <p:nvPr/>
        </p:nvSpPr>
        <p:spPr>
          <a:xfrm>
            <a:off x="4607496" y="3959596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D858D41D-849F-F6E7-44A3-4206542C1BDC}"/>
              </a:ext>
            </a:extLst>
          </p:cNvPr>
          <p:cNvSpPr txBox="1"/>
          <p:nvPr/>
        </p:nvSpPr>
        <p:spPr>
          <a:xfrm>
            <a:off x="539552" y="143619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1Juan 4:10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4E19BF4E-BC12-0698-576A-99E9CC213266}"/>
              </a:ext>
            </a:extLst>
          </p:cNvPr>
          <p:cNvSpPr txBox="1"/>
          <p:nvPr/>
        </p:nvSpPr>
        <p:spPr>
          <a:xfrm>
            <a:off x="179512" y="1910356"/>
            <a:ext cx="3959424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esto consiste el amor: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en que nosotros hayamos amado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sino en que él nos amó a nosotros, y envió a su Hijo en propiciación por nuestros pecados.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DA7DFF-5567-3B3C-781D-2D94046137C4}"/>
              </a:ext>
            </a:extLst>
          </p:cNvPr>
          <p:cNvSpPr txBox="1"/>
          <p:nvPr/>
        </p:nvSpPr>
        <p:spPr>
          <a:xfrm>
            <a:off x="4607496" y="4283303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para salvarnos porque nos ama</a:t>
            </a:r>
          </a:p>
        </p:txBody>
      </p:sp>
    </p:spTree>
    <p:extLst>
      <p:ext uri="{BB962C8B-B14F-4D97-AF65-F5344CB8AC3E}">
        <p14:creationId xmlns:p14="http://schemas.microsoft.com/office/powerpoint/2010/main" val="207882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E13EB-BFD9-D770-10EF-25F45C1B2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B22A0C06-F581-20F2-AB77-7DFCA0A6890D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4EFC4386-84FF-824B-774B-B5B632316ECB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Dios al mundo,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para que todo aquel que en él cree,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9C4171-4852-C3B0-5FE4-5196100B2D84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01708D-3BA1-2E76-950A-A5E150ADB389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E45C33-F566-06C0-6020-59267915D088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08AA01-6D5E-0DBE-0573-E3CA523F71F2}"/>
              </a:ext>
            </a:extLst>
          </p:cNvPr>
          <p:cNvSpPr txBox="1"/>
          <p:nvPr/>
        </p:nvSpPr>
        <p:spPr>
          <a:xfrm>
            <a:off x="4607496" y="2704599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para salvarnos porque nos ama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FB4365-FB70-6E6C-377F-067060008AD3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36BDF650-525B-AC41-E00E-011C19C94E04}"/>
              </a:ext>
            </a:extLst>
          </p:cNvPr>
          <p:cNvSpPr txBox="1"/>
          <p:nvPr/>
        </p:nvSpPr>
        <p:spPr>
          <a:xfrm>
            <a:off x="683568" y="1267407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B5A9FF10-F104-0557-3EA7-99DE4DAA7438}"/>
              </a:ext>
            </a:extLst>
          </p:cNvPr>
          <p:cNvSpPr txBox="1"/>
          <p:nvPr/>
        </p:nvSpPr>
        <p:spPr>
          <a:xfrm>
            <a:off x="70704" y="178239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Aquella luz verdadera, que alumbra a todo hombre, venía a este mundo. En el mundo estaba, y el mundo por él fue hecho; pero el mundo no le conoció. A lo suyo vino, y los suyos no le recibieron. Mas a todos los que le recibieron, a los que creen en su nombre, les dio potestad de ser hechos hijos de Dios; los cuales no son engendrados de sangre, ni de voluntad de carne, ni de voluntad de varón, sino de Dios. </a:t>
            </a:r>
          </a:p>
        </p:txBody>
      </p:sp>
    </p:spTree>
    <p:extLst>
      <p:ext uri="{BB962C8B-B14F-4D97-AF65-F5344CB8AC3E}">
        <p14:creationId xmlns:p14="http://schemas.microsoft.com/office/powerpoint/2010/main" val="331407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  <p:bldP spid="2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E00A2-277B-95AD-AAB8-A78F02FF5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F03B7C23-C1B6-A6A2-9317-AECD36C74C3C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A45196D6-D13E-D958-15E6-5A8D8F503884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para que todo aquel que en él cree,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5EB85D-1632-151B-5A28-8EA3B3C28B18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B36429-F77E-77BF-7CE4-7A92182DA794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E61A6D-AAD0-9DCE-2171-AD17364C1E73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8C2253-C30B-5845-85F5-381000232425}"/>
              </a:ext>
            </a:extLst>
          </p:cNvPr>
          <p:cNvSpPr txBox="1"/>
          <p:nvPr/>
        </p:nvSpPr>
        <p:spPr>
          <a:xfrm>
            <a:off x="4607496" y="2704599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para salvarnos porque nos ama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796D50-9DE4-3465-EA75-E0051DB1981E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663B8CCE-91AF-CA3B-2383-23A73104E54A}"/>
              </a:ext>
            </a:extLst>
          </p:cNvPr>
          <p:cNvSpPr txBox="1"/>
          <p:nvPr/>
        </p:nvSpPr>
        <p:spPr>
          <a:xfrm>
            <a:off x="683568" y="1267407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49A9B99C-CABD-8AF2-A64B-CF350797C814}"/>
              </a:ext>
            </a:extLst>
          </p:cNvPr>
          <p:cNvSpPr txBox="1"/>
          <p:nvPr/>
        </p:nvSpPr>
        <p:spPr>
          <a:xfrm>
            <a:off x="70704" y="178239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latin typeface="Calibri"/>
              </a:rPr>
              <a:t>En el mundo estaba, y el mundo por él fue hecho; pero el mundo no le conoció. A lo suyo vino, y los suyos no le recibieron. Mas a todos los que le recibieron, a los que creen en su nombre, les dio potestad de ser hechos hijos de Dios; los cuales no son engendrados de sangre, ni de voluntad de carne, ni de voluntad de varón, sino de Dios.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ACDAD6-171B-6635-913A-A721A00BCC95}"/>
              </a:ext>
            </a:extLst>
          </p:cNvPr>
          <p:cNvSpPr txBox="1"/>
          <p:nvPr/>
        </p:nvSpPr>
        <p:spPr>
          <a:xfrm>
            <a:off x="4607208" y="3296039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</p:spTree>
    <p:extLst>
      <p:ext uri="{BB962C8B-B14F-4D97-AF65-F5344CB8AC3E}">
        <p14:creationId xmlns:p14="http://schemas.microsoft.com/office/powerpoint/2010/main" val="78819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4509B-7A40-B812-A6BD-DCEBBE0A4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D31F325F-0BB7-82A6-2A0B-05E3C596E947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FDB20A3-0C66-AC21-8B00-89A7A7CF2DE2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48BF3-19C0-2DF7-0FAA-906050716B6B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7F8041-9DC2-E4A4-6E0A-8883237BF12F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FFF381-21A7-3D7F-A0F1-2BAB09144698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01544E-87DA-0F2A-8509-63DDDA1F4E77}"/>
              </a:ext>
            </a:extLst>
          </p:cNvPr>
          <p:cNvSpPr txBox="1"/>
          <p:nvPr/>
        </p:nvSpPr>
        <p:spPr>
          <a:xfrm>
            <a:off x="4607496" y="2704599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para salvarnos porque nos ama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6BF052-CCFA-557C-4279-A775D23AC889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FD65C41C-EB3E-CEB0-45F0-D2379A918708}"/>
              </a:ext>
            </a:extLst>
          </p:cNvPr>
          <p:cNvSpPr txBox="1"/>
          <p:nvPr/>
        </p:nvSpPr>
        <p:spPr>
          <a:xfrm>
            <a:off x="683568" y="1267407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0468DCF2-4E35-EA4E-BEB4-3895963D3905}"/>
              </a:ext>
            </a:extLst>
          </p:cNvPr>
          <p:cNvSpPr txBox="1"/>
          <p:nvPr/>
        </p:nvSpPr>
        <p:spPr>
          <a:xfrm>
            <a:off x="70704" y="178239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latin typeface="Calibri"/>
              </a:rPr>
              <a:t>pero el mundo no le conoció. A lo suyo vino, y los suyos no le recibieron. Mas a todos los que le recibieron, a los que creen en su nombre, les dio potestad de ser hechos hijos de Dios; los cuales no son engendrados de sangre, ni de voluntad de carne, ni de voluntad de varón, sino de Dios.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DDCBFA-F5AD-48AE-667E-FFC1AD9B5600}"/>
              </a:ext>
            </a:extLst>
          </p:cNvPr>
          <p:cNvSpPr txBox="1"/>
          <p:nvPr/>
        </p:nvSpPr>
        <p:spPr>
          <a:xfrm>
            <a:off x="4607496" y="363673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1E4F47-EC33-00DF-00B6-9EFF14FE0046}"/>
              </a:ext>
            </a:extLst>
          </p:cNvPr>
          <p:cNvSpPr txBox="1"/>
          <p:nvPr/>
        </p:nvSpPr>
        <p:spPr>
          <a:xfrm>
            <a:off x="4607208" y="3296039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</p:spTree>
    <p:extLst>
      <p:ext uri="{BB962C8B-B14F-4D97-AF65-F5344CB8AC3E}">
        <p14:creationId xmlns:p14="http://schemas.microsoft.com/office/powerpoint/2010/main" val="105160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B0CBF-2F1C-A8CA-9C99-3D3FB3B3C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4BE6CC0-D6A0-8E0C-D8C0-6CE34504936E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653C06C8-2A05-3B1C-4C03-5553E85DDAE1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CFD60F-4D9A-C110-DB0D-6CDFF28B335A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85D85-9038-89E8-C122-FB77819596C4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57A928-FDC3-2668-3258-715C3AB0C5EB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CEAC7E-6215-BAFD-3B8A-D6B47237CC56}"/>
              </a:ext>
            </a:extLst>
          </p:cNvPr>
          <p:cNvSpPr txBox="1"/>
          <p:nvPr/>
        </p:nvSpPr>
        <p:spPr>
          <a:xfrm>
            <a:off x="4607496" y="2704599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para salvarnos porque nos ama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BA8642-F51F-F19B-C954-C8233EF079FF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CB44F3BC-F5F0-D77B-4B2F-3C68E782B280}"/>
              </a:ext>
            </a:extLst>
          </p:cNvPr>
          <p:cNvSpPr txBox="1"/>
          <p:nvPr/>
        </p:nvSpPr>
        <p:spPr>
          <a:xfrm>
            <a:off x="683568" y="1267407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480BB824-F0EF-45D9-C823-80B176FBF93F}"/>
              </a:ext>
            </a:extLst>
          </p:cNvPr>
          <p:cNvSpPr txBox="1"/>
          <p:nvPr/>
        </p:nvSpPr>
        <p:spPr>
          <a:xfrm>
            <a:off x="70704" y="178239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latin typeface="Calibri"/>
              </a:rPr>
              <a:t>A lo suyo vino, y los suyos no le recibieron. Mas a todos los que le recibieron, a los que creen en su nombre, les dio potestad de ser hechos hijos de Dios; los cuales no son engendrados de sangre, ni de voluntad de carne, ni de voluntad de varón, sino de Dios.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FAE0D1-03A5-66FE-1229-3DD8085F123A}"/>
              </a:ext>
            </a:extLst>
          </p:cNvPr>
          <p:cNvSpPr txBox="1"/>
          <p:nvPr/>
        </p:nvSpPr>
        <p:spPr>
          <a:xfrm>
            <a:off x="4607496" y="363673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0659B9-93E1-E3AA-BB14-E66A59A3853C}"/>
              </a:ext>
            </a:extLst>
          </p:cNvPr>
          <p:cNvSpPr txBox="1"/>
          <p:nvPr/>
        </p:nvSpPr>
        <p:spPr>
          <a:xfrm>
            <a:off x="4607208" y="3296039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24E90EB8-1631-D825-D847-E3D8D4A7D041}"/>
              </a:ext>
            </a:extLst>
          </p:cNvPr>
          <p:cNvSpPr txBox="1"/>
          <p:nvPr/>
        </p:nvSpPr>
        <p:spPr>
          <a:xfrm>
            <a:off x="5186000" y="469731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B56E918F-0A74-1F8E-6A82-EA3734697728}"/>
              </a:ext>
            </a:extLst>
          </p:cNvPr>
          <p:cNvSpPr txBox="1"/>
          <p:nvPr/>
        </p:nvSpPr>
        <p:spPr>
          <a:xfrm>
            <a:off x="4572784" y="5176644"/>
            <a:ext cx="453650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esta es la condenación: que la luz vino al mundo, y los hombres amaron más las tinieblas que la luz, porque sus obras eran malas. </a:t>
            </a:r>
          </a:p>
        </p:txBody>
      </p:sp>
    </p:spTree>
    <p:extLst>
      <p:ext uri="{BB962C8B-B14F-4D97-AF65-F5344CB8AC3E}">
        <p14:creationId xmlns:p14="http://schemas.microsoft.com/office/powerpoint/2010/main" val="124465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C6224-22F3-200B-B938-3D25F0063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6250850F-15FB-BD81-DB19-00A190C3AE84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9B8E678E-FFEE-7DCC-C763-FA788186FAD6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B2E4F0-64C4-8955-4B4E-A4AC285C58C3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DF05B1-074D-5782-C40F-6C944375903B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9B14C0-EAD1-BD59-4A57-838DE053616A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999465-D830-9F18-8766-2B01D237AB9D}"/>
              </a:ext>
            </a:extLst>
          </p:cNvPr>
          <p:cNvSpPr txBox="1"/>
          <p:nvPr/>
        </p:nvSpPr>
        <p:spPr>
          <a:xfrm>
            <a:off x="4607496" y="2704599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para salvarnos porque nos ama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49704E-7AC1-E626-24FC-1040E055198B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821106CB-4279-E1CA-6861-00E8788CEC04}"/>
              </a:ext>
            </a:extLst>
          </p:cNvPr>
          <p:cNvSpPr txBox="1"/>
          <p:nvPr/>
        </p:nvSpPr>
        <p:spPr>
          <a:xfrm>
            <a:off x="683568" y="1267407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E2C12199-31E3-396D-6422-26E26C097E14}"/>
              </a:ext>
            </a:extLst>
          </p:cNvPr>
          <p:cNvSpPr txBox="1"/>
          <p:nvPr/>
        </p:nvSpPr>
        <p:spPr>
          <a:xfrm>
            <a:off x="70704" y="178239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latin typeface="Calibri"/>
              </a:rPr>
              <a:t>A lo suyo vino, y los suyos no le recibieron. Mas a todos los que le recibieron, a los que creen en su nombre, les dio potestad de ser hechos hijos de Dios; los cuales no son engendrados de sangre, ni de voluntad de carne, ni de voluntad de varón, sino de Dios.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4FB8B6-3208-4ADD-E135-62FC51979653}"/>
              </a:ext>
            </a:extLst>
          </p:cNvPr>
          <p:cNvSpPr txBox="1"/>
          <p:nvPr/>
        </p:nvSpPr>
        <p:spPr>
          <a:xfrm>
            <a:off x="4607496" y="363673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349B9D-91C7-128B-32B9-E6DB7A8142CB}"/>
              </a:ext>
            </a:extLst>
          </p:cNvPr>
          <p:cNvSpPr txBox="1"/>
          <p:nvPr/>
        </p:nvSpPr>
        <p:spPr>
          <a:xfrm>
            <a:off x="4607208" y="3296039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55774B8B-0532-9C13-5216-F2AEA10F556D}"/>
              </a:ext>
            </a:extLst>
          </p:cNvPr>
          <p:cNvSpPr txBox="1"/>
          <p:nvPr/>
        </p:nvSpPr>
        <p:spPr>
          <a:xfrm>
            <a:off x="5186000" y="469731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125F4EE9-3AE0-84B5-2217-00BCA8639D69}"/>
              </a:ext>
            </a:extLst>
          </p:cNvPr>
          <p:cNvSpPr txBox="1"/>
          <p:nvPr/>
        </p:nvSpPr>
        <p:spPr>
          <a:xfrm>
            <a:off x="4572784" y="5176644"/>
            <a:ext cx="453650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esta es la condenación: </a:t>
            </a:r>
            <a:r>
              <a:rPr lang="es-ES" sz="2400" dirty="0">
                <a:latin typeface="Calibri"/>
              </a:rPr>
              <a:t>que la luz vino al mundo, y los hombres amaron más las tinieblas que la luz, porque sus obras eran malas. </a:t>
            </a:r>
          </a:p>
        </p:txBody>
      </p:sp>
    </p:spTree>
    <p:extLst>
      <p:ext uri="{BB962C8B-B14F-4D97-AF65-F5344CB8AC3E}">
        <p14:creationId xmlns:p14="http://schemas.microsoft.com/office/powerpoint/2010/main" val="39850203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74102-C2E1-37E4-35A9-677B7C7D9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B91AB08-2A2A-A33D-F695-EE2C1E8BAF82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2FFF9D3-FE8F-4FF6-061D-406C8FAE2A1B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EAC552-099D-8C6B-F4E8-1FF45B4ACA67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67FE71-22F6-C345-7CB5-28046B270652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8E41EA-0151-7793-6CE7-373F5C234371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088C45-4C1C-795D-DFDF-CA995860E81D}"/>
              </a:ext>
            </a:extLst>
          </p:cNvPr>
          <p:cNvSpPr txBox="1"/>
          <p:nvPr/>
        </p:nvSpPr>
        <p:spPr>
          <a:xfrm>
            <a:off x="4607496" y="2704599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para salvarnos porque nos ama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ACA9732-C1CB-FDC1-C74A-23D4E9E69A84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9264BDC2-82BD-6A3B-218D-91DA02F53FA6}"/>
              </a:ext>
            </a:extLst>
          </p:cNvPr>
          <p:cNvSpPr txBox="1"/>
          <p:nvPr/>
        </p:nvSpPr>
        <p:spPr>
          <a:xfrm>
            <a:off x="683568" y="1267407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54D6369C-9A76-3A79-231A-0C3307A4B44C}"/>
              </a:ext>
            </a:extLst>
          </p:cNvPr>
          <p:cNvSpPr txBox="1"/>
          <p:nvPr/>
        </p:nvSpPr>
        <p:spPr>
          <a:xfrm>
            <a:off x="70704" y="178239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latin typeface="Calibri"/>
              </a:rPr>
              <a:t>A lo suyo vino, y los suyos no le recibieron. Mas a todos los que le recibieron, a los que creen en su nombre, les dio potestad de ser hechos hijos de Dios; los cuales no son engendrados de sangre, ni de voluntad de carne, ni de voluntad de varón, sino de Dios.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FD74EF-D7DA-BBB8-DD0E-DCFE38011628}"/>
              </a:ext>
            </a:extLst>
          </p:cNvPr>
          <p:cNvSpPr txBox="1"/>
          <p:nvPr/>
        </p:nvSpPr>
        <p:spPr>
          <a:xfrm>
            <a:off x="4607496" y="363673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1E6441-DD4D-C000-1B99-A342477F96C4}"/>
              </a:ext>
            </a:extLst>
          </p:cNvPr>
          <p:cNvSpPr txBox="1"/>
          <p:nvPr/>
        </p:nvSpPr>
        <p:spPr>
          <a:xfrm>
            <a:off x="4607208" y="3296039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43EBFC0D-A6C1-EFC6-2A7F-7BB685BEB334}"/>
              </a:ext>
            </a:extLst>
          </p:cNvPr>
          <p:cNvSpPr txBox="1"/>
          <p:nvPr/>
        </p:nvSpPr>
        <p:spPr>
          <a:xfrm>
            <a:off x="5186000" y="469731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37EFE6AB-7867-72D9-8A2F-EEEE3807AB3C}"/>
              </a:ext>
            </a:extLst>
          </p:cNvPr>
          <p:cNvSpPr txBox="1"/>
          <p:nvPr/>
        </p:nvSpPr>
        <p:spPr>
          <a:xfrm>
            <a:off x="4572784" y="5176644"/>
            <a:ext cx="453650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esta es la condenación: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la luz vino al mundo, y los hombres amaron más las tinieblas que la luz,</a:t>
            </a:r>
            <a:r>
              <a:rPr lang="es-ES" sz="2400" dirty="0">
                <a:latin typeface="Calibri"/>
              </a:rPr>
              <a:t> porque sus obras eran malas. </a:t>
            </a:r>
          </a:p>
        </p:txBody>
      </p:sp>
    </p:spTree>
    <p:extLst>
      <p:ext uri="{BB962C8B-B14F-4D97-AF65-F5344CB8AC3E}">
        <p14:creationId xmlns:p14="http://schemas.microsoft.com/office/powerpoint/2010/main" val="23076728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B3629-F264-6C92-5BB1-02EA8D1B8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40A9BD31-BCA0-F4E9-3DD3-28195164C99B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DB0CA939-C676-EAC8-DAA0-1ADA53D0682E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44B1E5-F022-40E5-5861-122443D19AF0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ECE81B-4072-D3DA-898A-05395D12854D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F2935E-8B98-C0A5-0A26-1177C3959004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199C84-FD88-742F-9D8C-D30E87ED6C6F}"/>
              </a:ext>
            </a:extLst>
          </p:cNvPr>
          <p:cNvSpPr txBox="1"/>
          <p:nvPr/>
        </p:nvSpPr>
        <p:spPr>
          <a:xfrm>
            <a:off x="4607496" y="2704599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para salvarnos porque nos ama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9C87AA-A6A4-2C6A-DD1C-4386D7C5A3A8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FB12CC23-57A7-40E0-4A9C-023626A426E9}"/>
              </a:ext>
            </a:extLst>
          </p:cNvPr>
          <p:cNvSpPr txBox="1"/>
          <p:nvPr/>
        </p:nvSpPr>
        <p:spPr>
          <a:xfrm>
            <a:off x="683568" y="1267407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D4557956-222B-BC9F-AD41-DB078C4429D9}"/>
              </a:ext>
            </a:extLst>
          </p:cNvPr>
          <p:cNvSpPr txBox="1"/>
          <p:nvPr/>
        </p:nvSpPr>
        <p:spPr>
          <a:xfrm>
            <a:off x="70704" y="178239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latin typeface="Calibri"/>
              </a:rPr>
              <a:t>A lo suyo vino, y los suyos no le recibieron. Mas a todos los que le recibieron, a los que creen en su nombre, les dio potestad de ser hechos hijos de Dios; los cuales no son engendrados de sangre, ni de voluntad de carne, ni de voluntad de varón, sino de Dios.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697C3B-B13B-AAFF-2E0C-D5684C17E8A8}"/>
              </a:ext>
            </a:extLst>
          </p:cNvPr>
          <p:cNvSpPr txBox="1"/>
          <p:nvPr/>
        </p:nvSpPr>
        <p:spPr>
          <a:xfrm>
            <a:off x="4607496" y="363673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6A8880-21CC-97ED-4CE5-95CD605DD047}"/>
              </a:ext>
            </a:extLst>
          </p:cNvPr>
          <p:cNvSpPr txBox="1"/>
          <p:nvPr/>
        </p:nvSpPr>
        <p:spPr>
          <a:xfrm>
            <a:off x="4607208" y="3296039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9A91C172-E6A7-4E2E-D951-AFB3B1A51EB8}"/>
              </a:ext>
            </a:extLst>
          </p:cNvPr>
          <p:cNvSpPr txBox="1"/>
          <p:nvPr/>
        </p:nvSpPr>
        <p:spPr>
          <a:xfrm>
            <a:off x="5186000" y="469731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9B0EC739-5EE6-5DF0-B530-0BCB7BCC09B3}"/>
              </a:ext>
            </a:extLst>
          </p:cNvPr>
          <p:cNvSpPr txBox="1"/>
          <p:nvPr/>
        </p:nvSpPr>
        <p:spPr>
          <a:xfrm>
            <a:off x="4572784" y="5176644"/>
            <a:ext cx="453650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esta es la condenación: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la luz vino al mundo, y los hombres amaron más las tinieblas que la luz,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sus obras eran malas. </a:t>
            </a:r>
          </a:p>
        </p:txBody>
      </p:sp>
    </p:spTree>
    <p:extLst>
      <p:ext uri="{BB962C8B-B14F-4D97-AF65-F5344CB8AC3E}">
        <p14:creationId xmlns:p14="http://schemas.microsoft.com/office/powerpoint/2010/main" val="7552138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3262B-1B8F-2EE3-1B89-FC63207B2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6C8D3C1-2116-062A-7023-345842E3007C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0055D9C-DAD3-1629-D745-8D16E88763C7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802708-EDE3-C7BF-C5EC-90D9450FABCD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F28993-3D73-63B5-6A0B-F69A15E55306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56643F-C88A-1BE9-A731-E15A2A8664F9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737F5D-329E-AF67-B903-3087F62C74A1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69FAF21E-3DBD-1673-4002-B8488DC3AE80}"/>
              </a:ext>
            </a:extLst>
          </p:cNvPr>
          <p:cNvSpPr txBox="1"/>
          <p:nvPr/>
        </p:nvSpPr>
        <p:spPr>
          <a:xfrm>
            <a:off x="683568" y="1267407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8709F65D-EEF1-4DDE-E1DD-DF05625F67C1}"/>
              </a:ext>
            </a:extLst>
          </p:cNvPr>
          <p:cNvSpPr txBox="1"/>
          <p:nvPr/>
        </p:nvSpPr>
        <p:spPr>
          <a:xfrm>
            <a:off x="70704" y="178239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latin typeface="Calibri"/>
              </a:rPr>
              <a:t>A lo suyo vino, y los suyos no le recibieron. Mas a todos los que le recibieron, a los que creen en su nombre, les dio potestad de ser hechos hijos de Dios; los cuales no son engendrados de sangre, ni de voluntad de carne, ni de voluntad de varón, sino de Dios.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2E7D4-0F79-BFC9-2558-48ED949B1D09}"/>
              </a:ext>
            </a:extLst>
          </p:cNvPr>
          <p:cNvSpPr txBox="1"/>
          <p:nvPr/>
        </p:nvSpPr>
        <p:spPr>
          <a:xfrm>
            <a:off x="4607496" y="337758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D55A6B-A649-AE3F-C120-0E8D5103F693}"/>
              </a:ext>
            </a:extLst>
          </p:cNvPr>
          <p:cNvSpPr txBox="1"/>
          <p:nvPr/>
        </p:nvSpPr>
        <p:spPr>
          <a:xfrm>
            <a:off x="4607208" y="303688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0E5D0B-2470-6F92-67B7-9D3915635D63}"/>
              </a:ext>
            </a:extLst>
          </p:cNvPr>
          <p:cNvSpPr txBox="1"/>
          <p:nvPr/>
        </p:nvSpPr>
        <p:spPr>
          <a:xfrm>
            <a:off x="4607496" y="26964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372426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20D4E-6D6D-B256-921F-1921E7F62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34631560-563E-E3BA-93D5-6D86B8A66E3C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8B06420-7288-8173-5921-B14A74682CFD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43CBA7-0D6D-BB56-5BD5-2EF2DBEB47BF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287ED5-D154-C03D-7D95-9CBE8F29D855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6F869A-593D-8F6B-6131-5AF93E2B0588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4D8634-9725-E92D-DE49-E0973954F66F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D2C8B0CE-3F39-87E5-BD94-F5D32D091832}"/>
              </a:ext>
            </a:extLst>
          </p:cNvPr>
          <p:cNvSpPr txBox="1"/>
          <p:nvPr/>
        </p:nvSpPr>
        <p:spPr>
          <a:xfrm>
            <a:off x="683568" y="1267407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CED13ABE-8F2D-D762-D7B2-A656D1BE26CA}"/>
              </a:ext>
            </a:extLst>
          </p:cNvPr>
          <p:cNvSpPr txBox="1"/>
          <p:nvPr/>
        </p:nvSpPr>
        <p:spPr>
          <a:xfrm>
            <a:off x="70704" y="178239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latin typeface="Calibri"/>
              </a:rPr>
              <a:t>Mas a todos los que le recibieron, a los que creen en su nombre, les dio potestad de ser hechos hijos de Dios; los cuales no son engendrados de sangre, ni de voluntad de carne, ni de voluntad de varón, sino de Dios.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2D93C1-0751-06FB-F9D4-5D90B32CAE49}"/>
              </a:ext>
            </a:extLst>
          </p:cNvPr>
          <p:cNvSpPr txBox="1"/>
          <p:nvPr/>
        </p:nvSpPr>
        <p:spPr>
          <a:xfrm>
            <a:off x="6874664" y="3717032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403FEE-6404-67EE-4178-1201BBF44561}"/>
              </a:ext>
            </a:extLst>
          </p:cNvPr>
          <p:cNvSpPr txBox="1"/>
          <p:nvPr/>
        </p:nvSpPr>
        <p:spPr>
          <a:xfrm>
            <a:off x="4607496" y="337758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ED43A-825C-0C84-21D3-AAB08452E7B7}"/>
              </a:ext>
            </a:extLst>
          </p:cNvPr>
          <p:cNvSpPr txBox="1"/>
          <p:nvPr/>
        </p:nvSpPr>
        <p:spPr>
          <a:xfrm>
            <a:off x="4607208" y="303688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CC9892-8E8F-6ED6-12FE-B28CDA6197A4}"/>
              </a:ext>
            </a:extLst>
          </p:cNvPr>
          <p:cNvSpPr txBox="1"/>
          <p:nvPr/>
        </p:nvSpPr>
        <p:spPr>
          <a:xfrm>
            <a:off x="4607496" y="26964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38505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68F43-E718-988B-A41E-5AED578D8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E12EFD6A-A1C7-3D21-2481-6AFF15739661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E1A60C76-99E9-598E-383C-FDB8ED9E52DB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A56DA4-DFC1-195B-DD4F-D441EEDFD21C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BBE24E-B318-D001-8E95-5C611087CA8A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6F5A9A-FAC5-6575-FA55-C7B51342B163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471CF8-0E93-AE3B-3381-89B74FA94EB2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717FB0E0-1960-3C0D-7B6F-C775F0C54A5A}"/>
              </a:ext>
            </a:extLst>
          </p:cNvPr>
          <p:cNvSpPr txBox="1"/>
          <p:nvPr/>
        </p:nvSpPr>
        <p:spPr>
          <a:xfrm>
            <a:off x="683568" y="1267407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7ACF396D-A717-900B-4092-1850196CF12C}"/>
              </a:ext>
            </a:extLst>
          </p:cNvPr>
          <p:cNvSpPr txBox="1"/>
          <p:nvPr/>
        </p:nvSpPr>
        <p:spPr>
          <a:xfrm>
            <a:off x="70704" y="178239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a los que creen en su nombre, les dio potestad de ser hechos hijos de Dios; los cuales no son engendrados de sangre, ni de voluntad de carne, ni de voluntad de varón, sino de Dios.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634AA4-B0F7-2906-A12E-8302422BEE0C}"/>
              </a:ext>
            </a:extLst>
          </p:cNvPr>
          <p:cNvSpPr txBox="1"/>
          <p:nvPr/>
        </p:nvSpPr>
        <p:spPr>
          <a:xfrm>
            <a:off x="4607208" y="3717032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6EF88-CAF3-2188-3943-26D086030A87}"/>
              </a:ext>
            </a:extLst>
          </p:cNvPr>
          <p:cNvSpPr txBox="1"/>
          <p:nvPr/>
        </p:nvSpPr>
        <p:spPr>
          <a:xfrm>
            <a:off x="6874664" y="3717032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67D53B-E433-9D45-F11F-9199FC30826D}"/>
              </a:ext>
            </a:extLst>
          </p:cNvPr>
          <p:cNvSpPr txBox="1"/>
          <p:nvPr/>
        </p:nvSpPr>
        <p:spPr>
          <a:xfrm>
            <a:off x="4607496" y="337758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E289AE-76AE-7F96-56CF-395D4C89CA9F}"/>
              </a:ext>
            </a:extLst>
          </p:cNvPr>
          <p:cNvSpPr txBox="1"/>
          <p:nvPr/>
        </p:nvSpPr>
        <p:spPr>
          <a:xfrm>
            <a:off x="4607208" y="303688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0837AB-4BED-D7CB-38F3-D3C4E20523DB}"/>
              </a:ext>
            </a:extLst>
          </p:cNvPr>
          <p:cNvSpPr txBox="1"/>
          <p:nvPr/>
        </p:nvSpPr>
        <p:spPr>
          <a:xfrm>
            <a:off x="4607496" y="26964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374642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7028B-A5BE-A5F4-0742-57B7441B8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E43CD31-DA25-6811-8606-4492F37C7DC0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670E8FDD-A7B9-6559-6C7C-5694188D3B65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D24CBD-FB59-CE67-B762-D1E11164A5A6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D60468-22D5-D82F-1EA3-A84738C994F1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7B5B56-3757-D77B-4929-C90A5BE44C69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8001AA-E7DA-10D6-1B42-A19801769702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8BD700BA-2375-D89E-E062-02EB7294E1F5}"/>
              </a:ext>
            </a:extLst>
          </p:cNvPr>
          <p:cNvSpPr txBox="1"/>
          <p:nvPr/>
        </p:nvSpPr>
        <p:spPr>
          <a:xfrm>
            <a:off x="683568" y="1267407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02145841-2791-1A42-9142-E017E813D865}"/>
              </a:ext>
            </a:extLst>
          </p:cNvPr>
          <p:cNvSpPr txBox="1"/>
          <p:nvPr/>
        </p:nvSpPr>
        <p:spPr>
          <a:xfrm>
            <a:off x="70704" y="178239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latin typeface="Calibri"/>
              </a:rPr>
              <a:t>les dio potestad de ser hechos hijos de Dios; los cuales no son engendrados de sangre, ni de voluntad de carne, ni de voluntad de varón, sino de Dios.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8D5D9C-0998-AEB0-4C59-79480BBB626A}"/>
              </a:ext>
            </a:extLst>
          </p:cNvPr>
          <p:cNvSpPr txBox="1"/>
          <p:nvPr/>
        </p:nvSpPr>
        <p:spPr>
          <a:xfrm>
            <a:off x="4606412" y="4025652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E4BF33-564E-3196-72C1-B4CEBB45D76F}"/>
              </a:ext>
            </a:extLst>
          </p:cNvPr>
          <p:cNvSpPr txBox="1"/>
          <p:nvPr/>
        </p:nvSpPr>
        <p:spPr>
          <a:xfrm>
            <a:off x="6868356" y="4020105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AE2E9A-EC9F-DD08-77CF-95008AD542FF}"/>
              </a:ext>
            </a:extLst>
          </p:cNvPr>
          <p:cNvSpPr txBox="1"/>
          <p:nvPr/>
        </p:nvSpPr>
        <p:spPr>
          <a:xfrm>
            <a:off x="4607208" y="3717032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4473E8-B1D3-435D-62CF-710678B43EB6}"/>
              </a:ext>
            </a:extLst>
          </p:cNvPr>
          <p:cNvSpPr txBox="1"/>
          <p:nvPr/>
        </p:nvSpPr>
        <p:spPr>
          <a:xfrm>
            <a:off x="6874664" y="3717032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4E89ED-4DFB-D698-A2AD-F1BCBFB9871D}"/>
              </a:ext>
            </a:extLst>
          </p:cNvPr>
          <p:cNvSpPr txBox="1"/>
          <p:nvPr/>
        </p:nvSpPr>
        <p:spPr>
          <a:xfrm>
            <a:off x="4607496" y="337758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D75A04-FCF9-1BBE-3341-0749EC219325}"/>
              </a:ext>
            </a:extLst>
          </p:cNvPr>
          <p:cNvSpPr txBox="1"/>
          <p:nvPr/>
        </p:nvSpPr>
        <p:spPr>
          <a:xfrm>
            <a:off x="4607208" y="303688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9E4379-F812-0DC4-2C08-4021D360E721}"/>
              </a:ext>
            </a:extLst>
          </p:cNvPr>
          <p:cNvSpPr txBox="1"/>
          <p:nvPr/>
        </p:nvSpPr>
        <p:spPr>
          <a:xfrm>
            <a:off x="4607496" y="26964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158074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F4E32-71AD-7ABF-63D9-8B7C5A9E4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46A7E637-4880-38E1-97EA-A69EBED9DBE1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1077C735-F3B5-E2F5-4673-729812E0AD72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20A5C0-73BD-9ED3-9C84-381C0A59FFF6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57AF38-9B6F-80F8-25DF-2CCA5C8F2DE6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7C8018-1643-1D28-4A9B-3452C69212C6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8F28C3-E2FB-D6BD-5A85-74F43544473E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A62FFFBC-9A36-78A4-5DA1-F96BB1432BEA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F6995E30-F5F9-46C9-1E13-5A5525FDD0B7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87925E-C6CF-9A99-449C-0706FDA3F5F4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E0611DC1-FE19-4BEF-7DB2-D1ABA1DA82AC}"/>
              </a:ext>
            </a:extLst>
          </p:cNvPr>
          <p:cNvSpPr txBox="1"/>
          <p:nvPr/>
        </p:nvSpPr>
        <p:spPr>
          <a:xfrm>
            <a:off x="3203848" y="513377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8:44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3FD67463-3912-4321-D60C-796B49720B23}"/>
              </a:ext>
            </a:extLst>
          </p:cNvPr>
          <p:cNvSpPr txBox="1"/>
          <p:nvPr/>
        </p:nvSpPr>
        <p:spPr>
          <a:xfrm>
            <a:off x="0" y="5605738"/>
            <a:ext cx="919589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Vosotros sois de vuestro padre el diablo, y los deseos de vuestro padre queréis hacer. Él ha sido homicida desde el principio, y no ha permanecido en la verdad, porque no hay verdad en él. Cuando habla mentira, de suyo habla; porque es mentiroso, y padre de mentira.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283D96-580A-AB8F-3A84-3DCB8C8F75C6}"/>
              </a:ext>
            </a:extLst>
          </p:cNvPr>
          <p:cNvSpPr txBox="1"/>
          <p:nvPr/>
        </p:nvSpPr>
        <p:spPr>
          <a:xfrm>
            <a:off x="4606412" y="4025652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03D98F-D42D-4D09-81AE-CC65740B47D0}"/>
              </a:ext>
            </a:extLst>
          </p:cNvPr>
          <p:cNvSpPr txBox="1"/>
          <p:nvPr/>
        </p:nvSpPr>
        <p:spPr>
          <a:xfrm>
            <a:off x="6868356" y="4020105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90E0F3-A14B-67BD-55F5-CF39383774AA}"/>
              </a:ext>
            </a:extLst>
          </p:cNvPr>
          <p:cNvSpPr txBox="1"/>
          <p:nvPr/>
        </p:nvSpPr>
        <p:spPr>
          <a:xfrm>
            <a:off x="4607208" y="3717032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F58B7B-2C4A-046D-C1B7-A75244E8F8E9}"/>
              </a:ext>
            </a:extLst>
          </p:cNvPr>
          <p:cNvSpPr txBox="1"/>
          <p:nvPr/>
        </p:nvSpPr>
        <p:spPr>
          <a:xfrm>
            <a:off x="6874664" y="3717032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4037EF-11B5-D298-13D5-D5A8202C35D8}"/>
              </a:ext>
            </a:extLst>
          </p:cNvPr>
          <p:cNvSpPr txBox="1"/>
          <p:nvPr/>
        </p:nvSpPr>
        <p:spPr>
          <a:xfrm>
            <a:off x="4607496" y="337758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AE4CBA-75F8-B76F-066A-1AA2F73647AF}"/>
              </a:ext>
            </a:extLst>
          </p:cNvPr>
          <p:cNvSpPr txBox="1"/>
          <p:nvPr/>
        </p:nvSpPr>
        <p:spPr>
          <a:xfrm>
            <a:off x="4607208" y="303688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64BA9B-B69F-F77C-E466-DA6005708074}"/>
              </a:ext>
            </a:extLst>
          </p:cNvPr>
          <p:cNvSpPr txBox="1"/>
          <p:nvPr/>
        </p:nvSpPr>
        <p:spPr>
          <a:xfrm>
            <a:off x="4607496" y="26964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420267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D9497-3927-4153-54B0-9F0FFCC9C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347AC96-BC2E-8F27-D71C-FC08EE8EBF83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CCBE42C0-A44A-7782-6B9B-B0B3817DC8DC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A7B49C-94A6-C24E-B3BD-89ADD85BF2AB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E5737D-1DE9-1D4D-B421-8DEB68B0A243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453EDD-6FD4-49DC-B6AE-842A1E57C21C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95A628-934D-9601-C18C-A05DD90A4AA2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49D25F96-0770-60AD-2970-E5035E956E67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05E6AA2E-0608-D0D5-B875-6703F4D30C92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206FDD-0834-3AA3-5D70-B7470AD6C59F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2EAEBFBF-F683-7420-0B92-3C8C3912E732}"/>
              </a:ext>
            </a:extLst>
          </p:cNvPr>
          <p:cNvSpPr txBox="1"/>
          <p:nvPr/>
        </p:nvSpPr>
        <p:spPr>
          <a:xfrm>
            <a:off x="3203848" y="513377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8:44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27C219E9-CA2C-A36C-69B6-62F5AA307004}"/>
              </a:ext>
            </a:extLst>
          </p:cNvPr>
          <p:cNvSpPr txBox="1"/>
          <p:nvPr/>
        </p:nvSpPr>
        <p:spPr>
          <a:xfrm>
            <a:off x="0" y="5605738"/>
            <a:ext cx="919589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Vosotros sois de vuestro padre el diablo,</a:t>
            </a:r>
            <a:r>
              <a:rPr lang="es-ES" sz="2400" dirty="0">
                <a:latin typeface="Calibri"/>
              </a:rPr>
              <a:t> y los deseos de vuestro padre queréis hacer. Él ha sido homicida desde el principio, y no ha permanecido en la verdad, porque no hay verdad en él. Cuando habla mentira, de suyo habla; porque es mentiroso, y padre de mentira.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CDA625-1211-D7DA-FBF1-059512FA0BB0}"/>
              </a:ext>
            </a:extLst>
          </p:cNvPr>
          <p:cNvSpPr txBox="1"/>
          <p:nvPr/>
        </p:nvSpPr>
        <p:spPr>
          <a:xfrm>
            <a:off x="4606412" y="4025652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2C8065-E7E3-2B77-34E7-841AE7E900AB}"/>
              </a:ext>
            </a:extLst>
          </p:cNvPr>
          <p:cNvSpPr txBox="1"/>
          <p:nvPr/>
        </p:nvSpPr>
        <p:spPr>
          <a:xfrm>
            <a:off x="6868356" y="4020105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DFFDD4-1F14-DBC7-1485-20F315D151D7}"/>
              </a:ext>
            </a:extLst>
          </p:cNvPr>
          <p:cNvSpPr txBox="1"/>
          <p:nvPr/>
        </p:nvSpPr>
        <p:spPr>
          <a:xfrm>
            <a:off x="4607208" y="3717032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82627F-4578-D9F7-35F6-BB4CFCF8D34C}"/>
              </a:ext>
            </a:extLst>
          </p:cNvPr>
          <p:cNvSpPr txBox="1"/>
          <p:nvPr/>
        </p:nvSpPr>
        <p:spPr>
          <a:xfrm>
            <a:off x="6874664" y="3717032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8FC787-ADCC-AACB-90DB-F51F1689473B}"/>
              </a:ext>
            </a:extLst>
          </p:cNvPr>
          <p:cNvSpPr txBox="1"/>
          <p:nvPr/>
        </p:nvSpPr>
        <p:spPr>
          <a:xfrm>
            <a:off x="4607496" y="337758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57FE96-B4C7-1E72-3290-F6EE4FE7A557}"/>
              </a:ext>
            </a:extLst>
          </p:cNvPr>
          <p:cNvSpPr txBox="1"/>
          <p:nvPr/>
        </p:nvSpPr>
        <p:spPr>
          <a:xfrm>
            <a:off x="4607208" y="303688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D822AA-1667-D1DE-BE32-5449AA67C462}"/>
              </a:ext>
            </a:extLst>
          </p:cNvPr>
          <p:cNvSpPr txBox="1"/>
          <p:nvPr/>
        </p:nvSpPr>
        <p:spPr>
          <a:xfrm>
            <a:off x="4607496" y="26964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15596708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301E9-A9C6-503F-62EC-45C45008A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52F454D1-EFD0-3469-6E61-C05AEC064B7F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272B5150-BB4F-7B9B-F734-FE28BEF7F24B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C41F5D-197D-6DDF-92B6-5E64BF8C050A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035CED-9C9B-12AA-9F58-CC724ECBF957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18A13A-0AF6-2419-BC4A-A8B2DAE8D09D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B27DC05-2DD4-258D-427D-FC9388EA74D8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8ED7F135-E586-FF8C-1A28-3EE84F6F6CDD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558745F9-636B-E9A5-1B98-365BA3C764E9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044182-74B5-D538-AEB3-52C93632C031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F7F7353-85BF-0E20-BA8A-97E11A0C13F1}"/>
              </a:ext>
            </a:extLst>
          </p:cNvPr>
          <p:cNvSpPr txBox="1"/>
          <p:nvPr/>
        </p:nvSpPr>
        <p:spPr>
          <a:xfrm>
            <a:off x="3203848" y="513377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8:44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559509E8-6A6A-3BFB-3DA4-6C3B5DE31D54}"/>
              </a:ext>
            </a:extLst>
          </p:cNvPr>
          <p:cNvSpPr txBox="1"/>
          <p:nvPr/>
        </p:nvSpPr>
        <p:spPr>
          <a:xfrm>
            <a:off x="0" y="5605738"/>
            <a:ext cx="919589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Vosotros sois de vuestro padre el diablo,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los deseos de vuestro padre queréis hacer. Él ha sido homicida desde el principio, y no ha permanecido en la verdad, porque no hay verdad en él. </a:t>
            </a:r>
            <a:r>
              <a:rPr lang="es-ES" sz="2400" dirty="0">
                <a:latin typeface="Calibri"/>
              </a:rPr>
              <a:t>Cuando habla mentira, de suyo habla; porque es mentiroso, y padre de mentira.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A4007B-83D4-A035-3480-EAD387591136}"/>
              </a:ext>
            </a:extLst>
          </p:cNvPr>
          <p:cNvSpPr txBox="1"/>
          <p:nvPr/>
        </p:nvSpPr>
        <p:spPr>
          <a:xfrm>
            <a:off x="4606412" y="4025652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E6C80E-FB97-D718-C9D0-F8D5D1F8B0DD}"/>
              </a:ext>
            </a:extLst>
          </p:cNvPr>
          <p:cNvSpPr txBox="1"/>
          <p:nvPr/>
        </p:nvSpPr>
        <p:spPr>
          <a:xfrm>
            <a:off x="6868356" y="4020105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913B1B-E227-BBDF-E023-7E0AF1607B0C}"/>
              </a:ext>
            </a:extLst>
          </p:cNvPr>
          <p:cNvSpPr txBox="1"/>
          <p:nvPr/>
        </p:nvSpPr>
        <p:spPr>
          <a:xfrm>
            <a:off x="4607208" y="3717032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54FCD5-1DDA-26E8-386F-36680E93218C}"/>
              </a:ext>
            </a:extLst>
          </p:cNvPr>
          <p:cNvSpPr txBox="1"/>
          <p:nvPr/>
        </p:nvSpPr>
        <p:spPr>
          <a:xfrm>
            <a:off x="6874664" y="3717032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48F5BB-6E26-DE08-3487-137A50B89419}"/>
              </a:ext>
            </a:extLst>
          </p:cNvPr>
          <p:cNvSpPr txBox="1"/>
          <p:nvPr/>
        </p:nvSpPr>
        <p:spPr>
          <a:xfrm>
            <a:off x="4607496" y="337758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E9C2C2-F7D5-0A9E-2B9F-130A2E388DF9}"/>
              </a:ext>
            </a:extLst>
          </p:cNvPr>
          <p:cNvSpPr txBox="1"/>
          <p:nvPr/>
        </p:nvSpPr>
        <p:spPr>
          <a:xfrm>
            <a:off x="4607208" y="303688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F1BFE8-BBDC-475C-32EF-0B8BD981A92C}"/>
              </a:ext>
            </a:extLst>
          </p:cNvPr>
          <p:cNvSpPr txBox="1"/>
          <p:nvPr/>
        </p:nvSpPr>
        <p:spPr>
          <a:xfrm>
            <a:off x="4607496" y="26964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10836674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33259-B5B5-2B60-DCBC-1BE7D9CD7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73532E8-A29F-8749-439D-6052C967ACA0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3361C9F-C1E5-C489-0B0C-55913E756B19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3D7656-2682-7A30-B8B7-EA6C024BF379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1514CC-A281-B207-D9A1-7BA5AA7B4B2D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E9CAEB-4486-7DFF-F3EF-43C59A882ED4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BA6451-7BA9-D0C3-4A59-10C4D9AD5959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32BF3863-66ED-E5AF-4D44-9985194133F6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073A68AE-1C41-47C1-2F26-00B751FECD15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1F29DA-C4C2-C1AC-1865-A57F25C145FF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0CCE22A5-2F98-6EE1-D7A4-C1A51CF0BE1A}"/>
              </a:ext>
            </a:extLst>
          </p:cNvPr>
          <p:cNvSpPr txBox="1"/>
          <p:nvPr/>
        </p:nvSpPr>
        <p:spPr>
          <a:xfrm>
            <a:off x="3203848" y="513377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8:44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51393553-B53F-6984-A31F-ED7D76EE9162}"/>
              </a:ext>
            </a:extLst>
          </p:cNvPr>
          <p:cNvSpPr txBox="1"/>
          <p:nvPr/>
        </p:nvSpPr>
        <p:spPr>
          <a:xfrm>
            <a:off x="0" y="5605738"/>
            <a:ext cx="919589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Vosotros sois de vuestro padre el diablo,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los deseos de vuestro padre queréis hacer. Él ha sido homicida desde el principio, y no ha permanecido en la verdad, porque no hay verdad en él.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Cuando habla mentira, de suyo habla; porque es mentiroso, y padre de mentira.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B41C04-BA8F-BF9B-B789-CDFE7B2AE609}"/>
              </a:ext>
            </a:extLst>
          </p:cNvPr>
          <p:cNvSpPr txBox="1"/>
          <p:nvPr/>
        </p:nvSpPr>
        <p:spPr>
          <a:xfrm>
            <a:off x="6881768" y="4331404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del diablo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6ACF87-B993-2A53-36FD-31C0597FC323}"/>
              </a:ext>
            </a:extLst>
          </p:cNvPr>
          <p:cNvSpPr txBox="1"/>
          <p:nvPr/>
        </p:nvSpPr>
        <p:spPr>
          <a:xfrm>
            <a:off x="4606412" y="4025652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D07238-8CC8-57C0-0367-F1C24FFF6CB8}"/>
              </a:ext>
            </a:extLst>
          </p:cNvPr>
          <p:cNvSpPr txBox="1"/>
          <p:nvPr/>
        </p:nvSpPr>
        <p:spPr>
          <a:xfrm>
            <a:off x="6868356" y="4020105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B57585-303E-F5A8-7A96-4C3E2C5BEC4A}"/>
              </a:ext>
            </a:extLst>
          </p:cNvPr>
          <p:cNvSpPr txBox="1"/>
          <p:nvPr/>
        </p:nvSpPr>
        <p:spPr>
          <a:xfrm>
            <a:off x="4607208" y="3717032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367B76-95BA-6A05-765B-5C618365EF6B}"/>
              </a:ext>
            </a:extLst>
          </p:cNvPr>
          <p:cNvSpPr txBox="1"/>
          <p:nvPr/>
        </p:nvSpPr>
        <p:spPr>
          <a:xfrm>
            <a:off x="6874664" y="3717032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DECD1B-4658-28EC-454C-2EC82A081156}"/>
              </a:ext>
            </a:extLst>
          </p:cNvPr>
          <p:cNvSpPr txBox="1"/>
          <p:nvPr/>
        </p:nvSpPr>
        <p:spPr>
          <a:xfrm>
            <a:off x="4607496" y="337758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BED890-1133-B314-52C0-641CC2E5E943}"/>
              </a:ext>
            </a:extLst>
          </p:cNvPr>
          <p:cNvSpPr txBox="1"/>
          <p:nvPr/>
        </p:nvSpPr>
        <p:spPr>
          <a:xfrm>
            <a:off x="4607208" y="303688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2C4CF2-9D7B-3FBB-E75E-2596B8D46AD1}"/>
              </a:ext>
            </a:extLst>
          </p:cNvPr>
          <p:cNvSpPr txBox="1"/>
          <p:nvPr/>
        </p:nvSpPr>
        <p:spPr>
          <a:xfrm>
            <a:off x="4607496" y="26964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35614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8AE98-54DE-7D97-662A-6FBB399F8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25F22BF4-8AB2-D32E-D75E-50AA9D4D5E54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D397ED0A-3238-013D-E557-19A4A6EF5E56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FFCE67-8B85-7F8B-C4AC-2E8CD3B6AF60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1AB3C0-4A2F-D34B-51BA-3E132BA8DFDB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2EF113-2E55-0C6D-3084-B08E426542C6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D25BEF-CDCA-0913-2137-03305C6E224A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4D736F61-C5D8-7782-0AEF-4EFA93D856AA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08547EDB-EDCB-374D-AF05-A9080CB373AB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F2A61B-5723-AE19-CE0A-03596133D638}"/>
              </a:ext>
            </a:extLst>
          </p:cNvPr>
          <p:cNvSpPr txBox="1"/>
          <p:nvPr/>
        </p:nvSpPr>
        <p:spPr>
          <a:xfrm>
            <a:off x="4606412" y="398049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6E53A6-B3C2-F7A7-3A82-FFFA42B5BE7B}"/>
              </a:ext>
            </a:extLst>
          </p:cNvPr>
          <p:cNvSpPr txBox="1"/>
          <p:nvPr/>
        </p:nvSpPr>
        <p:spPr>
          <a:xfrm>
            <a:off x="6868356" y="397494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E9C79C-26B4-9C80-85B5-23F6A9F79F88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15796397-2DBD-EA5B-6ACD-B54010B8C48B}"/>
              </a:ext>
            </a:extLst>
          </p:cNvPr>
          <p:cNvSpPr txBox="1"/>
          <p:nvPr/>
        </p:nvSpPr>
        <p:spPr>
          <a:xfrm>
            <a:off x="3203848" y="513377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8:44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3FF10173-F1B8-BD06-3322-964798690E78}"/>
              </a:ext>
            </a:extLst>
          </p:cNvPr>
          <p:cNvSpPr txBox="1"/>
          <p:nvPr/>
        </p:nvSpPr>
        <p:spPr>
          <a:xfrm>
            <a:off x="0" y="5605738"/>
            <a:ext cx="919589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Vosotros sois de vuestro padre el diablo,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los deseos de vuestro padre queréis hacer. Él ha sido homicida desde el principio, y no ha permanecido en la verdad, porque no hay verdad en él.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Cuando habla mentira, de suyo habla; porque es mentiroso, y padre de mentira.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040C38-62F4-D2D1-4C43-B8E0884DD117}"/>
              </a:ext>
            </a:extLst>
          </p:cNvPr>
          <p:cNvSpPr txBox="1"/>
          <p:nvPr/>
        </p:nvSpPr>
        <p:spPr>
          <a:xfrm>
            <a:off x="6881768" y="4331404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del diablo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962A35-D861-24D0-E68A-5BA63B0D6D9C}"/>
              </a:ext>
            </a:extLst>
          </p:cNvPr>
          <p:cNvSpPr txBox="1"/>
          <p:nvPr/>
        </p:nvSpPr>
        <p:spPr>
          <a:xfrm>
            <a:off x="4607208" y="367710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E8E25F-1FD1-D3C4-A1EB-ACA4321AA447}"/>
              </a:ext>
            </a:extLst>
          </p:cNvPr>
          <p:cNvSpPr txBox="1"/>
          <p:nvPr/>
        </p:nvSpPr>
        <p:spPr>
          <a:xfrm>
            <a:off x="6874664" y="3677100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DCC0E0-4924-1B65-CC61-0C7CA38A1028}"/>
              </a:ext>
            </a:extLst>
          </p:cNvPr>
          <p:cNvSpPr txBox="1"/>
          <p:nvPr/>
        </p:nvSpPr>
        <p:spPr>
          <a:xfrm>
            <a:off x="4607496" y="333764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6686F6-0869-8BF2-95DC-761293A47287}"/>
              </a:ext>
            </a:extLst>
          </p:cNvPr>
          <p:cNvSpPr txBox="1"/>
          <p:nvPr/>
        </p:nvSpPr>
        <p:spPr>
          <a:xfrm>
            <a:off x="4607208" y="299695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2AED19-5E64-BC49-B6DF-4445A6A8651E}"/>
              </a:ext>
            </a:extLst>
          </p:cNvPr>
          <p:cNvSpPr txBox="1"/>
          <p:nvPr/>
        </p:nvSpPr>
        <p:spPr>
          <a:xfrm>
            <a:off x="4607496" y="265750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4703691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293C5-F114-3ABF-14AB-780353A2A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BE054E5-E160-5AD2-5B69-AA675A7A1038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43B43E5-E226-AA00-6BFA-A3467215D998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0D77D5-C7BF-ED61-CB90-F18584750AD3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5B4C2C-5B36-2B61-7206-DF3D3C58573B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79EC2B-F088-8F98-0C35-43F84CACFA6A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7953D5-3F9F-515A-12CC-E1210BC9FFA1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21EE1D9-D152-AC2A-BFB4-6F1738558933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9691CB3C-E00C-06BE-9CCF-B09E001BE11E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D974AF-106A-21B3-DABF-366287982B60}"/>
              </a:ext>
            </a:extLst>
          </p:cNvPr>
          <p:cNvSpPr txBox="1"/>
          <p:nvPr/>
        </p:nvSpPr>
        <p:spPr>
          <a:xfrm>
            <a:off x="4606412" y="398049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FFF839-FA8D-FF0E-4C10-EEB92B1D1BA4}"/>
              </a:ext>
            </a:extLst>
          </p:cNvPr>
          <p:cNvSpPr txBox="1"/>
          <p:nvPr/>
        </p:nvSpPr>
        <p:spPr>
          <a:xfrm>
            <a:off x="6868356" y="397494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79F10F-D769-4C62-ECA5-70EB04A22E9F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E6A2F7B8-648F-5BD2-E107-6E8059E1BEA5}"/>
              </a:ext>
            </a:extLst>
          </p:cNvPr>
          <p:cNvSpPr txBox="1"/>
          <p:nvPr/>
        </p:nvSpPr>
        <p:spPr>
          <a:xfrm>
            <a:off x="3059832" y="533744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2786444F-3C59-155F-D3BB-77CF05ACAF71}"/>
              </a:ext>
            </a:extLst>
          </p:cNvPr>
          <p:cNvSpPr txBox="1"/>
          <p:nvPr/>
        </p:nvSpPr>
        <p:spPr>
          <a:xfrm>
            <a:off x="377788" y="5860674"/>
            <a:ext cx="8352928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que en él cree, no es condenado; pero el que no cree, ya ha sido condenado, porque no ha creído en el nombre del unigénito Hijo de Dios.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398DB9-91F6-1E1C-D8B5-8B4814600EF9}"/>
              </a:ext>
            </a:extLst>
          </p:cNvPr>
          <p:cNvSpPr txBox="1"/>
          <p:nvPr/>
        </p:nvSpPr>
        <p:spPr>
          <a:xfrm>
            <a:off x="6881768" y="4331404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del diablo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994CE8-9B0A-4B34-6C63-DFB22CE89B2E}"/>
              </a:ext>
            </a:extLst>
          </p:cNvPr>
          <p:cNvSpPr txBox="1"/>
          <p:nvPr/>
        </p:nvSpPr>
        <p:spPr>
          <a:xfrm>
            <a:off x="4607208" y="367710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705325-EB5F-D6E8-C309-DD024EB09D60}"/>
              </a:ext>
            </a:extLst>
          </p:cNvPr>
          <p:cNvSpPr txBox="1"/>
          <p:nvPr/>
        </p:nvSpPr>
        <p:spPr>
          <a:xfrm>
            <a:off x="6874664" y="3677100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674C96-C19B-EAF7-207B-363E1B50F625}"/>
              </a:ext>
            </a:extLst>
          </p:cNvPr>
          <p:cNvSpPr txBox="1"/>
          <p:nvPr/>
        </p:nvSpPr>
        <p:spPr>
          <a:xfrm>
            <a:off x="4607496" y="333764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1D4F48-981E-2110-9609-5651D8DDE311}"/>
              </a:ext>
            </a:extLst>
          </p:cNvPr>
          <p:cNvSpPr txBox="1"/>
          <p:nvPr/>
        </p:nvSpPr>
        <p:spPr>
          <a:xfrm>
            <a:off x="4607208" y="299695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D162055-D03E-D5B3-5BD2-9629F6A57342}"/>
              </a:ext>
            </a:extLst>
          </p:cNvPr>
          <p:cNvSpPr txBox="1"/>
          <p:nvPr/>
        </p:nvSpPr>
        <p:spPr>
          <a:xfrm>
            <a:off x="4607496" y="265750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75262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B67AE-5865-76DC-A60F-D1F59B98B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24D60B6-1838-B31B-0217-67EBAC1C4A9E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529E7D2-7CE4-C3E8-756A-FA9E12EBA8F4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5F5C55-6BBB-7F99-37A9-59782E25F742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F84F2A-D41A-3613-6D91-8A07509F4F2D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2B4DF4-60A1-D3EF-FDA8-C63FB1C3FA7F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E42008-5E60-BB21-7EFF-514390ADB48A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2FF1D401-BE04-5A46-3ECF-A964C3F526C7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52AC6E1A-7D2E-D6B8-355B-072A84F2953F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E4D54-BE09-38C5-544C-7D7DED7C0354}"/>
              </a:ext>
            </a:extLst>
          </p:cNvPr>
          <p:cNvSpPr txBox="1"/>
          <p:nvPr/>
        </p:nvSpPr>
        <p:spPr>
          <a:xfrm>
            <a:off x="4606412" y="398049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E64A4C-A4C8-57E5-EEB7-5674AF08B1BF}"/>
              </a:ext>
            </a:extLst>
          </p:cNvPr>
          <p:cNvSpPr txBox="1"/>
          <p:nvPr/>
        </p:nvSpPr>
        <p:spPr>
          <a:xfrm>
            <a:off x="6868356" y="397494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5B5026-7CAC-139F-AD35-BC30CF119A38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8CE5E6BF-A09A-833A-8EC8-5C441E580AD4}"/>
              </a:ext>
            </a:extLst>
          </p:cNvPr>
          <p:cNvSpPr txBox="1"/>
          <p:nvPr/>
        </p:nvSpPr>
        <p:spPr>
          <a:xfrm>
            <a:off x="3059832" y="533744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146E795C-D3F0-3DAC-EA93-0CB9A1067772}"/>
              </a:ext>
            </a:extLst>
          </p:cNvPr>
          <p:cNvSpPr txBox="1"/>
          <p:nvPr/>
        </p:nvSpPr>
        <p:spPr>
          <a:xfrm>
            <a:off x="377788" y="5860674"/>
            <a:ext cx="8352928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que en él cree, no es condenado;</a:t>
            </a:r>
            <a:r>
              <a:rPr lang="es-ES" sz="2400" dirty="0">
                <a:latin typeface="Calibri"/>
              </a:rPr>
              <a:t> pero el que no cree, ya ha sido condenado, porque no ha creído en el nombre del unigénito Hijo de Dios.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3A4234-D60B-29B0-FBD3-046A75DB8A76}"/>
              </a:ext>
            </a:extLst>
          </p:cNvPr>
          <p:cNvSpPr txBox="1"/>
          <p:nvPr/>
        </p:nvSpPr>
        <p:spPr>
          <a:xfrm>
            <a:off x="6881768" y="4331404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del diablo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75325D-866B-FC91-8BB2-9C584CBE4F33}"/>
              </a:ext>
            </a:extLst>
          </p:cNvPr>
          <p:cNvSpPr txBox="1"/>
          <p:nvPr/>
        </p:nvSpPr>
        <p:spPr>
          <a:xfrm>
            <a:off x="4609964" y="4667875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 condenado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FC60E6-7646-DE89-9159-DCE1B5F465B2}"/>
              </a:ext>
            </a:extLst>
          </p:cNvPr>
          <p:cNvSpPr txBox="1"/>
          <p:nvPr/>
        </p:nvSpPr>
        <p:spPr>
          <a:xfrm>
            <a:off x="4607208" y="367710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E5FCD0-EFA6-82CF-BDBC-827B96C939CF}"/>
              </a:ext>
            </a:extLst>
          </p:cNvPr>
          <p:cNvSpPr txBox="1"/>
          <p:nvPr/>
        </p:nvSpPr>
        <p:spPr>
          <a:xfrm>
            <a:off x="6874664" y="3677100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BD13A7-F051-C13A-7E90-85A45C1F499D}"/>
              </a:ext>
            </a:extLst>
          </p:cNvPr>
          <p:cNvSpPr txBox="1"/>
          <p:nvPr/>
        </p:nvSpPr>
        <p:spPr>
          <a:xfrm>
            <a:off x="4607496" y="333764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D818D0-09AA-CEF2-4193-6FD616DD4C8B}"/>
              </a:ext>
            </a:extLst>
          </p:cNvPr>
          <p:cNvSpPr txBox="1"/>
          <p:nvPr/>
        </p:nvSpPr>
        <p:spPr>
          <a:xfrm>
            <a:off x="4607208" y="299695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681910-D1D0-BFF7-1986-0A7C0DD7ECC2}"/>
              </a:ext>
            </a:extLst>
          </p:cNvPr>
          <p:cNvSpPr txBox="1"/>
          <p:nvPr/>
        </p:nvSpPr>
        <p:spPr>
          <a:xfrm>
            <a:off x="4607496" y="265750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314399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FEA25-431E-38E4-D06B-42A358BF1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666D3287-5CA0-727D-B5A0-6F5B8974922F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8BDD2A2-3BF3-8ED6-36CC-2E61EE50B879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D001B3-10B0-8928-1967-04C593D32CFF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435CC4-1647-359C-CF40-BC12DECF4C55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E7BD6B-A730-5DE3-BB8D-BAED3A0AF743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A93331-8EAE-DCBF-7870-55BA6DEF5D51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7FDB7CD1-8F0D-8EBF-39A9-8A229C14A020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87D6B3D4-E9C4-1ED9-D9BC-6DDAC68B9C41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935976-386F-A97A-1447-D18DD642AB30}"/>
              </a:ext>
            </a:extLst>
          </p:cNvPr>
          <p:cNvSpPr txBox="1"/>
          <p:nvPr/>
        </p:nvSpPr>
        <p:spPr>
          <a:xfrm>
            <a:off x="4606412" y="398049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171E7C-D9C1-C1DD-7636-0C1ADF571A32}"/>
              </a:ext>
            </a:extLst>
          </p:cNvPr>
          <p:cNvSpPr txBox="1"/>
          <p:nvPr/>
        </p:nvSpPr>
        <p:spPr>
          <a:xfrm>
            <a:off x="6868356" y="397494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B959FA-DBD4-A852-EB1B-4D567D513B74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EFDF542A-DC2C-349A-4F67-F54FF02A1FC3}"/>
              </a:ext>
            </a:extLst>
          </p:cNvPr>
          <p:cNvSpPr txBox="1"/>
          <p:nvPr/>
        </p:nvSpPr>
        <p:spPr>
          <a:xfrm>
            <a:off x="3059832" y="533744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D792852D-9432-E74F-E8DA-B4150D5AA275}"/>
              </a:ext>
            </a:extLst>
          </p:cNvPr>
          <p:cNvSpPr txBox="1"/>
          <p:nvPr/>
        </p:nvSpPr>
        <p:spPr>
          <a:xfrm>
            <a:off x="377788" y="5860674"/>
            <a:ext cx="8352928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que en él cree, no es condenado;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 que no cree, ya ha sido condenado, porque no ha creído en el nombre del unigénito Hijo de Dios.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6B28DF-51AC-973E-CB95-78F108081379}"/>
              </a:ext>
            </a:extLst>
          </p:cNvPr>
          <p:cNvSpPr txBox="1"/>
          <p:nvPr/>
        </p:nvSpPr>
        <p:spPr>
          <a:xfrm>
            <a:off x="6881768" y="4331404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del diablo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014893-5D82-B48B-DB9E-7A0104066289}"/>
              </a:ext>
            </a:extLst>
          </p:cNvPr>
          <p:cNvSpPr txBox="1"/>
          <p:nvPr/>
        </p:nvSpPr>
        <p:spPr>
          <a:xfrm>
            <a:off x="4609964" y="4667875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 condenado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6F9B80-7FBA-E7A5-F618-E65058747278}"/>
              </a:ext>
            </a:extLst>
          </p:cNvPr>
          <p:cNvSpPr txBox="1"/>
          <p:nvPr/>
        </p:nvSpPr>
        <p:spPr>
          <a:xfrm>
            <a:off x="6881768" y="467640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condenado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B1D686-629C-6560-6BBB-EB8A31CB2CCF}"/>
              </a:ext>
            </a:extLst>
          </p:cNvPr>
          <p:cNvSpPr txBox="1"/>
          <p:nvPr/>
        </p:nvSpPr>
        <p:spPr>
          <a:xfrm>
            <a:off x="4607208" y="367710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C40DBC-4D81-4F4A-1D66-5BF9E567098F}"/>
              </a:ext>
            </a:extLst>
          </p:cNvPr>
          <p:cNvSpPr txBox="1"/>
          <p:nvPr/>
        </p:nvSpPr>
        <p:spPr>
          <a:xfrm>
            <a:off x="6874664" y="3677100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2A420DC-A62A-379D-216A-1C282A3C365A}"/>
              </a:ext>
            </a:extLst>
          </p:cNvPr>
          <p:cNvSpPr txBox="1"/>
          <p:nvPr/>
        </p:nvSpPr>
        <p:spPr>
          <a:xfrm>
            <a:off x="4607496" y="333764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A7B5F8-CF67-3EE9-2956-1C8C8B6762F8}"/>
              </a:ext>
            </a:extLst>
          </p:cNvPr>
          <p:cNvSpPr txBox="1"/>
          <p:nvPr/>
        </p:nvSpPr>
        <p:spPr>
          <a:xfrm>
            <a:off x="4607208" y="299695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3989A5-8D1A-2954-E95F-72AD4B8C4594}"/>
              </a:ext>
            </a:extLst>
          </p:cNvPr>
          <p:cNvSpPr txBox="1"/>
          <p:nvPr/>
        </p:nvSpPr>
        <p:spPr>
          <a:xfrm>
            <a:off x="4607496" y="265750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147121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0EB0F-EF34-C197-E2F7-499AC33AE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3B77A94-A8FE-454C-6593-A9F9B0B8C73C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9C92CB35-DB07-6BF6-D18F-A640573D7987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0CF4DD-E72D-34BB-D5E7-A1CFAE4135DA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4C0D34-AB89-39EB-7768-C47C87FA14F4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10877A-0D3B-224F-67E5-E1DA7F23744F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1E3ACD2-B810-56FE-D0A2-4EC6FFB67400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D3BBAC34-3025-0F27-C157-4133E81CA32C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AE8E4FE8-314D-B537-0EC5-8D7E78454018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B23E0-56A1-1F0C-C87C-F21EBD89E9CA}"/>
              </a:ext>
            </a:extLst>
          </p:cNvPr>
          <p:cNvSpPr txBox="1"/>
          <p:nvPr/>
        </p:nvSpPr>
        <p:spPr>
          <a:xfrm>
            <a:off x="4606412" y="398049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B34182-7310-B19D-BB8B-EC934B4AB0AF}"/>
              </a:ext>
            </a:extLst>
          </p:cNvPr>
          <p:cNvSpPr txBox="1"/>
          <p:nvPr/>
        </p:nvSpPr>
        <p:spPr>
          <a:xfrm>
            <a:off x="6868356" y="397494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394EE6-60C8-057A-5533-14A620BD62A1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77224190-F308-C636-4936-D07E03D41D89}"/>
              </a:ext>
            </a:extLst>
          </p:cNvPr>
          <p:cNvSpPr txBox="1"/>
          <p:nvPr/>
        </p:nvSpPr>
        <p:spPr>
          <a:xfrm>
            <a:off x="3059832" y="548063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3:36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E566BE37-7FA0-5FE4-1134-58892A4874CD}"/>
              </a:ext>
            </a:extLst>
          </p:cNvPr>
          <p:cNvSpPr txBox="1"/>
          <p:nvPr/>
        </p:nvSpPr>
        <p:spPr>
          <a:xfrm>
            <a:off x="377788" y="6060935"/>
            <a:ext cx="8352928" cy="667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que cree en el Hijo tiene vida eterna; pero el que rehúsa creer en el Hijo no verá la vida, sino que la ira de Dios está sobre él.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AD9BDD-1739-E18C-7D71-8D9B845C2C65}"/>
              </a:ext>
            </a:extLst>
          </p:cNvPr>
          <p:cNvSpPr txBox="1"/>
          <p:nvPr/>
        </p:nvSpPr>
        <p:spPr>
          <a:xfrm>
            <a:off x="6881768" y="4331404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del diablo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F2CCC2-E111-D33C-5F83-417ED613028B}"/>
              </a:ext>
            </a:extLst>
          </p:cNvPr>
          <p:cNvSpPr txBox="1"/>
          <p:nvPr/>
        </p:nvSpPr>
        <p:spPr>
          <a:xfrm>
            <a:off x="4609964" y="4667875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 condenado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3D678E-CC54-A268-3E03-FE7FC3DE195C}"/>
              </a:ext>
            </a:extLst>
          </p:cNvPr>
          <p:cNvSpPr txBox="1"/>
          <p:nvPr/>
        </p:nvSpPr>
        <p:spPr>
          <a:xfrm>
            <a:off x="6881768" y="467640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condenado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7B845B-EF7F-351A-7B47-ECE518A1A817}"/>
              </a:ext>
            </a:extLst>
          </p:cNvPr>
          <p:cNvSpPr txBox="1"/>
          <p:nvPr/>
        </p:nvSpPr>
        <p:spPr>
          <a:xfrm>
            <a:off x="4607208" y="367710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74CAA3-AF81-810A-3CC4-E0105F92D694}"/>
              </a:ext>
            </a:extLst>
          </p:cNvPr>
          <p:cNvSpPr txBox="1"/>
          <p:nvPr/>
        </p:nvSpPr>
        <p:spPr>
          <a:xfrm>
            <a:off x="6874664" y="3677100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531BA6-3658-6031-C16A-7CDE002BD0D9}"/>
              </a:ext>
            </a:extLst>
          </p:cNvPr>
          <p:cNvSpPr txBox="1"/>
          <p:nvPr/>
        </p:nvSpPr>
        <p:spPr>
          <a:xfrm>
            <a:off x="4607496" y="333764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8F6FBA-9EFA-2A0A-DB5B-2EF8CE8FB7BE}"/>
              </a:ext>
            </a:extLst>
          </p:cNvPr>
          <p:cNvSpPr txBox="1"/>
          <p:nvPr/>
        </p:nvSpPr>
        <p:spPr>
          <a:xfrm>
            <a:off x="4607208" y="299695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A6DB3C-B437-BAB0-A134-DB5235A75EC0}"/>
              </a:ext>
            </a:extLst>
          </p:cNvPr>
          <p:cNvSpPr txBox="1"/>
          <p:nvPr/>
        </p:nvSpPr>
        <p:spPr>
          <a:xfrm>
            <a:off x="4607496" y="265750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395387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2D70B-DF44-AFE8-B221-6F6509D88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5E2CD51-E1A6-F753-6625-64CE4FD11178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F7D24B7-A8FE-09D7-24A2-DB88A163DA8F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076F2E-F214-5747-0716-B4C3CCCDFE51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B2188B-3C3B-6858-E711-5800E4249AE5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743AF0-25DC-00DF-14E4-1FA4AF3A06E9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7C9DE3-1476-C046-C272-E4C8670A0E58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338A8396-9E87-1527-EFB5-6C645AA74473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523B6861-5971-8994-EA21-D56B54E5689E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71AC56-D54F-A803-2701-E2E9C66AAEA7}"/>
              </a:ext>
            </a:extLst>
          </p:cNvPr>
          <p:cNvSpPr txBox="1"/>
          <p:nvPr/>
        </p:nvSpPr>
        <p:spPr>
          <a:xfrm>
            <a:off x="4606412" y="398049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06E140-90AE-B678-6395-0E3D66EAB934}"/>
              </a:ext>
            </a:extLst>
          </p:cNvPr>
          <p:cNvSpPr txBox="1"/>
          <p:nvPr/>
        </p:nvSpPr>
        <p:spPr>
          <a:xfrm>
            <a:off x="6868356" y="397494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AD72D1-7892-4CED-737C-3C1A6EB527B2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31F6252D-2EB3-7E2E-B254-F3F26EE25CEB}"/>
              </a:ext>
            </a:extLst>
          </p:cNvPr>
          <p:cNvSpPr txBox="1"/>
          <p:nvPr/>
        </p:nvSpPr>
        <p:spPr>
          <a:xfrm>
            <a:off x="3059832" y="548063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3:36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E27B834F-325B-9992-02E2-01F33DBBE07B}"/>
              </a:ext>
            </a:extLst>
          </p:cNvPr>
          <p:cNvSpPr txBox="1"/>
          <p:nvPr/>
        </p:nvSpPr>
        <p:spPr>
          <a:xfrm>
            <a:off x="377788" y="6060935"/>
            <a:ext cx="8352928" cy="667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que cree en el Hijo tiene vida eterna;</a:t>
            </a:r>
            <a:r>
              <a:rPr lang="es-ES" sz="2400" dirty="0">
                <a:latin typeface="Calibri"/>
              </a:rPr>
              <a:t> pero el que rehúsa creer en el Hijo no verá la vida, sino que la ira de Dios está sobre él.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920919-8582-D8F7-2222-0DA8BDA6EBCD}"/>
              </a:ext>
            </a:extLst>
          </p:cNvPr>
          <p:cNvSpPr txBox="1"/>
          <p:nvPr/>
        </p:nvSpPr>
        <p:spPr>
          <a:xfrm>
            <a:off x="6881768" y="4331404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del diablo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060CC5-8A0A-D6F4-E375-725C6EA33C85}"/>
              </a:ext>
            </a:extLst>
          </p:cNvPr>
          <p:cNvSpPr txBox="1"/>
          <p:nvPr/>
        </p:nvSpPr>
        <p:spPr>
          <a:xfrm>
            <a:off x="4609964" y="4667875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 condenado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181714-B219-854B-BE73-58FECEB85E37}"/>
              </a:ext>
            </a:extLst>
          </p:cNvPr>
          <p:cNvSpPr txBox="1"/>
          <p:nvPr/>
        </p:nvSpPr>
        <p:spPr>
          <a:xfrm>
            <a:off x="6881768" y="467640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condenado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0631B5-5BA3-DC96-C743-D289C31E1101}"/>
              </a:ext>
            </a:extLst>
          </p:cNvPr>
          <p:cNvSpPr txBox="1"/>
          <p:nvPr/>
        </p:nvSpPr>
        <p:spPr>
          <a:xfrm>
            <a:off x="4606412" y="5012725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Tiene vida eterna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5749C6-57E7-8510-298E-577979635993}"/>
              </a:ext>
            </a:extLst>
          </p:cNvPr>
          <p:cNvSpPr txBox="1"/>
          <p:nvPr/>
        </p:nvSpPr>
        <p:spPr>
          <a:xfrm>
            <a:off x="4607208" y="367710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209E32F-B75C-B2A9-C0AF-6B3AC2EC3B47}"/>
              </a:ext>
            </a:extLst>
          </p:cNvPr>
          <p:cNvSpPr txBox="1"/>
          <p:nvPr/>
        </p:nvSpPr>
        <p:spPr>
          <a:xfrm>
            <a:off x="6874664" y="3677100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F2791A-B807-CC4B-6E3A-6A0A6D1096BA}"/>
              </a:ext>
            </a:extLst>
          </p:cNvPr>
          <p:cNvSpPr txBox="1"/>
          <p:nvPr/>
        </p:nvSpPr>
        <p:spPr>
          <a:xfrm>
            <a:off x="4607496" y="333764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54C501-920A-C13D-14A6-7CCE6EC6AB5C}"/>
              </a:ext>
            </a:extLst>
          </p:cNvPr>
          <p:cNvSpPr txBox="1"/>
          <p:nvPr/>
        </p:nvSpPr>
        <p:spPr>
          <a:xfrm>
            <a:off x="4607208" y="299695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5DA1CA9-C446-539F-1D04-F57C3BFFD476}"/>
              </a:ext>
            </a:extLst>
          </p:cNvPr>
          <p:cNvSpPr txBox="1"/>
          <p:nvPr/>
        </p:nvSpPr>
        <p:spPr>
          <a:xfrm>
            <a:off x="4607496" y="265750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342396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C3ADE-B0BF-1E53-166B-55949FD79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D720F7C6-4EED-03CA-E5BD-230A738B446A}"/>
              </a:ext>
            </a:extLst>
          </p:cNvPr>
          <p:cNvSpPr txBox="1"/>
          <p:nvPr/>
        </p:nvSpPr>
        <p:spPr>
          <a:xfrm>
            <a:off x="6804248" y="5021402"/>
            <a:ext cx="238416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tendrá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vida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eterna</a:t>
            </a:r>
          </a:p>
        </p:txBody>
      </p:sp>
      <p:sp>
        <p:nvSpPr>
          <p:cNvPr id="4" name="1 CuadroTexto">
            <a:extLst>
              <a:ext uri="{FF2B5EF4-FFF2-40B4-BE49-F238E27FC236}">
                <a16:creationId xmlns:a16="http://schemas.microsoft.com/office/drawing/2014/main" id="{785B283A-7276-F39B-9A38-E4D6BD61DB97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361EDDF-E4BF-79E0-D9B8-175C654D20BF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BD8650-750E-3ABB-2899-7E1D7316CC4B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34BB93-818E-2E2B-708F-214D7B578AAC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792E12-E5B3-C954-FBEB-56740294DA56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497391-41A7-4EB9-3528-7196413E56E3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CB4CBBFD-5964-50EC-68B6-90B481C16DFD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DA305178-054C-EF82-FCB4-88F5AF3D3732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08A3DE-EBFD-0B37-C0F9-3DC9800485E4}"/>
              </a:ext>
            </a:extLst>
          </p:cNvPr>
          <p:cNvSpPr txBox="1"/>
          <p:nvPr/>
        </p:nvSpPr>
        <p:spPr>
          <a:xfrm>
            <a:off x="4606412" y="398049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31542B-0A1B-A563-BDFC-BCD1F13E96E4}"/>
              </a:ext>
            </a:extLst>
          </p:cNvPr>
          <p:cNvSpPr txBox="1"/>
          <p:nvPr/>
        </p:nvSpPr>
        <p:spPr>
          <a:xfrm>
            <a:off x="6868356" y="397494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4A86BE-F526-7F77-E63C-56850EF09026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B74CF1FA-C9E3-E3A6-6543-5FDDA22F1123}"/>
              </a:ext>
            </a:extLst>
          </p:cNvPr>
          <p:cNvSpPr txBox="1"/>
          <p:nvPr/>
        </p:nvSpPr>
        <p:spPr>
          <a:xfrm>
            <a:off x="3059832" y="5480632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3:36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7FE73A9E-C615-2A50-CDFF-E786F3186E6E}"/>
              </a:ext>
            </a:extLst>
          </p:cNvPr>
          <p:cNvSpPr txBox="1"/>
          <p:nvPr/>
        </p:nvSpPr>
        <p:spPr>
          <a:xfrm>
            <a:off x="377788" y="6060935"/>
            <a:ext cx="8352928" cy="667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que cree en el Hijo tiene vida eterna;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 que rehúsa creer en el Hijo no verá la vida, sino que la ira de Dios está sobre él.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3C4DD5-CA74-8F72-AC73-D093F79FE790}"/>
              </a:ext>
            </a:extLst>
          </p:cNvPr>
          <p:cNvSpPr txBox="1"/>
          <p:nvPr/>
        </p:nvSpPr>
        <p:spPr>
          <a:xfrm>
            <a:off x="6881768" y="4331404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del diablo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CAF94D-DBB5-07CB-7924-2A0FEA1D42F3}"/>
              </a:ext>
            </a:extLst>
          </p:cNvPr>
          <p:cNvSpPr txBox="1"/>
          <p:nvPr/>
        </p:nvSpPr>
        <p:spPr>
          <a:xfrm>
            <a:off x="4609964" y="4667875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 condenado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FADF4B-1F70-8F90-6067-9A65C443D346}"/>
              </a:ext>
            </a:extLst>
          </p:cNvPr>
          <p:cNvSpPr txBox="1"/>
          <p:nvPr/>
        </p:nvSpPr>
        <p:spPr>
          <a:xfrm>
            <a:off x="6881768" y="467640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condenado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E052E6-9090-8950-116B-B8BC080F3043}"/>
              </a:ext>
            </a:extLst>
          </p:cNvPr>
          <p:cNvSpPr txBox="1"/>
          <p:nvPr/>
        </p:nvSpPr>
        <p:spPr>
          <a:xfrm>
            <a:off x="4606412" y="5012725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Tiene vida eterna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6653E9-02AC-D4C4-9C8D-CC1B3D6B8F9B}"/>
              </a:ext>
            </a:extLst>
          </p:cNvPr>
          <p:cNvSpPr txBox="1"/>
          <p:nvPr/>
        </p:nvSpPr>
        <p:spPr>
          <a:xfrm>
            <a:off x="4607208" y="367710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6AE58E-55FB-978D-27EE-F2448D5549F1}"/>
              </a:ext>
            </a:extLst>
          </p:cNvPr>
          <p:cNvSpPr txBox="1"/>
          <p:nvPr/>
        </p:nvSpPr>
        <p:spPr>
          <a:xfrm>
            <a:off x="6874664" y="3677100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396C16-7BB4-8FAC-6E94-20383168294C}"/>
              </a:ext>
            </a:extLst>
          </p:cNvPr>
          <p:cNvSpPr txBox="1"/>
          <p:nvPr/>
        </p:nvSpPr>
        <p:spPr>
          <a:xfrm>
            <a:off x="4607496" y="333764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39F3D5-3C7A-9725-6646-B30FBDF3B1A1}"/>
              </a:ext>
            </a:extLst>
          </p:cNvPr>
          <p:cNvSpPr txBox="1"/>
          <p:nvPr/>
        </p:nvSpPr>
        <p:spPr>
          <a:xfrm>
            <a:off x="4607208" y="299695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6A98BB-96DD-77A6-411C-ED780D7E70E6}"/>
              </a:ext>
            </a:extLst>
          </p:cNvPr>
          <p:cNvSpPr txBox="1"/>
          <p:nvPr/>
        </p:nvSpPr>
        <p:spPr>
          <a:xfrm>
            <a:off x="4607496" y="265750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296421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FAE57-CEAE-7A74-5381-FFEF4BE7B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38C02C45-4360-9719-AC9C-1BA55CB39C29}"/>
              </a:ext>
            </a:extLst>
          </p:cNvPr>
          <p:cNvSpPr txBox="1"/>
          <p:nvPr/>
        </p:nvSpPr>
        <p:spPr>
          <a:xfrm>
            <a:off x="6804248" y="5021402"/>
            <a:ext cx="238416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tendrá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vida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eterna</a:t>
            </a:r>
          </a:p>
        </p:txBody>
      </p:sp>
      <p:sp>
        <p:nvSpPr>
          <p:cNvPr id="4" name="1 CuadroTexto">
            <a:extLst>
              <a:ext uri="{FF2B5EF4-FFF2-40B4-BE49-F238E27FC236}">
                <a16:creationId xmlns:a16="http://schemas.microsoft.com/office/drawing/2014/main" id="{CF32245E-DB19-DA8D-D3D2-BA4F7FC361AF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8AF5AA5-B1F0-7310-A3A7-C47AB2934CEC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F0231D-2CCC-9247-D7B6-C926CD9516BC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29CB40-1178-40D2-B8DC-BC5739A3A899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93C6B9-A1B5-E7C4-F5B6-4CEECEC6A933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8D317A-47B2-6F68-8782-D7389AB132B2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A95F3462-C2B3-EA56-01E4-BC020E72E7AE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65FD98AF-11A9-E2FE-E48A-2F657FA54E8B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C999BF-3627-7EB5-1526-1C7A816BEA81}"/>
              </a:ext>
            </a:extLst>
          </p:cNvPr>
          <p:cNvSpPr txBox="1"/>
          <p:nvPr/>
        </p:nvSpPr>
        <p:spPr>
          <a:xfrm>
            <a:off x="4606412" y="398049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C7269C-C2EE-859D-1D03-052B242D81E3}"/>
              </a:ext>
            </a:extLst>
          </p:cNvPr>
          <p:cNvSpPr txBox="1"/>
          <p:nvPr/>
        </p:nvSpPr>
        <p:spPr>
          <a:xfrm>
            <a:off x="6868356" y="397494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C74EFE-FEAB-F22A-8BA0-410C64102AAC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583C154-6F90-B71B-C8FA-8EA87972509A}"/>
              </a:ext>
            </a:extLst>
          </p:cNvPr>
          <p:cNvSpPr txBox="1"/>
          <p:nvPr/>
        </p:nvSpPr>
        <p:spPr>
          <a:xfrm>
            <a:off x="3059832" y="538176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2:3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84568EFB-B4E5-C61F-E99F-5D9EE9228A40}"/>
              </a:ext>
            </a:extLst>
          </p:cNvPr>
          <p:cNvSpPr txBox="1"/>
          <p:nvPr/>
        </p:nvSpPr>
        <p:spPr>
          <a:xfrm>
            <a:off x="0" y="5863949"/>
            <a:ext cx="9150816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¿cómo escaparemos nosotros, si descuidamos una salvación tan grande? La cual, habiendo sido anunciada primeramente por el Señor, nos fue confirmada por los que oyeron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84198F-76D6-EBD0-24C5-7B934470F4F0}"/>
              </a:ext>
            </a:extLst>
          </p:cNvPr>
          <p:cNvSpPr txBox="1"/>
          <p:nvPr/>
        </p:nvSpPr>
        <p:spPr>
          <a:xfrm>
            <a:off x="6881768" y="4331404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del diablo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9F8D6E-5773-0F50-F26F-3090A8D06911}"/>
              </a:ext>
            </a:extLst>
          </p:cNvPr>
          <p:cNvSpPr txBox="1"/>
          <p:nvPr/>
        </p:nvSpPr>
        <p:spPr>
          <a:xfrm>
            <a:off x="4609964" y="4667875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 condenado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CB9073-30BB-4BFC-2A61-B7BD4858FD64}"/>
              </a:ext>
            </a:extLst>
          </p:cNvPr>
          <p:cNvSpPr txBox="1"/>
          <p:nvPr/>
        </p:nvSpPr>
        <p:spPr>
          <a:xfrm>
            <a:off x="6881768" y="467640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condenado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7CB716-81D2-BED8-C65E-099DA13078C3}"/>
              </a:ext>
            </a:extLst>
          </p:cNvPr>
          <p:cNvSpPr txBox="1"/>
          <p:nvPr/>
        </p:nvSpPr>
        <p:spPr>
          <a:xfrm>
            <a:off x="4606412" y="5012725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Tiene vida eterna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015965-B943-DDBC-3706-2CC3C7587301}"/>
              </a:ext>
            </a:extLst>
          </p:cNvPr>
          <p:cNvSpPr txBox="1"/>
          <p:nvPr/>
        </p:nvSpPr>
        <p:spPr>
          <a:xfrm>
            <a:off x="4607496" y="26964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F36E8D-B428-B7BB-3BD0-A7FD7C07EBFD}"/>
              </a:ext>
            </a:extLst>
          </p:cNvPr>
          <p:cNvSpPr txBox="1"/>
          <p:nvPr/>
        </p:nvSpPr>
        <p:spPr>
          <a:xfrm>
            <a:off x="4607208" y="367710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726422-D877-CE48-DC01-FE72FAC94E94}"/>
              </a:ext>
            </a:extLst>
          </p:cNvPr>
          <p:cNvSpPr txBox="1"/>
          <p:nvPr/>
        </p:nvSpPr>
        <p:spPr>
          <a:xfrm>
            <a:off x="6874664" y="3677100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2A26ECA-2435-64AE-75FE-75FD49B3FAF4}"/>
              </a:ext>
            </a:extLst>
          </p:cNvPr>
          <p:cNvSpPr txBox="1"/>
          <p:nvPr/>
        </p:nvSpPr>
        <p:spPr>
          <a:xfrm>
            <a:off x="4607496" y="333764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3DEC5EF-B4B7-555A-B10F-173F535F3FF3}"/>
              </a:ext>
            </a:extLst>
          </p:cNvPr>
          <p:cNvSpPr txBox="1"/>
          <p:nvPr/>
        </p:nvSpPr>
        <p:spPr>
          <a:xfrm>
            <a:off x="4607208" y="299695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9992403-78B7-B28D-727B-5EC2C1A6085D}"/>
              </a:ext>
            </a:extLst>
          </p:cNvPr>
          <p:cNvSpPr txBox="1"/>
          <p:nvPr/>
        </p:nvSpPr>
        <p:spPr>
          <a:xfrm>
            <a:off x="4607496" y="265750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267840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12B07-0067-1F3C-E835-91D219781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0AF40262-5526-A1F9-2596-DE4416C9B308}"/>
              </a:ext>
            </a:extLst>
          </p:cNvPr>
          <p:cNvSpPr txBox="1"/>
          <p:nvPr/>
        </p:nvSpPr>
        <p:spPr>
          <a:xfrm>
            <a:off x="6804248" y="5021402"/>
            <a:ext cx="238416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tendrá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vida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eterna</a:t>
            </a:r>
          </a:p>
        </p:txBody>
      </p:sp>
      <p:sp>
        <p:nvSpPr>
          <p:cNvPr id="4" name="1 CuadroTexto">
            <a:extLst>
              <a:ext uri="{FF2B5EF4-FFF2-40B4-BE49-F238E27FC236}">
                <a16:creationId xmlns:a16="http://schemas.microsoft.com/office/drawing/2014/main" id="{8A448443-CB2F-5953-D9B6-1556F4D79510}"/>
              </a:ext>
            </a:extLst>
          </p:cNvPr>
          <p:cNvSpPr txBox="1"/>
          <p:nvPr/>
        </p:nvSpPr>
        <p:spPr>
          <a:xfrm>
            <a:off x="2915816" y="-2738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A3199A03-D33E-C20D-FC5D-90D080F31DBC}"/>
              </a:ext>
            </a:extLst>
          </p:cNvPr>
          <p:cNvSpPr txBox="1"/>
          <p:nvPr/>
        </p:nvSpPr>
        <p:spPr>
          <a:xfrm>
            <a:off x="0" y="404664"/>
            <a:ext cx="9108504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de tal manera amó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Dios al mundo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ha dado a su Hijo unigénito,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para que todo aquel que en él cree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no se pierda, mas tenga vida eterna.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CE1235-2820-6DAC-AEA4-7F67D5855D30}"/>
              </a:ext>
            </a:extLst>
          </p:cNvPr>
          <p:cNvSpPr txBox="1"/>
          <p:nvPr/>
        </p:nvSpPr>
        <p:spPr>
          <a:xfrm>
            <a:off x="4607208" y="1340768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9176FB-184F-CA86-28C8-386B310C5A5E}"/>
              </a:ext>
            </a:extLst>
          </p:cNvPr>
          <p:cNvSpPr txBox="1"/>
          <p:nvPr/>
        </p:nvSpPr>
        <p:spPr>
          <a:xfrm>
            <a:off x="4607496" y="168022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B1453A-B9A1-AF44-8856-4547E17C41B4}"/>
              </a:ext>
            </a:extLst>
          </p:cNvPr>
          <p:cNvSpPr txBox="1"/>
          <p:nvPr/>
        </p:nvSpPr>
        <p:spPr>
          <a:xfrm>
            <a:off x="4607496" y="202521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743F06-04AA-8973-DEC5-6503E3F30AB2}"/>
              </a:ext>
            </a:extLst>
          </p:cNvPr>
          <p:cNvSpPr txBox="1"/>
          <p:nvPr/>
        </p:nvSpPr>
        <p:spPr>
          <a:xfrm>
            <a:off x="4607496" y="234096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E976D261-7F48-699F-904F-4C32968AC23B}"/>
              </a:ext>
            </a:extLst>
          </p:cNvPr>
          <p:cNvSpPr txBox="1"/>
          <p:nvPr/>
        </p:nvSpPr>
        <p:spPr>
          <a:xfrm>
            <a:off x="683568" y="105273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1:9-13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7" name="2 CuadroTexto">
            <a:extLst>
              <a:ext uri="{FF2B5EF4-FFF2-40B4-BE49-F238E27FC236}">
                <a16:creationId xmlns:a16="http://schemas.microsoft.com/office/drawing/2014/main" id="{AD6E8380-DEFC-458A-9A85-C21983F7D2DE}"/>
              </a:ext>
            </a:extLst>
          </p:cNvPr>
          <p:cNvSpPr txBox="1"/>
          <p:nvPr/>
        </p:nvSpPr>
        <p:spPr>
          <a:xfrm>
            <a:off x="70704" y="1484784"/>
            <a:ext cx="4536504" cy="39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Aquella luz verdadera, que alumbra a todo hombre, venía a este mundo.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el mundo estaba, y el mundo por él fue hecho;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pero el mundo no le conoció.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 suyo vino, y los suyos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no le recibieron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Mas a todos los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le recibieron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los que creen en su nombre,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les dio potestad de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ser hechos hijos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los cuales no son engendrados de sangre, ni de voluntad de carne, ni de voluntad de varón,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sino de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0FCA40-DE72-ABFB-2982-D2B0A4788E65}"/>
              </a:ext>
            </a:extLst>
          </p:cNvPr>
          <p:cNvSpPr txBox="1"/>
          <p:nvPr/>
        </p:nvSpPr>
        <p:spPr>
          <a:xfrm>
            <a:off x="4606412" y="398049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Creen en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98EEE6-8B04-1B59-5010-53E30EA809C1}"/>
              </a:ext>
            </a:extLst>
          </p:cNvPr>
          <p:cNvSpPr txBox="1"/>
          <p:nvPr/>
        </p:nvSpPr>
        <p:spPr>
          <a:xfrm>
            <a:off x="6868356" y="397494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creen en Jesús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927AC2-73CD-4B17-9A1F-53F9C60C9034}"/>
              </a:ext>
            </a:extLst>
          </p:cNvPr>
          <p:cNvSpPr txBox="1"/>
          <p:nvPr/>
        </p:nvSpPr>
        <p:spPr>
          <a:xfrm>
            <a:off x="4620620" y="4333821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 Dios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615D2C59-7882-9D31-F393-973E94DE1DE1}"/>
              </a:ext>
            </a:extLst>
          </p:cNvPr>
          <p:cNvSpPr txBox="1"/>
          <p:nvPr/>
        </p:nvSpPr>
        <p:spPr>
          <a:xfrm>
            <a:off x="3059832" y="538176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2:3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4B03CA3B-A8CD-6358-19F9-50A329B4C4CB}"/>
              </a:ext>
            </a:extLst>
          </p:cNvPr>
          <p:cNvSpPr txBox="1"/>
          <p:nvPr/>
        </p:nvSpPr>
        <p:spPr>
          <a:xfrm>
            <a:off x="0" y="5863949"/>
            <a:ext cx="9150816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¿cómo escaparemos nosotros, si descuidamos una salvación tan grande? </a:t>
            </a:r>
            <a:r>
              <a:rPr lang="es-ES" sz="2400" dirty="0">
                <a:latin typeface="Calibri"/>
              </a:rPr>
              <a:t>La cual, habiendo sido anunciada primeramente por el Señor, nos fue confirmada por los que oyeron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C758B2-583D-2344-9B4E-36F907D1879C}"/>
              </a:ext>
            </a:extLst>
          </p:cNvPr>
          <p:cNvSpPr txBox="1"/>
          <p:nvPr/>
        </p:nvSpPr>
        <p:spPr>
          <a:xfrm>
            <a:off x="6881768" y="4331404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hijos del diablo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F3E306-F424-90E5-CD52-A8B8F1DD4FC4}"/>
              </a:ext>
            </a:extLst>
          </p:cNvPr>
          <p:cNvSpPr txBox="1"/>
          <p:nvPr/>
        </p:nvSpPr>
        <p:spPr>
          <a:xfrm>
            <a:off x="4609964" y="4667875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 condenado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7BEF23-F36E-FB7C-13D5-8F5F83421734}"/>
              </a:ext>
            </a:extLst>
          </p:cNvPr>
          <p:cNvSpPr txBox="1"/>
          <p:nvPr/>
        </p:nvSpPr>
        <p:spPr>
          <a:xfrm>
            <a:off x="6881768" y="4676403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condenado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2A3D4F-2F49-03F3-9D10-24AECBDB5701}"/>
              </a:ext>
            </a:extLst>
          </p:cNvPr>
          <p:cNvSpPr txBox="1"/>
          <p:nvPr/>
        </p:nvSpPr>
        <p:spPr>
          <a:xfrm>
            <a:off x="4606412" y="5012725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Tiene vida eterna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7798E96-6B34-CB2D-99E6-14A9E724ACDE}"/>
              </a:ext>
            </a:extLst>
          </p:cNvPr>
          <p:cNvSpPr txBox="1"/>
          <p:nvPr/>
        </p:nvSpPr>
        <p:spPr>
          <a:xfrm>
            <a:off x="4607208" y="3677100"/>
            <a:ext cx="2269048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aceptan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8A692F-A707-707D-B814-68A09B69628B}"/>
              </a:ext>
            </a:extLst>
          </p:cNvPr>
          <p:cNvSpPr txBox="1"/>
          <p:nvPr/>
        </p:nvSpPr>
        <p:spPr>
          <a:xfrm>
            <a:off x="6874664" y="3677100"/>
            <a:ext cx="2269048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le aceptan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01CE834-8CED-4F04-57B6-7945ACEEAE78}"/>
              </a:ext>
            </a:extLst>
          </p:cNvPr>
          <p:cNvSpPr txBox="1"/>
          <p:nvPr/>
        </p:nvSpPr>
        <p:spPr>
          <a:xfrm>
            <a:off x="4607496" y="333764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84F57FB-CAAC-419F-6351-EA5D1D602205}"/>
              </a:ext>
            </a:extLst>
          </p:cNvPr>
          <p:cNvSpPr txBox="1"/>
          <p:nvPr/>
        </p:nvSpPr>
        <p:spPr>
          <a:xfrm>
            <a:off x="4607208" y="299695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luz verdadera alumbra a todo el mundo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79F059-A589-1AB2-D032-D0B40CB8AC70}"/>
              </a:ext>
            </a:extLst>
          </p:cNvPr>
          <p:cNvSpPr txBox="1"/>
          <p:nvPr/>
        </p:nvSpPr>
        <p:spPr>
          <a:xfrm>
            <a:off x="4607496" y="265750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</p:spTree>
    <p:extLst>
      <p:ext uri="{BB962C8B-B14F-4D97-AF65-F5344CB8AC3E}">
        <p14:creationId xmlns:p14="http://schemas.microsoft.com/office/powerpoint/2010/main" val="42768281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2475-17AC-D74D-3390-9E01C5E6E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54792E2A-6A16-F198-460E-18265AE1804C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C5A338-B557-C070-A1C8-751376EC78F7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0096BB-64A0-D816-07A8-776DA04AD8AF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2B6F4A-BB8E-9C74-89A1-864E0F1CBE54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15A28CD-85CA-32D1-5E99-1B6C813E26EB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2DA893-2CFA-7DC3-29C3-4C7AF695D93B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C6E21F2F-7854-CBED-E3F9-760C070FF4D6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05A5E13C-464B-8EDA-26A9-FFCF4A97B1C8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aquel Verbo fue hecho carne, y habitó entre nosotros (y vimos su gloria, gloria como del unigénito del Padre), lleno de gracia y de verdad. </a:t>
            </a:r>
          </a:p>
        </p:txBody>
      </p:sp>
    </p:spTree>
    <p:extLst>
      <p:ext uri="{BB962C8B-B14F-4D97-AF65-F5344CB8AC3E}">
        <p14:creationId xmlns:p14="http://schemas.microsoft.com/office/powerpoint/2010/main" val="374974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5EC3E-9D29-A506-A619-2743B3376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ED33AFC-DE7E-9F8C-78E0-E9CE0ED7AC8D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175C71-5D9A-7801-361B-339542E0DA48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271AEC-7A30-D6F6-320D-CA31E100D002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38DEA4-16BD-D524-1B0F-7D52683AAC00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DFB63D0-4321-F6D3-D6C2-06EB18553B16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41AED1-C9C1-4DF0-2087-476982452676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4048980-21A4-2B87-F11C-EC39A4294DB7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E820116D-8203-2599-038A-8C4AB559EE8B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y habitó entre nosotros </a:t>
            </a:r>
            <a:r>
              <a:rPr lang="es-ES" sz="2400" dirty="0">
                <a:latin typeface="Calibri"/>
              </a:rPr>
              <a:t>(y vimos su gloria, gloria como del unigénito del Padre), lleno de gracia y de verdad.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DC07F9-8138-F290-BD49-DBB9FE4634BC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022002-BE7A-0413-212D-8F4B4523B6F4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C5E7B8-AC19-7C57-00F0-9A7831C57275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AF1829-C5F6-9E55-223C-195EFA564D58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27E206-E457-01FA-44BE-389121674148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BD5232-357D-063B-1624-DF58C6E834F4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</p:spTree>
    <p:extLst>
      <p:ext uri="{BB962C8B-B14F-4D97-AF65-F5344CB8AC3E}">
        <p14:creationId xmlns:p14="http://schemas.microsoft.com/office/powerpoint/2010/main" val="347501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EC33A-8D03-3705-72F5-B32542CC9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A900894-62EE-B2F5-E89F-122DBAF9D906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1381C3-C73F-74BE-C8B9-84FD7E0FAC5A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E8D03D-D766-3E02-5514-96E64F1A3E94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F2DA6E-92D8-78EC-759A-603CD0121350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E7E2F9C-A4E6-CF25-C65D-D205E9BA1E64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D78477-208D-AEF0-CEA3-B3D6CCE1368C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F9D8166-5746-06EB-4CF1-ED9EB2C8C60E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0D910592-1AC0-1400-22B6-14274A765CFD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y habitó entre nosotros </a:t>
            </a:r>
            <a:r>
              <a:rPr lang="es-ES" sz="2400" dirty="0">
                <a:latin typeface="Calibri"/>
              </a:rPr>
              <a:t>(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vimos su gloria</a:t>
            </a:r>
            <a:r>
              <a:rPr lang="es-ES" sz="2400" dirty="0">
                <a:latin typeface="Calibri"/>
              </a:rPr>
              <a:t>, gloria como del unigénito del Padre), lleno de gracia y de verdad.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F8BBC7-0C4A-B07D-F258-38ECC415D122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833DC8-9DF9-E347-0B82-9F77C2C168E0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C45289-F0E7-E836-4206-1C810AB23D28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09E769-1179-4C9C-9CD9-5409E8472168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F7098C-D008-E7A4-0F34-DDE6B5C981AC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0DFF0E-9E5F-89F2-2912-3C2CA183FC8E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8F0480-1079-5037-6AF9-69E7AECEB16A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</p:spTree>
    <p:extLst>
      <p:ext uri="{BB962C8B-B14F-4D97-AF65-F5344CB8AC3E}">
        <p14:creationId xmlns:p14="http://schemas.microsoft.com/office/powerpoint/2010/main" val="103430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DC46A-3119-9DD0-0CB6-7B520013D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4C1A2D8-7058-E3FA-2C11-68D1B1AC4DBF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2ECBFE-5D8F-A934-18C6-A292765DDFED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D1D18C-D6F0-1F6A-E19E-2A5FD6F50CBB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F07B35-3192-6CB6-2C1A-86E5A6D5A835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C206FA1-94AD-9B82-953D-0B66BCE7E20F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F1415C-9342-1862-4C96-777DCE6DEAA2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BD89939D-F529-92DF-AE96-79303E1CBE78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88530BA-B321-F1D7-A456-C275ED701580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y habitó entre nosotros </a:t>
            </a:r>
            <a:r>
              <a:rPr lang="es-ES" sz="2400" dirty="0">
                <a:latin typeface="Calibri"/>
              </a:rPr>
              <a:t>(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vimos su gloria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gloria como del unigénito del Padre)</a:t>
            </a:r>
            <a:r>
              <a:rPr lang="es-ES" sz="2400" dirty="0">
                <a:latin typeface="Calibri"/>
              </a:rPr>
              <a:t>, lleno de gracia y de verdad.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224D92-BFF5-5C25-5D78-2E220C5A0726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5A4E34-D893-ACC9-EEF9-FAF6AEFE6C1F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E1BF8-27D8-A63B-F13A-12FEF76B17B7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8214B3-5D5D-2679-7B5A-3F2AA0A7BF44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8A1A12-69D4-F008-D782-2E256E62DD83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EB9717-951A-4B85-F313-D63103D47D61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BD5E3A-B512-CC63-7DB9-A9642D81063C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7EB9DB-0D59-FE6A-741E-8411F61E576A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37859926-B6F6-A3E7-9A03-0826BDA03278}"/>
              </a:ext>
            </a:extLst>
          </p:cNvPr>
          <p:cNvSpPr txBox="1"/>
          <p:nvPr/>
        </p:nvSpPr>
        <p:spPr>
          <a:xfrm>
            <a:off x="640702" y="181350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7:30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FE76334C-C788-65EC-E483-09EB5BA69531}"/>
              </a:ext>
            </a:extLst>
          </p:cNvPr>
          <p:cNvSpPr txBox="1"/>
          <p:nvPr/>
        </p:nvSpPr>
        <p:spPr>
          <a:xfrm>
            <a:off x="0" y="2272353"/>
            <a:ext cx="4716016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procuraban prenderle; pero ninguno le echó mano, porque aún no había llegado su hora. </a:t>
            </a:r>
          </a:p>
        </p:txBody>
      </p:sp>
    </p:spTree>
    <p:extLst>
      <p:ext uri="{BB962C8B-B14F-4D97-AF65-F5344CB8AC3E}">
        <p14:creationId xmlns:p14="http://schemas.microsoft.com/office/powerpoint/2010/main" val="246774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685C5-19D8-A9EE-76FC-876D8FD06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3328FBDC-938C-6D44-533C-01AFD26797A3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1A56E0-2986-7155-C7DF-864FF861C647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95A16E-362A-2529-A56D-3BED827EF3F8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A86DE4-FEA4-F380-3E65-2DB8214CB25B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47BD10D-C74A-96F5-8172-F2B80C980AC1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EFB917-A462-7C93-398B-7706D7977259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A5CED899-FEF0-9186-24C7-D112A7CE058B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96BF4820-A1D9-5A28-7D88-D682D415F97D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y habitó entre nosotros </a:t>
            </a:r>
            <a:r>
              <a:rPr lang="es-ES" sz="2400" dirty="0">
                <a:latin typeface="Calibri"/>
              </a:rPr>
              <a:t>(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vimos su gloria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gloria como del unigénito del Padre)</a:t>
            </a:r>
            <a:r>
              <a:rPr lang="es-ES" sz="2400" dirty="0">
                <a:latin typeface="Calibri"/>
              </a:rPr>
              <a:t>, lleno de gracia y de verdad.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24C192-4533-BC5F-6E61-C7C19CA4F019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9A425D-65B9-5A32-14E7-BDE218D2C86C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B03CE7-50F6-8AC4-875F-67862156790E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F161B1-DEB2-2837-B354-C765490982BB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27E09F-BBD0-B89D-302C-1B024DEA33B1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6822B9-F291-4E3E-4485-3C0949E13F3E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8B679A-4CBD-652F-8829-DE54D5705E28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4B69CD-AF9B-1652-73FA-39104FE7A072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8A0EBD2A-43FD-5A46-6A5E-5E1E3E9B6B85}"/>
              </a:ext>
            </a:extLst>
          </p:cNvPr>
          <p:cNvSpPr txBox="1"/>
          <p:nvPr/>
        </p:nvSpPr>
        <p:spPr>
          <a:xfrm>
            <a:off x="640702" y="181350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7:30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6642DEDC-9395-EAB5-3731-2F1295578520}"/>
              </a:ext>
            </a:extLst>
          </p:cNvPr>
          <p:cNvSpPr txBox="1"/>
          <p:nvPr/>
        </p:nvSpPr>
        <p:spPr>
          <a:xfrm>
            <a:off x="0" y="2272353"/>
            <a:ext cx="4716016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procuraban prenderle; </a:t>
            </a:r>
            <a:r>
              <a:rPr lang="es-ES" sz="2400" dirty="0">
                <a:latin typeface="Calibri"/>
              </a:rPr>
              <a:t>pero ninguno le echó mano, porque aún no había llegado su hora. </a:t>
            </a:r>
          </a:p>
        </p:txBody>
      </p:sp>
    </p:spTree>
    <p:extLst>
      <p:ext uri="{BB962C8B-B14F-4D97-AF65-F5344CB8AC3E}">
        <p14:creationId xmlns:p14="http://schemas.microsoft.com/office/powerpoint/2010/main" val="25961382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206BD-366C-1A90-6147-1BEDF9AD2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C1440255-87FE-FA5A-0D1D-17939766FAC8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D8CDA6-A927-B24A-02D0-32785A774203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743DF1-4B9B-1BBA-CF05-E496A75DF7DE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71ACE0-20E9-7F9B-A700-B5BFFE59B77E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613101-ABA1-8851-6902-5DCDC4068FCF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B84668-CFD3-147B-AEDC-3C2CE16AF796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F95CD870-ADEF-DDD0-5803-8051A3B6B1B6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10E455BF-DA65-318A-55A1-860A3EF1A0A4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y habitó entre nosotros </a:t>
            </a:r>
            <a:r>
              <a:rPr lang="es-ES" sz="2400" dirty="0">
                <a:latin typeface="Calibri"/>
              </a:rPr>
              <a:t>(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vimos su gloria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gloria como del unigénito del Padre)</a:t>
            </a:r>
            <a:r>
              <a:rPr lang="es-ES" sz="2400" dirty="0">
                <a:latin typeface="Calibri"/>
              </a:rPr>
              <a:t>, lleno de gracia y de verdad.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7B17DE-C93B-56BB-96EE-4C03C6DB130F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99593B-3F6F-E3CC-A88B-0DE2774F8B10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88FCA2-CDB3-E6C7-1FD4-B5A22D3DCDB6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4DB276-1189-2734-9FB2-772BC03232F0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105B6F-A91E-19FF-3D69-98610722594D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AA7C50-0DC0-AB53-CC44-20F7289347D0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FD4746-6F2F-225A-E33F-A557FDEF72CE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A1177A-4885-5C1F-454C-7D52A97458C0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A6777B17-ACA0-415F-77DA-BAA065B3F83D}"/>
              </a:ext>
            </a:extLst>
          </p:cNvPr>
          <p:cNvSpPr txBox="1"/>
          <p:nvPr/>
        </p:nvSpPr>
        <p:spPr>
          <a:xfrm>
            <a:off x="640702" y="181350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7:30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0C18A860-2EDA-078E-EE47-53CDE3C7314D}"/>
              </a:ext>
            </a:extLst>
          </p:cNvPr>
          <p:cNvSpPr txBox="1"/>
          <p:nvPr/>
        </p:nvSpPr>
        <p:spPr>
          <a:xfrm>
            <a:off x="0" y="2272353"/>
            <a:ext cx="4716016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procuraban prenderle;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ninguno le echó mano, porque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aún no había llegado su hora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94146E76-AC26-4905-0E6E-F650E2C5A350}"/>
              </a:ext>
            </a:extLst>
          </p:cNvPr>
          <p:cNvSpPr txBox="1"/>
          <p:nvPr/>
        </p:nvSpPr>
        <p:spPr>
          <a:xfrm>
            <a:off x="579454" y="318730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17:1-3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FD79194E-B7E9-CFE3-728E-059DB2AD963C}"/>
              </a:ext>
            </a:extLst>
          </p:cNvPr>
          <p:cNvSpPr txBox="1"/>
          <p:nvPr/>
        </p:nvSpPr>
        <p:spPr>
          <a:xfrm>
            <a:off x="-13725" y="3678929"/>
            <a:ext cx="4585725" cy="320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Estas cosas habló Jesús, y levantando los ojos al cielo, dijo: Padre, la hora ha llegado; glorifica a tu Hijo, para que también tu Hijo te glorifique a ti; como le has dado potestad sobre toda carne, para que dé vida eterna a todos los que le diste. Y esta es la vida eterna: que te conozcan a ti, el único Dios verdadero, y a Jesucristo, a quien has enviado. </a:t>
            </a:r>
          </a:p>
        </p:txBody>
      </p:sp>
    </p:spTree>
    <p:extLst>
      <p:ext uri="{BB962C8B-B14F-4D97-AF65-F5344CB8AC3E}">
        <p14:creationId xmlns:p14="http://schemas.microsoft.com/office/powerpoint/2010/main" val="379322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47171-B296-6CD6-A2B4-CA2929D29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5F1A2E3-8314-BD09-8DDD-19055903D571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20D453-E2AC-AFAE-E4B3-42E5C7431C80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0A387A-EC5E-51B7-7850-09B91962E07B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EEEE0B-7B08-F995-7357-52BBEAA643F3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D7364C1-359C-BC8C-BD4A-835EC8DABA01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881B1D-473D-94E8-A5D3-9C758C585C14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B6E98302-8927-0918-BF27-13E2388C2F7B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6A1C8A3A-D387-AB8E-BB20-F5A6145E23C2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y habitó entre nosotros </a:t>
            </a:r>
            <a:r>
              <a:rPr lang="es-ES" sz="2400" dirty="0">
                <a:latin typeface="Calibri"/>
              </a:rPr>
              <a:t>(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vimos su gloria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gloria como del unigénito del Padre)</a:t>
            </a:r>
            <a:r>
              <a:rPr lang="es-ES" sz="2400" dirty="0">
                <a:latin typeface="Calibri"/>
              </a:rPr>
              <a:t>, lleno de gracia y de verdad.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E35A1-06BD-FC87-4A04-29B0B306C7B0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CB2004-5D7A-A81C-CE4D-7F9F9B976C1E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D858AB-71AD-81CF-533B-648516D67D97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6902B5-F4FF-5C4F-056F-988B4E6C8561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F8DF2A-F2D1-EE9C-5490-A6905CEC16A1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604569-0797-4E48-A0EE-C17958416E66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3E64BB-8D97-F265-7301-04253224BB62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558E26-918B-40C5-B48E-B1E5E973E7C1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D2BF4F8B-0A91-E5EC-4DF3-7C9CA21E7F76}"/>
              </a:ext>
            </a:extLst>
          </p:cNvPr>
          <p:cNvSpPr txBox="1"/>
          <p:nvPr/>
        </p:nvSpPr>
        <p:spPr>
          <a:xfrm>
            <a:off x="640702" y="181350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7:30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A2A89B1C-6F2C-7574-4866-A495BDAA12DC}"/>
              </a:ext>
            </a:extLst>
          </p:cNvPr>
          <p:cNvSpPr txBox="1"/>
          <p:nvPr/>
        </p:nvSpPr>
        <p:spPr>
          <a:xfrm>
            <a:off x="0" y="2272353"/>
            <a:ext cx="4716016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procuraban prenderle;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ninguno le echó mano, porque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aún no había llegado su hora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9C77948F-056F-D8F8-9A55-12FC6C233BC0}"/>
              </a:ext>
            </a:extLst>
          </p:cNvPr>
          <p:cNvSpPr txBox="1"/>
          <p:nvPr/>
        </p:nvSpPr>
        <p:spPr>
          <a:xfrm>
            <a:off x="579454" y="318730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17:1-3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B5AB9F67-B044-0B9C-B3C8-A0DE0EBA3290}"/>
              </a:ext>
            </a:extLst>
          </p:cNvPr>
          <p:cNvSpPr txBox="1"/>
          <p:nvPr/>
        </p:nvSpPr>
        <p:spPr>
          <a:xfrm>
            <a:off x="-13725" y="3678929"/>
            <a:ext cx="4585725" cy="320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Estas cosas habló Jesús, y levantando los ojos al cielo, dijo: Padre, la hora ha llegado; </a:t>
            </a:r>
            <a:r>
              <a:rPr lang="es-ES" sz="2400" dirty="0">
                <a:latin typeface="Calibri"/>
              </a:rPr>
              <a:t>glorifica a tu Hijo, para que también tu Hijo te glorifique a ti; como le has dado potestad sobre toda carne, para que dé vida eterna a todos los que le diste. Y esta es la vida eterna: que te conozcan a ti, el único Dios verdadero, y a Jesucristo, a quien has enviado. </a:t>
            </a:r>
          </a:p>
        </p:txBody>
      </p:sp>
    </p:spTree>
    <p:extLst>
      <p:ext uri="{BB962C8B-B14F-4D97-AF65-F5344CB8AC3E}">
        <p14:creationId xmlns:p14="http://schemas.microsoft.com/office/powerpoint/2010/main" val="41090055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5F72D-6FCC-795F-54EC-16D0325D9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170080F3-44D8-4B6D-E127-C0DAF7761CAC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90AC6-0660-BF65-A2A9-E6D69C6A75DA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CFDA08-8F78-C99F-A10A-64FFF8ECCE96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ED63AC-0FA2-A407-FCB6-1E7703B08E2B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234E97-9BBC-B07C-29F7-A7FAF5F6D062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9563C1-72A4-F361-B8AC-A8755A4AAD43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5EE24560-7162-063A-F2AE-174950855FD4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59126868-FA4A-D578-C454-8B02C993B9F9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y habitó entre nosotros </a:t>
            </a:r>
            <a:r>
              <a:rPr lang="es-ES" sz="2400" dirty="0">
                <a:latin typeface="Calibri"/>
              </a:rPr>
              <a:t>(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vimos su gloria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gloria como del unigénito del Padre)</a:t>
            </a:r>
            <a:r>
              <a:rPr lang="es-ES" sz="2400" dirty="0">
                <a:latin typeface="Calibri"/>
              </a:rPr>
              <a:t>, lleno de gracia y de verdad.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78DC87-E4E9-9D53-2E0A-41077703B463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E2D558-3F67-4889-05FE-A25EA79DEF6E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9293F-E17A-A99A-3510-B81780172FA1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2E7836-8C89-308E-1A03-FCE6B683AC2A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D1DBE0-EB75-1A46-913E-B30A3130484F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7AEA4D-4B87-AD82-E2D7-D05900F032EC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006D8B-3EE3-7BB0-FC7C-3A5957AE6821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8C18F3-2D67-9FA7-E117-6ED7154BBA03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948FF77-CD1D-CE86-9226-AEEC738E29C5}"/>
              </a:ext>
            </a:extLst>
          </p:cNvPr>
          <p:cNvSpPr txBox="1"/>
          <p:nvPr/>
        </p:nvSpPr>
        <p:spPr>
          <a:xfrm>
            <a:off x="640702" y="181350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7:30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21F0A0AD-E540-6C69-1E46-6D26957F0316}"/>
              </a:ext>
            </a:extLst>
          </p:cNvPr>
          <p:cNvSpPr txBox="1"/>
          <p:nvPr/>
        </p:nvSpPr>
        <p:spPr>
          <a:xfrm>
            <a:off x="0" y="2272353"/>
            <a:ext cx="4716016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procuraban prenderle;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ninguno le echó mano, porque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aún no había llegado su hora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7B3C88DC-DF48-E4BA-1137-EE8C2FAAD794}"/>
              </a:ext>
            </a:extLst>
          </p:cNvPr>
          <p:cNvSpPr txBox="1"/>
          <p:nvPr/>
        </p:nvSpPr>
        <p:spPr>
          <a:xfrm>
            <a:off x="579454" y="318730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17:1-3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FF72F05B-C780-480B-3AAE-B8945A836C4A}"/>
              </a:ext>
            </a:extLst>
          </p:cNvPr>
          <p:cNvSpPr txBox="1"/>
          <p:nvPr/>
        </p:nvSpPr>
        <p:spPr>
          <a:xfrm>
            <a:off x="-13725" y="3678929"/>
            <a:ext cx="4585725" cy="320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Estas cosas habló Jesús, y levantando los ojos al cielo, dijo: Padre, la hora ha llegado;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glorifica a tu Hijo, para que también tu Hijo te glorifique a ti;</a:t>
            </a:r>
            <a:r>
              <a:rPr lang="es-ES" sz="2400" dirty="0">
                <a:latin typeface="Calibri"/>
              </a:rPr>
              <a:t> como le has dado potestad sobre toda carne, para que dé vida eterna a todos los que le diste. Y esta es la vida eterna: que te conozcan a ti, el único Dios verdadero, y a Jesucristo, a quien has enviado. </a:t>
            </a:r>
          </a:p>
        </p:txBody>
      </p:sp>
    </p:spTree>
    <p:extLst>
      <p:ext uri="{BB962C8B-B14F-4D97-AF65-F5344CB8AC3E}">
        <p14:creationId xmlns:p14="http://schemas.microsoft.com/office/powerpoint/2010/main" val="33857484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7FF9E-82A8-E049-EC4D-018F0481F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7560EB1-FB88-7E4B-A464-52C4671A5CDA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716F4-F54A-F59B-F178-092F3FB48281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713989-DB00-2F97-429B-0FFD4A033FEC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226E46-D61B-315A-C241-9525E3D72615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0DC929C-D7CC-ADE7-A92D-8DC21F09B431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04CAD6-667A-E9F8-DE96-89DE31C195F4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FB666853-FD36-D91B-92D5-F4128A8F1E37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6203D750-7CD6-C0DB-595B-0D558798ACAC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y habitó entre nosotros </a:t>
            </a:r>
            <a:r>
              <a:rPr lang="es-ES" sz="2400" dirty="0">
                <a:latin typeface="Calibri"/>
              </a:rPr>
              <a:t>(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vimos su gloria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gloria como del unigénito del Padre)</a:t>
            </a:r>
            <a:r>
              <a:rPr lang="es-ES" sz="2400" dirty="0">
                <a:latin typeface="Calibri"/>
              </a:rPr>
              <a:t>, lleno de gracia y de verdad.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5FC057-AF98-773B-A390-2D7E52D8BF28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D3016B-A974-47D0-0E75-62B182510AB1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D5530A-8817-983D-AC26-4AE3C6F75D93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DD5693-C1C0-2847-8FAD-5A546E56F997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E9ADB9-620F-D478-0595-D82F99727C42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F73776-15C0-5723-D376-A3550A623FFF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DEAED9-81B4-7219-AA72-1F5332D6257D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9A76DB-6567-F120-7B4C-BAF5D9422DFE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74748944-132F-5E05-40A0-69D2FB7E70E0}"/>
              </a:ext>
            </a:extLst>
          </p:cNvPr>
          <p:cNvSpPr txBox="1"/>
          <p:nvPr/>
        </p:nvSpPr>
        <p:spPr>
          <a:xfrm>
            <a:off x="640702" y="181350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7:30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32D3FF77-729F-39BC-3AB5-17F94134BF3B}"/>
              </a:ext>
            </a:extLst>
          </p:cNvPr>
          <p:cNvSpPr txBox="1"/>
          <p:nvPr/>
        </p:nvSpPr>
        <p:spPr>
          <a:xfrm>
            <a:off x="0" y="2272353"/>
            <a:ext cx="4716016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procuraban prenderle;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ninguno le echó mano, porque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aún no había llegado su hora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AF2CFF61-A1ED-9D11-58A5-E25308EBF304}"/>
              </a:ext>
            </a:extLst>
          </p:cNvPr>
          <p:cNvSpPr txBox="1"/>
          <p:nvPr/>
        </p:nvSpPr>
        <p:spPr>
          <a:xfrm>
            <a:off x="579454" y="318730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17:1-3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633A165C-8591-7B6A-FB46-CD3147510639}"/>
              </a:ext>
            </a:extLst>
          </p:cNvPr>
          <p:cNvSpPr txBox="1"/>
          <p:nvPr/>
        </p:nvSpPr>
        <p:spPr>
          <a:xfrm>
            <a:off x="-13725" y="3678929"/>
            <a:ext cx="4585725" cy="320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Estas cosas habló Jesús, y levantando los ojos al cielo, dijo: Padre, la hora ha llegado;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glorifica a tu Hijo, para que también tu Hijo te glorifique a ti;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como le has dado potestad sobre toda carne, para que dé vida eterna a todos los que le diste.</a:t>
            </a:r>
            <a:r>
              <a:rPr lang="es-ES" sz="2400" dirty="0">
                <a:latin typeface="Calibri"/>
              </a:rPr>
              <a:t> Y esta es la vida eterna: que te conozcan a ti, el único Dios verdadero, y a Jesucristo, a quien has enviado. </a:t>
            </a:r>
          </a:p>
        </p:txBody>
      </p:sp>
    </p:spTree>
    <p:extLst>
      <p:ext uri="{BB962C8B-B14F-4D97-AF65-F5344CB8AC3E}">
        <p14:creationId xmlns:p14="http://schemas.microsoft.com/office/powerpoint/2010/main" val="42189291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50DD4-3521-30B8-86D4-B6BB8E77F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43AF8FC9-18CE-905D-D030-CCF98AE0F79B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4547A7-7AF1-74A2-DBA1-E9DB5CDF51AB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2A7418-A5B9-6EF6-EBDA-6B37ED10B9CE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4478D1-893C-0E65-24A1-75655128A583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A22C7E-D1FA-8091-D3F3-CD3A4EE3B26D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22A0B9-D630-3DA1-5212-868F94C5112A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6631D68C-79F1-C36E-7B28-636BDAAC612E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34F730FF-F35C-2C06-7195-232F05C24739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y habitó entre nosotros </a:t>
            </a:r>
            <a:r>
              <a:rPr lang="es-ES" sz="2400" dirty="0">
                <a:latin typeface="Calibri"/>
              </a:rPr>
              <a:t>(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vimos su gloria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gloria como del unigénito del Padre)</a:t>
            </a:r>
            <a:r>
              <a:rPr lang="es-ES" sz="2400" dirty="0">
                <a:latin typeface="Calibri"/>
              </a:rPr>
              <a:t>, lleno de gracia y de verdad.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3565A2-16E1-EBC7-2AA2-EA45A9EF0140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1A9342-617F-4849-9C41-AC4508EEEA12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C8A669-F230-559B-3305-25F2E6034D33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961F4D-A3CD-8F7F-71B9-AE24F9010C9A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69B9F4-7EF4-DA90-319D-8BE17B6A8278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29DC0B-D784-12CB-7DB2-C9741B307F0A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62D3E9-C9E7-C4C1-92C0-C6FFFFE66527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4CC314-19A2-F025-F10F-EE6D4D910C27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D88D48A8-63A8-874D-24C4-77D7F0291E75}"/>
              </a:ext>
            </a:extLst>
          </p:cNvPr>
          <p:cNvSpPr txBox="1"/>
          <p:nvPr/>
        </p:nvSpPr>
        <p:spPr>
          <a:xfrm>
            <a:off x="640702" y="181350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7:30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3401C81-41DA-42A5-85F2-FD96C13787D1}"/>
              </a:ext>
            </a:extLst>
          </p:cNvPr>
          <p:cNvSpPr txBox="1"/>
          <p:nvPr/>
        </p:nvSpPr>
        <p:spPr>
          <a:xfrm>
            <a:off x="0" y="2272353"/>
            <a:ext cx="4716016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procuraban prenderle;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ninguno le echó mano, porque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aún no había llegado su hora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FD4F9450-5D50-4D0F-04EB-85D7F2E5D651}"/>
              </a:ext>
            </a:extLst>
          </p:cNvPr>
          <p:cNvSpPr txBox="1"/>
          <p:nvPr/>
        </p:nvSpPr>
        <p:spPr>
          <a:xfrm>
            <a:off x="579454" y="318730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17:1-3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88B5DE6C-830A-0F89-9B04-FD001B9B9984}"/>
              </a:ext>
            </a:extLst>
          </p:cNvPr>
          <p:cNvSpPr txBox="1"/>
          <p:nvPr/>
        </p:nvSpPr>
        <p:spPr>
          <a:xfrm>
            <a:off x="-13725" y="3678929"/>
            <a:ext cx="4585725" cy="320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Estas cosas habló Jesús, y levantando los ojos al cielo, dijo: Padre, la hora ha llegado;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glorifica a tu Hijo, para que también tu Hijo te glorifique a ti;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como le has dado potestad sobre toda carne, para que dé vida eterna a todos los que le diste.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esta es la vida eterna: que te conozcan a ti, el único Dios verdadero, y a Jesucristo, a quien has enviado.</a:t>
            </a:r>
            <a:r>
              <a:rPr lang="es-ES" sz="2400" dirty="0"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99916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CBE2C-1EDE-DD1C-3B97-1FBB607B2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4BB38B57-F87E-2B7B-5B21-2609D166463B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B87377-C626-238F-C818-E522AD1B7FBE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0FCB62-4409-03BF-0C71-1868E8C817CD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E2ED60-D9EE-719D-7E4E-FA22273BB6A3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0C71F2-7085-6A0A-A56E-B9CD6F83AD50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3B88CD-DA84-2EB1-3623-59E8BC6E237F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3E1B4897-6DC5-1DFA-DD11-D337EA04629C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1:14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ECEBA1D3-C6FB-B1D7-AE72-732BD75452B1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aquel Verbo fue hecho carne, y habitó entre nosotros </a:t>
            </a:r>
            <a:r>
              <a:rPr lang="es-ES" sz="2400" dirty="0">
                <a:latin typeface="Calibri"/>
              </a:rPr>
              <a:t>(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vimos su gloria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gloria como del unigénito del Padre)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lleno de gracia y de verdad.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E49E80-78B0-111E-0250-4FA95B225321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397855-39D6-3D89-1477-9164CE094583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4B325D-2F60-3051-B96B-8FB01A3F5198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C534A8-1C05-7C96-FBF9-7086EAC6E027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55AF2E-29AC-F42D-AC8E-F1BB4EFA8E59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2B0E00-799E-0EA5-A8CC-46D396516E6A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F7780A-78E4-6E73-838D-D4FFC1767C44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5EAB39-8330-C8CC-165D-87A3C16E62BA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67885F83-E657-1BD4-5505-FDC30FDAAD4F}"/>
              </a:ext>
            </a:extLst>
          </p:cNvPr>
          <p:cNvSpPr txBox="1"/>
          <p:nvPr/>
        </p:nvSpPr>
        <p:spPr>
          <a:xfrm>
            <a:off x="640702" y="1813508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7:30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27E2BAF0-1FEE-6D5C-D112-2A43EE9F44D5}"/>
              </a:ext>
            </a:extLst>
          </p:cNvPr>
          <p:cNvSpPr txBox="1"/>
          <p:nvPr/>
        </p:nvSpPr>
        <p:spPr>
          <a:xfrm>
            <a:off x="0" y="2272353"/>
            <a:ext cx="4716016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procuraban prenderle;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ninguno le echó mano, porque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aún no había llegado su hora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51F3ADDA-BF80-A64C-9FDA-1FC7573FD171}"/>
              </a:ext>
            </a:extLst>
          </p:cNvPr>
          <p:cNvSpPr txBox="1"/>
          <p:nvPr/>
        </p:nvSpPr>
        <p:spPr>
          <a:xfrm>
            <a:off x="579454" y="318730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17:1-3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B4E86DB0-EEC2-4CA8-E09E-B5B31C9C4FF1}"/>
              </a:ext>
            </a:extLst>
          </p:cNvPr>
          <p:cNvSpPr txBox="1"/>
          <p:nvPr/>
        </p:nvSpPr>
        <p:spPr>
          <a:xfrm>
            <a:off x="-13725" y="3678929"/>
            <a:ext cx="4585725" cy="320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Estas cosas habló Jesús, y levantando los ojos al cielo, dijo: Padre, la hora ha llegado;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glorifica a tu Hijo, para que también tu Hijo te glorifique a ti;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como le has dado potestad sobre toda carne, para que dé vida eterna a todos los que le diste.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esta es la vida eterna: que te conozcan a ti, el único Dios verdadero, y a Jesucristo, a quien has enviado.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0C74DE-2E5E-E20B-0C0D-7BE8060B52D6}"/>
              </a:ext>
            </a:extLst>
          </p:cNvPr>
          <p:cNvSpPr txBox="1"/>
          <p:nvPr/>
        </p:nvSpPr>
        <p:spPr>
          <a:xfrm>
            <a:off x="4607496" y="5331392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llegado la hora de ver la gloria de Dios lleno de gracia y verdad</a:t>
            </a:r>
          </a:p>
        </p:txBody>
      </p:sp>
    </p:spTree>
    <p:extLst>
      <p:ext uri="{BB962C8B-B14F-4D97-AF65-F5344CB8AC3E}">
        <p14:creationId xmlns:p14="http://schemas.microsoft.com/office/powerpoint/2010/main" val="29236109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D51E4-E535-9E82-B03F-C319531CF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6B3F3911-EED5-7481-C8CD-3A676BC1917E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9E278A-8BA2-FD6B-5B1C-779F58EDE019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72DD5C-4A07-4D62-F5AC-947F7173EB6B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FF7DB6-8D59-7DD0-D6D0-BC5849DB0B39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37C992-8AC0-F028-80BA-F5039B866B49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C2AEF6-E711-A8F7-6549-423A34192990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B3076A69-0E3A-E51F-5DEA-81E0AAD5ECC4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27:46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A4630218-F89B-099E-0954-DA81A073BD0D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Cerca de la hora novena, Jesús clamó a gran voz, diciendo: Elí, Elí, ¿lama </a:t>
            </a:r>
            <a:r>
              <a:rPr lang="es-ES" sz="2400" dirty="0" err="1">
                <a:latin typeface="Calibri"/>
              </a:rPr>
              <a:t>sabactani</a:t>
            </a:r>
            <a:r>
              <a:rPr lang="es-ES" sz="2400" dirty="0">
                <a:latin typeface="Calibri"/>
              </a:rPr>
              <a:t>? Esto es: Dios mío, Dios mío, ¿por qué me has desamparado?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9EA744-5514-703D-6AE2-174F9F3FA4AF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A8B42E-93B9-8FC9-3EC2-EB1E4BCF7D66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AD10E7-F67E-BB31-A59F-FC49AB5AB0D6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611715-D5A5-E2D7-AE0D-025C6FFCB1DC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B49099-4830-887F-78E3-32244FD8609A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B93274-4C8E-75D3-073A-681C2DE36C2E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7963DC-C583-5315-DCFC-B780DBC66976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54DB09-8128-B8E3-F979-9AF7A14BE1BC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6EF2CAB0-8637-0C66-907C-875AF34A3468}"/>
              </a:ext>
            </a:extLst>
          </p:cNvPr>
          <p:cNvSpPr txBox="1"/>
          <p:nvPr/>
        </p:nvSpPr>
        <p:spPr>
          <a:xfrm>
            <a:off x="579454" y="318730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17:1-3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2FC6D4B7-7D90-C400-1AF8-FAC7D7D3F4B4}"/>
              </a:ext>
            </a:extLst>
          </p:cNvPr>
          <p:cNvSpPr txBox="1"/>
          <p:nvPr/>
        </p:nvSpPr>
        <p:spPr>
          <a:xfrm>
            <a:off x="-13725" y="3678929"/>
            <a:ext cx="4585725" cy="320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Estas cosas habló Jesús, y levantando los ojos al cielo, dijo: Padre, la hora ha llegado;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glorifica a tu Hijo, para que también tu Hijo te glorifique a ti;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como le has dado potestad sobre toda carne, para que dé vida eterna a todos los que le diste.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esta es la vida eterna: que te conozcan a ti, el único Dios verdadero, y a Jesucristo, a quien has enviado.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A262D7-D2F3-05B5-5E08-479D1ACF5C3B}"/>
              </a:ext>
            </a:extLst>
          </p:cNvPr>
          <p:cNvSpPr txBox="1"/>
          <p:nvPr/>
        </p:nvSpPr>
        <p:spPr>
          <a:xfrm>
            <a:off x="4607496" y="5331392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llegado la hora de ver la gloria de Dios lleno de gracia y verdad</a:t>
            </a:r>
          </a:p>
        </p:txBody>
      </p:sp>
    </p:spTree>
    <p:extLst>
      <p:ext uri="{BB962C8B-B14F-4D97-AF65-F5344CB8AC3E}">
        <p14:creationId xmlns:p14="http://schemas.microsoft.com/office/powerpoint/2010/main" val="10986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C4416-BF83-2F59-76AD-865798A42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71AE022F-6D59-AFC1-7BBD-27501ACFE480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6181F2-A8DA-2035-EA7D-EBB106DFAC11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0AFE7D-586D-6B3B-5793-EF033A84893F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F7B972-A456-C1F5-1475-305EAF055B23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BA43D0-4E0E-BA4F-F5D9-5BA51B7D609E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696FB1-2A4A-853D-AAA1-E78C50420B18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2A90D57-A1A3-53C6-1DE0-20DFB31FDFC0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27:46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0D05A9B0-7E07-2FBB-2CD2-72F905A46DB9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Cerca de la hora novena, Jesús clamó a gran voz, diciendo: Elí, Elí, ¿lama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sabactani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? </a:t>
            </a:r>
            <a:r>
              <a:rPr lang="es-ES" sz="2400" dirty="0">
                <a:latin typeface="Calibri"/>
              </a:rPr>
              <a:t>Esto es: Dios mío, Dios mío, ¿por qué me has desamparado?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E8EFD3-A642-57E0-7DB1-79DE0FA9B073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CDA3E4-6E69-C74A-FA2B-385E3F9B52AB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C4BE94-CF95-5228-962C-47DEE6BA0F89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2D5055-1058-AADC-4D3F-57B2273C22D6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A471E4-5D4C-B58A-F0E1-BDBDAD0970B2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0E688D-6484-DB4A-3CAA-4752004F6B9D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5C03BC-DD97-A44D-C16B-07370D40E5FC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C57C0A-D582-DC3D-F321-DDA97CE33738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1EF9862E-002E-F797-551D-7A4531E7FE9F}"/>
              </a:ext>
            </a:extLst>
          </p:cNvPr>
          <p:cNvSpPr txBox="1"/>
          <p:nvPr/>
        </p:nvSpPr>
        <p:spPr>
          <a:xfrm>
            <a:off x="579454" y="318730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17:1-3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66C4AC1A-29C7-6489-9350-72957F066811}"/>
              </a:ext>
            </a:extLst>
          </p:cNvPr>
          <p:cNvSpPr txBox="1"/>
          <p:nvPr/>
        </p:nvSpPr>
        <p:spPr>
          <a:xfrm>
            <a:off x="-13725" y="3678929"/>
            <a:ext cx="4585725" cy="320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Estas cosas habló Jesús, y levantando los ojos al cielo, dijo: Padre, la hora ha llegado;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glorifica a tu Hijo, para que también tu Hijo te glorifique a ti;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como le has dado potestad sobre toda carne, para que dé vida eterna a todos los que le diste.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esta es la vida eterna: que te conozcan a ti, el único Dios verdadero, y a Jesucristo, a quien has enviado.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BE0846-C9EC-451D-5F38-461F5DF630C2}"/>
              </a:ext>
            </a:extLst>
          </p:cNvPr>
          <p:cNvSpPr txBox="1"/>
          <p:nvPr/>
        </p:nvSpPr>
        <p:spPr>
          <a:xfrm>
            <a:off x="4607496" y="5331392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llegado la hora de ver la gloria de Dios lleno de gracia y verdad</a:t>
            </a:r>
          </a:p>
        </p:txBody>
      </p:sp>
    </p:spTree>
    <p:extLst>
      <p:ext uri="{BB962C8B-B14F-4D97-AF65-F5344CB8AC3E}">
        <p14:creationId xmlns:p14="http://schemas.microsoft.com/office/powerpoint/2010/main" val="115670267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D480D-0388-DB52-7EF1-0FC11D644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ACF1ABE9-CCFD-3105-5861-FD0E6AA8D1F4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D8BBA3-0D31-EA9F-30FA-65DC11D61BB0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F0A3D7-19D6-DBC0-FEF8-CA98E8238553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D4E94B-FD61-1733-45B7-D0C00221A87B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D68CFCD-1B37-9EB3-ED58-3E23C3A8ADCF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17D5BC-E01F-7E2E-3CAF-318A9C392E4C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DC1825EB-5F0F-E9FD-17B9-4E1D8C6569D4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27:46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94F9D383-7013-B8B3-126F-66856F1CD208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Cerca de la hora novena, Jesús clamó a gran voz, diciendo: Elí, Elí, ¿lama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sabactani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? </a:t>
            </a:r>
            <a:r>
              <a:rPr lang="es-ES" sz="2400" dirty="0">
                <a:latin typeface="Calibri"/>
              </a:rPr>
              <a:t>Esto es: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Dios mío, Dios mío, ¿por qué me has desamparado?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7CC15-3902-015E-D2EB-E36421F38B91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AD51D-F2E3-393B-CC99-352F174DBB4E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83319E-6BF3-406C-955D-D390E1853F9E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F239BF-AC43-4B50-9741-2C743B4109E6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656CA4-8D62-6C14-C937-C857719CF885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E7A350-2035-C058-66AA-05012B1D1572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CF58EF-7CCA-D597-A0CC-8F8EFF28A098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11B89D-09D7-38AA-9AA0-7D62CDBDCC56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66BB298F-4013-9598-1E27-CF2AA9676664}"/>
              </a:ext>
            </a:extLst>
          </p:cNvPr>
          <p:cNvSpPr txBox="1"/>
          <p:nvPr/>
        </p:nvSpPr>
        <p:spPr>
          <a:xfrm>
            <a:off x="579454" y="3187306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17:1-3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0C395087-44E0-BC59-670C-BDC2D626EAC7}"/>
              </a:ext>
            </a:extLst>
          </p:cNvPr>
          <p:cNvSpPr txBox="1"/>
          <p:nvPr/>
        </p:nvSpPr>
        <p:spPr>
          <a:xfrm>
            <a:off x="-13725" y="3678929"/>
            <a:ext cx="4585725" cy="320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Estas cosas habló Jesús, y levantando los ojos al cielo, dijo: Padre, la hora ha llegado;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glorifica a tu Hijo, para que también tu Hijo te glorifique a ti;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como le has dado potestad sobre toda carne, para que dé vida eterna a todos los que le diste.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esta es la vida eterna: que te conozcan a ti, el único Dios verdadero, y a Jesucristo, a quien has enviado.</a:t>
            </a:r>
            <a:r>
              <a:rPr lang="es-ES" sz="2400" dirty="0">
                <a:latin typeface="Calibri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8E53C1-471F-E18A-4873-FFFFAEBD3E26}"/>
              </a:ext>
            </a:extLst>
          </p:cNvPr>
          <p:cNvSpPr txBox="1"/>
          <p:nvPr/>
        </p:nvSpPr>
        <p:spPr>
          <a:xfrm>
            <a:off x="4607496" y="5331392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llegado la hora de ver la gloria de Dios lleno de gracia y verdad</a:t>
            </a:r>
          </a:p>
        </p:txBody>
      </p:sp>
    </p:spTree>
    <p:extLst>
      <p:ext uri="{BB962C8B-B14F-4D97-AF65-F5344CB8AC3E}">
        <p14:creationId xmlns:p14="http://schemas.microsoft.com/office/powerpoint/2010/main" val="314673076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35B32-B9A7-3912-244A-F65AF944E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C34DA20-0C0F-22BC-033D-D6BC8EDC4CBB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B23A40-0949-F111-445E-366A708AA4FD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1E38FB-3A2D-D921-7F21-F78D6C28DE45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FA684A-7724-B9D6-62A2-9064674E3833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293A6D2-5AA6-EA1E-6E05-0BC5837EF603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326375-32A7-A150-DE38-9166306EB83E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F76A7C0C-B7DB-372B-7C4A-BE74304F4DA6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27:46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4F5C369B-2F79-119D-65AF-66A8C7B61677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Cerca de la hora novena, Jesús clamó a gran voz, diciendo: Elí, Elí, ¿lama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sabactani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? </a:t>
            </a:r>
            <a:r>
              <a:rPr lang="es-ES" sz="2400" dirty="0">
                <a:latin typeface="Calibri"/>
              </a:rPr>
              <a:t>Esto es: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Dios mío, Dios mío, ¿por qué me has desamparado?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778065-8D8C-D1E0-D24E-E1B597050AF8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D2214E-51DF-001F-C5E8-32AE7A0A9D86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F706C1-62CA-623E-DB34-D975CC95FCE0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0B9B05-895C-ADC5-4851-6DFE2AD7E11B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156A9-4362-B880-BBBA-9304AECA0E54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9436E3-97E2-F332-E0E0-EDD4D47935BF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07616-DC9E-9530-A611-89A2E24B5680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D52209-BE8A-F412-D0D7-0C0D0BA85887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71127D1C-8F0A-EB3F-9704-BE54354F0A5C}"/>
              </a:ext>
            </a:extLst>
          </p:cNvPr>
          <p:cNvSpPr txBox="1"/>
          <p:nvPr/>
        </p:nvSpPr>
        <p:spPr>
          <a:xfrm>
            <a:off x="586949" y="195357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23:46, 47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9F1B23B-AF99-8CD0-4C6E-4F1DFD755005}"/>
              </a:ext>
            </a:extLst>
          </p:cNvPr>
          <p:cNvSpPr txBox="1"/>
          <p:nvPr/>
        </p:nvSpPr>
        <p:spPr>
          <a:xfrm>
            <a:off x="21483" y="2499458"/>
            <a:ext cx="4585725" cy="2360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Jesús, clamando a gran voz, dijo: Padre, en tus manos encomiendo mi espíritu. Y habiendo dicho esto, expiró. Cuando el centurión vio lo que había acontecido, dio gloria a Dios, diciendo: Verdaderamente este hombre era justo.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CD5500-1FF7-9CC6-863D-41A35E122F3E}"/>
              </a:ext>
            </a:extLst>
          </p:cNvPr>
          <p:cNvSpPr txBox="1"/>
          <p:nvPr/>
        </p:nvSpPr>
        <p:spPr>
          <a:xfrm>
            <a:off x="4607496" y="5331392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llegado la hora de ver la gloria de Dios lleno de gracia y verdad</a:t>
            </a:r>
          </a:p>
        </p:txBody>
      </p:sp>
    </p:spTree>
    <p:extLst>
      <p:ext uri="{BB962C8B-B14F-4D97-AF65-F5344CB8AC3E}">
        <p14:creationId xmlns:p14="http://schemas.microsoft.com/office/powerpoint/2010/main" val="71411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39523-AC2B-0A10-323D-2838E1FE8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A0D685B5-F3AE-3916-4C23-6ED5597AB00A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971F8-AD74-EBA0-9DC3-29F2224420DB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64C6FB-7601-64B3-B1BA-777709B02E9A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CF64AE-98E5-C89C-592D-DA5A7D06031D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8F068FB-30F0-616A-2788-632B9A4FDC5A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E4A4E3-B09F-0981-40F7-7EDF73DAF10B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22052FE2-AF3E-D1A9-6AAD-E22BBFA8661A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27:46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26593470-BDFD-0DC8-0FA1-D6633D8AAF94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Cerca de la hora novena, Jesús clamó a gran voz, diciendo: Elí, Elí, ¿lama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sabactani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? </a:t>
            </a:r>
            <a:r>
              <a:rPr lang="es-ES" sz="2400" dirty="0">
                <a:latin typeface="Calibri"/>
              </a:rPr>
              <a:t>Esto es: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Dios mío, Dios mío, ¿por qué me has desamparado?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A488B8-4D10-312A-81C0-88F16F76D21F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7F6A0F-AA44-1987-56A9-21616DE23DF9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12B20-B113-EE01-4494-5479E294D0DF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F74CA4-5D26-805F-5FBF-E49097EC5267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62D7E9-015F-22A0-C77D-742304C9303D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126393-CA0F-3245-FE1D-F9588D61CBBF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C38087-7C27-5B11-75DA-C1839B3E14DC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09A73E-B013-555C-7C1B-518BFAEF1238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731E65ED-022F-2185-10C7-28B184CFDDE7}"/>
              </a:ext>
            </a:extLst>
          </p:cNvPr>
          <p:cNvSpPr txBox="1"/>
          <p:nvPr/>
        </p:nvSpPr>
        <p:spPr>
          <a:xfrm>
            <a:off x="586949" y="195357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23:46, 47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0264802B-E04A-999B-D5B6-133E50A92EFB}"/>
              </a:ext>
            </a:extLst>
          </p:cNvPr>
          <p:cNvSpPr txBox="1"/>
          <p:nvPr/>
        </p:nvSpPr>
        <p:spPr>
          <a:xfrm>
            <a:off x="21483" y="2499458"/>
            <a:ext cx="4585725" cy="2360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Jesús, clamando a gran voz, dijo: Padre, en tus manos encomiendo mi espíritu. </a:t>
            </a:r>
            <a:r>
              <a:rPr lang="es-ES" sz="2400" dirty="0">
                <a:latin typeface="Calibri"/>
              </a:rPr>
              <a:t>Y habiendo dicho esto, expiró. Cuando el centurión vio lo que había acontecido, dio gloria a Dios, diciendo: Verdaderamente este hombre era justo.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2060CB-D2BF-90DF-8AFE-0F43A2CA8C46}"/>
              </a:ext>
            </a:extLst>
          </p:cNvPr>
          <p:cNvSpPr txBox="1"/>
          <p:nvPr/>
        </p:nvSpPr>
        <p:spPr>
          <a:xfrm>
            <a:off x="4607496" y="5331392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llegado la hora de ver la gloria de Dios lleno de gracia y verdad</a:t>
            </a:r>
          </a:p>
        </p:txBody>
      </p:sp>
    </p:spTree>
    <p:extLst>
      <p:ext uri="{BB962C8B-B14F-4D97-AF65-F5344CB8AC3E}">
        <p14:creationId xmlns:p14="http://schemas.microsoft.com/office/powerpoint/2010/main" val="17282148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C4F70-13CC-D90B-234B-E572279F6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9F66A6-1871-AB68-8BE2-47984671A945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39D9B3-B6EB-AB9C-1E71-89398D0A233C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4A2DFD-1659-7F64-279B-D3AD91A71700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ECF4F8-795F-F6C3-9E0F-2778519203CE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FE86D0-F694-9F80-B4C5-1DFF6B6A6486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3F184C-ED7F-D388-8C75-CDD7454AB6C6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B9A443AB-37EE-6B74-7048-A2ECDBE3777F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27:46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BE838372-4961-CB92-FE6E-D774198BCEFF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Cerca de la hora novena, Jesús clamó a gran voz, diciendo: Elí, Elí, ¿lama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sabactani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? </a:t>
            </a:r>
            <a:r>
              <a:rPr lang="es-ES" sz="2400" dirty="0">
                <a:latin typeface="Calibri"/>
              </a:rPr>
              <a:t>Esto es: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Dios mío, Dios mío, ¿por qué me has desamparado?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A242DA-0088-BA3F-96E7-796B2040B93B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F32083-EA8A-95C4-4310-745BD1E1ECAB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9EFA8C-40FE-DEF7-CAE6-ECC111B7DEAE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0D6872-7346-7EB3-4CF1-2D237866307D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F9D079-87D7-D18E-854D-E95FA80EEDFF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1C548D-B825-FB1C-92D9-582F1930F21C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913E0F-FF0E-C66C-4931-1B1F31D621F5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500574-BB9F-83DD-5ECF-71A3E6F8B32C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E3F80AC-8F6F-2B86-380A-AF9F550E5954}"/>
              </a:ext>
            </a:extLst>
          </p:cNvPr>
          <p:cNvSpPr txBox="1"/>
          <p:nvPr/>
        </p:nvSpPr>
        <p:spPr>
          <a:xfrm>
            <a:off x="586949" y="195357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23:46, 47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0EBDC9D-86CF-0B90-67BA-0B7C37ABE614}"/>
              </a:ext>
            </a:extLst>
          </p:cNvPr>
          <p:cNvSpPr txBox="1"/>
          <p:nvPr/>
        </p:nvSpPr>
        <p:spPr>
          <a:xfrm>
            <a:off x="21483" y="2499458"/>
            <a:ext cx="4585725" cy="2360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Jesús, clamando a gran voz, dijo: Padre, en tus manos encomiendo mi espíritu.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habiendo dicho esto, expiró. </a:t>
            </a:r>
            <a:r>
              <a:rPr lang="es-ES" sz="2400" dirty="0">
                <a:latin typeface="Calibri"/>
              </a:rPr>
              <a:t>Cuando el centurión vio lo que había acontecido, dio gloria a Dios, diciendo: Verdaderamente este hombre era justo.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C68DD4-C5F4-E770-84C6-3F4B3CC02225}"/>
              </a:ext>
            </a:extLst>
          </p:cNvPr>
          <p:cNvSpPr txBox="1"/>
          <p:nvPr/>
        </p:nvSpPr>
        <p:spPr>
          <a:xfrm>
            <a:off x="4607496" y="5331392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llegado la hora de ver la gloria de Dios lleno de gracia y verdad</a:t>
            </a:r>
          </a:p>
        </p:txBody>
      </p:sp>
    </p:spTree>
    <p:extLst>
      <p:ext uri="{BB962C8B-B14F-4D97-AF65-F5344CB8AC3E}">
        <p14:creationId xmlns:p14="http://schemas.microsoft.com/office/powerpoint/2010/main" val="109107561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F77EF-9E58-F30C-8537-6844BF2A1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8F96E3A9-551C-9D64-562F-B953E651B778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009636-C8AE-51A9-D4F1-760A745B1CBD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14531B-EB22-155E-F50A-EF255CC3C5D6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3F2C77-E468-ACFF-061C-7B6EE424F5A2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BFB49A-F13A-8195-FAC8-21221F65BB8B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ECF82B-314A-162E-735A-1433CEA4D0C3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67425A46-B245-1FD4-082E-EB02BBABCECA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27:46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76858173-49F1-9856-1E24-36FD4AF2D9B1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Cerca de la hora novena, Jesús clamó a gran voz, diciendo: Elí, Elí, ¿lama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sabactani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? </a:t>
            </a:r>
            <a:r>
              <a:rPr lang="es-ES" sz="2400" dirty="0">
                <a:latin typeface="Calibri"/>
              </a:rPr>
              <a:t>Esto es: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Dios mío, Dios mío, ¿por qué me has desamparado?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9947E7-7B57-4ED9-0365-4369ACEC97DF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C1319B-82E6-3DE9-20DB-93E879F1DC0C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53E348-C089-ABD8-1464-CA59BA41DB97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3C3E43-A0EF-4B05-8E70-0AC3DF937EDC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EF1AC1-E47B-9861-0AAD-CD4FD85B3B5B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292EF5-7492-62DC-3787-9C085F413E20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34AB0E-5594-5C84-F142-9B1C27B3C69C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CBA2DD-CACC-0856-669C-35B7DEB74692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0DB985E-FF80-B92E-10E4-9A2417E61DEE}"/>
              </a:ext>
            </a:extLst>
          </p:cNvPr>
          <p:cNvSpPr txBox="1"/>
          <p:nvPr/>
        </p:nvSpPr>
        <p:spPr>
          <a:xfrm>
            <a:off x="586949" y="195357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23:46, 47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0392F3C7-2943-688A-0594-B549B0D20446}"/>
              </a:ext>
            </a:extLst>
          </p:cNvPr>
          <p:cNvSpPr txBox="1"/>
          <p:nvPr/>
        </p:nvSpPr>
        <p:spPr>
          <a:xfrm>
            <a:off x="21483" y="2499458"/>
            <a:ext cx="4585725" cy="2360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Jesús, clamando a gran voz, dijo: Padre, en tus manos encomiendo mi espíritu.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habiendo dicho esto, expiró.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Cuando el centurión vio lo que había acontecido, dio gloria a Dios, diciendo:</a:t>
            </a:r>
            <a:r>
              <a:rPr lang="es-ES" sz="2400" dirty="0">
                <a:latin typeface="Calibri"/>
              </a:rPr>
              <a:t> Verdaderamente este hombre era justo.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31F3C2-55C7-FA91-7793-ACB0870BFCCB}"/>
              </a:ext>
            </a:extLst>
          </p:cNvPr>
          <p:cNvSpPr txBox="1"/>
          <p:nvPr/>
        </p:nvSpPr>
        <p:spPr>
          <a:xfrm>
            <a:off x="4607496" y="5331392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llegado la hora de ver la gloria de Dios lleno de gracia y verdad</a:t>
            </a:r>
          </a:p>
        </p:txBody>
      </p:sp>
    </p:spTree>
    <p:extLst>
      <p:ext uri="{BB962C8B-B14F-4D97-AF65-F5344CB8AC3E}">
        <p14:creationId xmlns:p14="http://schemas.microsoft.com/office/powerpoint/2010/main" val="11892518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FCB95-1F9B-62BF-B4C7-1DD6944AC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58D2CFB8-6C22-54C3-60F6-B1579C84B1A7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FC6A50-2175-27E4-3F46-5EE8D4A3D8AA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63B1E6-B54F-FADE-901D-54DE16975293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2FD2DC-168D-55E6-6776-579F3F7FF51F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DB2368-ECAD-8C70-530D-7C0015394A6E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C30FA3-24A4-A489-4351-09E71EC752BC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7DAD455-A6A9-51FF-E9F0-C60E7D746E89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27:46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AE8A7758-4825-5F45-D61A-9D183AA2030B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Cerca de la hora novena, Jesús clamó a gran voz, diciendo: Elí, Elí, ¿lama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sabactani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? </a:t>
            </a:r>
            <a:r>
              <a:rPr lang="es-ES" sz="2400" dirty="0">
                <a:latin typeface="Calibri"/>
              </a:rPr>
              <a:t>Esto es: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Dios mío, Dios mío, ¿por qué me has desamparado?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A88C6F-8EED-5859-9301-ACF5FB94AC6E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32E19B-2A9F-601E-C337-BA1EE6381D2D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FE5D4D-29EC-8938-F259-0F0EB53A79BC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641079-D309-234F-DC8D-836EB023FBAD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5B5F7F-405E-A2FB-56F8-17B191194EA1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174ACB-5306-6039-AEDB-925C2F2D7B7F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F5D6A3-1BCF-0D2B-7A3D-FD604B29F5C1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3C3A55-00B6-6C69-7B82-10EDA424FEB1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9A716BE2-DBCB-C99C-F9B5-1F6869D18893}"/>
              </a:ext>
            </a:extLst>
          </p:cNvPr>
          <p:cNvSpPr txBox="1"/>
          <p:nvPr/>
        </p:nvSpPr>
        <p:spPr>
          <a:xfrm>
            <a:off x="586949" y="195357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23:46, 47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8FB258D-64E1-2551-017E-65EE317D57DF}"/>
              </a:ext>
            </a:extLst>
          </p:cNvPr>
          <p:cNvSpPr txBox="1"/>
          <p:nvPr/>
        </p:nvSpPr>
        <p:spPr>
          <a:xfrm>
            <a:off x="21483" y="2499458"/>
            <a:ext cx="4585725" cy="2360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Jesús, clamando a gran voz, dijo: Padre, en tus manos encomiendo mi espíritu.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habiendo dicho esto, expiró.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Cuando el centurión vio lo que había acontecido, dio gloria a Dios, diciendo: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Verdaderamente este hombre era justo.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5009A8-C4FC-883F-6F62-3BCB380B04AA}"/>
              </a:ext>
            </a:extLst>
          </p:cNvPr>
          <p:cNvSpPr txBox="1"/>
          <p:nvPr/>
        </p:nvSpPr>
        <p:spPr>
          <a:xfrm>
            <a:off x="4607496" y="5331392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llegado la hora de ver la gloria de Dios lleno de gracia y verdad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74592F09-E770-9796-9B84-56DFAB3F65EA}"/>
              </a:ext>
            </a:extLst>
          </p:cNvPr>
          <p:cNvSpPr txBox="1"/>
          <p:nvPr/>
        </p:nvSpPr>
        <p:spPr>
          <a:xfrm>
            <a:off x="692886" y="472663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BEB29616-0214-B145-E2C6-8F2CBC4D856A}"/>
              </a:ext>
            </a:extLst>
          </p:cNvPr>
          <p:cNvSpPr txBox="1"/>
          <p:nvPr/>
        </p:nvSpPr>
        <p:spPr>
          <a:xfrm>
            <a:off x="228558" y="5209594"/>
            <a:ext cx="4101158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Mas Dios muestra su amor para con nosotros, en que siendo aún pecadores, Cristo murió por nosotros.</a:t>
            </a:r>
          </a:p>
        </p:txBody>
      </p:sp>
    </p:spTree>
    <p:extLst>
      <p:ext uri="{BB962C8B-B14F-4D97-AF65-F5344CB8AC3E}">
        <p14:creationId xmlns:p14="http://schemas.microsoft.com/office/powerpoint/2010/main" val="388868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DB2AE-AB70-696D-FFD2-177F038A7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F862A807-3172-337A-72E8-F42222EB0EC8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368C40-D6B6-6916-E9C7-62F1403E48B3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3E70AD-1574-7385-5969-4AE793A4F772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B068B9-F36C-A2F7-B449-D4C32A47428F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40F9A3-46F6-DEC3-7943-A89334B2EAD8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4BF90C-3951-236D-C680-40D14E544990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CAA69541-F8D0-7E24-F16E-E73C8C2B9655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27:46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7130A2D8-C0AE-1300-D130-197CA68971C8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Cerca de la hora novena, Jesús clamó a gran voz, diciendo: Elí, Elí, ¿lama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sabactani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? </a:t>
            </a:r>
            <a:r>
              <a:rPr lang="es-ES" sz="2400" dirty="0">
                <a:latin typeface="Calibri"/>
              </a:rPr>
              <a:t>Esto es: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Dios mío, Dios mío, ¿por qué me has desamparado?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FD782D-BC80-8401-64B1-E5C8A5F69B06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306AD-AD7E-3294-3BE8-D8431D2DCED4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7085A7-332A-34F0-358E-8A05548DC424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D1A6B4-9243-3015-B57D-9BB3DC04B91C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3C0CCB-B871-FA6B-CCA4-5677664616F4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0CAF3F-051A-9E48-A10E-1FA07C5E4A6F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1932B2-AA28-46C6-AD1B-4C75FBE900B2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853F19-8639-B138-7288-83FAB301E44F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F94487E0-7721-E32C-8A57-DA3CA9F1D11F}"/>
              </a:ext>
            </a:extLst>
          </p:cNvPr>
          <p:cNvSpPr txBox="1"/>
          <p:nvPr/>
        </p:nvSpPr>
        <p:spPr>
          <a:xfrm>
            <a:off x="586949" y="195357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23:46, 47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4C18EC95-60FA-585B-0A35-18059BF5339F}"/>
              </a:ext>
            </a:extLst>
          </p:cNvPr>
          <p:cNvSpPr txBox="1"/>
          <p:nvPr/>
        </p:nvSpPr>
        <p:spPr>
          <a:xfrm>
            <a:off x="21483" y="2499458"/>
            <a:ext cx="4585725" cy="2360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Jesús, clamando a gran voz, dijo: Padre, en tus manos encomiendo mi espíritu.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habiendo dicho esto, expiró.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Cuando el centurión vio lo que había acontecido, dio gloria a Dios, diciendo: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Verdaderamente este hombre era justo.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D79654-1DC2-E711-1551-D16E70B62448}"/>
              </a:ext>
            </a:extLst>
          </p:cNvPr>
          <p:cNvSpPr txBox="1"/>
          <p:nvPr/>
        </p:nvSpPr>
        <p:spPr>
          <a:xfrm>
            <a:off x="4607496" y="5331392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llegado la hora de ver la gloria de Dios lleno de gracia y verdad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9491E519-713E-7060-3322-7009D7FC3F4E}"/>
              </a:ext>
            </a:extLst>
          </p:cNvPr>
          <p:cNvSpPr txBox="1"/>
          <p:nvPr/>
        </p:nvSpPr>
        <p:spPr>
          <a:xfrm>
            <a:off x="692886" y="472663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9CC6F521-28C4-F1E3-1E55-F837947BF05D}"/>
              </a:ext>
            </a:extLst>
          </p:cNvPr>
          <p:cNvSpPr txBox="1"/>
          <p:nvPr/>
        </p:nvSpPr>
        <p:spPr>
          <a:xfrm>
            <a:off x="228558" y="5209594"/>
            <a:ext cx="4101158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Dios muestra su amor para con nosotros, </a:t>
            </a:r>
            <a:r>
              <a:rPr lang="es-ES" sz="2400" dirty="0">
                <a:latin typeface="Calibri"/>
              </a:rPr>
              <a:t>en que siendo aún pecadores, Cristo murió por nosotros.</a:t>
            </a:r>
          </a:p>
        </p:txBody>
      </p:sp>
    </p:spTree>
    <p:extLst>
      <p:ext uri="{BB962C8B-B14F-4D97-AF65-F5344CB8AC3E}">
        <p14:creationId xmlns:p14="http://schemas.microsoft.com/office/powerpoint/2010/main" val="366513180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678A0-B93E-56FD-6FA8-C8CB534E1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4193CB58-8997-91C1-F1EC-A750585EA007}"/>
              </a:ext>
            </a:extLst>
          </p:cNvPr>
          <p:cNvSpPr txBox="1"/>
          <p:nvPr/>
        </p:nvSpPr>
        <p:spPr>
          <a:xfrm>
            <a:off x="4607208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historia de fondo: El prólogo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74777B-53E8-C575-F842-04994FBC706B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principio: El logos divino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BDFDE4-E83B-B6FF-094F-28DEF3CFA26F}"/>
              </a:ext>
            </a:extLst>
          </p:cNvPr>
          <p:cNvSpPr txBox="1"/>
          <p:nvPr/>
        </p:nvSpPr>
        <p:spPr>
          <a:xfrm>
            <a:off x="4607496" y="72907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palabra hecha carne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BA6E2B-F114-D25F-E28B-F045A7BDAA83}"/>
              </a:ext>
            </a:extLst>
          </p:cNvPr>
          <p:cNvSpPr txBox="1"/>
          <p:nvPr/>
        </p:nvSpPr>
        <p:spPr>
          <a:xfrm>
            <a:off x="4607496" y="104481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Oír o no oír la palabra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1F47F2-7CE0-E706-CBB5-8DDD1FCDE3D0}"/>
              </a:ext>
            </a:extLst>
          </p:cNvPr>
          <p:cNvSpPr txBox="1"/>
          <p:nvPr/>
        </p:nvSpPr>
        <p:spPr>
          <a:xfrm>
            <a:off x="4607496" y="13613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creer/no creer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7635FC-8672-A1A3-D2F3-8732E9985E93}"/>
              </a:ext>
            </a:extLst>
          </p:cNvPr>
          <p:cNvSpPr txBox="1"/>
          <p:nvPr/>
        </p:nvSpPr>
        <p:spPr>
          <a:xfrm>
            <a:off x="4594788" y="169576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Temas que reaparecen: gloria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644D2DC6-07D4-629E-907E-72A1C30EDC56}"/>
              </a:ext>
            </a:extLst>
          </p:cNvPr>
          <p:cNvSpPr txBox="1"/>
          <p:nvPr/>
        </p:nvSpPr>
        <p:spPr>
          <a:xfrm>
            <a:off x="605206" y="-58700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27:46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BD4D3199-D910-26F1-8021-DDEB7037F25F}"/>
              </a:ext>
            </a:extLst>
          </p:cNvPr>
          <p:cNvSpPr txBox="1"/>
          <p:nvPr/>
        </p:nvSpPr>
        <p:spPr>
          <a:xfrm>
            <a:off x="0" y="414242"/>
            <a:ext cx="459478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Cerca de la hora novena, Jesús clamó a gran voz, diciendo: Elí, Elí, ¿lama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sabactani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? </a:t>
            </a:r>
            <a:r>
              <a:rPr lang="es-ES" sz="2400" dirty="0">
                <a:latin typeface="Calibri"/>
              </a:rPr>
              <a:t>Esto es: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Dios mío, Dios mío, ¿por qué me has desamparado?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69AB68-F3C0-E243-BAB5-AD5148BB7145}"/>
              </a:ext>
            </a:extLst>
          </p:cNvPr>
          <p:cNvSpPr txBox="1"/>
          <p:nvPr/>
        </p:nvSpPr>
        <p:spPr>
          <a:xfrm>
            <a:off x="4594788" y="40110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podemos obtener la salvación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58C2EA-0DB4-A71D-27E9-954D6F628E8F}"/>
              </a:ext>
            </a:extLst>
          </p:cNvPr>
          <p:cNvSpPr txBox="1"/>
          <p:nvPr/>
        </p:nvSpPr>
        <p:spPr>
          <a:xfrm>
            <a:off x="4607496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Juan declara la existencia eterna de Jesús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451E34-B8A8-FFED-70E7-B145AE42493A}"/>
              </a:ext>
            </a:extLst>
          </p:cNvPr>
          <p:cNvSpPr txBox="1"/>
          <p:nvPr/>
        </p:nvSpPr>
        <p:spPr>
          <a:xfrm>
            <a:off x="4607496" y="2415863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y el Padre están íntimamente unidos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9C47F9-60A4-BAB3-5910-093AA6E38045}"/>
              </a:ext>
            </a:extLst>
          </p:cNvPr>
          <p:cNvSpPr txBox="1"/>
          <p:nvPr/>
        </p:nvSpPr>
        <p:spPr>
          <a:xfrm>
            <a:off x="4607496" y="2770878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Jesús es Dios, la segunda persona de la Divinidad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01F8A5-2099-9C24-C90D-5F25FC2D7A44}"/>
              </a:ext>
            </a:extLst>
          </p:cNvPr>
          <p:cNvSpPr txBox="1"/>
          <p:nvPr/>
        </p:nvSpPr>
        <p:spPr>
          <a:xfrm>
            <a:off x="4607496" y="335999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el hijo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semejante a los hombres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CDE155-DDDC-4C5F-9455-296F8CAA2865}"/>
              </a:ext>
            </a:extLst>
          </p:cNvPr>
          <p:cNvSpPr txBox="1"/>
          <p:nvPr/>
        </p:nvSpPr>
        <p:spPr>
          <a:xfrm>
            <a:off x="4607496" y="3671564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vino al mundo y murió para salvarnos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799FB8-C70E-35CB-6E4B-F60B703703DD}"/>
              </a:ext>
            </a:extLst>
          </p:cNvPr>
          <p:cNvSpPr txBox="1"/>
          <p:nvPr/>
        </p:nvSpPr>
        <p:spPr>
          <a:xfrm>
            <a:off x="4607496" y="4376102"/>
            <a:ext cx="4536504" cy="33945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Vimos su brillo, esplendor, fama y honor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5A4C4-74DD-B6D8-932E-3C35DE851668}"/>
              </a:ext>
            </a:extLst>
          </p:cNvPr>
          <p:cNvSpPr txBox="1"/>
          <p:nvPr/>
        </p:nvSpPr>
        <p:spPr>
          <a:xfrm>
            <a:off x="4607208" y="474118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recibir honor de los humanos como de recibir honor o gloria de Dios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CCE505DC-F16B-69E7-4655-ACD38C9B6C59}"/>
              </a:ext>
            </a:extLst>
          </p:cNvPr>
          <p:cNvSpPr txBox="1"/>
          <p:nvPr/>
        </p:nvSpPr>
        <p:spPr>
          <a:xfrm>
            <a:off x="586949" y="1953575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23:46, 47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8447A6E2-CD82-FC92-7909-A2DBCDD338F0}"/>
              </a:ext>
            </a:extLst>
          </p:cNvPr>
          <p:cNvSpPr txBox="1"/>
          <p:nvPr/>
        </p:nvSpPr>
        <p:spPr>
          <a:xfrm>
            <a:off x="21483" y="2499458"/>
            <a:ext cx="4585725" cy="2360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Jesús, clamando a gran voz, dijo: Padre, en tus manos encomiendo mi espíritu.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habiendo dicho esto, expiró.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Cuando el centurión vio lo que había acontecido, dio gloria a Dios, diciendo: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Verdaderamente este hombre era justo.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320388-2BF8-F3E6-4BEE-73802E461C96}"/>
              </a:ext>
            </a:extLst>
          </p:cNvPr>
          <p:cNvSpPr txBox="1"/>
          <p:nvPr/>
        </p:nvSpPr>
        <p:spPr>
          <a:xfrm>
            <a:off x="4607496" y="5331392"/>
            <a:ext cx="4536504" cy="58310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llegado la hora de ver la gloria de Dios lleno de gracia y verdad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74A2ADFD-9AF1-04DD-FAF4-33F52E210E93}"/>
              </a:ext>
            </a:extLst>
          </p:cNvPr>
          <p:cNvSpPr txBox="1"/>
          <p:nvPr/>
        </p:nvSpPr>
        <p:spPr>
          <a:xfrm>
            <a:off x="692886" y="4726633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BE0D7E01-E34A-BE66-6566-8EBFF6CAF2C8}"/>
              </a:ext>
            </a:extLst>
          </p:cNvPr>
          <p:cNvSpPr txBox="1"/>
          <p:nvPr/>
        </p:nvSpPr>
        <p:spPr>
          <a:xfrm>
            <a:off x="228558" y="5209594"/>
            <a:ext cx="4101158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Dios muestra su amor para con nosotros,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que siendo aún pecadores, Cristo murió por nosotros.</a:t>
            </a:r>
          </a:p>
        </p:txBody>
      </p:sp>
    </p:spTree>
    <p:extLst>
      <p:ext uri="{BB962C8B-B14F-4D97-AF65-F5344CB8AC3E}">
        <p14:creationId xmlns:p14="http://schemas.microsoft.com/office/powerpoint/2010/main" val="1152680089"/>
      </p:ext>
    </p:extLst>
  </p:cSld>
  <p:clrMapOvr>
    <a:masterClrMapping/>
  </p:clrMapOvr>
</p:sld>
</file>

<file path=ppt/theme/theme1.xml><?xml version="1.0" encoding="utf-8"?>
<a:theme xmlns:a="http://schemas.openxmlformats.org/drawingml/2006/main" name="Corte">
  <a:themeElements>
    <a:clrScheme name="Corte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Cor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rte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te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251276</TotalTime>
  <Words>16337</Words>
  <Application>Microsoft Office PowerPoint</Application>
  <PresentationFormat>On-screen Show (4:3)</PresentationFormat>
  <Paragraphs>1386</Paragraphs>
  <Slides>85</Slides>
  <Notes>83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1" baseType="lpstr">
      <vt:lpstr>Arial</vt:lpstr>
      <vt:lpstr>Arial Rounded MT Bold</vt:lpstr>
      <vt:lpstr>Calibri</vt:lpstr>
      <vt:lpstr>Tahoma</vt:lpstr>
      <vt:lpstr>Wingdings</vt:lpstr>
      <vt:lpstr>Corte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 Urrutia</dc:title>
  <dc:creator>Héctor</dc:creator>
  <cp:lastModifiedBy>ARMANDO RIOS</cp:lastModifiedBy>
  <cp:revision>1518</cp:revision>
  <dcterms:created xsi:type="dcterms:W3CDTF">2006-07-04T03:12:34Z</dcterms:created>
  <dcterms:modified xsi:type="dcterms:W3CDTF">2024-10-11T21:52:09Z</dcterms:modified>
</cp:coreProperties>
</file>