
<file path=[Content_Types].xml><?xml version="1.0" encoding="utf-8"?>
<Types xmlns="http://schemas.openxmlformats.org/package/2006/content-types">
  <Default Extension="emf" ContentType="image/x-emf"/>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92"/>
  </p:notesMasterIdLst>
  <p:handoutMasterIdLst>
    <p:handoutMasterId r:id="rId93"/>
  </p:handoutMasterIdLst>
  <p:sldIdLst>
    <p:sldId id="515" r:id="rId2"/>
    <p:sldId id="644" r:id="rId3"/>
    <p:sldId id="432" r:id="rId4"/>
    <p:sldId id="517" r:id="rId5"/>
    <p:sldId id="645" r:id="rId6"/>
    <p:sldId id="646" r:id="rId7"/>
    <p:sldId id="648" r:id="rId8"/>
    <p:sldId id="649" r:id="rId9"/>
    <p:sldId id="650" r:id="rId10"/>
    <p:sldId id="651" r:id="rId11"/>
    <p:sldId id="652" r:id="rId12"/>
    <p:sldId id="653" r:id="rId13"/>
    <p:sldId id="654" r:id="rId14"/>
    <p:sldId id="655" r:id="rId15"/>
    <p:sldId id="656" r:id="rId16"/>
    <p:sldId id="657" r:id="rId17"/>
    <p:sldId id="658" r:id="rId18"/>
    <p:sldId id="659" r:id="rId19"/>
    <p:sldId id="660" r:id="rId20"/>
    <p:sldId id="661" r:id="rId21"/>
    <p:sldId id="662" r:id="rId22"/>
    <p:sldId id="663" r:id="rId23"/>
    <p:sldId id="664" r:id="rId24"/>
    <p:sldId id="665" r:id="rId25"/>
    <p:sldId id="666" r:id="rId26"/>
    <p:sldId id="667" r:id="rId27"/>
    <p:sldId id="668" r:id="rId28"/>
    <p:sldId id="669" r:id="rId29"/>
    <p:sldId id="670" r:id="rId30"/>
    <p:sldId id="671" r:id="rId31"/>
    <p:sldId id="672" r:id="rId32"/>
    <p:sldId id="673" r:id="rId33"/>
    <p:sldId id="674" r:id="rId34"/>
    <p:sldId id="675" r:id="rId35"/>
    <p:sldId id="676" r:id="rId36"/>
    <p:sldId id="677" r:id="rId37"/>
    <p:sldId id="680" r:id="rId38"/>
    <p:sldId id="681" r:id="rId39"/>
    <p:sldId id="682" r:id="rId40"/>
    <p:sldId id="683" r:id="rId41"/>
    <p:sldId id="684" r:id="rId42"/>
    <p:sldId id="685" r:id="rId43"/>
    <p:sldId id="686" r:id="rId44"/>
    <p:sldId id="687" r:id="rId45"/>
    <p:sldId id="688" r:id="rId46"/>
    <p:sldId id="689" r:id="rId47"/>
    <p:sldId id="690" r:id="rId48"/>
    <p:sldId id="691" r:id="rId49"/>
    <p:sldId id="692" r:id="rId50"/>
    <p:sldId id="693" r:id="rId51"/>
    <p:sldId id="695" r:id="rId52"/>
    <p:sldId id="696" r:id="rId53"/>
    <p:sldId id="697" r:id="rId54"/>
    <p:sldId id="698" r:id="rId55"/>
    <p:sldId id="699" r:id="rId56"/>
    <p:sldId id="700" r:id="rId57"/>
    <p:sldId id="701" r:id="rId58"/>
    <p:sldId id="702" r:id="rId59"/>
    <p:sldId id="703" r:id="rId60"/>
    <p:sldId id="713" r:id="rId61"/>
    <p:sldId id="714" r:id="rId62"/>
    <p:sldId id="715" r:id="rId63"/>
    <p:sldId id="716" r:id="rId64"/>
    <p:sldId id="717" r:id="rId65"/>
    <p:sldId id="718" r:id="rId66"/>
    <p:sldId id="719" r:id="rId67"/>
    <p:sldId id="720" r:id="rId68"/>
    <p:sldId id="721" r:id="rId69"/>
    <p:sldId id="722" r:id="rId70"/>
    <p:sldId id="723" r:id="rId71"/>
    <p:sldId id="724" r:id="rId72"/>
    <p:sldId id="725" r:id="rId73"/>
    <p:sldId id="726" r:id="rId74"/>
    <p:sldId id="727" r:id="rId75"/>
    <p:sldId id="728" r:id="rId76"/>
    <p:sldId id="729" r:id="rId77"/>
    <p:sldId id="731" r:id="rId78"/>
    <p:sldId id="732" r:id="rId79"/>
    <p:sldId id="733" r:id="rId80"/>
    <p:sldId id="734" r:id="rId81"/>
    <p:sldId id="735" r:id="rId82"/>
    <p:sldId id="736" r:id="rId83"/>
    <p:sldId id="741" r:id="rId84"/>
    <p:sldId id="742" r:id="rId85"/>
    <p:sldId id="743" r:id="rId86"/>
    <p:sldId id="744" r:id="rId87"/>
    <p:sldId id="748" r:id="rId88"/>
    <p:sldId id="745" r:id="rId89"/>
    <p:sldId id="746" r:id="rId90"/>
    <p:sldId id="747" r:id="rId91"/>
  </p:sldIdLst>
  <p:sldSz cx="9144000" cy="6858000" type="screen4x3"/>
  <p:notesSz cx="6881813" cy="9296400"/>
  <p:embeddedFontLst>
    <p:embeddedFont>
      <p:font typeface="Arial Rounded MT Bold" panose="020F0704030504030204" pitchFamily="34" charset="0"/>
      <p:regular r:id="rId94"/>
    </p:embeddedFont>
    <p:embeddedFont>
      <p:font typeface="Calibri" panose="020F0502020204030204" pitchFamily="34" charset="0"/>
      <p:regular r:id="rId95"/>
      <p:bold r:id="rId96"/>
      <p:italic r:id="rId97"/>
      <p:boldItalic r:id="rId98"/>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AD3FC26-FF39-4DA2-83BD-7BE0205FBFD3}">
          <p14:sldIdLst>
            <p14:sldId id="515"/>
            <p14:sldId id="644"/>
            <p14:sldId id="432"/>
            <p14:sldId id="517"/>
            <p14:sldId id="645"/>
            <p14:sldId id="646"/>
            <p14:sldId id="648"/>
            <p14:sldId id="649"/>
            <p14:sldId id="650"/>
            <p14:sldId id="651"/>
            <p14:sldId id="652"/>
            <p14:sldId id="653"/>
            <p14:sldId id="654"/>
            <p14:sldId id="655"/>
            <p14:sldId id="656"/>
            <p14:sldId id="657"/>
            <p14:sldId id="658"/>
            <p14:sldId id="659"/>
            <p14:sldId id="660"/>
            <p14:sldId id="661"/>
            <p14:sldId id="662"/>
            <p14:sldId id="663"/>
            <p14:sldId id="664"/>
            <p14:sldId id="665"/>
            <p14:sldId id="666"/>
            <p14:sldId id="667"/>
            <p14:sldId id="668"/>
            <p14:sldId id="669"/>
            <p14:sldId id="670"/>
            <p14:sldId id="671"/>
            <p14:sldId id="672"/>
            <p14:sldId id="673"/>
            <p14:sldId id="674"/>
            <p14:sldId id="675"/>
            <p14:sldId id="676"/>
            <p14:sldId id="677"/>
            <p14:sldId id="680"/>
            <p14:sldId id="681"/>
            <p14:sldId id="682"/>
            <p14:sldId id="683"/>
            <p14:sldId id="684"/>
            <p14:sldId id="685"/>
            <p14:sldId id="686"/>
            <p14:sldId id="687"/>
            <p14:sldId id="688"/>
            <p14:sldId id="689"/>
            <p14:sldId id="690"/>
            <p14:sldId id="691"/>
            <p14:sldId id="692"/>
            <p14:sldId id="693"/>
            <p14:sldId id="695"/>
            <p14:sldId id="696"/>
            <p14:sldId id="697"/>
            <p14:sldId id="698"/>
            <p14:sldId id="699"/>
            <p14:sldId id="700"/>
            <p14:sldId id="701"/>
            <p14:sldId id="702"/>
            <p14:sldId id="703"/>
            <p14:sldId id="713"/>
            <p14:sldId id="714"/>
            <p14:sldId id="715"/>
            <p14:sldId id="716"/>
            <p14:sldId id="717"/>
            <p14:sldId id="718"/>
            <p14:sldId id="719"/>
            <p14:sldId id="720"/>
            <p14:sldId id="721"/>
            <p14:sldId id="722"/>
            <p14:sldId id="723"/>
            <p14:sldId id="724"/>
            <p14:sldId id="725"/>
            <p14:sldId id="726"/>
            <p14:sldId id="727"/>
            <p14:sldId id="728"/>
            <p14:sldId id="729"/>
            <p14:sldId id="731"/>
            <p14:sldId id="732"/>
            <p14:sldId id="733"/>
            <p14:sldId id="734"/>
            <p14:sldId id="735"/>
            <p14:sldId id="736"/>
            <p14:sldId id="741"/>
            <p14:sldId id="742"/>
            <p14:sldId id="743"/>
            <p14:sldId id="744"/>
            <p14:sldId id="748"/>
            <p14:sldId id="745"/>
            <p14:sldId id="746"/>
            <p14:sldId id="747"/>
          </p14:sldIdLst>
        </p14:section>
        <p14:section name="Untitled Section" id="{B3A9C745-87BB-469B-BCD3-8B1FD40FFEF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os, Armando" initials="RA" lastIdx="1" clrIdx="0">
    <p:extLst>
      <p:ext uri="{19B8F6BF-5375-455C-9EA6-DF929625EA0E}">
        <p15:presenceInfo xmlns:p15="http://schemas.microsoft.com/office/powerpoint/2012/main" userId="S::arios@dallasisd.org::ed963291-1de6-4983-90fa-2d7e6ced48d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82" autoAdjust="0"/>
    <p:restoredTop sz="93117" autoAdjust="0"/>
  </p:normalViewPr>
  <p:slideViewPr>
    <p:cSldViewPr>
      <p:cViewPr varScale="1">
        <p:scale>
          <a:sx n="59" d="100"/>
          <a:sy n="59" d="100"/>
        </p:scale>
        <p:origin x="856"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2620"/>
    </p:cViewPr>
  </p:sorterViewPr>
  <p:notesViewPr>
    <p:cSldViewPr>
      <p:cViewPr varScale="1">
        <p:scale>
          <a:sx n="48" d="100"/>
          <a:sy n="48" d="100"/>
        </p:scale>
        <p:origin x="2680" y="2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font" Target="fonts/font2.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font" Target="fonts/font1.fntdata"/><Relationship Id="rId99" Type="http://schemas.openxmlformats.org/officeDocument/2006/relationships/commentAuthors" Target="commentAuthors.xml"/><Relationship Id="rId10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4.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handoutMaster" Target="handoutMasters/handoutMaster1.xml"/><Relationship Id="rId98" Type="http://schemas.openxmlformats.org/officeDocument/2006/relationships/font" Target="fonts/font5.fntdata"/><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6434"/>
          </a:xfrm>
          <a:prstGeom prst="rect">
            <a:avLst/>
          </a:prstGeom>
        </p:spPr>
        <p:txBody>
          <a:bodyPr vert="horz" lIns="92446" tIns="46223" rIns="92446" bIns="46223" rtlCol="0"/>
          <a:lstStyle>
            <a:lvl1pPr algn="l">
              <a:defRPr sz="1200"/>
            </a:lvl1pPr>
          </a:lstStyle>
          <a:p>
            <a:endParaRPr lang="es-419"/>
          </a:p>
        </p:txBody>
      </p:sp>
      <p:sp>
        <p:nvSpPr>
          <p:cNvPr id="3" name="Date Placeholder 2"/>
          <p:cNvSpPr>
            <a:spLocks noGrp="1"/>
          </p:cNvSpPr>
          <p:nvPr>
            <p:ph type="dt" sz="quarter" idx="1"/>
          </p:nvPr>
        </p:nvSpPr>
        <p:spPr>
          <a:xfrm>
            <a:off x="3898102" y="0"/>
            <a:ext cx="2982119" cy="466434"/>
          </a:xfrm>
          <a:prstGeom prst="rect">
            <a:avLst/>
          </a:prstGeom>
        </p:spPr>
        <p:txBody>
          <a:bodyPr vert="horz" lIns="92446" tIns="46223" rIns="92446" bIns="46223" rtlCol="0"/>
          <a:lstStyle>
            <a:lvl1pPr algn="r">
              <a:defRPr sz="1200"/>
            </a:lvl1pPr>
          </a:lstStyle>
          <a:p>
            <a:fld id="{B79C6D22-F80B-4991-92E3-D998F124AF43}" type="datetimeFigureOut">
              <a:rPr lang="es-419" smtClean="0"/>
              <a:t>31/10/2022</a:t>
            </a:fld>
            <a:endParaRPr lang="es-419"/>
          </a:p>
        </p:txBody>
      </p:sp>
      <p:sp>
        <p:nvSpPr>
          <p:cNvPr id="4" name="Footer Placeholder 3"/>
          <p:cNvSpPr>
            <a:spLocks noGrp="1"/>
          </p:cNvSpPr>
          <p:nvPr>
            <p:ph type="ftr" sz="quarter" idx="2"/>
          </p:nvPr>
        </p:nvSpPr>
        <p:spPr>
          <a:xfrm>
            <a:off x="0" y="8829967"/>
            <a:ext cx="2982119" cy="466433"/>
          </a:xfrm>
          <a:prstGeom prst="rect">
            <a:avLst/>
          </a:prstGeom>
        </p:spPr>
        <p:txBody>
          <a:bodyPr vert="horz" lIns="92446" tIns="46223" rIns="92446" bIns="46223" rtlCol="0" anchor="b"/>
          <a:lstStyle>
            <a:lvl1pPr algn="l">
              <a:defRPr sz="1200"/>
            </a:lvl1pPr>
          </a:lstStyle>
          <a:p>
            <a:endParaRPr lang="es-419"/>
          </a:p>
        </p:txBody>
      </p:sp>
      <p:sp>
        <p:nvSpPr>
          <p:cNvPr id="5" name="Slide Number Placeholder 4"/>
          <p:cNvSpPr>
            <a:spLocks noGrp="1"/>
          </p:cNvSpPr>
          <p:nvPr>
            <p:ph type="sldNum" sz="quarter" idx="3"/>
          </p:nvPr>
        </p:nvSpPr>
        <p:spPr>
          <a:xfrm>
            <a:off x="3898102" y="8829967"/>
            <a:ext cx="2982119" cy="466433"/>
          </a:xfrm>
          <a:prstGeom prst="rect">
            <a:avLst/>
          </a:prstGeom>
        </p:spPr>
        <p:txBody>
          <a:bodyPr vert="horz" lIns="92446" tIns="46223" rIns="92446" bIns="46223" rtlCol="0" anchor="b"/>
          <a:lstStyle>
            <a:lvl1pPr algn="r">
              <a:defRPr sz="1200"/>
            </a:lvl1pPr>
          </a:lstStyle>
          <a:p>
            <a:fld id="{C5A4198F-0E56-4DCB-8DA9-ADDB16649FCC}" type="slidenum">
              <a:rPr lang="es-419" smtClean="0"/>
              <a:t>‹#›</a:t>
            </a:fld>
            <a:endParaRPr lang="es-419"/>
          </a:p>
        </p:txBody>
      </p:sp>
    </p:spTree>
    <p:extLst>
      <p:ext uri="{BB962C8B-B14F-4D97-AF65-F5344CB8AC3E}">
        <p14:creationId xmlns:p14="http://schemas.microsoft.com/office/powerpoint/2010/main" val="13154265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3898102" y="0"/>
            <a:ext cx="2982119" cy="464820"/>
          </a:xfrm>
          <a:prstGeom prst="rect">
            <a:avLst/>
          </a:prstGeom>
        </p:spPr>
        <p:txBody>
          <a:bodyPr vert="horz" lIns="92446" tIns="46223" rIns="92446" bIns="46223" rtlCol="0"/>
          <a:lstStyle>
            <a:lvl1pPr algn="r">
              <a:defRPr sz="1200"/>
            </a:lvl1pPr>
          </a:lstStyle>
          <a:p>
            <a:fld id="{498E7854-19FF-424D-8473-0AAD449E7E94}" type="datetimeFigureOut">
              <a:rPr lang="en-US" smtClean="0"/>
              <a:pPr/>
              <a:t>10/31/2022</a:t>
            </a:fld>
            <a:endParaRPr lang="en-US"/>
          </a:p>
        </p:txBody>
      </p:sp>
      <p:sp>
        <p:nvSpPr>
          <p:cNvPr id="4" name="Slide Image Placeholder 3"/>
          <p:cNvSpPr>
            <a:spLocks noGrp="1" noRot="1" noChangeAspect="1"/>
          </p:cNvSpPr>
          <p:nvPr>
            <p:ph type="sldImg" idx="2"/>
          </p:nvPr>
        </p:nvSpPr>
        <p:spPr>
          <a:xfrm>
            <a:off x="1117600" y="696913"/>
            <a:ext cx="4648200" cy="3486150"/>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46" tIns="46223" rIns="92446" bIns="46223"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82119" cy="464820"/>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2446" tIns="46223" rIns="92446" bIns="46223" rtlCol="0" anchor="b"/>
          <a:lstStyle>
            <a:lvl1pPr algn="r">
              <a:defRPr sz="1200"/>
            </a:lvl1pPr>
          </a:lstStyle>
          <a:p>
            <a:fld id="{50378AEC-C5C3-4E6A-878C-28AE955E1EC9}" type="slidenum">
              <a:rPr lang="en-US" smtClean="0"/>
              <a:pPr/>
              <a:t>‹#›</a:t>
            </a:fld>
            <a:endParaRPr lang="en-US"/>
          </a:p>
        </p:txBody>
      </p:sp>
    </p:spTree>
    <p:extLst>
      <p:ext uri="{BB962C8B-B14F-4D97-AF65-F5344CB8AC3E}">
        <p14:creationId xmlns:p14="http://schemas.microsoft.com/office/powerpoint/2010/main" val="3007565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a:t>
            </a:fld>
            <a:endParaRPr lang="en-US"/>
          </a:p>
        </p:txBody>
      </p:sp>
    </p:spTree>
    <p:extLst>
      <p:ext uri="{BB962C8B-B14F-4D97-AF65-F5344CB8AC3E}">
        <p14:creationId xmlns:p14="http://schemas.microsoft.com/office/powerpoint/2010/main" val="30434420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a:t>
            </a:fld>
            <a:endParaRPr lang="en-US"/>
          </a:p>
        </p:txBody>
      </p:sp>
    </p:spTree>
    <p:extLst>
      <p:ext uri="{BB962C8B-B14F-4D97-AF65-F5344CB8AC3E}">
        <p14:creationId xmlns:p14="http://schemas.microsoft.com/office/powerpoint/2010/main" val="31676336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a:t>
            </a:fld>
            <a:endParaRPr lang="en-US"/>
          </a:p>
        </p:txBody>
      </p:sp>
    </p:spTree>
    <p:extLst>
      <p:ext uri="{BB962C8B-B14F-4D97-AF65-F5344CB8AC3E}">
        <p14:creationId xmlns:p14="http://schemas.microsoft.com/office/powerpoint/2010/main" val="29736270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a:t>
            </a:fld>
            <a:endParaRPr lang="en-US"/>
          </a:p>
        </p:txBody>
      </p:sp>
    </p:spTree>
    <p:extLst>
      <p:ext uri="{BB962C8B-B14F-4D97-AF65-F5344CB8AC3E}">
        <p14:creationId xmlns:p14="http://schemas.microsoft.com/office/powerpoint/2010/main" val="31109216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a:t>
            </a:fld>
            <a:endParaRPr lang="en-US"/>
          </a:p>
        </p:txBody>
      </p:sp>
    </p:spTree>
    <p:extLst>
      <p:ext uri="{BB962C8B-B14F-4D97-AF65-F5344CB8AC3E}">
        <p14:creationId xmlns:p14="http://schemas.microsoft.com/office/powerpoint/2010/main" val="20905452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a:t>
            </a:fld>
            <a:endParaRPr lang="en-US"/>
          </a:p>
        </p:txBody>
      </p:sp>
    </p:spTree>
    <p:extLst>
      <p:ext uri="{BB962C8B-B14F-4D97-AF65-F5344CB8AC3E}">
        <p14:creationId xmlns:p14="http://schemas.microsoft.com/office/powerpoint/2010/main" val="41584812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10</a:t>
            </a:fld>
            <a:endParaRPr lang="en-US"/>
          </a:p>
        </p:txBody>
      </p:sp>
    </p:spTree>
    <p:extLst>
      <p:ext uri="{BB962C8B-B14F-4D97-AF65-F5344CB8AC3E}">
        <p14:creationId xmlns:p14="http://schemas.microsoft.com/office/powerpoint/2010/main" val="32724016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11</a:t>
            </a:fld>
            <a:endParaRPr lang="en-US"/>
          </a:p>
        </p:txBody>
      </p:sp>
    </p:spTree>
    <p:extLst>
      <p:ext uri="{BB962C8B-B14F-4D97-AF65-F5344CB8AC3E}">
        <p14:creationId xmlns:p14="http://schemas.microsoft.com/office/powerpoint/2010/main" val="20009789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12</a:t>
            </a:fld>
            <a:endParaRPr lang="en-US"/>
          </a:p>
        </p:txBody>
      </p:sp>
    </p:spTree>
    <p:extLst>
      <p:ext uri="{BB962C8B-B14F-4D97-AF65-F5344CB8AC3E}">
        <p14:creationId xmlns:p14="http://schemas.microsoft.com/office/powerpoint/2010/main" val="22022809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13</a:t>
            </a:fld>
            <a:endParaRPr lang="en-US"/>
          </a:p>
        </p:txBody>
      </p:sp>
    </p:spTree>
    <p:extLst>
      <p:ext uri="{BB962C8B-B14F-4D97-AF65-F5344CB8AC3E}">
        <p14:creationId xmlns:p14="http://schemas.microsoft.com/office/powerpoint/2010/main" val="28579359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14</a:t>
            </a:fld>
            <a:endParaRPr lang="en-US"/>
          </a:p>
        </p:txBody>
      </p:sp>
    </p:spTree>
    <p:extLst>
      <p:ext uri="{BB962C8B-B14F-4D97-AF65-F5344CB8AC3E}">
        <p14:creationId xmlns:p14="http://schemas.microsoft.com/office/powerpoint/2010/main" val="12488084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15</a:t>
            </a:fld>
            <a:endParaRPr lang="en-US"/>
          </a:p>
        </p:txBody>
      </p:sp>
    </p:spTree>
    <p:extLst>
      <p:ext uri="{BB962C8B-B14F-4D97-AF65-F5344CB8AC3E}">
        <p14:creationId xmlns:p14="http://schemas.microsoft.com/office/powerpoint/2010/main" val="29096001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16</a:t>
            </a:fld>
            <a:endParaRPr lang="en-US"/>
          </a:p>
        </p:txBody>
      </p:sp>
    </p:spTree>
    <p:extLst>
      <p:ext uri="{BB962C8B-B14F-4D97-AF65-F5344CB8AC3E}">
        <p14:creationId xmlns:p14="http://schemas.microsoft.com/office/powerpoint/2010/main" val="32599614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17</a:t>
            </a:fld>
            <a:endParaRPr lang="en-US"/>
          </a:p>
        </p:txBody>
      </p:sp>
    </p:spTree>
    <p:extLst>
      <p:ext uri="{BB962C8B-B14F-4D97-AF65-F5344CB8AC3E}">
        <p14:creationId xmlns:p14="http://schemas.microsoft.com/office/powerpoint/2010/main" val="33422688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18</a:t>
            </a:fld>
            <a:endParaRPr lang="en-US"/>
          </a:p>
        </p:txBody>
      </p:sp>
    </p:spTree>
    <p:extLst>
      <p:ext uri="{BB962C8B-B14F-4D97-AF65-F5344CB8AC3E}">
        <p14:creationId xmlns:p14="http://schemas.microsoft.com/office/powerpoint/2010/main" val="3895706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19</a:t>
            </a:fld>
            <a:endParaRPr lang="en-US"/>
          </a:p>
        </p:txBody>
      </p:sp>
    </p:spTree>
    <p:extLst>
      <p:ext uri="{BB962C8B-B14F-4D97-AF65-F5344CB8AC3E}">
        <p14:creationId xmlns:p14="http://schemas.microsoft.com/office/powerpoint/2010/main" val="523125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20</a:t>
            </a:fld>
            <a:endParaRPr lang="en-US"/>
          </a:p>
        </p:txBody>
      </p:sp>
    </p:spTree>
    <p:extLst>
      <p:ext uri="{BB962C8B-B14F-4D97-AF65-F5344CB8AC3E}">
        <p14:creationId xmlns:p14="http://schemas.microsoft.com/office/powerpoint/2010/main" val="18054496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21</a:t>
            </a:fld>
            <a:endParaRPr lang="en-US"/>
          </a:p>
        </p:txBody>
      </p:sp>
    </p:spTree>
    <p:extLst>
      <p:ext uri="{BB962C8B-B14F-4D97-AF65-F5344CB8AC3E}">
        <p14:creationId xmlns:p14="http://schemas.microsoft.com/office/powerpoint/2010/main" val="33908381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22</a:t>
            </a:fld>
            <a:endParaRPr lang="en-US"/>
          </a:p>
        </p:txBody>
      </p:sp>
    </p:spTree>
    <p:extLst>
      <p:ext uri="{BB962C8B-B14F-4D97-AF65-F5344CB8AC3E}">
        <p14:creationId xmlns:p14="http://schemas.microsoft.com/office/powerpoint/2010/main" val="29208726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23</a:t>
            </a:fld>
            <a:endParaRPr lang="en-US"/>
          </a:p>
        </p:txBody>
      </p:sp>
    </p:spTree>
    <p:extLst>
      <p:ext uri="{BB962C8B-B14F-4D97-AF65-F5344CB8AC3E}">
        <p14:creationId xmlns:p14="http://schemas.microsoft.com/office/powerpoint/2010/main" val="24270150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24</a:t>
            </a:fld>
            <a:endParaRPr lang="en-US"/>
          </a:p>
        </p:txBody>
      </p:sp>
    </p:spTree>
    <p:extLst>
      <p:ext uri="{BB962C8B-B14F-4D97-AF65-F5344CB8AC3E}">
        <p14:creationId xmlns:p14="http://schemas.microsoft.com/office/powerpoint/2010/main" val="17614759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25</a:t>
            </a:fld>
            <a:endParaRPr lang="en-US"/>
          </a:p>
        </p:txBody>
      </p:sp>
    </p:spTree>
    <p:extLst>
      <p:ext uri="{BB962C8B-B14F-4D97-AF65-F5344CB8AC3E}">
        <p14:creationId xmlns:p14="http://schemas.microsoft.com/office/powerpoint/2010/main" val="7458278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26</a:t>
            </a:fld>
            <a:endParaRPr lang="en-US"/>
          </a:p>
        </p:txBody>
      </p:sp>
    </p:spTree>
    <p:extLst>
      <p:ext uri="{BB962C8B-B14F-4D97-AF65-F5344CB8AC3E}">
        <p14:creationId xmlns:p14="http://schemas.microsoft.com/office/powerpoint/2010/main" val="15640328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27</a:t>
            </a:fld>
            <a:endParaRPr lang="en-US"/>
          </a:p>
        </p:txBody>
      </p:sp>
    </p:spTree>
    <p:extLst>
      <p:ext uri="{BB962C8B-B14F-4D97-AF65-F5344CB8AC3E}">
        <p14:creationId xmlns:p14="http://schemas.microsoft.com/office/powerpoint/2010/main" val="18371985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28</a:t>
            </a:fld>
            <a:endParaRPr lang="en-US"/>
          </a:p>
        </p:txBody>
      </p:sp>
    </p:spTree>
    <p:extLst>
      <p:ext uri="{BB962C8B-B14F-4D97-AF65-F5344CB8AC3E}">
        <p14:creationId xmlns:p14="http://schemas.microsoft.com/office/powerpoint/2010/main" val="23804938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29</a:t>
            </a:fld>
            <a:endParaRPr lang="en-US"/>
          </a:p>
        </p:txBody>
      </p:sp>
    </p:spTree>
    <p:extLst>
      <p:ext uri="{BB962C8B-B14F-4D97-AF65-F5344CB8AC3E}">
        <p14:creationId xmlns:p14="http://schemas.microsoft.com/office/powerpoint/2010/main" val="15444408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30</a:t>
            </a:fld>
            <a:endParaRPr lang="en-US"/>
          </a:p>
        </p:txBody>
      </p:sp>
    </p:spTree>
    <p:extLst>
      <p:ext uri="{BB962C8B-B14F-4D97-AF65-F5344CB8AC3E}">
        <p14:creationId xmlns:p14="http://schemas.microsoft.com/office/powerpoint/2010/main" val="41027102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31</a:t>
            </a:fld>
            <a:endParaRPr lang="en-US"/>
          </a:p>
        </p:txBody>
      </p:sp>
    </p:spTree>
    <p:extLst>
      <p:ext uri="{BB962C8B-B14F-4D97-AF65-F5344CB8AC3E}">
        <p14:creationId xmlns:p14="http://schemas.microsoft.com/office/powerpoint/2010/main" val="38084508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32</a:t>
            </a:fld>
            <a:endParaRPr lang="en-US"/>
          </a:p>
        </p:txBody>
      </p:sp>
    </p:spTree>
    <p:extLst>
      <p:ext uri="{BB962C8B-B14F-4D97-AF65-F5344CB8AC3E}">
        <p14:creationId xmlns:p14="http://schemas.microsoft.com/office/powerpoint/2010/main" val="25928548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33</a:t>
            </a:fld>
            <a:endParaRPr lang="en-US"/>
          </a:p>
        </p:txBody>
      </p:sp>
    </p:spTree>
    <p:extLst>
      <p:ext uri="{BB962C8B-B14F-4D97-AF65-F5344CB8AC3E}">
        <p14:creationId xmlns:p14="http://schemas.microsoft.com/office/powerpoint/2010/main" val="41167530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34</a:t>
            </a:fld>
            <a:endParaRPr lang="en-US"/>
          </a:p>
        </p:txBody>
      </p:sp>
    </p:spTree>
    <p:extLst>
      <p:ext uri="{BB962C8B-B14F-4D97-AF65-F5344CB8AC3E}">
        <p14:creationId xmlns:p14="http://schemas.microsoft.com/office/powerpoint/2010/main" val="38178400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35</a:t>
            </a:fld>
            <a:endParaRPr lang="en-US"/>
          </a:p>
        </p:txBody>
      </p:sp>
    </p:spTree>
    <p:extLst>
      <p:ext uri="{BB962C8B-B14F-4D97-AF65-F5344CB8AC3E}">
        <p14:creationId xmlns:p14="http://schemas.microsoft.com/office/powerpoint/2010/main" val="34321645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36</a:t>
            </a:fld>
            <a:endParaRPr lang="en-US"/>
          </a:p>
        </p:txBody>
      </p:sp>
    </p:spTree>
    <p:extLst>
      <p:ext uri="{BB962C8B-B14F-4D97-AF65-F5344CB8AC3E}">
        <p14:creationId xmlns:p14="http://schemas.microsoft.com/office/powerpoint/2010/main" val="813203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37</a:t>
            </a:fld>
            <a:endParaRPr lang="en-US"/>
          </a:p>
        </p:txBody>
      </p:sp>
    </p:spTree>
    <p:extLst>
      <p:ext uri="{BB962C8B-B14F-4D97-AF65-F5344CB8AC3E}">
        <p14:creationId xmlns:p14="http://schemas.microsoft.com/office/powerpoint/2010/main" val="4766487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38</a:t>
            </a:fld>
            <a:endParaRPr lang="en-US"/>
          </a:p>
        </p:txBody>
      </p:sp>
    </p:spTree>
    <p:extLst>
      <p:ext uri="{BB962C8B-B14F-4D97-AF65-F5344CB8AC3E}">
        <p14:creationId xmlns:p14="http://schemas.microsoft.com/office/powerpoint/2010/main" val="100906089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39</a:t>
            </a:fld>
            <a:endParaRPr lang="en-US"/>
          </a:p>
        </p:txBody>
      </p:sp>
    </p:spTree>
    <p:extLst>
      <p:ext uri="{BB962C8B-B14F-4D97-AF65-F5344CB8AC3E}">
        <p14:creationId xmlns:p14="http://schemas.microsoft.com/office/powerpoint/2010/main" val="192221670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40</a:t>
            </a:fld>
            <a:endParaRPr lang="en-US"/>
          </a:p>
        </p:txBody>
      </p:sp>
    </p:spTree>
    <p:extLst>
      <p:ext uri="{BB962C8B-B14F-4D97-AF65-F5344CB8AC3E}">
        <p14:creationId xmlns:p14="http://schemas.microsoft.com/office/powerpoint/2010/main" val="399989933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41</a:t>
            </a:fld>
            <a:endParaRPr lang="en-US"/>
          </a:p>
        </p:txBody>
      </p:sp>
    </p:spTree>
    <p:extLst>
      <p:ext uri="{BB962C8B-B14F-4D97-AF65-F5344CB8AC3E}">
        <p14:creationId xmlns:p14="http://schemas.microsoft.com/office/powerpoint/2010/main" val="365454796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42</a:t>
            </a:fld>
            <a:endParaRPr lang="en-US"/>
          </a:p>
        </p:txBody>
      </p:sp>
    </p:spTree>
    <p:extLst>
      <p:ext uri="{BB962C8B-B14F-4D97-AF65-F5344CB8AC3E}">
        <p14:creationId xmlns:p14="http://schemas.microsoft.com/office/powerpoint/2010/main" val="91936578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43</a:t>
            </a:fld>
            <a:endParaRPr lang="en-US"/>
          </a:p>
        </p:txBody>
      </p:sp>
    </p:spTree>
    <p:extLst>
      <p:ext uri="{BB962C8B-B14F-4D97-AF65-F5344CB8AC3E}">
        <p14:creationId xmlns:p14="http://schemas.microsoft.com/office/powerpoint/2010/main" val="340680590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44</a:t>
            </a:fld>
            <a:endParaRPr lang="en-US"/>
          </a:p>
        </p:txBody>
      </p:sp>
    </p:spTree>
    <p:extLst>
      <p:ext uri="{BB962C8B-B14F-4D97-AF65-F5344CB8AC3E}">
        <p14:creationId xmlns:p14="http://schemas.microsoft.com/office/powerpoint/2010/main" val="419197015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45</a:t>
            </a:fld>
            <a:endParaRPr lang="en-US"/>
          </a:p>
        </p:txBody>
      </p:sp>
    </p:spTree>
    <p:extLst>
      <p:ext uri="{BB962C8B-B14F-4D97-AF65-F5344CB8AC3E}">
        <p14:creationId xmlns:p14="http://schemas.microsoft.com/office/powerpoint/2010/main" val="58841101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46</a:t>
            </a:fld>
            <a:endParaRPr lang="en-US"/>
          </a:p>
        </p:txBody>
      </p:sp>
    </p:spTree>
    <p:extLst>
      <p:ext uri="{BB962C8B-B14F-4D97-AF65-F5344CB8AC3E}">
        <p14:creationId xmlns:p14="http://schemas.microsoft.com/office/powerpoint/2010/main" val="132022212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47</a:t>
            </a:fld>
            <a:endParaRPr lang="en-US"/>
          </a:p>
        </p:txBody>
      </p:sp>
    </p:spTree>
    <p:extLst>
      <p:ext uri="{BB962C8B-B14F-4D97-AF65-F5344CB8AC3E}">
        <p14:creationId xmlns:p14="http://schemas.microsoft.com/office/powerpoint/2010/main" val="223002032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48</a:t>
            </a:fld>
            <a:endParaRPr lang="en-US"/>
          </a:p>
        </p:txBody>
      </p:sp>
    </p:spTree>
    <p:extLst>
      <p:ext uri="{BB962C8B-B14F-4D97-AF65-F5344CB8AC3E}">
        <p14:creationId xmlns:p14="http://schemas.microsoft.com/office/powerpoint/2010/main" val="30614181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49</a:t>
            </a:fld>
            <a:endParaRPr lang="en-US"/>
          </a:p>
        </p:txBody>
      </p:sp>
    </p:spTree>
    <p:extLst>
      <p:ext uri="{BB962C8B-B14F-4D97-AF65-F5344CB8AC3E}">
        <p14:creationId xmlns:p14="http://schemas.microsoft.com/office/powerpoint/2010/main" val="161141148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50</a:t>
            </a:fld>
            <a:endParaRPr lang="en-US"/>
          </a:p>
        </p:txBody>
      </p:sp>
    </p:spTree>
    <p:extLst>
      <p:ext uri="{BB962C8B-B14F-4D97-AF65-F5344CB8AC3E}">
        <p14:creationId xmlns:p14="http://schemas.microsoft.com/office/powerpoint/2010/main" val="5829213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51</a:t>
            </a:fld>
            <a:endParaRPr lang="en-US"/>
          </a:p>
        </p:txBody>
      </p:sp>
    </p:spTree>
    <p:extLst>
      <p:ext uri="{BB962C8B-B14F-4D97-AF65-F5344CB8AC3E}">
        <p14:creationId xmlns:p14="http://schemas.microsoft.com/office/powerpoint/2010/main" val="246594716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52</a:t>
            </a:fld>
            <a:endParaRPr lang="en-US"/>
          </a:p>
        </p:txBody>
      </p:sp>
    </p:spTree>
    <p:extLst>
      <p:ext uri="{BB962C8B-B14F-4D97-AF65-F5344CB8AC3E}">
        <p14:creationId xmlns:p14="http://schemas.microsoft.com/office/powerpoint/2010/main" val="296992836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53</a:t>
            </a:fld>
            <a:endParaRPr lang="en-US"/>
          </a:p>
        </p:txBody>
      </p:sp>
    </p:spTree>
    <p:extLst>
      <p:ext uri="{BB962C8B-B14F-4D97-AF65-F5344CB8AC3E}">
        <p14:creationId xmlns:p14="http://schemas.microsoft.com/office/powerpoint/2010/main" val="346410295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54</a:t>
            </a:fld>
            <a:endParaRPr lang="en-US"/>
          </a:p>
        </p:txBody>
      </p:sp>
    </p:spTree>
    <p:extLst>
      <p:ext uri="{BB962C8B-B14F-4D97-AF65-F5344CB8AC3E}">
        <p14:creationId xmlns:p14="http://schemas.microsoft.com/office/powerpoint/2010/main" val="390216544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55</a:t>
            </a:fld>
            <a:endParaRPr lang="en-US"/>
          </a:p>
        </p:txBody>
      </p:sp>
    </p:spTree>
    <p:extLst>
      <p:ext uri="{BB962C8B-B14F-4D97-AF65-F5344CB8AC3E}">
        <p14:creationId xmlns:p14="http://schemas.microsoft.com/office/powerpoint/2010/main" val="217343944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56</a:t>
            </a:fld>
            <a:endParaRPr lang="en-US"/>
          </a:p>
        </p:txBody>
      </p:sp>
    </p:spTree>
    <p:extLst>
      <p:ext uri="{BB962C8B-B14F-4D97-AF65-F5344CB8AC3E}">
        <p14:creationId xmlns:p14="http://schemas.microsoft.com/office/powerpoint/2010/main" val="239810627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57</a:t>
            </a:fld>
            <a:endParaRPr lang="en-US"/>
          </a:p>
        </p:txBody>
      </p:sp>
    </p:spTree>
    <p:extLst>
      <p:ext uri="{BB962C8B-B14F-4D97-AF65-F5344CB8AC3E}">
        <p14:creationId xmlns:p14="http://schemas.microsoft.com/office/powerpoint/2010/main" val="395512946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58</a:t>
            </a:fld>
            <a:endParaRPr lang="en-US"/>
          </a:p>
        </p:txBody>
      </p:sp>
    </p:spTree>
    <p:extLst>
      <p:ext uri="{BB962C8B-B14F-4D97-AF65-F5344CB8AC3E}">
        <p14:creationId xmlns:p14="http://schemas.microsoft.com/office/powerpoint/2010/main" val="214786150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59</a:t>
            </a:fld>
            <a:endParaRPr lang="en-US"/>
          </a:p>
        </p:txBody>
      </p:sp>
    </p:spTree>
    <p:extLst>
      <p:ext uri="{BB962C8B-B14F-4D97-AF65-F5344CB8AC3E}">
        <p14:creationId xmlns:p14="http://schemas.microsoft.com/office/powerpoint/2010/main" val="283269203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60</a:t>
            </a:fld>
            <a:endParaRPr lang="en-US"/>
          </a:p>
        </p:txBody>
      </p:sp>
    </p:spTree>
    <p:extLst>
      <p:ext uri="{BB962C8B-B14F-4D97-AF65-F5344CB8AC3E}">
        <p14:creationId xmlns:p14="http://schemas.microsoft.com/office/powerpoint/2010/main" val="377803834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61</a:t>
            </a:fld>
            <a:endParaRPr lang="en-US"/>
          </a:p>
        </p:txBody>
      </p:sp>
    </p:spTree>
    <p:extLst>
      <p:ext uri="{BB962C8B-B14F-4D97-AF65-F5344CB8AC3E}">
        <p14:creationId xmlns:p14="http://schemas.microsoft.com/office/powerpoint/2010/main" val="3232685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62</a:t>
            </a:fld>
            <a:endParaRPr lang="en-US"/>
          </a:p>
        </p:txBody>
      </p:sp>
    </p:spTree>
    <p:extLst>
      <p:ext uri="{BB962C8B-B14F-4D97-AF65-F5344CB8AC3E}">
        <p14:creationId xmlns:p14="http://schemas.microsoft.com/office/powerpoint/2010/main" val="266529681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63</a:t>
            </a:fld>
            <a:endParaRPr lang="en-US"/>
          </a:p>
        </p:txBody>
      </p:sp>
    </p:spTree>
    <p:extLst>
      <p:ext uri="{BB962C8B-B14F-4D97-AF65-F5344CB8AC3E}">
        <p14:creationId xmlns:p14="http://schemas.microsoft.com/office/powerpoint/2010/main" val="51651354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64</a:t>
            </a:fld>
            <a:endParaRPr lang="en-US"/>
          </a:p>
        </p:txBody>
      </p:sp>
    </p:spTree>
    <p:extLst>
      <p:ext uri="{BB962C8B-B14F-4D97-AF65-F5344CB8AC3E}">
        <p14:creationId xmlns:p14="http://schemas.microsoft.com/office/powerpoint/2010/main" val="176477873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65</a:t>
            </a:fld>
            <a:endParaRPr lang="en-US"/>
          </a:p>
        </p:txBody>
      </p:sp>
    </p:spTree>
    <p:extLst>
      <p:ext uri="{BB962C8B-B14F-4D97-AF65-F5344CB8AC3E}">
        <p14:creationId xmlns:p14="http://schemas.microsoft.com/office/powerpoint/2010/main" val="89599757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66</a:t>
            </a:fld>
            <a:endParaRPr lang="en-US"/>
          </a:p>
        </p:txBody>
      </p:sp>
    </p:spTree>
    <p:extLst>
      <p:ext uri="{BB962C8B-B14F-4D97-AF65-F5344CB8AC3E}">
        <p14:creationId xmlns:p14="http://schemas.microsoft.com/office/powerpoint/2010/main" val="17435638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67</a:t>
            </a:fld>
            <a:endParaRPr lang="en-US"/>
          </a:p>
        </p:txBody>
      </p:sp>
    </p:spTree>
    <p:extLst>
      <p:ext uri="{BB962C8B-B14F-4D97-AF65-F5344CB8AC3E}">
        <p14:creationId xmlns:p14="http://schemas.microsoft.com/office/powerpoint/2010/main" val="325376108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68</a:t>
            </a:fld>
            <a:endParaRPr lang="en-US"/>
          </a:p>
        </p:txBody>
      </p:sp>
    </p:spTree>
    <p:extLst>
      <p:ext uri="{BB962C8B-B14F-4D97-AF65-F5344CB8AC3E}">
        <p14:creationId xmlns:p14="http://schemas.microsoft.com/office/powerpoint/2010/main" val="101202954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69</a:t>
            </a:fld>
            <a:endParaRPr lang="en-US"/>
          </a:p>
        </p:txBody>
      </p:sp>
    </p:spTree>
    <p:extLst>
      <p:ext uri="{BB962C8B-B14F-4D97-AF65-F5344CB8AC3E}">
        <p14:creationId xmlns:p14="http://schemas.microsoft.com/office/powerpoint/2010/main" val="272215883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70</a:t>
            </a:fld>
            <a:endParaRPr lang="en-US"/>
          </a:p>
        </p:txBody>
      </p:sp>
    </p:spTree>
    <p:extLst>
      <p:ext uri="{BB962C8B-B14F-4D97-AF65-F5344CB8AC3E}">
        <p14:creationId xmlns:p14="http://schemas.microsoft.com/office/powerpoint/2010/main" val="288829675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71</a:t>
            </a:fld>
            <a:endParaRPr lang="en-US"/>
          </a:p>
        </p:txBody>
      </p:sp>
    </p:spTree>
    <p:extLst>
      <p:ext uri="{BB962C8B-B14F-4D97-AF65-F5344CB8AC3E}">
        <p14:creationId xmlns:p14="http://schemas.microsoft.com/office/powerpoint/2010/main" val="89207309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72</a:t>
            </a:fld>
            <a:endParaRPr lang="en-US"/>
          </a:p>
        </p:txBody>
      </p:sp>
    </p:spTree>
    <p:extLst>
      <p:ext uri="{BB962C8B-B14F-4D97-AF65-F5344CB8AC3E}">
        <p14:creationId xmlns:p14="http://schemas.microsoft.com/office/powerpoint/2010/main" val="272597885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73</a:t>
            </a:fld>
            <a:endParaRPr lang="en-US"/>
          </a:p>
        </p:txBody>
      </p:sp>
    </p:spTree>
    <p:extLst>
      <p:ext uri="{BB962C8B-B14F-4D97-AF65-F5344CB8AC3E}">
        <p14:creationId xmlns:p14="http://schemas.microsoft.com/office/powerpoint/2010/main" val="23176104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74</a:t>
            </a:fld>
            <a:endParaRPr lang="en-US"/>
          </a:p>
        </p:txBody>
      </p:sp>
    </p:spTree>
    <p:extLst>
      <p:ext uri="{BB962C8B-B14F-4D97-AF65-F5344CB8AC3E}">
        <p14:creationId xmlns:p14="http://schemas.microsoft.com/office/powerpoint/2010/main" val="139804647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75</a:t>
            </a:fld>
            <a:endParaRPr lang="en-US"/>
          </a:p>
        </p:txBody>
      </p:sp>
    </p:spTree>
    <p:extLst>
      <p:ext uri="{BB962C8B-B14F-4D97-AF65-F5344CB8AC3E}">
        <p14:creationId xmlns:p14="http://schemas.microsoft.com/office/powerpoint/2010/main" val="318611609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76</a:t>
            </a:fld>
            <a:endParaRPr lang="en-US"/>
          </a:p>
        </p:txBody>
      </p:sp>
    </p:spTree>
    <p:extLst>
      <p:ext uri="{BB962C8B-B14F-4D97-AF65-F5344CB8AC3E}">
        <p14:creationId xmlns:p14="http://schemas.microsoft.com/office/powerpoint/2010/main" val="394480503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77</a:t>
            </a:fld>
            <a:endParaRPr lang="en-US"/>
          </a:p>
        </p:txBody>
      </p:sp>
    </p:spTree>
    <p:extLst>
      <p:ext uri="{BB962C8B-B14F-4D97-AF65-F5344CB8AC3E}">
        <p14:creationId xmlns:p14="http://schemas.microsoft.com/office/powerpoint/2010/main" val="134487547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78</a:t>
            </a:fld>
            <a:endParaRPr lang="en-US"/>
          </a:p>
        </p:txBody>
      </p:sp>
    </p:spTree>
    <p:extLst>
      <p:ext uri="{BB962C8B-B14F-4D97-AF65-F5344CB8AC3E}">
        <p14:creationId xmlns:p14="http://schemas.microsoft.com/office/powerpoint/2010/main" val="17414511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79</a:t>
            </a:fld>
            <a:endParaRPr lang="en-US"/>
          </a:p>
        </p:txBody>
      </p:sp>
    </p:spTree>
    <p:extLst>
      <p:ext uri="{BB962C8B-B14F-4D97-AF65-F5344CB8AC3E}">
        <p14:creationId xmlns:p14="http://schemas.microsoft.com/office/powerpoint/2010/main" val="286856416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80</a:t>
            </a:fld>
            <a:endParaRPr lang="en-US"/>
          </a:p>
        </p:txBody>
      </p:sp>
    </p:spTree>
    <p:extLst>
      <p:ext uri="{BB962C8B-B14F-4D97-AF65-F5344CB8AC3E}">
        <p14:creationId xmlns:p14="http://schemas.microsoft.com/office/powerpoint/2010/main" val="294208135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81</a:t>
            </a:fld>
            <a:endParaRPr lang="en-US"/>
          </a:p>
        </p:txBody>
      </p:sp>
    </p:spTree>
    <p:extLst>
      <p:ext uri="{BB962C8B-B14F-4D97-AF65-F5344CB8AC3E}">
        <p14:creationId xmlns:p14="http://schemas.microsoft.com/office/powerpoint/2010/main" val="180652282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82</a:t>
            </a:fld>
            <a:endParaRPr lang="en-US"/>
          </a:p>
        </p:txBody>
      </p:sp>
    </p:spTree>
    <p:extLst>
      <p:ext uri="{BB962C8B-B14F-4D97-AF65-F5344CB8AC3E}">
        <p14:creationId xmlns:p14="http://schemas.microsoft.com/office/powerpoint/2010/main" val="78149920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83</a:t>
            </a:fld>
            <a:endParaRPr lang="en-US"/>
          </a:p>
        </p:txBody>
      </p:sp>
    </p:spTree>
    <p:extLst>
      <p:ext uri="{BB962C8B-B14F-4D97-AF65-F5344CB8AC3E}">
        <p14:creationId xmlns:p14="http://schemas.microsoft.com/office/powerpoint/2010/main" val="143559090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84</a:t>
            </a:fld>
            <a:endParaRPr lang="en-US"/>
          </a:p>
        </p:txBody>
      </p:sp>
    </p:spTree>
    <p:extLst>
      <p:ext uri="{BB962C8B-B14F-4D97-AF65-F5344CB8AC3E}">
        <p14:creationId xmlns:p14="http://schemas.microsoft.com/office/powerpoint/2010/main" val="142383806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85</a:t>
            </a:fld>
            <a:endParaRPr lang="en-US"/>
          </a:p>
        </p:txBody>
      </p:sp>
    </p:spTree>
    <p:extLst>
      <p:ext uri="{BB962C8B-B14F-4D97-AF65-F5344CB8AC3E}">
        <p14:creationId xmlns:p14="http://schemas.microsoft.com/office/powerpoint/2010/main" val="116905408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86</a:t>
            </a:fld>
            <a:endParaRPr lang="en-US"/>
          </a:p>
        </p:txBody>
      </p:sp>
    </p:spTree>
    <p:extLst>
      <p:ext uri="{BB962C8B-B14F-4D97-AF65-F5344CB8AC3E}">
        <p14:creationId xmlns:p14="http://schemas.microsoft.com/office/powerpoint/2010/main" val="180023076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87</a:t>
            </a:fld>
            <a:endParaRPr lang="en-US"/>
          </a:p>
        </p:txBody>
      </p:sp>
    </p:spTree>
    <p:extLst>
      <p:ext uri="{BB962C8B-B14F-4D97-AF65-F5344CB8AC3E}">
        <p14:creationId xmlns:p14="http://schemas.microsoft.com/office/powerpoint/2010/main" val="362053262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88</a:t>
            </a:fld>
            <a:endParaRPr lang="en-US"/>
          </a:p>
        </p:txBody>
      </p:sp>
    </p:spTree>
    <p:extLst>
      <p:ext uri="{BB962C8B-B14F-4D97-AF65-F5344CB8AC3E}">
        <p14:creationId xmlns:p14="http://schemas.microsoft.com/office/powerpoint/2010/main" val="22662805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89</a:t>
            </a:fld>
            <a:endParaRPr lang="en-US"/>
          </a:p>
        </p:txBody>
      </p:sp>
    </p:spTree>
    <p:extLst>
      <p:ext uri="{BB962C8B-B14F-4D97-AF65-F5344CB8AC3E}">
        <p14:creationId xmlns:p14="http://schemas.microsoft.com/office/powerpoint/2010/main" val="174888687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0378AEC-C5C3-4E6A-878C-28AE955E1EC9}" type="slidenum">
              <a:rPr lang="en-US" smtClean="0"/>
              <a:pPr/>
              <a:t>90</a:t>
            </a:fld>
            <a:endParaRPr lang="en-US"/>
          </a:p>
        </p:txBody>
      </p:sp>
    </p:spTree>
    <p:extLst>
      <p:ext uri="{BB962C8B-B14F-4D97-AF65-F5344CB8AC3E}">
        <p14:creationId xmlns:p14="http://schemas.microsoft.com/office/powerpoint/2010/main" val="40267010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C4EA5C93-B1A2-42C9-AA3D-C3756577F8ED}" type="datetimeFigureOut">
              <a:rPr lang="es-ES" smtClean="0"/>
              <a:pPr/>
              <a:t>31/10/2022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31/10/2022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C4EA5C93-B1A2-42C9-AA3D-C3756577F8ED}" type="datetimeFigureOut">
              <a:rPr lang="es-ES" smtClean="0"/>
              <a:pPr/>
              <a:t>31/10/2022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C4EA5C93-B1A2-42C9-AA3D-C3756577F8ED}" type="datetimeFigureOut">
              <a:rPr lang="es-ES" smtClean="0"/>
              <a:pPr/>
              <a:t>31/10/2022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C4EA5C93-B1A2-42C9-AA3D-C3756577F8ED}" type="datetimeFigureOut">
              <a:rPr lang="es-ES" smtClean="0"/>
              <a:pPr/>
              <a:t>31/10/2022</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C4EA5C93-B1A2-42C9-AA3D-C3756577F8ED}" type="datetimeFigureOut">
              <a:rPr lang="es-ES" smtClean="0"/>
              <a:pPr/>
              <a:t>31/10/2022</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C4EA5C93-B1A2-42C9-AA3D-C3756577F8ED}" type="datetimeFigureOut">
              <a:rPr lang="es-ES" smtClean="0"/>
              <a:pPr/>
              <a:t>31/10/2022</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C4EA5C93-B1A2-42C9-AA3D-C3756577F8ED}" type="datetimeFigureOut">
              <a:rPr lang="es-ES" smtClean="0"/>
              <a:pPr/>
              <a:t>31/10/2022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C4EA5C93-B1A2-42C9-AA3D-C3756577F8ED}" type="datetimeFigureOut">
              <a:rPr lang="es-ES" smtClean="0"/>
              <a:pPr/>
              <a:t>31/10/2022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31/10/2022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4EA5C93-B1A2-42C9-AA3D-C3756577F8ED}" type="datetimeFigureOut">
              <a:rPr lang="es-ES" smtClean="0"/>
              <a:pPr/>
              <a:t>31/10/2022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D73AE8C-950A-42F4-AF61-5DF7E4FA8EC7}" type="slidenum">
              <a:rPr lang="es-ES" smtClean="0"/>
              <a:pPr/>
              <a:t>‹#›</a:t>
            </a:fld>
            <a:endParaRPr lang="es-E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EA5C93-B1A2-42C9-AA3D-C3756577F8ED}" type="datetimeFigureOut">
              <a:rPr lang="es-ES" smtClean="0"/>
              <a:pPr/>
              <a:t>31/10/2022</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73AE8C-950A-42F4-AF61-5DF7E4FA8EC7}" type="slidenum">
              <a:rPr lang="es-ES" smtClean="0"/>
              <a:pPr/>
              <a:t>‹#›</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18685137"/>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B50E25-B85D-423F-A42E-6D8B9FAD63BC}"/>
              </a:ext>
            </a:extLst>
          </p:cNvPr>
          <p:cNvSpPr txBox="1"/>
          <p:nvPr/>
        </p:nvSpPr>
        <p:spPr>
          <a:xfrm>
            <a:off x="-1" y="5755322"/>
            <a:ext cx="9144001" cy="553998"/>
          </a:xfrm>
          <a:prstGeom prst="rect">
            <a:avLst/>
          </a:prstGeom>
          <a:noFill/>
        </p:spPr>
        <p:txBody>
          <a:bodyPr wrap="square" rtlCol="0">
            <a:spAutoFit/>
          </a:bodyPr>
          <a:lstStyle/>
          <a:p>
            <a:pPr algn="ctr"/>
            <a:r>
              <a:rPr lang="es-419" sz="3000" b="1" dirty="0">
                <a:solidFill>
                  <a:srgbClr val="FFFF00"/>
                </a:solidFill>
                <a:latin typeface="Arial" panose="020B0604020202020204" pitchFamily="34" charset="0"/>
                <a:cs typeface="Arial" panose="020B0604020202020204" pitchFamily="34" charset="0"/>
              </a:rPr>
              <a:t>www.escuelasabatica2000.org</a:t>
            </a:r>
          </a:p>
        </p:txBody>
      </p:sp>
      <p:sp>
        <p:nvSpPr>
          <p:cNvPr id="3" name="TextBox 2">
            <a:extLst>
              <a:ext uri="{FF2B5EF4-FFF2-40B4-BE49-F238E27FC236}">
                <a16:creationId xmlns:a16="http://schemas.microsoft.com/office/drawing/2014/main" id="{5592B7DB-078C-4457-A32C-0F73CA1A44BC}"/>
              </a:ext>
            </a:extLst>
          </p:cNvPr>
          <p:cNvSpPr txBox="1"/>
          <p:nvPr/>
        </p:nvSpPr>
        <p:spPr>
          <a:xfrm>
            <a:off x="228941" y="6237312"/>
            <a:ext cx="8628987" cy="553998"/>
          </a:xfrm>
          <a:prstGeom prst="rect">
            <a:avLst/>
          </a:prstGeom>
          <a:noFill/>
        </p:spPr>
        <p:txBody>
          <a:bodyPr wrap="square" rtlCol="0">
            <a:spAutoFit/>
          </a:bodyPr>
          <a:lstStyle/>
          <a:p>
            <a:pPr algn="ctr"/>
            <a:r>
              <a:rPr lang="es-419" sz="3000" b="1" dirty="0">
                <a:solidFill>
                  <a:srgbClr val="00B0F0"/>
                </a:solidFill>
                <a:latin typeface="Arial" panose="020B0604020202020204" pitchFamily="34" charset="0"/>
                <a:cs typeface="Arial" panose="020B0604020202020204" pitchFamily="34" charset="0"/>
              </a:rPr>
              <a:t>Si le gusto, apriete me gusta y suscríbase</a:t>
            </a:r>
            <a:r>
              <a:rPr lang="en-US" sz="3000" b="1" dirty="0">
                <a:solidFill>
                  <a:srgbClr val="00B0F0"/>
                </a:solidFill>
                <a:latin typeface="Arial" panose="020B0604020202020204" pitchFamily="34" charset="0"/>
                <a:cs typeface="Arial" panose="020B0604020202020204" pitchFamily="34" charset="0"/>
              </a:rPr>
              <a:t>.</a:t>
            </a:r>
            <a:endParaRPr lang="es-419" sz="3000" b="1" dirty="0">
              <a:solidFill>
                <a:srgbClr val="00B0F0"/>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931DFCAC-3BF9-4DC3-94D2-484BA81852C1}"/>
              </a:ext>
            </a:extLst>
          </p:cNvPr>
          <p:cNvSpPr txBox="1"/>
          <p:nvPr/>
        </p:nvSpPr>
        <p:spPr>
          <a:xfrm>
            <a:off x="539552" y="4797152"/>
            <a:ext cx="8128198" cy="1015663"/>
          </a:xfrm>
          <a:prstGeom prst="rect">
            <a:avLst/>
          </a:prstGeom>
          <a:noFill/>
        </p:spPr>
        <p:txBody>
          <a:bodyPr wrap="square" rtlCol="0">
            <a:spAutoFit/>
          </a:bodyPr>
          <a:lstStyle/>
          <a:p>
            <a:pPr algn="ctr"/>
            <a:r>
              <a:rPr lang="es-419" sz="3000" b="1" dirty="0">
                <a:solidFill>
                  <a:schemeClr val="bg1"/>
                </a:solidFill>
                <a:latin typeface="Arial" panose="020B0604020202020204" pitchFamily="34" charset="0"/>
                <a:cs typeface="Arial" panose="020B0604020202020204" pitchFamily="34" charset="0"/>
              </a:rPr>
              <a:t>Si desea una copia gratuita de la presentación en PowerPoint visite: </a:t>
            </a:r>
          </a:p>
        </p:txBody>
      </p:sp>
      <p:pic>
        <p:nvPicPr>
          <p:cNvPr id="6" name="Picture 5">
            <a:extLst>
              <a:ext uri="{FF2B5EF4-FFF2-40B4-BE49-F238E27FC236}">
                <a16:creationId xmlns:a16="http://schemas.microsoft.com/office/drawing/2014/main" id="{4A3D9FF1-1039-427D-A383-9F05AFE41C7E}"/>
              </a:ext>
            </a:extLst>
          </p:cNvPr>
          <p:cNvPicPr>
            <a:picLocks noChangeAspect="1"/>
          </p:cNvPicPr>
          <p:nvPr/>
        </p:nvPicPr>
        <p:blipFill rotWithShape="1">
          <a:blip r:embed="rId2"/>
          <a:srcRect l="13225" t="20043" r="68347" b="28997"/>
          <a:stretch/>
        </p:blipFill>
        <p:spPr>
          <a:xfrm>
            <a:off x="3019475" y="44623"/>
            <a:ext cx="3136701" cy="4879313"/>
          </a:xfrm>
          <a:prstGeom prst="rect">
            <a:avLst/>
          </a:prstGeom>
        </p:spPr>
      </p:pic>
    </p:spTree>
    <p:extLst>
      <p:ext uri="{BB962C8B-B14F-4D97-AF65-F5344CB8AC3E}">
        <p14:creationId xmlns:p14="http://schemas.microsoft.com/office/powerpoint/2010/main" val="4117926074"/>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6004" y="1682224"/>
            <a:ext cx="9144000" cy="1384995"/>
          </a:xfrm>
          <a:prstGeom prst="rect">
            <a:avLst/>
          </a:prstGeom>
          <a:noFill/>
        </p:spPr>
        <p:txBody>
          <a:bodyPr wrap="square">
            <a:spAutoFit/>
          </a:bodyPr>
          <a:lstStyle/>
          <a:p>
            <a:pPr marL="0" lvl="2" algn="ctr" fontAlgn="auto">
              <a:spcBef>
                <a:spcPts val="0"/>
              </a:spcBef>
              <a:spcAft>
                <a:spcPts val="0"/>
              </a:spcAft>
              <a:defRPr/>
            </a:pPr>
            <a:r>
              <a:rPr lang="es-ES" sz="4200" b="1" spc="50" dirty="0">
                <a:ln w="9525" cmpd="sng">
                  <a:solidFill>
                    <a:schemeClr val="accent1"/>
                  </a:solidFill>
                  <a:prstDash val="solid"/>
                </a:ln>
                <a:solidFill>
                  <a:srgbClr val="FFFF00"/>
                </a:solidFill>
                <a:effectLst>
                  <a:glow rad="38100">
                    <a:schemeClr val="accent1">
                      <a:alpha val="40000"/>
                    </a:schemeClr>
                  </a:glow>
                </a:effectLst>
                <a:latin typeface="Arial Rounded MT Bold" panose="020F0704030504030204" pitchFamily="34" charset="0"/>
              </a:rPr>
              <a:t>LA ESPERANZA DEL NUEVO</a:t>
            </a:r>
          </a:p>
          <a:p>
            <a:pPr marL="0" lvl="2" algn="ctr" fontAlgn="auto">
              <a:spcBef>
                <a:spcPts val="0"/>
              </a:spcBef>
              <a:spcAft>
                <a:spcPts val="0"/>
              </a:spcAft>
              <a:defRPr/>
            </a:pPr>
            <a:r>
              <a:rPr lang="es-ES" sz="4200" b="1" spc="50" dirty="0">
                <a:ln w="9525" cmpd="sng">
                  <a:solidFill>
                    <a:schemeClr val="accent1"/>
                  </a:solidFill>
                  <a:prstDash val="solid"/>
                </a:ln>
                <a:solidFill>
                  <a:srgbClr val="FFFF00"/>
                </a:solidFill>
                <a:effectLst>
                  <a:glow rad="38100">
                    <a:schemeClr val="accent1">
                      <a:alpha val="40000"/>
                    </a:schemeClr>
                  </a:glow>
                </a:effectLst>
                <a:latin typeface="Arial Rounded MT Bold" panose="020F0704030504030204" pitchFamily="34" charset="0"/>
              </a:rPr>
              <a:t>TESTAMENTO</a:t>
            </a:r>
          </a:p>
        </p:txBody>
      </p:sp>
      <p:pic>
        <p:nvPicPr>
          <p:cNvPr id="3" name="Picture 2">
            <a:extLst>
              <a:ext uri="{FF2B5EF4-FFF2-40B4-BE49-F238E27FC236}">
                <a16:creationId xmlns:a16="http://schemas.microsoft.com/office/drawing/2014/main" id="{3A6F6EEB-FC8C-4291-B033-C2397771FD24}"/>
              </a:ext>
            </a:extLst>
          </p:cNvPr>
          <p:cNvPicPr>
            <a:picLocks noChangeAspect="1"/>
          </p:cNvPicPr>
          <p:nvPr/>
        </p:nvPicPr>
        <p:blipFill rotWithShape="1">
          <a:blip r:embed="rId2"/>
          <a:srcRect l="11324" r="9391"/>
          <a:stretch/>
        </p:blipFill>
        <p:spPr>
          <a:xfrm>
            <a:off x="2308169" y="2981691"/>
            <a:ext cx="4496079" cy="1887469"/>
          </a:xfrm>
          <a:prstGeom prst="rect">
            <a:avLst/>
          </a:prstGeom>
          <a:effectLst>
            <a:softEdge rad="63500"/>
          </a:effectLst>
        </p:spPr>
      </p:pic>
    </p:spTree>
    <p:extLst>
      <p:ext uri="{BB962C8B-B14F-4D97-AF65-F5344CB8AC3E}">
        <p14:creationId xmlns:p14="http://schemas.microsoft.com/office/powerpoint/2010/main" val="1808932861"/>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1Juan 5:11,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35003"/>
            <a:ext cx="8820472" cy="984693"/>
          </a:xfrm>
          <a:prstGeom prst="rect">
            <a:avLst/>
          </a:prstGeom>
          <a:noFill/>
        </p:spPr>
        <p:txBody>
          <a:bodyPr wrap="square" rtlCol="0">
            <a:spAutoFit/>
          </a:bodyPr>
          <a:lstStyle/>
          <a:p>
            <a:pPr algn="ctr">
              <a:lnSpc>
                <a:spcPts val="2300"/>
              </a:lnSpc>
            </a:pPr>
            <a:r>
              <a:rPr lang="es-ES" sz="2400" dirty="0">
                <a:solidFill>
                  <a:schemeClr val="bg1"/>
                </a:solidFill>
              </a:rPr>
              <a:t>Y este es el testimonio: que Dios nos ha dado vida eterna; y esta vida está en su Hijo. El que tiene al Hijo, tiene la vida; el que no tiene al Hijo de Dios no tiene la vida.</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Tree>
    <p:extLst>
      <p:ext uri="{BB962C8B-B14F-4D97-AF65-F5344CB8AC3E}">
        <p14:creationId xmlns:p14="http://schemas.microsoft.com/office/powerpoint/2010/main" val="1380293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1Juan 5:11,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35003"/>
            <a:ext cx="8820472" cy="984693"/>
          </a:xfrm>
          <a:prstGeom prst="rect">
            <a:avLst/>
          </a:prstGeom>
          <a:noFill/>
        </p:spPr>
        <p:txBody>
          <a:bodyPr wrap="square" rtlCol="0">
            <a:spAutoFit/>
          </a:bodyPr>
          <a:lstStyle/>
          <a:p>
            <a:pPr algn="ctr">
              <a:lnSpc>
                <a:spcPts val="2300"/>
              </a:lnSpc>
            </a:pPr>
            <a:r>
              <a:rPr lang="es-ES" sz="2400" dirty="0">
                <a:solidFill>
                  <a:srgbClr val="FFFF00"/>
                </a:solidFill>
              </a:rPr>
              <a:t>Y este es el testimonio: que Dios nos ha dado vida eterna; y esta vida está en su Hijo. </a:t>
            </a:r>
            <a:r>
              <a:rPr lang="es-ES" sz="2400" dirty="0">
                <a:solidFill>
                  <a:schemeClr val="bg1"/>
                </a:solidFill>
              </a:rPr>
              <a:t>El que tiene al Hijo, tiene la vida; el que no tiene al Hijo de Dios no tiene la vida.</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Tree>
    <p:extLst>
      <p:ext uri="{BB962C8B-B14F-4D97-AF65-F5344CB8AC3E}">
        <p14:creationId xmlns:p14="http://schemas.microsoft.com/office/powerpoint/2010/main" val="39476379"/>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1Juan 5:11,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35003"/>
            <a:ext cx="8820472" cy="984693"/>
          </a:xfrm>
          <a:prstGeom prst="rect">
            <a:avLst/>
          </a:prstGeom>
          <a:noFill/>
        </p:spPr>
        <p:txBody>
          <a:bodyPr wrap="square" rtlCol="0">
            <a:spAutoFit/>
          </a:bodyPr>
          <a:lstStyle/>
          <a:p>
            <a:pPr algn="ctr">
              <a:lnSpc>
                <a:spcPts val="2300"/>
              </a:lnSpc>
            </a:pPr>
            <a:r>
              <a:rPr lang="es-ES" sz="2400" dirty="0">
                <a:solidFill>
                  <a:srgbClr val="FFFF00"/>
                </a:solidFill>
              </a:rPr>
              <a:t>Y este es el testimonio: que Dios nos ha dado vida eterna; y esta vida está en su Hijo. </a:t>
            </a:r>
            <a:r>
              <a:rPr lang="es-ES" sz="2400" u="sng" dirty="0">
                <a:solidFill>
                  <a:schemeClr val="bg1"/>
                </a:solidFill>
              </a:rPr>
              <a:t>El que tiene al Hijo, tiene la vida</a:t>
            </a:r>
            <a:r>
              <a:rPr lang="es-ES" sz="2400" dirty="0">
                <a:solidFill>
                  <a:srgbClr val="00B0F0"/>
                </a:solidFill>
              </a:rPr>
              <a:t>; </a:t>
            </a:r>
            <a:r>
              <a:rPr lang="es-ES" sz="2400" dirty="0">
                <a:solidFill>
                  <a:schemeClr val="bg1"/>
                </a:solidFill>
              </a:rPr>
              <a:t>el que no tiene al Hijo de Dios no tiene la vida.</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Tree>
    <p:extLst>
      <p:ext uri="{BB962C8B-B14F-4D97-AF65-F5344CB8AC3E}">
        <p14:creationId xmlns:p14="http://schemas.microsoft.com/office/powerpoint/2010/main" val="2116580927"/>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1Juan 5:11,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35003"/>
            <a:ext cx="8820472" cy="984693"/>
          </a:xfrm>
          <a:prstGeom prst="rect">
            <a:avLst/>
          </a:prstGeom>
          <a:noFill/>
        </p:spPr>
        <p:txBody>
          <a:bodyPr wrap="square" rtlCol="0">
            <a:spAutoFit/>
          </a:bodyPr>
          <a:lstStyle/>
          <a:p>
            <a:pPr algn="ctr">
              <a:lnSpc>
                <a:spcPts val="2300"/>
              </a:lnSpc>
            </a:pPr>
            <a:r>
              <a:rPr lang="es-ES" sz="2400" dirty="0">
                <a:solidFill>
                  <a:srgbClr val="FFFF00"/>
                </a:solidFill>
              </a:rPr>
              <a:t>Y este es el testimonio: que Dios nos ha dado vida eterna; y esta vida está en su Hijo. </a:t>
            </a:r>
            <a:r>
              <a:rPr lang="es-ES" sz="2400" u="sng" dirty="0">
                <a:solidFill>
                  <a:schemeClr val="bg1"/>
                </a:solidFill>
              </a:rPr>
              <a:t>El que tiene al Hijo, tiene la vida</a:t>
            </a:r>
            <a:r>
              <a:rPr lang="es-ES" sz="2400" dirty="0">
                <a:solidFill>
                  <a:srgbClr val="00B0F0"/>
                </a:solidFill>
              </a:rPr>
              <a:t>; el que no tiene al Hijo de Dios no tiene la vida.</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6" name="1 CuadroTexto">
            <a:extLst>
              <a:ext uri="{FF2B5EF4-FFF2-40B4-BE49-F238E27FC236}">
                <a16:creationId xmlns:a16="http://schemas.microsoft.com/office/drawing/2014/main" id="{B7E5F3F6-D6EB-434F-AA14-4F88DDC583EA}"/>
              </a:ext>
            </a:extLst>
          </p:cNvPr>
          <p:cNvSpPr txBox="1"/>
          <p:nvPr/>
        </p:nvSpPr>
        <p:spPr>
          <a:xfrm>
            <a:off x="5004048" y="1328085"/>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15:3, 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1C27E7CB-885F-4E68-9D14-2D7D663550CF}"/>
              </a:ext>
            </a:extLst>
          </p:cNvPr>
          <p:cNvSpPr txBox="1"/>
          <p:nvPr/>
        </p:nvSpPr>
        <p:spPr>
          <a:xfrm>
            <a:off x="4680520" y="1796235"/>
            <a:ext cx="4427984" cy="2164503"/>
          </a:xfrm>
          <a:prstGeom prst="rect">
            <a:avLst/>
          </a:prstGeom>
          <a:noFill/>
        </p:spPr>
        <p:txBody>
          <a:bodyPr wrap="square" rtlCol="0">
            <a:spAutoFit/>
          </a:bodyPr>
          <a:lstStyle/>
          <a:p>
            <a:pPr algn="ctr">
              <a:lnSpc>
                <a:spcPts val="2300"/>
              </a:lnSpc>
            </a:pPr>
            <a:r>
              <a:rPr lang="es-ES" sz="2400" dirty="0">
                <a:solidFill>
                  <a:schemeClr val="bg1"/>
                </a:solidFill>
              </a:rPr>
              <a:t>Porque primeramente os he enseñado lo que asimismo recibí: Que Cristo murió por nuestros pecados, conforme a las Escrituras; y que fue sepultado, y que resucitó al tercer día, conforme a las Escrituras.</a:t>
            </a:r>
          </a:p>
        </p:txBody>
      </p:sp>
    </p:spTree>
    <p:extLst>
      <p:ext uri="{BB962C8B-B14F-4D97-AF65-F5344CB8AC3E}">
        <p14:creationId xmlns:p14="http://schemas.microsoft.com/office/powerpoint/2010/main" val="2601378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1Juan 5:11,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35003"/>
            <a:ext cx="8820472" cy="984693"/>
          </a:xfrm>
          <a:prstGeom prst="rect">
            <a:avLst/>
          </a:prstGeom>
          <a:noFill/>
        </p:spPr>
        <p:txBody>
          <a:bodyPr wrap="square" rtlCol="0">
            <a:spAutoFit/>
          </a:bodyPr>
          <a:lstStyle/>
          <a:p>
            <a:pPr algn="ctr">
              <a:lnSpc>
                <a:spcPts val="2300"/>
              </a:lnSpc>
            </a:pPr>
            <a:r>
              <a:rPr lang="es-ES" sz="2400" dirty="0">
                <a:solidFill>
                  <a:srgbClr val="FFFF00"/>
                </a:solidFill>
              </a:rPr>
              <a:t>Y este es el testimonio: que Dios nos ha dado vida eterna; y esta vida está en su Hijo. </a:t>
            </a:r>
            <a:r>
              <a:rPr lang="es-ES" sz="2400" u="sng" dirty="0">
                <a:solidFill>
                  <a:schemeClr val="bg1"/>
                </a:solidFill>
              </a:rPr>
              <a:t>El que tiene al Hijo, tiene la vida</a:t>
            </a:r>
            <a:r>
              <a:rPr lang="es-ES" sz="2400" dirty="0">
                <a:solidFill>
                  <a:srgbClr val="00B0F0"/>
                </a:solidFill>
              </a:rPr>
              <a:t>; el que no tiene al Hijo de Dios no tiene la vida.</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6" name="1 CuadroTexto">
            <a:extLst>
              <a:ext uri="{FF2B5EF4-FFF2-40B4-BE49-F238E27FC236}">
                <a16:creationId xmlns:a16="http://schemas.microsoft.com/office/drawing/2014/main" id="{B7E5F3F6-D6EB-434F-AA14-4F88DDC583EA}"/>
              </a:ext>
            </a:extLst>
          </p:cNvPr>
          <p:cNvSpPr txBox="1"/>
          <p:nvPr/>
        </p:nvSpPr>
        <p:spPr>
          <a:xfrm>
            <a:off x="5004048" y="1328085"/>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15:3, 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1C27E7CB-885F-4E68-9D14-2D7D663550CF}"/>
              </a:ext>
            </a:extLst>
          </p:cNvPr>
          <p:cNvSpPr txBox="1"/>
          <p:nvPr/>
        </p:nvSpPr>
        <p:spPr>
          <a:xfrm>
            <a:off x="4680520" y="1796235"/>
            <a:ext cx="4427984" cy="2164503"/>
          </a:xfrm>
          <a:prstGeom prst="rect">
            <a:avLst/>
          </a:prstGeom>
          <a:noFill/>
        </p:spPr>
        <p:txBody>
          <a:bodyPr wrap="square" rtlCol="0">
            <a:spAutoFit/>
          </a:bodyPr>
          <a:lstStyle/>
          <a:p>
            <a:pPr algn="ctr">
              <a:lnSpc>
                <a:spcPts val="2300"/>
              </a:lnSpc>
            </a:pPr>
            <a:r>
              <a:rPr lang="es-ES" sz="2400" dirty="0">
                <a:solidFill>
                  <a:schemeClr val="bg1"/>
                </a:solidFill>
              </a:rPr>
              <a:t>Porque primeramente os he enseñado lo que asimismo recibí: </a:t>
            </a:r>
            <a:r>
              <a:rPr lang="es-ES" sz="2400" dirty="0">
                <a:solidFill>
                  <a:srgbClr val="FFFF00"/>
                </a:solidFill>
              </a:rPr>
              <a:t>Que Cristo murió por nuestros pecados, conforme a las Escrituras;</a:t>
            </a:r>
            <a:r>
              <a:rPr lang="es-ES" sz="2400" dirty="0">
                <a:solidFill>
                  <a:schemeClr val="bg1"/>
                </a:solidFill>
              </a:rPr>
              <a:t> y que fue sepultado, y que resucitó al tercer día, conforme a las Escrituras.</a:t>
            </a:r>
          </a:p>
        </p:txBody>
      </p:sp>
    </p:spTree>
    <p:extLst>
      <p:ext uri="{BB962C8B-B14F-4D97-AF65-F5344CB8AC3E}">
        <p14:creationId xmlns:p14="http://schemas.microsoft.com/office/powerpoint/2010/main" val="2937952551"/>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1Juan 5:11,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35003"/>
            <a:ext cx="8820472" cy="984693"/>
          </a:xfrm>
          <a:prstGeom prst="rect">
            <a:avLst/>
          </a:prstGeom>
          <a:noFill/>
        </p:spPr>
        <p:txBody>
          <a:bodyPr wrap="square" rtlCol="0">
            <a:spAutoFit/>
          </a:bodyPr>
          <a:lstStyle/>
          <a:p>
            <a:pPr algn="ctr">
              <a:lnSpc>
                <a:spcPts val="2300"/>
              </a:lnSpc>
            </a:pPr>
            <a:r>
              <a:rPr lang="es-ES" sz="2400" dirty="0">
                <a:solidFill>
                  <a:srgbClr val="FFFF00"/>
                </a:solidFill>
              </a:rPr>
              <a:t>Y este es el testimonio: que Dios nos ha dado vida eterna; y esta vida está en su Hijo. </a:t>
            </a:r>
            <a:r>
              <a:rPr lang="es-ES" sz="2400" u="sng" dirty="0">
                <a:solidFill>
                  <a:schemeClr val="bg1"/>
                </a:solidFill>
              </a:rPr>
              <a:t>El que tiene al Hijo, tiene la vida</a:t>
            </a:r>
            <a:r>
              <a:rPr lang="es-ES" sz="2400" dirty="0">
                <a:solidFill>
                  <a:srgbClr val="00B0F0"/>
                </a:solidFill>
              </a:rPr>
              <a:t>; el que no tiene al Hijo de Dios no tiene la vida.</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6" name="1 CuadroTexto">
            <a:extLst>
              <a:ext uri="{FF2B5EF4-FFF2-40B4-BE49-F238E27FC236}">
                <a16:creationId xmlns:a16="http://schemas.microsoft.com/office/drawing/2014/main" id="{B7E5F3F6-D6EB-434F-AA14-4F88DDC583EA}"/>
              </a:ext>
            </a:extLst>
          </p:cNvPr>
          <p:cNvSpPr txBox="1"/>
          <p:nvPr/>
        </p:nvSpPr>
        <p:spPr>
          <a:xfrm>
            <a:off x="5004048" y="1328085"/>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15:3, 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1C27E7CB-885F-4E68-9D14-2D7D663550CF}"/>
              </a:ext>
            </a:extLst>
          </p:cNvPr>
          <p:cNvSpPr txBox="1"/>
          <p:nvPr/>
        </p:nvSpPr>
        <p:spPr>
          <a:xfrm>
            <a:off x="4680520" y="1796235"/>
            <a:ext cx="4427984" cy="2164503"/>
          </a:xfrm>
          <a:prstGeom prst="rect">
            <a:avLst/>
          </a:prstGeom>
          <a:noFill/>
        </p:spPr>
        <p:txBody>
          <a:bodyPr wrap="square" rtlCol="0">
            <a:spAutoFit/>
          </a:bodyPr>
          <a:lstStyle/>
          <a:p>
            <a:pPr algn="ctr">
              <a:lnSpc>
                <a:spcPts val="2300"/>
              </a:lnSpc>
            </a:pPr>
            <a:r>
              <a:rPr lang="es-ES" sz="2400" dirty="0">
                <a:solidFill>
                  <a:schemeClr val="bg1"/>
                </a:solidFill>
              </a:rPr>
              <a:t>Porque primeramente os he enseñado lo que asimismo recibí: </a:t>
            </a:r>
            <a:r>
              <a:rPr lang="es-ES" sz="2400" dirty="0">
                <a:solidFill>
                  <a:srgbClr val="FFFF00"/>
                </a:solidFill>
              </a:rPr>
              <a:t>Que Cristo murió por nuestros pecados, conforme a las Escrituras;</a:t>
            </a:r>
            <a:r>
              <a:rPr lang="es-ES" sz="2400" dirty="0">
                <a:solidFill>
                  <a:schemeClr val="bg1"/>
                </a:solidFill>
              </a:rPr>
              <a:t> </a:t>
            </a:r>
            <a:r>
              <a:rPr lang="es-ES" sz="2400" u="sng" dirty="0">
                <a:solidFill>
                  <a:schemeClr val="bg1"/>
                </a:solidFill>
              </a:rPr>
              <a:t>y que fue sepultado, </a:t>
            </a:r>
            <a:r>
              <a:rPr lang="es-ES" sz="2400" dirty="0">
                <a:solidFill>
                  <a:schemeClr val="bg1"/>
                </a:solidFill>
              </a:rPr>
              <a:t>y que resucitó al tercer día, conforme a las Escrituras.</a:t>
            </a:r>
          </a:p>
        </p:txBody>
      </p:sp>
    </p:spTree>
    <p:extLst>
      <p:ext uri="{BB962C8B-B14F-4D97-AF65-F5344CB8AC3E}">
        <p14:creationId xmlns:p14="http://schemas.microsoft.com/office/powerpoint/2010/main" val="2798493474"/>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1Juan 5:11,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35003"/>
            <a:ext cx="8820472" cy="984693"/>
          </a:xfrm>
          <a:prstGeom prst="rect">
            <a:avLst/>
          </a:prstGeom>
          <a:noFill/>
        </p:spPr>
        <p:txBody>
          <a:bodyPr wrap="square" rtlCol="0">
            <a:spAutoFit/>
          </a:bodyPr>
          <a:lstStyle/>
          <a:p>
            <a:pPr algn="ctr">
              <a:lnSpc>
                <a:spcPts val="2300"/>
              </a:lnSpc>
            </a:pPr>
            <a:r>
              <a:rPr lang="es-ES" sz="2400" dirty="0">
                <a:solidFill>
                  <a:srgbClr val="FFFF00"/>
                </a:solidFill>
              </a:rPr>
              <a:t>Y este es el testimonio: que Dios nos ha dado vida eterna; y esta vida está en su Hijo. </a:t>
            </a:r>
            <a:r>
              <a:rPr lang="es-ES" sz="2400" u="sng" dirty="0">
                <a:solidFill>
                  <a:schemeClr val="bg1"/>
                </a:solidFill>
              </a:rPr>
              <a:t>El que tiene al Hijo, tiene la vida</a:t>
            </a:r>
            <a:r>
              <a:rPr lang="es-ES" sz="2400" dirty="0">
                <a:solidFill>
                  <a:srgbClr val="00B0F0"/>
                </a:solidFill>
              </a:rPr>
              <a:t>; el que no tiene al Hijo de Dios no tiene la vida.</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6" name="1 CuadroTexto">
            <a:extLst>
              <a:ext uri="{FF2B5EF4-FFF2-40B4-BE49-F238E27FC236}">
                <a16:creationId xmlns:a16="http://schemas.microsoft.com/office/drawing/2014/main" id="{B7E5F3F6-D6EB-434F-AA14-4F88DDC583EA}"/>
              </a:ext>
            </a:extLst>
          </p:cNvPr>
          <p:cNvSpPr txBox="1"/>
          <p:nvPr/>
        </p:nvSpPr>
        <p:spPr>
          <a:xfrm>
            <a:off x="5004048" y="1328085"/>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15:3, 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1C27E7CB-885F-4E68-9D14-2D7D663550CF}"/>
              </a:ext>
            </a:extLst>
          </p:cNvPr>
          <p:cNvSpPr txBox="1"/>
          <p:nvPr/>
        </p:nvSpPr>
        <p:spPr>
          <a:xfrm>
            <a:off x="4680520" y="1796235"/>
            <a:ext cx="4427984" cy="2164503"/>
          </a:xfrm>
          <a:prstGeom prst="rect">
            <a:avLst/>
          </a:prstGeom>
          <a:noFill/>
        </p:spPr>
        <p:txBody>
          <a:bodyPr wrap="square" rtlCol="0">
            <a:spAutoFit/>
          </a:bodyPr>
          <a:lstStyle/>
          <a:p>
            <a:pPr algn="ctr">
              <a:lnSpc>
                <a:spcPts val="2300"/>
              </a:lnSpc>
            </a:pPr>
            <a:r>
              <a:rPr lang="es-ES" sz="2400" dirty="0">
                <a:solidFill>
                  <a:schemeClr val="bg1"/>
                </a:solidFill>
              </a:rPr>
              <a:t>Porque primeramente os he enseñado lo que asimismo recibí: </a:t>
            </a:r>
            <a:r>
              <a:rPr lang="es-ES" sz="2400" dirty="0">
                <a:solidFill>
                  <a:srgbClr val="FFFF00"/>
                </a:solidFill>
              </a:rPr>
              <a:t>Que Cristo murió por nuestros pecados, conforme a las Escrituras;</a:t>
            </a:r>
            <a:r>
              <a:rPr lang="es-ES" sz="2400" dirty="0">
                <a:solidFill>
                  <a:schemeClr val="bg1"/>
                </a:solidFill>
              </a:rPr>
              <a:t> </a:t>
            </a:r>
            <a:r>
              <a:rPr lang="es-ES" sz="2400" u="sng" dirty="0">
                <a:solidFill>
                  <a:schemeClr val="bg1"/>
                </a:solidFill>
              </a:rPr>
              <a:t>y que fue sepultado, </a:t>
            </a:r>
            <a:r>
              <a:rPr lang="es-ES" sz="2400" dirty="0">
                <a:solidFill>
                  <a:srgbClr val="00B0F0"/>
                </a:solidFill>
              </a:rPr>
              <a:t>y que resucitó al tercer día,</a:t>
            </a:r>
            <a:r>
              <a:rPr lang="es-ES" sz="2400" dirty="0">
                <a:solidFill>
                  <a:schemeClr val="bg1"/>
                </a:solidFill>
              </a:rPr>
              <a:t> conforme a las Escrituras.</a:t>
            </a:r>
          </a:p>
        </p:txBody>
      </p:sp>
    </p:spTree>
    <p:extLst>
      <p:ext uri="{BB962C8B-B14F-4D97-AF65-F5344CB8AC3E}">
        <p14:creationId xmlns:p14="http://schemas.microsoft.com/office/powerpoint/2010/main" val="4033803921"/>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1Juan 5:11,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35003"/>
            <a:ext cx="8820472" cy="984693"/>
          </a:xfrm>
          <a:prstGeom prst="rect">
            <a:avLst/>
          </a:prstGeom>
          <a:noFill/>
        </p:spPr>
        <p:txBody>
          <a:bodyPr wrap="square" rtlCol="0">
            <a:spAutoFit/>
          </a:bodyPr>
          <a:lstStyle/>
          <a:p>
            <a:pPr algn="ctr">
              <a:lnSpc>
                <a:spcPts val="2300"/>
              </a:lnSpc>
            </a:pPr>
            <a:r>
              <a:rPr lang="es-ES" sz="2400" dirty="0">
                <a:solidFill>
                  <a:srgbClr val="FFFF00"/>
                </a:solidFill>
              </a:rPr>
              <a:t>Y este es el testimonio: que Dios nos ha dado vida eterna; y esta vida está en su Hijo. </a:t>
            </a:r>
            <a:r>
              <a:rPr lang="es-ES" sz="2400" u="sng" dirty="0">
                <a:solidFill>
                  <a:schemeClr val="bg1"/>
                </a:solidFill>
              </a:rPr>
              <a:t>El que tiene al Hijo, tiene la vida</a:t>
            </a:r>
            <a:r>
              <a:rPr lang="es-ES" sz="2400" dirty="0">
                <a:solidFill>
                  <a:srgbClr val="00B0F0"/>
                </a:solidFill>
              </a:rPr>
              <a:t>; el que no tiene al Hijo de Dios no tiene la vida.</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6" name="1 CuadroTexto">
            <a:extLst>
              <a:ext uri="{FF2B5EF4-FFF2-40B4-BE49-F238E27FC236}">
                <a16:creationId xmlns:a16="http://schemas.microsoft.com/office/drawing/2014/main" id="{B7E5F3F6-D6EB-434F-AA14-4F88DDC583EA}"/>
              </a:ext>
            </a:extLst>
          </p:cNvPr>
          <p:cNvSpPr txBox="1"/>
          <p:nvPr/>
        </p:nvSpPr>
        <p:spPr>
          <a:xfrm>
            <a:off x="5004048" y="1328085"/>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15:3, 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1C27E7CB-885F-4E68-9D14-2D7D663550CF}"/>
              </a:ext>
            </a:extLst>
          </p:cNvPr>
          <p:cNvSpPr txBox="1"/>
          <p:nvPr/>
        </p:nvSpPr>
        <p:spPr>
          <a:xfrm>
            <a:off x="4680520" y="1796235"/>
            <a:ext cx="4427984" cy="2164503"/>
          </a:xfrm>
          <a:prstGeom prst="rect">
            <a:avLst/>
          </a:prstGeom>
          <a:noFill/>
        </p:spPr>
        <p:txBody>
          <a:bodyPr wrap="square" rtlCol="0">
            <a:spAutoFit/>
          </a:bodyPr>
          <a:lstStyle/>
          <a:p>
            <a:pPr algn="ctr">
              <a:lnSpc>
                <a:spcPts val="2300"/>
              </a:lnSpc>
            </a:pPr>
            <a:r>
              <a:rPr lang="es-ES" sz="2400" dirty="0">
                <a:solidFill>
                  <a:schemeClr val="bg1"/>
                </a:solidFill>
              </a:rPr>
              <a:t>Porque primeramente os he enseñado lo que asimismo recibí: </a:t>
            </a:r>
            <a:r>
              <a:rPr lang="es-ES" sz="2400" dirty="0">
                <a:solidFill>
                  <a:srgbClr val="FFFF00"/>
                </a:solidFill>
              </a:rPr>
              <a:t>Que Cristo murió por nuestros pecados, conforme a las Escrituras;</a:t>
            </a:r>
            <a:r>
              <a:rPr lang="es-ES" sz="2400" dirty="0">
                <a:solidFill>
                  <a:schemeClr val="bg1"/>
                </a:solidFill>
              </a:rPr>
              <a:t> </a:t>
            </a:r>
            <a:r>
              <a:rPr lang="es-ES" sz="2400" u="sng" dirty="0">
                <a:solidFill>
                  <a:schemeClr val="bg1"/>
                </a:solidFill>
              </a:rPr>
              <a:t>y que fue sepultado, </a:t>
            </a:r>
            <a:r>
              <a:rPr lang="es-ES" sz="2400" dirty="0">
                <a:solidFill>
                  <a:srgbClr val="00B0F0"/>
                </a:solidFill>
              </a:rPr>
              <a:t>y que resucitó al tercer día,</a:t>
            </a:r>
            <a:r>
              <a:rPr lang="es-ES" sz="2400" dirty="0">
                <a:solidFill>
                  <a:schemeClr val="bg1"/>
                </a:solidFill>
              </a:rPr>
              <a:t> </a:t>
            </a:r>
            <a:r>
              <a:rPr lang="es-ES" sz="2400" dirty="0">
                <a:solidFill>
                  <a:srgbClr val="FFFF00"/>
                </a:solidFill>
              </a:rPr>
              <a:t>conforme a las Escrituras.</a:t>
            </a:r>
          </a:p>
        </p:txBody>
      </p:sp>
      <p:sp>
        <p:nvSpPr>
          <p:cNvPr id="11" name="1 CuadroTexto">
            <a:extLst>
              <a:ext uri="{FF2B5EF4-FFF2-40B4-BE49-F238E27FC236}">
                <a16:creationId xmlns:a16="http://schemas.microsoft.com/office/drawing/2014/main" id="{D554C33B-FD38-4D27-9A9E-1D7574D25CBB}"/>
              </a:ext>
            </a:extLst>
          </p:cNvPr>
          <p:cNvSpPr txBox="1"/>
          <p:nvPr/>
        </p:nvSpPr>
        <p:spPr>
          <a:xfrm>
            <a:off x="467544" y="1340768"/>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2E05130B-AFDB-4E2E-A050-D3B4BC59D522}"/>
              </a:ext>
            </a:extLst>
          </p:cNvPr>
          <p:cNvSpPr txBox="1"/>
          <p:nvPr/>
        </p:nvSpPr>
        <p:spPr>
          <a:xfrm>
            <a:off x="144016" y="1808918"/>
            <a:ext cx="4427984" cy="689741"/>
          </a:xfrm>
          <a:prstGeom prst="rect">
            <a:avLst/>
          </a:prstGeom>
          <a:noFill/>
        </p:spPr>
        <p:txBody>
          <a:bodyPr wrap="square" rtlCol="0">
            <a:spAutoFit/>
          </a:bodyPr>
          <a:lstStyle/>
          <a:p>
            <a:pPr algn="ctr">
              <a:lnSpc>
                <a:spcPts val="2300"/>
              </a:lnSpc>
            </a:pPr>
            <a:r>
              <a:rPr lang="es-ES" sz="2400" dirty="0">
                <a:solidFill>
                  <a:schemeClr val="bg1"/>
                </a:solidFill>
              </a:rPr>
              <a:t>Porque si no hay resurrección de muertos, tampoco Cristo resucitó.</a:t>
            </a:r>
          </a:p>
        </p:txBody>
      </p:sp>
    </p:spTree>
    <p:extLst>
      <p:ext uri="{BB962C8B-B14F-4D97-AF65-F5344CB8AC3E}">
        <p14:creationId xmlns:p14="http://schemas.microsoft.com/office/powerpoint/2010/main" val="14358593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1Juan 5:11,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35003"/>
            <a:ext cx="8820472" cy="984693"/>
          </a:xfrm>
          <a:prstGeom prst="rect">
            <a:avLst/>
          </a:prstGeom>
          <a:noFill/>
        </p:spPr>
        <p:txBody>
          <a:bodyPr wrap="square" rtlCol="0">
            <a:spAutoFit/>
          </a:bodyPr>
          <a:lstStyle/>
          <a:p>
            <a:pPr algn="ctr">
              <a:lnSpc>
                <a:spcPts val="2300"/>
              </a:lnSpc>
            </a:pPr>
            <a:r>
              <a:rPr lang="es-ES" sz="2400" dirty="0">
                <a:solidFill>
                  <a:srgbClr val="FFFF00"/>
                </a:solidFill>
              </a:rPr>
              <a:t>Y este es el testimonio: que Dios nos ha dado vida eterna; y esta vida está en su Hijo. </a:t>
            </a:r>
            <a:r>
              <a:rPr lang="es-ES" sz="2400" u="sng" dirty="0">
                <a:solidFill>
                  <a:schemeClr val="bg1"/>
                </a:solidFill>
              </a:rPr>
              <a:t>El que tiene al Hijo, tiene la vida</a:t>
            </a:r>
            <a:r>
              <a:rPr lang="es-ES" sz="2400" dirty="0">
                <a:solidFill>
                  <a:srgbClr val="00B0F0"/>
                </a:solidFill>
              </a:rPr>
              <a:t>; el que no tiene al Hijo de Dios no tiene la vida.</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6" name="1 CuadroTexto">
            <a:extLst>
              <a:ext uri="{FF2B5EF4-FFF2-40B4-BE49-F238E27FC236}">
                <a16:creationId xmlns:a16="http://schemas.microsoft.com/office/drawing/2014/main" id="{B7E5F3F6-D6EB-434F-AA14-4F88DDC583EA}"/>
              </a:ext>
            </a:extLst>
          </p:cNvPr>
          <p:cNvSpPr txBox="1"/>
          <p:nvPr/>
        </p:nvSpPr>
        <p:spPr>
          <a:xfrm>
            <a:off x="5004048" y="1328085"/>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15:3, 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1C27E7CB-885F-4E68-9D14-2D7D663550CF}"/>
              </a:ext>
            </a:extLst>
          </p:cNvPr>
          <p:cNvSpPr txBox="1"/>
          <p:nvPr/>
        </p:nvSpPr>
        <p:spPr>
          <a:xfrm>
            <a:off x="4680520" y="1796235"/>
            <a:ext cx="4427984" cy="2164503"/>
          </a:xfrm>
          <a:prstGeom prst="rect">
            <a:avLst/>
          </a:prstGeom>
          <a:noFill/>
        </p:spPr>
        <p:txBody>
          <a:bodyPr wrap="square" rtlCol="0">
            <a:spAutoFit/>
          </a:bodyPr>
          <a:lstStyle/>
          <a:p>
            <a:pPr algn="ctr">
              <a:lnSpc>
                <a:spcPts val="2300"/>
              </a:lnSpc>
            </a:pPr>
            <a:r>
              <a:rPr lang="es-ES" sz="2400" dirty="0">
                <a:solidFill>
                  <a:schemeClr val="bg1"/>
                </a:solidFill>
              </a:rPr>
              <a:t>Porque primeramente os he enseñado lo que asimismo recibí: </a:t>
            </a:r>
            <a:r>
              <a:rPr lang="es-ES" sz="2400" dirty="0">
                <a:solidFill>
                  <a:srgbClr val="FFFF00"/>
                </a:solidFill>
              </a:rPr>
              <a:t>Que Cristo murió por nuestros pecados, conforme a las Escrituras;</a:t>
            </a:r>
            <a:r>
              <a:rPr lang="es-ES" sz="2400" dirty="0">
                <a:solidFill>
                  <a:schemeClr val="bg1"/>
                </a:solidFill>
              </a:rPr>
              <a:t> </a:t>
            </a:r>
            <a:r>
              <a:rPr lang="es-ES" sz="2400" u="sng" dirty="0">
                <a:solidFill>
                  <a:schemeClr val="bg1"/>
                </a:solidFill>
              </a:rPr>
              <a:t>y que fue sepultado, </a:t>
            </a:r>
            <a:r>
              <a:rPr lang="es-ES" sz="2400" dirty="0">
                <a:solidFill>
                  <a:srgbClr val="00B0F0"/>
                </a:solidFill>
              </a:rPr>
              <a:t>y que resucitó al tercer día,</a:t>
            </a:r>
            <a:r>
              <a:rPr lang="es-ES" sz="2400" dirty="0">
                <a:solidFill>
                  <a:schemeClr val="bg1"/>
                </a:solidFill>
              </a:rPr>
              <a:t> </a:t>
            </a:r>
            <a:r>
              <a:rPr lang="es-ES" sz="2400" dirty="0">
                <a:solidFill>
                  <a:srgbClr val="FFFF00"/>
                </a:solidFill>
              </a:rPr>
              <a:t>conforme a las Escrituras.</a:t>
            </a:r>
          </a:p>
        </p:txBody>
      </p:sp>
      <p:sp>
        <p:nvSpPr>
          <p:cNvPr id="11" name="1 CuadroTexto">
            <a:extLst>
              <a:ext uri="{FF2B5EF4-FFF2-40B4-BE49-F238E27FC236}">
                <a16:creationId xmlns:a16="http://schemas.microsoft.com/office/drawing/2014/main" id="{D554C33B-FD38-4D27-9A9E-1D7574D25CBB}"/>
              </a:ext>
            </a:extLst>
          </p:cNvPr>
          <p:cNvSpPr txBox="1"/>
          <p:nvPr/>
        </p:nvSpPr>
        <p:spPr>
          <a:xfrm>
            <a:off x="467544" y="1340768"/>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2E05130B-AFDB-4E2E-A050-D3B4BC59D522}"/>
              </a:ext>
            </a:extLst>
          </p:cNvPr>
          <p:cNvSpPr txBox="1"/>
          <p:nvPr/>
        </p:nvSpPr>
        <p:spPr>
          <a:xfrm>
            <a:off x="144016" y="1808918"/>
            <a:ext cx="4427984" cy="689741"/>
          </a:xfrm>
          <a:prstGeom prst="rect">
            <a:avLst/>
          </a:prstGeom>
          <a:noFill/>
        </p:spPr>
        <p:txBody>
          <a:bodyPr wrap="square" rtlCol="0">
            <a:spAutoFit/>
          </a:bodyPr>
          <a:lstStyle/>
          <a:p>
            <a:pPr algn="ctr">
              <a:lnSpc>
                <a:spcPts val="2300"/>
              </a:lnSpc>
            </a:pPr>
            <a:r>
              <a:rPr lang="es-ES" sz="2400" dirty="0">
                <a:solidFill>
                  <a:srgbClr val="FFFF00"/>
                </a:solidFill>
              </a:rPr>
              <a:t>Porque si no hay resurrección de muertos,</a:t>
            </a:r>
            <a:r>
              <a:rPr lang="es-ES" sz="2400" dirty="0">
                <a:solidFill>
                  <a:schemeClr val="bg1"/>
                </a:solidFill>
              </a:rPr>
              <a:t> tampoco Cristo resucitó.</a:t>
            </a:r>
          </a:p>
        </p:txBody>
      </p:sp>
    </p:spTree>
    <p:extLst>
      <p:ext uri="{BB962C8B-B14F-4D97-AF65-F5344CB8AC3E}">
        <p14:creationId xmlns:p14="http://schemas.microsoft.com/office/powerpoint/2010/main" val="2081683356"/>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1Juan 5:11,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35003"/>
            <a:ext cx="8820472" cy="984693"/>
          </a:xfrm>
          <a:prstGeom prst="rect">
            <a:avLst/>
          </a:prstGeom>
          <a:noFill/>
        </p:spPr>
        <p:txBody>
          <a:bodyPr wrap="square" rtlCol="0">
            <a:spAutoFit/>
          </a:bodyPr>
          <a:lstStyle/>
          <a:p>
            <a:pPr algn="ctr">
              <a:lnSpc>
                <a:spcPts val="2300"/>
              </a:lnSpc>
            </a:pPr>
            <a:r>
              <a:rPr lang="es-ES" sz="2400" dirty="0">
                <a:solidFill>
                  <a:srgbClr val="FFFF00"/>
                </a:solidFill>
              </a:rPr>
              <a:t>Y este es el testimonio: que Dios nos ha dado vida eterna; y esta vida está en su Hijo. </a:t>
            </a:r>
            <a:r>
              <a:rPr lang="es-ES" sz="2400" u="sng" dirty="0">
                <a:solidFill>
                  <a:schemeClr val="bg1"/>
                </a:solidFill>
              </a:rPr>
              <a:t>El que tiene al Hijo, tiene la vida</a:t>
            </a:r>
            <a:r>
              <a:rPr lang="es-ES" sz="2400" dirty="0">
                <a:solidFill>
                  <a:srgbClr val="00B0F0"/>
                </a:solidFill>
              </a:rPr>
              <a:t>; el que no tiene al Hijo de Dios no tiene la vida.</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6" name="1 CuadroTexto">
            <a:extLst>
              <a:ext uri="{FF2B5EF4-FFF2-40B4-BE49-F238E27FC236}">
                <a16:creationId xmlns:a16="http://schemas.microsoft.com/office/drawing/2014/main" id="{B7E5F3F6-D6EB-434F-AA14-4F88DDC583EA}"/>
              </a:ext>
            </a:extLst>
          </p:cNvPr>
          <p:cNvSpPr txBox="1"/>
          <p:nvPr/>
        </p:nvSpPr>
        <p:spPr>
          <a:xfrm>
            <a:off x="5004048" y="1328085"/>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15:3, 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1C27E7CB-885F-4E68-9D14-2D7D663550CF}"/>
              </a:ext>
            </a:extLst>
          </p:cNvPr>
          <p:cNvSpPr txBox="1"/>
          <p:nvPr/>
        </p:nvSpPr>
        <p:spPr>
          <a:xfrm>
            <a:off x="4680520" y="1796235"/>
            <a:ext cx="4427984" cy="2164503"/>
          </a:xfrm>
          <a:prstGeom prst="rect">
            <a:avLst/>
          </a:prstGeom>
          <a:noFill/>
        </p:spPr>
        <p:txBody>
          <a:bodyPr wrap="square" rtlCol="0">
            <a:spAutoFit/>
          </a:bodyPr>
          <a:lstStyle/>
          <a:p>
            <a:pPr algn="ctr">
              <a:lnSpc>
                <a:spcPts val="2300"/>
              </a:lnSpc>
            </a:pPr>
            <a:r>
              <a:rPr lang="es-ES" sz="2400" dirty="0">
                <a:solidFill>
                  <a:schemeClr val="bg1"/>
                </a:solidFill>
              </a:rPr>
              <a:t>Porque primeramente os he enseñado lo que asimismo recibí: </a:t>
            </a:r>
            <a:r>
              <a:rPr lang="es-ES" sz="2400" dirty="0">
                <a:solidFill>
                  <a:srgbClr val="FFFF00"/>
                </a:solidFill>
              </a:rPr>
              <a:t>Que Cristo murió por nuestros pecados, conforme a las Escrituras;</a:t>
            </a:r>
            <a:r>
              <a:rPr lang="es-ES" sz="2400" dirty="0">
                <a:solidFill>
                  <a:schemeClr val="bg1"/>
                </a:solidFill>
              </a:rPr>
              <a:t> </a:t>
            </a:r>
            <a:r>
              <a:rPr lang="es-ES" sz="2400" u="sng" dirty="0">
                <a:solidFill>
                  <a:schemeClr val="bg1"/>
                </a:solidFill>
              </a:rPr>
              <a:t>y que fue sepultado, </a:t>
            </a:r>
            <a:r>
              <a:rPr lang="es-ES" sz="2400" dirty="0">
                <a:solidFill>
                  <a:srgbClr val="00B0F0"/>
                </a:solidFill>
              </a:rPr>
              <a:t>y que resucitó al tercer día,</a:t>
            </a:r>
            <a:r>
              <a:rPr lang="es-ES" sz="2400" dirty="0">
                <a:solidFill>
                  <a:schemeClr val="bg1"/>
                </a:solidFill>
              </a:rPr>
              <a:t> </a:t>
            </a:r>
            <a:r>
              <a:rPr lang="es-ES" sz="2400" dirty="0">
                <a:solidFill>
                  <a:srgbClr val="FFFF00"/>
                </a:solidFill>
              </a:rPr>
              <a:t>conforme a las Escrituras.</a:t>
            </a:r>
          </a:p>
        </p:txBody>
      </p:sp>
      <p:sp>
        <p:nvSpPr>
          <p:cNvPr id="11" name="1 CuadroTexto">
            <a:extLst>
              <a:ext uri="{FF2B5EF4-FFF2-40B4-BE49-F238E27FC236}">
                <a16:creationId xmlns:a16="http://schemas.microsoft.com/office/drawing/2014/main" id="{D554C33B-FD38-4D27-9A9E-1D7574D25CBB}"/>
              </a:ext>
            </a:extLst>
          </p:cNvPr>
          <p:cNvSpPr txBox="1"/>
          <p:nvPr/>
        </p:nvSpPr>
        <p:spPr>
          <a:xfrm>
            <a:off x="467544" y="1340768"/>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2E05130B-AFDB-4E2E-A050-D3B4BC59D522}"/>
              </a:ext>
            </a:extLst>
          </p:cNvPr>
          <p:cNvSpPr txBox="1"/>
          <p:nvPr/>
        </p:nvSpPr>
        <p:spPr>
          <a:xfrm>
            <a:off x="144016" y="1808918"/>
            <a:ext cx="4427984" cy="689741"/>
          </a:xfrm>
          <a:prstGeom prst="rect">
            <a:avLst/>
          </a:prstGeom>
          <a:noFill/>
        </p:spPr>
        <p:txBody>
          <a:bodyPr wrap="square" rtlCol="0">
            <a:spAutoFit/>
          </a:bodyPr>
          <a:lstStyle/>
          <a:p>
            <a:pPr algn="ctr">
              <a:lnSpc>
                <a:spcPts val="2300"/>
              </a:lnSpc>
            </a:pPr>
            <a:r>
              <a:rPr lang="es-ES" sz="2400" dirty="0">
                <a:solidFill>
                  <a:srgbClr val="FFFF00"/>
                </a:solidFill>
              </a:rPr>
              <a:t>Porque si no hay resurrección de muertos,</a:t>
            </a:r>
            <a:r>
              <a:rPr lang="es-ES" sz="2400" dirty="0">
                <a:solidFill>
                  <a:schemeClr val="bg1"/>
                </a:solidFill>
              </a:rPr>
              <a:t> </a:t>
            </a:r>
            <a:r>
              <a:rPr lang="es-ES" sz="2400" dirty="0">
                <a:solidFill>
                  <a:srgbClr val="00B0F0"/>
                </a:solidFill>
              </a:rPr>
              <a:t>tampoco Cristo resucitó.</a:t>
            </a:r>
          </a:p>
        </p:txBody>
      </p:sp>
      <p:sp>
        <p:nvSpPr>
          <p:cNvPr id="10" name="1 CuadroTexto">
            <a:extLst>
              <a:ext uri="{FF2B5EF4-FFF2-40B4-BE49-F238E27FC236}">
                <a16:creationId xmlns:a16="http://schemas.microsoft.com/office/drawing/2014/main" id="{FF05B341-26F4-44C8-921D-42FBF271248D}"/>
              </a:ext>
            </a:extLst>
          </p:cNvPr>
          <p:cNvSpPr txBox="1"/>
          <p:nvPr/>
        </p:nvSpPr>
        <p:spPr>
          <a:xfrm>
            <a:off x="467544" y="2343117"/>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83078B65-EAA7-43C3-863C-2F1AAD1041ED}"/>
              </a:ext>
            </a:extLst>
          </p:cNvPr>
          <p:cNvSpPr txBox="1"/>
          <p:nvPr/>
        </p:nvSpPr>
        <p:spPr>
          <a:xfrm>
            <a:off x="144016" y="2811267"/>
            <a:ext cx="4427984" cy="984693"/>
          </a:xfrm>
          <a:prstGeom prst="rect">
            <a:avLst/>
          </a:prstGeom>
          <a:noFill/>
        </p:spPr>
        <p:txBody>
          <a:bodyPr wrap="square" rtlCol="0">
            <a:spAutoFit/>
          </a:bodyPr>
          <a:lstStyle/>
          <a:p>
            <a:pPr algn="ctr">
              <a:lnSpc>
                <a:spcPts val="2300"/>
              </a:lnSpc>
            </a:pPr>
            <a:r>
              <a:rPr lang="es-ES" sz="2400" dirty="0">
                <a:solidFill>
                  <a:schemeClr val="bg1"/>
                </a:solidFill>
              </a:rPr>
              <a:t>Y si Cristo no resucitó, vana es entonces nuestra predicación, vana es también vuestra fe. </a:t>
            </a:r>
          </a:p>
        </p:txBody>
      </p:sp>
    </p:spTree>
    <p:extLst>
      <p:ext uri="{BB962C8B-B14F-4D97-AF65-F5344CB8AC3E}">
        <p14:creationId xmlns:p14="http://schemas.microsoft.com/office/powerpoint/2010/main" val="28125900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1Juan 5:11,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35003"/>
            <a:ext cx="8820472" cy="984693"/>
          </a:xfrm>
          <a:prstGeom prst="rect">
            <a:avLst/>
          </a:prstGeom>
          <a:noFill/>
        </p:spPr>
        <p:txBody>
          <a:bodyPr wrap="square" rtlCol="0">
            <a:spAutoFit/>
          </a:bodyPr>
          <a:lstStyle/>
          <a:p>
            <a:pPr algn="ctr">
              <a:lnSpc>
                <a:spcPts val="2300"/>
              </a:lnSpc>
            </a:pPr>
            <a:r>
              <a:rPr lang="es-ES" sz="2400" dirty="0">
                <a:solidFill>
                  <a:srgbClr val="FFFF00"/>
                </a:solidFill>
              </a:rPr>
              <a:t>Y este es el testimonio: que Dios nos ha dado vida eterna; y esta vida está en su Hijo. </a:t>
            </a:r>
            <a:r>
              <a:rPr lang="es-ES" sz="2400" u="sng" dirty="0">
                <a:solidFill>
                  <a:schemeClr val="bg1"/>
                </a:solidFill>
              </a:rPr>
              <a:t>El que tiene al Hijo, tiene la vida</a:t>
            </a:r>
            <a:r>
              <a:rPr lang="es-ES" sz="2400" dirty="0">
                <a:solidFill>
                  <a:srgbClr val="00B0F0"/>
                </a:solidFill>
              </a:rPr>
              <a:t>; el que no tiene al Hijo de Dios no tiene la vida.</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6" name="1 CuadroTexto">
            <a:extLst>
              <a:ext uri="{FF2B5EF4-FFF2-40B4-BE49-F238E27FC236}">
                <a16:creationId xmlns:a16="http://schemas.microsoft.com/office/drawing/2014/main" id="{B7E5F3F6-D6EB-434F-AA14-4F88DDC583EA}"/>
              </a:ext>
            </a:extLst>
          </p:cNvPr>
          <p:cNvSpPr txBox="1"/>
          <p:nvPr/>
        </p:nvSpPr>
        <p:spPr>
          <a:xfrm>
            <a:off x="5004048" y="1328085"/>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15:3, 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1C27E7CB-885F-4E68-9D14-2D7D663550CF}"/>
              </a:ext>
            </a:extLst>
          </p:cNvPr>
          <p:cNvSpPr txBox="1"/>
          <p:nvPr/>
        </p:nvSpPr>
        <p:spPr>
          <a:xfrm>
            <a:off x="4680520" y="1796235"/>
            <a:ext cx="4427984" cy="2164503"/>
          </a:xfrm>
          <a:prstGeom prst="rect">
            <a:avLst/>
          </a:prstGeom>
          <a:noFill/>
        </p:spPr>
        <p:txBody>
          <a:bodyPr wrap="square" rtlCol="0">
            <a:spAutoFit/>
          </a:bodyPr>
          <a:lstStyle/>
          <a:p>
            <a:pPr algn="ctr">
              <a:lnSpc>
                <a:spcPts val="2300"/>
              </a:lnSpc>
            </a:pPr>
            <a:r>
              <a:rPr lang="es-ES" sz="2400" dirty="0">
                <a:solidFill>
                  <a:schemeClr val="bg1"/>
                </a:solidFill>
              </a:rPr>
              <a:t>Porque primeramente os he enseñado lo que asimismo recibí: </a:t>
            </a:r>
            <a:r>
              <a:rPr lang="es-ES" sz="2400" dirty="0">
                <a:solidFill>
                  <a:srgbClr val="FFFF00"/>
                </a:solidFill>
              </a:rPr>
              <a:t>Que Cristo murió por nuestros pecados, conforme a las Escrituras;</a:t>
            </a:r>
            <a:r>
              <a:rPr lang="es-ES" sz="2400" dirty="0">
                <a:solidFill>
                  <a:schemeClr val="bg1"/>
                </a:solidFill>
              </a:rPr>
              <a:t> </a:t>
            </a:r>
            <a:r>
              <a:rPr lang="es-ES" sz="2400" u="sng" dirty="0">
                <a:solidFill>
                  <a:schemeClr val="bg1"/>
                </a:solidFill>
              </a:rPr>
              <a:t>y que fue sepultado, </a:t>
            </a:r>
            <a:r>
              <a:rPr lang="es-ES" sz="2400" dirty="0">
                <a:solidFill>
                  <a:srgbClr val="00B0F0"/>
                </a:solidFill>
              </a:rPr>
              <a:t>y que resucitó al tercer día,</a:t>
            </a:r>
            <a:r>
              <a:rPr lang="es-ES" sz="2400" dirty="0">
                <a:solidFill>
                  <a:schemeClr val="bg1"/>
                </a:solidFill>
              </a:rPr>
              <a:t> </a:t>
            </a:r>
            <a:r>
              <a:rPr lang="es-ES" sz="2400" dirty="0">
                <a:solidFill>
                  <a:srgbClr val="FFFF00"/>
                </a:solidFill>
              </a:rPr>
              <a:t>conforme a las Escrituras.</a:t>
            </a:r>
          </a:p>
        </p:txBody>
      </p:sp>
      <p:sp>
        <p:nvSpPr>
          <p:cNvPr id="11" name="1 CuadroTexto">
            <a:extLst>
              <a:ext uri="{FF2B5EF4-FFF2-40B4-BE49-F238E27FC236}">
                <a16:creationId xmlns:a16="http://schemas.microsoft.com/office/drawing/2014/main" id="{D554C33B-FD38-4D27-9A9E-1D7574D25CBB}"/>
              </a:ext>
            </a:extLst>
          </p:cNvPr>
          <p:cNvSpPr txBox="1"/>
          <p:nvPr/>
        </p:nvSpPr>
        <p:spPr>
          <a:xfrm>
            <a:off x="467544" y="1340768"/>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2E05130B-AFDB-4E2E-A050-D3B4BC59D522}"/>
              </a:ext>
            </a:extLst>
          </p:cNvPr>
          <p:cNvSpPr txBox="1"/>
          <p:nvPr/>
        </p:nvSpPr>
        <p:spPr>
          <a:xfrm>
            <a:off x="144016" y="1808918"/>
            <a:ext cx="4427984" cy="689741"/>
          </a:xfrm>
          <a:prstGeom prst="rect">
            <a:avLst/>
          </a:prstGeom>
          <a:noFill/>
        </p:spPr>
        <p:txBody>
          <a:bodyPr wrap="square" rtlCol="0">
            <a:spAutoFit/>
          </a:bodyPr>
          <a:lstStyle/>
          <a:p>
            <a:pPr algn="ctr">
              <a:lnSpc>
                <a:spcPts val="2300"/>
              </a:lnSpc>
            </a:pPr>
            <a:r>
              <a:rPr lang="es-ES" sz="2400" dirty="0">
                <a:solidFill>
                  <a:srgbClr val="FFFF00"/>
                </a:solidFill>
              </a:rPr>
              <a:t>Porque si no hay resurrección de muertos,</a:t>
            </a:r>
            <a:r>
              <a:rPr lang="es-ES" sz="2400" dirty="0">
                <a:solidFill>
                  <a:schemeClr val="bg1"/>
                </a:solidFill>
              </a:rPr>
              <a:t> </a:t>
            </a:r>
            <a:r>
              <a:rPr lang="es-ES" sz="2400" dirty="0">
                <a:solidFill>
                  <a:srgbClr val="00B0F0"/>
                </a:solidFill>
              </a:rPr>
              <a:t>tampoco Cristo resucitó.</a:t>
            </a:r>
          </a:p>
        </p:txBody>
      </p:sp>
      <p:sp>
        <p:nvSpPr>
          <p:cNvPr id="10" name="1 CuadroTexto">
            <a:extLst>
              <a:ext uri="{FF2B5EF4-FFF2-40B4-BE49-F238E27FC236}">
                <a16:creationId xmlns:a16="http://schemas.microsoft.com/office/drawing/2014/main" id="{FF05B341-26F4-44C8-921D-42FBF271248D}"/>
              </a:ext>
            </a:extLst>
          </p:cNvPr>
          <p:cNvSpPr txBox="1"/>
          <p:nvPr/>
        </p:nvSpPr>
        <p:spPr>
          <a:xfrm>
            <a:off x="467544" y="2343117"/>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83078B65-EAA7-43C3-863C-2F1AAD1041ED}"/>
              </a:ext>
            </a:extLst>
          </p:cNvPr>
          <p:cNvSpPr txBox="1"/>
          <p:nvPr/>
        </p:nvSpPr>
        <p:spPr>
          <a:xfrm>
            <a:off x="144016" y="2811267"/>
            <a:ext cx="4427984" cy="984693"/>
          </a:xfrm>
          <a:prstGeom prst="rect">
            <a:avLst/>
          </a:prstGeom>
          <a:noFill/>
        </p:spPr>
        <p:txBody>
          <a:bodyPr wrap="square" rtlCol="0">
            <a:spAutoFit/>
          </a:bodyPr>
          <a:lstStyle/>
          <a:p>
            <a:pPr algn="ctr">
              <a:lnSpc>
                <a:spcPts val="2300"/>
              </a:lnSpc>
            </a:pPr>
            <a:r>
              <a:rPr lang="es-ES" sz="2400" dirty="0">
                <a:solidFill>
                  <a:srgbClr val="FFFF00"/>
                </a:solidFill>
              </a:rPr>
              <a:t>Y si Cristo no resucitó, </a:t>
            </a:r>
            <a:r>
              <a:rPr lang="es-ES" sz="2400" dirty="0">
                <a:solidFill>
                  <a:schemeClr val="bg1"/>
                </a:solidFill>
              </a:rPr>
              <a:t>vana es entonces nuestra predicación, vana es también vuestra fe. </a:t>
            </a:r>
          </a:p>
        </p:txBody>
      </p:sp>
    </p:spTree>
    <p:extLst>
      <p:ext uri="{BB962C8B-B14F-4D97-AF65-F5344CB8AC3E}">
        <p14:creationId xmlns:p14="http://schemas.microsoft.com/office/powerpoint/2010/main" val="3274789292"/>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1Juan 5:11,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35003"/>
            <a:ext cx="8820472" cy="984693"/>
          </a:xfrm>
          <a:prstGeom prst="rect">
            <a:avLst/>
          </a:prstGeom>
          <a:noFill/>
        </p:spPr>
        <p:txBody>
          <a:bodyPr wrap="square" rtlCol="0">
            <a:spAutoFit/>
          </a:bodyPr>
          <a:lstStyle/>
          <a:p>
            <a:pPr algn="ctr">
              <a:lnSpc>
                <a:spcPts val="2300"/>
              </a:lnSpc>
            </a:pPr>
            <a:r>
              <a:rPr lang="es-ES" sz="2400" dirty="0">
                <a:solidFill>
                  <a:srgbClr val="FFFF00"/>
                </a:solidFill>
              </a:rPr>
              <a:t>Y este es el testimonio: que Dios nos ha dado vida eterna; y esta vida está en su Hijo. </a:t>
            </a:r>
            <a:r>
              <a:rPr lang="es-ES" sz="2400" u="sng" dirty="0">
                <a:solidFill>
                  <a:schemeClr val="bg1"/>
                </a:solidFill>
              </a:rPr>
              <a:t>El que tiene al Hijo, tiene la vida</a:t>
            </a:r>
            <a:r>
              <a:rPr lang="es-ES" sz="2400" dirty="0">
                <a:solidFill>
                  <a:srgbClr val="00B0F0"/>
                </a:solidFill>
              </a:rPr>
              <a:t>; el que no tiene al Hijo de Dios no tiene la vida.</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6" name="1 CuadroTexto">
            <a:extLst>
              <a:ext uri="{FF2B5EF4-FFF2-40B4-BE49-F238E27FC236}">
                <a16:creationId xmlns:a16="http://schemas.microsoft.com/office/drawing/2014/main" id="{B7E5F3F6-D6EB-434F-AA14-4F88DDC583EA}"/>
              </a:ext>
            </a:extLst>
          </p:cNvPr>
          <p:cNvSpPr txBox="1"/>
          <p:nvPr/>
        </p:nvSpPr>
        <p:spPr>
          <a:xfrm>
            <a:off x="5004048" y="1328085"/>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15:3, 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1C27E7CB-885F-4E68-9D14-2D7D663550CF}"/>
              </a:ext>
            </a:extLst>
          </p:cNvPr>
          <p:cNvSpPr txBox="1"/>
          <p:nvPr/>
        </p:nvSpPr>
        <p:spPr>
          <a:xfrm>
            <a:off x="4680520" y="1796235"/>
            <a:ext cx="4427984" cy="2164503"/>
          </a:xfrm>
          <a:prstGeom prst="rect">
            <a:avLst/>
          </a:prstGeom>
          <a:noFill/>
        </p:spPr>
        <p:txBody>
          <a:bodyPr wrap="square" rtlCol="0">
            <a:spAutoFit/>
          </a:bodyPr>
          <a:lstStyle/>
          <a:p>
            <a:pPr algn="ctr">
              <a:lnSpc>
                <a:spcPts val="2300"/>
              </a:lnSpc>
            </a:pPr>
            <a:r>
              <a:rPr lang="es-ES" sz="2400" dirty="0">
                <a:solidFill>
                  <a:schemeClr val="bg1"/>
                </a:solidFill>
              </a:rPr>
              <a:t>Porque primeramente os he enseñado lo que asimismo recibí: </a:t>
            </a:r>
            <a:r>
              <a:rPr lang="es-ES" sz="2400" dirty="0">
                <a:solidFill>
                  <a:srgbClr val="FFFF00"/>
                </a:solidFill>
              </a:rPr>
              <a:t>Que Cristo murió por nuestros pecados, conforme a las Escrituras;</a:t>
            </a:r>
            <a:r>
              <a:rPr lang="es-ES" sz="2400" dirty="0">
                <a:solidFill>
                  <a:schemeClr val="bg1"/>
                </a:solidFill>
              </a:rPr>
              <a:t> </a:t>
            </a:r>
            <a:r>
              <a:rPr lang="es-ES" sz="2400" u="sng" dirty="0">
                <a:solidFill>
                  <a:schemeClr val="bg1"/>
                </a:solidFill>
              </a:rPr>
              <a:t>y que fue sepultado, </a:t>
            </a:r>
            <a:r>
              <a:rPr lang="es-ES" sz="2400" dirty="0">
                <a:solidFill>
                  <a:srgbClr val="00B0F0"/>
                </a:solidFill>
              </a:rPr>
              <a:t>y que resucitó al tercer día,</a:t>
            </a:r>
            <a:r>
              <a:rPr lang="es-ES" sz="2400" dirty="0">
                <a:solidFill>
                  <a:schemeClr val="bg1"/>
                </a:solidFill>
              </a:rPr>
              <a:t> </a:t>
            </a:r>
            <a:r>
              <a:rPr lang="es-ES" sz="2400" dirty="0">
                <a:solidFill>
                  <a:srgbClr val="FFFF00"/>
                </a:solidFill>
              </a:rPr>
              <a:t>conforme a las Escrituras.</a:t>
            </a:r>
          </a:p>
        </p:txBody>
      </p:sp>
      <p:sp>
        <p:nvSpPr>
          <p:cNvPr id="11" name="1 CuadroTexto">
            <a:extLst>
              <a:ext uri="{FF2B5EF4-FFF2-40B4-BE49-F238E27FC236}">
                <a16:creationId xmlns:a16="http://schemas.microsoft.com/office/drawing/2014/main" id="{D554C33B-FD38-4D27-9A9E-1D7574D25CBB}"/>
              </a:ext>
            </a:extLst>
          </p:cNvPr>
          <p:cNvSpPr txBox="1"/>
          <p:nvPr/>
        </p:nvSpPr>
        <p:spPr>
          <a:xfrm>
            <a:off x="467544" y="1340768"/>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2E05130B-AFDB-4E2E-A050-D3B4BC59D522}"/>
              </a:ext>
            </a:extLst>
          </p:cNvPr>
          <p:cNvSpPr txBox="1"/>
          <p:nvPr/>
        </p:nvSpPr>
        <p:spPr>
          <a:xfrm>
            <a:off x="144016" y="1808918"/>
            <a:ext cx="4427984" cy="689741"/>
          </a:xfrm>
          <a:prstGeom prst="rect">
            <a:avLst/>
          </a:prstGeom>
          <a:noFill/>
        </p:spPr>
        <p:txBody>
          <a:bodyPr wrap="square" rtlCol="0">
            <a:spAutoFit/>
          </a:bodyPr>
          <a:lstStyle/>
          <a:p>
            <a:pPr algn="ctr">
              <a:lnSpc>
                <a:spcPts val="2300"/>
              </a:lnSpc>
            </a:pPr>
            <a:r>
              <a:rPr lang="es-ES" sz="2400" dirty="0">
                <a:solidFill>
                  <a:srgbClr val="FFFF00"/>
                </a:solidFill>
              </a:rPr>
              <a:t>Porque si no hay resurrección de muertos,</a:t>
            </a:r>
            <a:r>
              <a:rPr lang="es-ES" sz="2400" dirty="0">
                <a:solidFill>
                  <a:schemeClr val="bg1"/>
                </a:solidFill>
              </a:rPr>
              <a:t> </a:t>
            </a:r>
            <a:r>
              <a:rPr lang="es-ES" sz="2400" dirty="0">
                <a:solidFill>
                  <a:srgbClr val="00B0F0"/>
                </a:solidFill>
              </a:rPr>
              <a:t>tampoco Cristo resucitó.</a:t>
            </a:r>
          </a:p>
        </p:txBody>
      </p:sp>
      <p:sp>
        <p:nvSpPr>
          <p:cNvPr id="10" name="1 CuadroTexto">
            <a:extLst>
              <a:ext uri="{FF2B5EF4-FFF2-40B4-BE49-F238E27FC236}">
                <a16:creationId xmlns:a16="http://schemas.microsoft.com/office/drawing/2014/main" id="{FF05B341-26F4-44C8-921D-42FBF271248D}"/>
              </a:ext>
            </a:extLst>
          </p:cNvPr>
          <p:cNvSpPr txBox="1"/>
          <p:nvPr/>
        </p:nvSpPr>
        <p:spPr>
          <a:xfrm>
            <a:off x="467544" y="2343117"/>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83078B65-EAA7-43C3-863C-2F1AAD1041ED}"/>
              </a:ext>
            </a:extLst>
          </p:cNvPr>
          <p:cNvSpPr txBox="1"/>
          <p:nvPr/>
        </p:nvSpPr>
        <p:spPr>
          <a:xfrm>
            <a:off x="144016" y="2811267"/>
            <a:ext cx="4427984" cy="984693"/>
          </a:xfrm>
          <a:prstGeom prst="rect">
            <a:avLst/>
          </a:prstGeom>
          <a:noFill/>
        </p:spPr>
        <p:txBody>
          <a:bodyPr wrap="square" rtlCol="0">
            <a:spAutoFit/>
          </a:bodyPr>
          <a:lstStyle/>
          <a:p>
            <a:pPr algn="ctr">
              <a:lnSpc>
                <a:spcPts val="2300"/>
              </a:lnSpc>
            </a:pPr>
            <a:r>
              <a:rPr lang="es-ES" sz="2400" dirty="0">
                <a:solidFill>
                  <a:srgbClr val="FFFF00"/>
                </a:solidFill>
              </a:rPr>
              <a:t>Y si Cristo no resucitó, </a:t>
            </a:r>
            <a:r>
              <a:rPr lang="es-ES" sz="2400" dirty="0">
                <a:solidFill>
                  <a:srgbClr val="00B0F0"/>
                </a:solidFill>
              </a:rPr>
              <a:t>vana es entonces nuestra predicación, </a:t>
            </a:r>
            <a:r>
              <a:rPr lang="es-ES" sz="2400" dirty="0">
                <a:solidFill>
                  <a:schemeClr val="bg1"/>
                </a:solidFill>
              </a:rPr>
              <a:t>vana es también vuestra fe. </a:t>
            </a:r>
          </a:p>
        </p:txBody>
      </p:sp>
    </p:spTree>
    <p:extLst>
      <p:ext uri="{BB962C8B-B14F-4D97-AF65-F5344CB8AC3E}">
        <p14:creationId xmlns:p14="http://schemas.microsoft.com/office/powerpoint/2010/main" val="2841674649"/>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1Juan 5:11,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35003"/>
            <a:ext cx="8820472" cy="984693"/>
          </a:xfrm>
          <a:prstGeom prst="rect">
            <a:avLst/>
          </a:prstGeom>
          <a:noFill/>
        </p:spPr>
        <p:txBody>
          <a:bodyPr wrap="square" rtlCol="0">
            <a:spAutoFit/>
          </a:bodyPr>
          <a:lstStyle/>
          <a:p>
            <a:pPr algn="ctr">
              <a:lnSpc>
                <a:spcPts val="2300"/>
              </a:lnSpc>
            </a:pPr>
            <a:r>
              <a:rPr lang="es-ES" sz="2400" dirty="0">
                <a:solidFill>
                  <a:srgbClr val="FFFF00"/>
                </a:solidFill>
              </a:rPr>
              <a:t>Y este es el testimonio: que Dios nos ha dado vida eterna; y esta vida está en su Hijo. </a:t>
            </a:r>
            <a:r>
              <a:rPr lang="es-ES" sz="2400" u="sng" dirty="0">
                <a:solidFill>
                  <a:schemeClr val="bg1"/>
                </a:solidFill>
              </a:rPr>
              <a:t>El que tiene al Hijo, tiene la vida</a:t>
            </a:r>
            <a:r>
              <a:rPr lang="es-ES" sz="2400" dirty="0">
                <a:solidFill>
                  <a:srgbClr val="00B0F0"/>
                </a:solidFill>
              </a:rPr>
              <a:t>; el que no tiene al Hijo de Dios no tiene la vida.</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6" name="1 CuadroTexto">
            <a:extLst>
              <a:ext uri="{FF2B5EF4-FFF2-40B4-BE49-F238E27FC236}">
                <a16:creationId xmlns:a16="http://schemas.microsoft.com/office/drawing/2014/main" id="{B7E5F3F6-D6EB-434F-AA14-4F88DDC583EA}"/>
              </a:ext>
            </a:extLst>
          </p:cNvPr>
          <p:cNvSpPr txBox="1"/>
          <p:nvPr/>
        </p:nvSpPr>
        <p:spPr>
          <a:xfrm>
            <a:off x="5004048" y="1328085"/>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15:3, 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1C27E7CB-885F-4E68-9D14-2D7D663550CF}"/>
              </a:ext>
            </a:extLst>
          </p:cNvPr>
          <p:cNvSpPr txBox="1"/>
          <p:nvPr/>
        </p:nvSpPr>
        <p:spPr>
          <a:xfrm>
            <a:off x="4680520" y="1796235"/>
            <a:ext cx="4427984" cy="2164503"/>
          </a:xfrm>
          <a:prstGeom prst="rect">
            <a:avLst/>
          </a:prstGeom>
          <a:noFill/>
        </p:spPr>
        <p:txBody>
          <a:bodyPr wrap="square" rtlCol="0">
            <a:spAutoFit/>
          </a:bodyPr>
          <a:lstStyle/>
          <a:p>
            <a:pPr algn="ctr">
              <a:lnSpc>
                <a:spcPts val="2300"/>
              </a:lnSpc>
            </a:pPr>
            <a:r>
              <a:rPr lang="es-ES" sz="2400" dirty="0">
                <a:solidFill>
                  <a:schemeClr val="bg1"/>
                </a:solidFill>
              </a:rPr>
              <a:t>Porque primeramente os he enseñado lo que asimismo recibí: </a:t>
            </a:r>
            <a:r>
              <a:rPr lang="es-ES" sz="2400" dirty="0">
                <a:solidFill>
                  <a:srgbClr val="FFFF00"/>
                </a:solidFill>
              </a:rPr>
              <a:t>Que Cristo murió por nuestros pecados, conforme a las Escrituras;</a:t>
            </a:r>
            <a:r>
              <a:rPr lang="es-ES" sz="2400" dirty="0">
                <a:solidFill>
                  <a:schemeClr val="bg1"/>
                </a:solidFill>
              </a:rPr>
              <a:t> </a:t>
            </a:r>
            <a:r>
              <a:rPr lang="es-ES" sz="2400" u="sng" dirty="0">
                <a:solidFill>
                  <a:schemeClr val="bg1"/>
                </a:solidFill>
              </a:rPr>
              <a:t>y que fue sepultado, </a:t>
            </a:r>
            <a:r>
              <a:rPr lang="es-ES" sz="2400" dirty="0">
                <a:solidFill>
                  <a:srgbClr val="00B0F0"/>
                </a:solidFill>
              </a:rPr>
              <a:t>y que resucitó al tercer día,</a:t>
            </a:r>
            <a:r>
              <a:rPr lang="es-ES" sz="2400" dirty="0">
                <a:solidFill>
                  <a:schemeClr val="bg1"/>
                </a:solidFill>
              </a:rPr>
              <a:t> </a:t>
            </a:r>
            <a:r>
              <a:rPr lang="es-ES" sz="2400" dirty="0">
                <a:solidFill>
                  <a:srgbClr val="FFFF00"/>
                </a:solidFill>
              </a:rPr>
              <a:t>conforme a las Escrituras.</a:t>
            </a:r>
          </a:p>
        </p:txBody>
      </p:sp>
      <p:sp>
        <p:nvSpPr>
          <p:cNvPr id="11" name="1 CuadroTexto">
            <a:extLst>
              <a:ext uri="{FF2B5EF4-FFF2-40B4-BE49-F238E27FC236}">
                <a16:creationId xmlns:a16="http://schemas.microsoft.com/office/drawing/2014/main" id="{D554C33B-FD38-4D27-9A9E-1D7574D25CBB}"/>
              </a:ext>
            </a:extLst>
          </p:cNvPr>
          <p:cNvSpPr txBox="1"/>
          <p:nvPr/>
        </p:nvSpPr>
        <p:spPr>
          <a:xfrm>
            <a:off x="467544" y="1340768"/>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2E05130B-AFDB-4E2E-A050-D3B4BC59D522}"/>
              </a:ext>
            </a:extLst>
          </p:cNvPr>
          <p:cNvSpPr txBox="1"/>
          <p:nvPr/>
        </p:nvSpPr>
        <p:spPr>
          <a:xfrm>
            <a:off x="144016" y="1808918"/>
            <a:ext cx="4427984" cy="689741"/>
          </a:xfrm>
          <a:prstGeom prst="rect">
            <a:avLst/>
          </a:prstGeom>
          <a:noFill/>
        </p:spPr>
        <p:txBody>
          <a:bodyPr wrap="square" rtlCol="0">
            <a:spAutoFit/>
          </a:bodyPr>
          <a:lstStyle/>
          <a:p>
            <a:pPr algn="ctr">
              <a:lnSpc>
                <a:spcPts val="2300"/>
              </a:lnSpc>
            </a:pPr>
            <a:r>
              <a:rPr lang="es-ES" sz="2400" dirty="0">
                <a:solidFill>
                  <a:srgbClr val="FFFF00"/>
                </a:solidFill>
              </a:rPr>
              <a:t>Porque si no hay resurrección de muertos,</a:t>
            </a:r>
            <a:r>
              <a:rPr lang="es-ES" sz="2400" dirty="0">
                <a:solidFill>
                  <a:schemeClr val="bg1"/>
                </a:solidFill>
              </a:rPr>
              <a:t> </a:t>
            </a:r>
            <a:r>
              <a:rPr lang="es-ES" sz="2400" dirty="0">
                <a:solidFill>
                  <a:srgbClr val="00B0F0"/>
                </a:solidFill>
              </a:rPr>
              <a:t>tampoco Cristo resucitó.</a:t>
            </a:r>
          </a:p>
        </p:txBody>
      </p:sp>
      <p:sp>
        <p:nvSpPr>
          <p:cNvPr id="10" name="1 CuadroTexto">
            <a:extLst>
              <a:ext uri="{FF2B5EF4-FFF2-40B4-BE49-F238E27FC236}">
                <a16:creationId xmlns:a16="http://schemas.microsoft.com/office/drawing/2014/main" id="{FF05B341-26F4-44C8-921D-42FBF271248D}"/>
              </a:ext>
            </a:extLst>
          </p:cNvPr>
          <p:cNvSpPr txBox="1"/>
          <p:nvPr/>
        </p:nvSpPr>
        <p:spPr>
          <a:xfrm>
            <a:off x="467544" y="2343117"/>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83078B65-EAA7-43C3-863C-2F1AAD1041ED}"/>
              </a:ext>
            </a:extLst>
          </p:cNvPr>
          <p:cNvSpPr txBox="1"/>
          <p:nvPr/>
        </p:nvSpPr>
        <p:spPr>
          <a:xfrm>
            <a:off x="144016" y="2811267"/>
            <a:ext cx="4427984" cy="984693"/>
          </a:xfrm>
          <a:prstGeom prst="rect">
            <a:avLst/>
          </a:prstGeom>
          <a:noFill/>
        </p:spPr>
        <p:txBody>
          <a:bodyPr wrap="square" rtlCol="0">
            <a:spAutoFit/>
          </a:bodyPr>
          <a:lstStyle/>
          <a:p>
            <a:pPr algn="ctr">
              <a:lnSpc>
                <a:spcPts val="2300"/>
              </a:lnSpc>
            </a:pPr>
            <a:r>
              <a:rPr lang="es-ES" sz="2400" dirty="0">
                <a:solidFill>
                  <a:srgbClr val="FFFF00"/>
                </a:solidFill>
              </a:rPr>
              <a:t>Y si Cristo no resucitó, </a:t>
            </a:r>
            <a:r>
              <a:rPr lang="es-ES" sz="2400" dirty="0">
                <a:solidFill>
                  <a:srgbClr val="00B0F0"/>
                </a:solidFill>
              </a:rPr>
              <a:t>vana es entonces nuestra predicación, </a:t>
            </a:r>
            <a:r>
              <a:rPr lang="es-ES" sz="2400" dirty="0">
                <a:solidFill>
                  <a:srgbClr val="FFFF00"/>
                </a:solidFill>
              </a:rPr>
              <a:t>vana es también vuestra fe. </a:t>
            </a:r>
          </a:p>
        </p:txBody>
      </p:sp>
      <p:sp>
        <p:nvSpPr>
          <p:cNvPr id="14" name="1 CuadroTexto">
            <a:extLst>
              <a:ext uri="{FF2B5EF4-FFF2-40B4-BE49-F238E27FC236}">
                <a16:creationId xmlns:a16="http://schemas.microsoft.com/office/drawing/2014/main" id="{F051BD74-0083-4512-800E-BA4C57D4D1CF}"/>
              </a:ext>
            </a:extLst>
          </p:cNvPr>
          <p:cNvSpPr txBox="1"/>
          <p:nvPr/>
        </p:nvSpPr>
        <p:spPr>
          <a:xfrm>
            <a:off x="755576" y="4963234"/>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15:17-19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03920508-B2CF-4323-A57D-3576237A3B67}"/>
              </a:ext>
            </a:extLst>
          </p:cNvPr>
          <p:cNvSpPr txBox="1"/>
          <p:nvPr/>
        </p:nvSpPr>
        <p:spPr>
          <a:xfrm>
            <a:off x="323528" y="5533730"/>
            <a:ext cx="8496944" cy="1279646"/>
          </a:xfrm>
          <a:prstGeom prst="rect">
            <a:avLst/>
          </a:prstGeom>
          <a:noFill/>
        </p:spPr>
        <p:txBody>
          <a:bodyPr wrap="square" rtlCol="0">
            <a:spAutoFit/>
          </a:bodyPr>
          <a:lstStyle/>
          <a:p>
            <a:pPr algn="ctr">
              <a:lnSpc>
                <a:spcPts val="2300"/>
              </a:lnSpc>
            </a:pPr>
            <a:r>
              <a:rPr lang="es-ES" sz="2400" dirty="0">
                <a:solidFill>
                  <a:schemeClr val="bg1"/>
                </a:solidFill>
              </a:rPr>
              <a:t>Y si Cristo no resucitó, vuestra fe es vana; aún estáis en vuestros pecados. Entonces también los que durmieron en Cristo perecieron. Si en esta vida solamente esperamos en Cristo, somos los más dignos de conmiseración de todos los hombres. </a:t>
            </a:r>
          </a:p>
        </p:txBody>
      </p:sp>
    </p:spTree>
    <p:extLst>
      <p:ext uri="{BB962C8B-B14F-4D97-AF65-F5344CB8AC3E}">
        <p14:creationId xmlns:p14="http://schemas.microsoft.com/office/powerpoint/2010/main" val="37276447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1Juan 5:11,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35003"/>
            <a:ext cx="8820472" cy="984693"/>
          </a:xfrm>
          <a:prstGeom prst="rect">
            <a:avLst/>
          </a:prstGeom>
          <a:noFill/>
        </p:spPr>
        <p:txBody>
          <a:bodyPr wrap="square" rtlCol="0">
            <a:spAutoFit/>
          </a:bodyPr>
          <a:lstStyle/>
          <a:p>
            <a:pPr algn="ctr">
              <a:lnSpc>
                <a:spcPts val="2300"/>
              </a:lnSpc>
            </a:pPr>
            <a:r>
              <a:rPr lang="es-ES" sz="2400" dirty="0">
                <a:solidFill>
                  <a:srgbClr val="FFFF00"/>
                </a:solidFill>
              </a:rPr>
              <a:t>Y este es el testimonio: que Dios nos ha dado vida eterna; y esta vida está en su Hijo. </a:t>
            </a:r>
            <a:r>
              <a:rPr lang="es-ES" sz="2400" u="sng" dirty="0">
                <a:solidFill>
                  <a:schemeClr val="bg1"/>
                </a:solidFill>
              </a:rPr>
              <a:t>El que tiene al Hijo, tiene la vida</a:t>
            </a:r>
            <a:r>
              <a:rPr lang="es-ES" sz="2400" dirty="0">
                <a:solidFill>
                  <a:srgbClr val="00B0F0"/>
                </a:solidFill>
              </a:rPr>
              <a:t>; el que no tiene al Hijo de Dios no tiene la vida.</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6" name="1 CuadroTexto">
            <a:extLst>
              <a:ext uri="{FF2B5EF4-FFF2-40B4-BE49-F238E27FC236}">
                <a16:creationId xmlns:a16="http://schemas.microsoft.com/office/drawing/2014/main" id="{B7E5F3F6-D6EB-434F-AA14-4F88DDC583EA}"/>
              </a:ext>
            </a:extLst>
          </p:cNvPr>
          <p:cNvSpPr txBox="1"/>
          <p:nvPr/>
        </p:nvSpPr>
        <p:spPr>
          <a:xfrm>
            <a:off x="5004048" y="1328085"/>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15:3, 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1C27E7CB-885F-4E68-9D14-2D7D663550CF}"/>
              </a:ext>
            </a:extLst>
          </p:cNvPr>
          <p:cNvSpPr txBox="1"/>
          <p:nvPr/>
        </p:nvSpPr>
        <p:spPr>
          <a:xfrm>
            <a:off x="4680520" y="1796235"/>
            <a:ext cx="4427984" cy="2164503"/>
          </a:xfrm>
          <a:prstGeom prst="rect">
            <a:avLst/>
          </a:prstGeom>
          <a:noFill/>
        </p:spPr>
        <p:txBody>
          <a:bodyPr wrap="square" rtlCol="0">
            <a:spAutoFit/>
          </a:bodyPr>
          <a:lstStyle/>
          <a:p>
            <a:pPr algn="ctr">
              <a:lnSpc>
                <a:spcPts val="2300"/>
              </a:lnSpc>
            </a:pPr>
            <a:r>
              <a:rPr lang="es-ES" sz="2400" dirty="0">
                <a:solidFill>
                  <a:schemeClr val="bg1"/>
                </a:solidFill>
              </a:rPr>
              <a:t>Porque primeramente os he enseñado lo que asimismo recibí: </a:t>
            </a:r>
            <a:r>
              <a:rPr lang="es-ES" sz="2400" dirty="0">
                <a:solidFill>
                  <a:srgbClr val="FFFF00"/>
                </a:solidFill>
              </a:rPr>
              <a:t>Que Cristo murió por nuestros pecados, conforme a las Escrituras;</a:t>
            </a:r>
            <a:r>
              <a:rPr lang="es-ES" sz="2400" dirty="0">
                <a:solidFill>
                  <a:schemeClr val="bg1"/>
                </a:solidFill>
              </a:rPr>
              <a:t> </a:t>
            </a:r>
            <a:r>
              <a:rPr lang="es-ES" sz="2400" u="sng" dirty="0">
                <a:solidFill>
                  <a:schemeClr val="bg1"/>
                </a:solidFill>
              </a:rPr>
              <a:t>y que fue sepultado, </a:t>
            </a:r>
            <a:r>
              <a:rPr lang="es-ES" sz="2400" dirty="0">
                <a:solidFill>
                  <a:srgbClr val="00B0F0"/>
                </a:solidFill>
              </a:rPr>
              <a:t>y que resucitó al tercer día,</a:t>
            </a:r>
            <a:r>
              <a:rPr lang="es-ES" sz="2400" dirty="0">
                <a:solidFill>
                  <a:schemeClr val="bg1"/>
                </a:solidFill>
              </a:rPr>
              <a:t> </a:t>
            </a:r>
            <a:r>
              <a:rPr lang="es-ES" sz="2400" dirty="0">
                <a:solidFill>
                  <a:srgbClr val="FFFF00"/>
                </a:solidFill>
              </a:rPr>
              <a:t>conforme a las Escrituras.</a:t>
            </a:r>
          </a:p>
        </p:txBody>
      </p:sp>
      <p:sp>
        <p:nvSpPr>
          <p:cNvPr id="11" name="1 CuadroTexto">
            <a:extLst>
              <a:ext uri="{FF2B5EF4-FFF2-40B4-BE49-F238E27FC236}">
                <a16:creationId xmlns:a16="http://schemas.microsoft.com/office/drawing/2014/main" id="{D554C33B-FD38-4D27-9A9E-1D7574D25CBB}"/>
              </a:ext>
            </a:extLst>
          </p:cNvPr>
          <p:cNvSpPr txBox="1"/>
          <p:nvPr/>
        </p:nvSpPr>
        <p:spPr>
          <a:xfrm>
            <a:off x="467544" y="1340768"/>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2E05130B-AFDB-4E2E-A050-D3B4BC59D522}"/>
              </a:ext>
            </a:extLst>
          </p:cNvPr>
          <p:cNvSpPr txBox="1"/>
          <p:nvPr/>
        </p:nvSpPr>
        <p:spPr>
          <a:xfrm>
            <a:off x="144016" y="1808918"/>
            <a:ext cx="4427984" cy="689741"/>
          </a:xfrm>
          <a:prstGeom prst="rect">
            <a:avLst/>
          </a:prstGeom>
          <a:noFill/>
        </p:spPr>
        <p:txBody>
          <a:bodyPr wrap="square" rtlCol="0">
            <a:spAutoFit/>
          </a:bodyPr>
          <a:lstStyle/>
          <a:p>
            <a:pPr algn="ctr">
              <a:lnSpc>
                <a:spcPts val="2300"/>
              </a:lnSpc>
            </a:pPr>
            <a:r>
              <a:rPr lang="es-ES" sz="2400" dirty="0">
                <a:solidFill>
                  <a:srgbClr val="FFFF00"/>
                </a:solidFill>
              </a:rPr>
              <a:t>Porque si no hay resurrección de muertos,</a:t>
            </a:r>
            <a:r>
              <a:rPr lang="es-ES" sz="2400" dirty="0">
                <a:solidFill>
                  <a:schemeClr val="bg1"/>
                </a:solidFill>
              </a:rPr>
              <a:t> </a:t>
            </a:r>
            <a:r>
              <a:rPr lang="es-ES" sz="2400" dirty="0">
                <a:solidFill>
                  <a:srgbClr val="00B0F0"/>
                </a:solidFill>
              </a:rPr>
              <a:t>tampoco Cristo resucitó.</a:t>
            </a:r>
          </a:p>
        </p:txBody>
      </p:sp>
      <p:sp>
        <p:nvSpPr>
          <p:cNvPr id="10" name="1 CuadroTexto">
            <a:extLst>
              <a:ext uri="{FF2B5EF4-FFF2-40B4-BE49-F238E27FC236}">
                <a16:creationId xmlns:a16="http://schemas.microsoft.com/office/drawing/2014/main" id="{FF05B341-26F4-44C8-921D-42FBF271248D}"/>
              </a:ext>
            </a:extLst>
          </p:cNvPr>
          <p:cNvSpPr txBox="1"/>
          <p:nvPr/>
        </p:nvSpPr>
        <p:spPr>
          <a:xfrm>
            <a:off x="467544" y="2343117"/>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83078B65-EAA7-43C3-863C-2F1AAD1041ED}"/>
              </a:ext>
            </a:extLst>
          </p:cNvPr>
          <p:cNvSpPr txBox="1"/>
          <p:nvPr/>
        </p:nvSpPr>
        <p:spPr>
          <a:xfrm>
            <a:off x="144016" y="2811267"/>
            <a:ext cx="4427984" cy="984693"/>
          </a:xfrm>
          <a:prstGeom prst="rect">
            <a:avLst/>
          </a:prstGeom>
          <a:noFill/>
        </p:spPr>
        <p:txBody>
          <a:bodyPr wrap="square" rtlCol="0">
            <a:spAutoFit/>
          </a:bodyPr>
          <a:lstStyle/>
          <a:p>
            <a:pPr algn="ctr">
              <a:lnSpc>
                <a:spcPts val="2300"/>
              </a:lnSpc>
            </a:pPr>
            <a:r>
              <a:rPr lang="es-ES" sz="2400" dirty="0">
                <a:solidFill>
                  <a:srgbClr val="FFFF00"/>
                </a:solidFill>
              </a:rPr>
              <a:t>Y si Cristo no resucitó, </a:t>
            </a:r>
            <a:r>
              <a:rPr lang="es-ES" sz="2400" dirty="0">
                <a:solidFill>
                  <a:srgbClr val="00B0F0"/>
                </a:solidFill>
              </a:rPr>
              <a:t>vana es entonces nuestra predicación, </a:t>
            </a:r>
            <a:r>
              <a:rPr lang="es-ES" sz="2400" dirty="0">
                <a:solidFill>
                  <a:srgbClr val="FFFF00"/>
                </a:solidFill>
              </a:rPr>
              <a:t>vana es también vuestra fe. </a:t>
            </a:r>
          </a:p>
        </p:txBody>
      </p:sp>
      <p:sp>
        <p:nvSpPr>
          <p:cNvPr id="14" name="1 CuadroTexto">
            <a:extLst>
              <a:ext uri="{FF2B5EF4-FFF2-40B4-BE49-F238E27FC236}">
                <a16:creationId xmlns:a16="http://schemas.microsoft.com/office/drawing/2014/main" id="{F051BD74-0083-4512-800E-BA4C57D4D1CF}"/>
              </a:ext>
            </a:extLst>
          </p:cNvPr>
          <p:cNvSpPr txBox="1"/>
          <p:nvPr/>
        </p:nvSpPr>
        <p:spPr>
          <a:xfrm>
            <a:off x="755576" y="4963234"/>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15:17-19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03920508-B2CF-4323-A57D-3576237A3B67}"/>
              </a:ext>
            </a:extLst>
          </p:cNvPr>
          <p:cNvSpPr txBox="1"/>
          <p:nvPr/>
        </p:nvSpPr>
        <p:spPr>
          <a:xfrm>
            <a:off x="323528" y="5533730"/>
            <a:ext cx="8496944" cy="1279646"/>
          </a:xfrm>
          <a:prstGeom prst="rect">
            <a:avLst/>
          </a:prstGeom>
          <a:noFill/>
        </p:spPr>
        <p:txBody>
          <a:bodyPr wrap="square" rtlCol="0">
            <a:spAutoFit/>
          </a:bodyPr>
          <a:lstStyle/>
          <a:p>
            <a:pPr algn="ctr">
              <a:lnSpc>
                <a:spcPts val="2300"/>
              </a:lnSpc>
            </a:pPr>
            <a:r>
              <a:rPr lang="es-ES" sz="2400" dirty="0">
                <a:solidFill>
                  <a:srgbClr val="FFFF00"/>
                </a:solidFill>
              </a:rPr>
              <a:t>Y si Cristo no resucitó, vuestra fe es vana; </a:t>
            </a:r>
            <a:r>
              <a:rPr lang="es-ES" sz="2400" dirty="0">
                <a:solidFill>
                  <a:schemeClr val="bg1"/>
                </a:solidFill>
              </a:rPr>
              <a:t>aún estáis en vuestros pecados. Entonces también los que durmieron en Cristo perecieron. Si en esta vida solamente esperamos en Cristo, somos los más dignos de conmiseración de todos los hombres. </a:t>
            </a:r>
          </a:p>
        </p:txBody>
      </p:sp>
    </p:spTree>
    <p:extLst>
      <p:ext uri="{BB962C8B-B14F-4D97-AF65-F5344CB8AC3E}">
        <p14:creationId xmlns:p14="http://schemas.microsoft.com/office/powerpoint/2010/main" val="892616661"/>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1Juan 5:11,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35003"/>
            <a:ext cx="8820472" cy="984693"/>
          </a:xfrm>
          <a:prstGeom prst="rect">
            <a:avLst/>
          </a:prstGeom>
          <a:noFill/>
        </p:spPr>
        <p:txBody>
          <a:bodyPr wrap="square" rtlCol="0">
            <a:spAutoFit/>
          </a:bodyPr>
          <a:lstStyle/>
          <a:p>
            <a:pPr algn="ctr">
              <a:lnSpc>
                <a:spcPts val="2300"/>
              </a:lnSpc>
            </a:pPr>
            <a:r>
              <a:rPr lang="es-ES" sz="2400" dirty="0">
                <a:solidFill>
                  <a:srgbClr val="FFFF00"/>
                </a:solidFill>
              </a:rPr>
              <a:t>Y este es el testimonio: que Dios nos ha dado vida eterna; y esta vida está en su Hijo. </a:t>
            </a:r>
            <a:r>
              <a:rPr lang="es-ES" sz="2400" u="sng" dirty="0">
                <a:solidFill>
                  <a:schemeClr val="bg1"/>
                </a:solidFill>
              </a:rPr>
              <a:t>El que tiene al Hijo, tiene la vida</a:t>
            </a:r>
            <a:r>
              <a:rPr lang="es-ES" sz="2400" dirty="0">
                <a:solidFill>
                  <a:srgbClr val="00B0F0"/>
                </a:solidFill>
              </a:rPr>
              <a:t>; el que no tiene al Hijo de Dios no tiene la vida.</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6" name="1 CuadroTexto">
            <a:extLst>
              <a:ext uri="{FF2B5EF4-FFF2-40B4-BE49-F238E27FC236}">
                <a16:creationId xmlns:a16="http://schemas.microsoft.com/office/drawing/2014/main" id="{B7E5F3F6-D6EB-434F-AA14-4F88DDC583EA}"/>
              </a:ext>
            </a:extLst>
          </p:cNvPr>
          <p:cNvSpPr txBox="1"/>
          <p:nvPr/>
        </p:nvSpPr>
        <p:spPr>
          <a:xfrm>
            <a:off x="5004048" y="1328085"/>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15:3, 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1C27E7CB-885F-4E68-9D14-2D7D663550CF}"/>
              </a:ext>
            </a:extLst>
          </p:cNvPr>
          <p:cNvSpPr txBox="1"/>
          <p:nvPr/>
        </p:nvSpPr>
        <p:spPr>
          <a:xfrm>
            <a:off x="4680520" y="1796235"/>
            <a:ext cx="4427984" cy="2164503"/>
          </a:xfrm>
          <a:prstGeom prst="rect">
            <a:avLst/>
          </a:prstGeom>
          <a:noFill/>
        </p:spPr>
        <p:txBody>
          <a:bodyPr wrap="square" rtlCol="0">
            <a:spAutoFit/>
          </a:bodyPr>
          <a:lstStyle/>
          <a:p>
            <a:pPr algn="ctr">
              <a:lnSpc>
                <a:spcPts val="2300"/>
              </a:lnSpc>
            </a:pPr>
            <a:r>
              <a:rPr lang="es-ES" sz="2400" dirty="0">
                <a:solidFill>
                  <a:schemeClr val="bg1"/>
                </a:solidFill>
              </a:rPr>
              <a:t>Porque primeramente os he enseñado lo que asimismo recibí: </a:t>
            </a:r>
            <a:r>
              <a:rPr lang="es-ES" sz="2400" dirty="0">
                <a:solidFill>
                  <a:srgbClr val="FFFF00"/>
                </a:solidFill>
              </a:rPr>
              <a:t>Que Cristo murió por nuestros pecados, conforme a las Escrituras;</a:t>
            </a:r>
            <a:r>
              <a:rPr lang="es-ES" sz="2400" dirty="0">
                <a:solidFill>
                  <a:schemeClr val="bg1"/>
                </a:solidFill>
              </a:rPr>
              <a:t> </a:t>
            </a:r>
            <a:r>
              <a:rPr lang="es-ES" sz="2400" u="sng" dirty="0">
                <a:solidFill>
                  <a:schemeClr val="bg1"/>
                </a:solidFill>
              </a:rPr>
              <a:t>y que fue sepultado, </a:t>
            </a:r>
            <a:r>
              <a:rPr lang="es-ES" sz="2400" dirty="0">
                <a:solidFill>
                  <a:srgbClr val="00B0F0"/>
                </a:solidFill>
              </a:rPr>
              <a:t>y que resucitó al tercer día,</a:t>
            </a:r>
            <a:r>
              <a:rPr lang="es-ES" sz="2400" dirty="0">
                <a:solidFill>
                  <a:schemeClr val="bg1"/>
                </a:solidFill>
              </a:rPr>
              <a:t> </a:t>
            </a:r>
            <a:r>
              <a:rPr lang="es-ES" sz="2400" dirty="0">
                <a:solidFill>
                  <a:srgbClr val="FFFF00"/>
                </a:solidFill>
              </a:rPr>
              <a:t>conforme a las Escrituras.</a:t>
            </a:r>
          </a:p>
        </p:txBody>
      </p:sp>
      <p:sp>
        <p:nvSpPr>
          <p:cNvPr id="11" name="1 CuadroTexto">
            <a:extLst>
              <a:ext uri="{FF2B5EF4-FFF2-40B4-BE49-F238E27FC236}">
                <a16:creationId xmlns:a16="http://schemas.microsoft.com/office/drawing/2014/main" id="{D554C33B-FD38-4D27-9A9E-1D7574D25CBB}"/>
              </a:ext>
            </a:extLst>
          </p:cNvPr>
          <p:cNvSpPr txBox="1"/>
          <p:nvPr/>
        </p:nvSpPr>
        <p:spPr>
          <a:xfrm>
            <a:off x="467544" y="1340768"/>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2E05130B-AFDB-4E2E-A050-D3B4BC59D522}"/>
              </a:ext>
            </a:extLst>
          </p:cNvPr>
          <p:cNvSpPr txBox="1"/>
          <p:nvPr/>
        </p:nvSpPr>
        <p:spPr>
          <a:xfrm>
            <a:off x="144016" y="1808918"/>
            <a:ext cx="4427984" cy="689741"/>
          </a:xfrm>
          <a:prstGeom prst="rect">
            <a:avLst/>
          </a:prstGeom>
          <a:noFill/>
        </p:spPr>
        <p:txBody>
          <a:bodyPr wrap="square" rtlCol="0">
            <a:spAutoFit/>
          </a:bodyPr>
          <a:lstStyle/>
          <a:p>
            <a:pPr algn="ctr">
              <a:lnSpc>
                <a:spcPts val="2300"/>
              </a:lnSpc>
            </a:pPr>
            <a:r>
              <a:rPr lang="es-ES" sz="2400" dirty="0">
                <a:solidFill>
                  <a:srgbClr val="FFFF00"/>
                </a:solidFill>
              </a:rPr>
              <a:t>Porque si no hay resurrección de muertos,</a:t>
            </a:r>
            <a:r>
              <a:rPr lang="es-ES" sz="2400" dirty="0">
                <a:solidFill>
                  <a:schemeClr val="bg1"/>
                </a:solidFill>
              </a:rPr>
              <a:t> </a:t>
            </a:r>
            <a:r>
              <a:rPr lang="es-ES" sz="2400" dirty="0">
                <a:solidFill>
                  <a:srgbClr val="00B0F0"/>
                </a:solidFill>
              </a:rPr>
              <a:t>tampoco Cristo resucitó.</a:t>
            </a:r>
          </a:p>
        </p:txBody>
      </p:sp>
      <p:sp>
        <p:nvSpPr>
          <p:cNvPr id="10" name="1 CuadroTexto">
            <a:extLst>
              <a:ext uri="{FF2B5EF4-FFF2-40B4-BE49-F238E27FC236}">
                <a16:creationId xmlns:a16="http://schemas.microsoft.com/office/drawing/2014/main" id="{FF05B341-26F4-44C8-921D-42FBF271248D}"/>
              </a:ext>
            </a:extLst>
          </p:cNvPr>
          <p:cNvSpPr txBox="1"/>
          <p:nvPr/>
        </p:nvSpPr>
        <p:spPr>
          <a:xfrm>
            <a:off x="467544" y="2343117"/>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83078B65-EAA7-43C3-863C-2F1AAD1041ED}"/>
              </a:ext>
            </a:extLst>
          </p:cNvPr>
          <p:cNvSpPr txBox="1"/>
          <p:nvPr/>
        </p:nvSpPr>
        <p:spPr>
          <a:xfrm>
            <a:off x="144016" y="2811267"/>
            <a:ext cx="4427984" cy="984693"/>
          </a:xfrm>
          <a:prstGeom prst="rect">
            <a:avLst/>
          </a:prstGeom>
          <a:noFill/>
        </p:spPr>
        <p:txBody>
          <a:bodyPr wrap="square" rtlCol="0">
            <a:spAutoFit/>
          </a:bodyPr>
          <a:lstStyle/>
          <a:p>
            <a:pPr algn="ctr">
              <a:lnSpc>
                <a:spcPts val="2300"/>
              </a:lnSpc>
            </a:pPr>
            <a:r>
              <a:rPr lang="es-ES" sz="2400" dirty="0">
                <a:solidFill>
                  <a:srgbClr val="FFFF00"/>
                </a:solidFill>
              </a:rPr>
              <a:t>Y si Cristo no resucitó, </a:t>
            </a:r>
            <a:r>
              <a:rPr lang="es-ES" sz="2400" dirty="0">
                <a:solidFill>
                  <a:srgbClr val="00B0F0"/>
                </a:solidFill>
              </a:rPr>
              <a:t>vana es entonces nuestra predicación, </a:t>
            </a:r>
            <a:r>
              <a:rPr lang="es-ES" sz="2400" dirty="0">
                <a:solidFill>
                  <a:srgbClr val="FFFF00"/>
                </a:solidFill>
              </a:rPr>
              <a:t>vana es también vuestra fe. </a:t>
            </a:r>
          </a:p>
        </p:txBody>
      </p:sp>
      <p:sp>
        <p:nvSpPr>
          <p:cNvPr id="14" name="1 CuadroTexto">
            <a:extLst>
              <a:ext uri="{FF2B5EF4-FFF2-40B4-BE49-F238E27FC236}">
                <a16:creationId xmlns:a16="http://schemas.microsoft.com/office/drawing/2014/main" id="{F051BD74-0083-4512-800E-BA4C57D4D1CF}"/>
              </a:ext>
            </a:extLst>
          </p:cNvPr>
          <p:cNvSpPr txBox="1"/>
          <p:nvPr/>
        </p:nvSpPr>
        <p:spPr>
          <a:xfrm>
            <a:off x="755576" y="4963234"/>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15:17-19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03920508-B2CF-4323-A57D-3576237A3B67}"/>
              </a:ext>
            </a:extLst>
          </p:cNvPr>
          <p:cNvSpPr txBox="1"/>
          <p:nvPr/>
        </p:nvSpPr>
        <p:spPr>
          <a:xfrm>
            <a:off x="323528" y="5533730"/>
            <a:ext cx="8496944" cy="1279646"/>
          </a:xfrm>
          <a:prstGeom prst="rect">
            <a:avLst/>
          </a:prstGeom>
          <a:noFill/>
        </p:spPr>
        <p:txBody>
          <a:bodyPr wrap="square" rtlCol="0">
            <a:spAutoFit/>
          </a:bodyPr>
          <a:lstStyle/>
          <a:p>
            <a:pPr algn="ctr">
              <a:lnSpc>
                <a:spcPts val="2300"/>
              </a:lnSpc>
            </a:pPr>
            <a:r>
              <a:rPr lang="es-ES" sz="2400" dirty="0">
                <a:solidFill>
                  <a:srgbClr val="FFFF00"/>
                </a:solidFill>
              </a:rPr>
              <a:t>Y si Cristo no resucitó, vuestra fe es vana; </a:t>
            </a:r>
            <a:r>
              <a:rPr lang="es-ES" sz="2400" dirty="0">
                <a:solidFill>
                  <a:srgbClr val="00B0F0"/>
                </a:solidFill>
              </a:rPr>
              <a:t>aún estáis en vuestros pecados.</a:t>
            </a:r>
            <a:r>
              <a:rPr lang="es-ES" sz="2400" dirty="0">
                <a:solidFill>
                  <a:schemeClr val="bg1"/>
                </a:solidFill>
              </a:rPr>
              <a:t> Entonces también los que durmieron en Cristo perecieron. Si en esta vida solamente esperamos en Cristo, somos los más dignos de conmiseración de todos los hombres. </a:t>
            </a:r>
          </a:p>
        </p:txBody>
      </p:sp>
    </p:spTree>
    <p:extLst>
      <p:ext uri="{BB962C8B-B14F-4D97-AF65-F5344CB8AC3E}">
        <p14:creationId xmlns:p14="http://schemas.microsoft.com/office/powerpoint/2010/main" val="1470128545"/>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1Juan 5:11,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35003"/>
            <a:ext cx="8820472" cy="984693"/>
          </a:xfrm>
          <a:prstGeom prst="rect">
            <a:avLst/>
          </a:prstGeom>
          <a:noFill/>
        </p:spPr>
        <p:txBody>
          <a:bodyPr wrap="square" rtlCol="0">
            <a:spAutoFit/>
          </a:bodyPr>
          <a:lstStyle/>
          <a:p>
            <a:pPr algn="ctr">
              <a:lnSpc>
                <a:spcPts val="2300"/>
              </a:lnSpc>
            </a:pPr>
            <a:r>
              <a:rPr lang="es-ES" sz="2400" dirty="0">
                <a:solidFill>
                  <a:srgbClr val="FFFF00"/>
                </a:solidFill>
              </a:rPr>
              <a:t>Y este es el testimonio: que Dios nos ha dado vida eterna; y esta vida está en su Hijo. </a:t>
            </a:r>
            <a:r>
              <a:rPr lang="es-ES" sz="2400" u="sng" dirty="0">
                <a:solidFill>
                  <a:schemeClr val="bg1"/>
                </a:solidFill>
              </a:rPr>
              <a:t>El que tiene al Hijo, tiene la vida</a:t>
            </a:r>
            <a:r>
              <a:rPr lang="es-ES" sz="2400" dirty="0">
                <a:solidFill>
                  <a:srgbClr val="00B0F0"/>
                </a:solidFill>
              </a:rPr>
              <a:t>; el que no tiene al Hijo de Dios no tiene la vida.</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6" name="1 CuadroTexto">
            <a:extLst>
              <a:ext uri="{FF2B5EF4-FFF2-40B4-BE49-F238E27FC236}">
                <a16:creationId xmlns:a16="http://schemas.microsoft.com/office/drawing/2014/main" id="{B7E5F3F6-D6EB-434F-AA14-4F88DDC583EA}"/>
              </a:ext>
            </a:extLst>
          </p:cNvPr>
          <p:cNvSpPr txBox="1"/>
          <p:nvPr/>
        </p:nvSpPr>
        <p:spPr>
          <a:xfrm>
            <a:off x="5004048" y="1328085"/>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15:3, 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1C27E7CB-885F-4E68-9D14-2D7D663550CF}"/>
              </a:ext>
            </a:extLst>
          </p:cNvPr>
          <p:cNvSpPr txBox="1"/>
          <p:nvPr/>
        </p:nvSpPr>
        <p:spPr>
          <a:xfrm>
            <a:off x="4680520" y="1796235"/>
            <a:ext cx="4427984" cy="2164503"/>
          </a:xfrm>
          <a:prstGeom prst="rect">
            <a:avLst/>
          </a:prstGeom>
          <a:noFill/>
        </p:spPr>
        <p:txBody>
          <a:bodyPr wrap="square" rtlCol="0">
            <a:spAutoFit/>
          </a:bodyPr>
          <a:lstStyle/>
          <a:p>
            <a:pPr algn="ctr">
              <a:lnSpc>
                <a:spcPts val="2300"/>
              </a:lnSpc>
            </a:pPr>
            <a:r>
              <a:rPr lang="es-ES" sz="2400" dirty="0">
                <a:solidFill>
                  <a:schemeClr val="bg1"/>
                </a:solidFill>
              </a:rPr>
              <a:t>Porque primeramente os he enseñado lo que asimismo recibí: </a:t>
            </a:r>
            <a:r>
              <a:rPr lang="es-ES" sz="2400" dirty="0">
                <a:solidFill>
                  <a:srgbClr val="FFFF00"/>
                </a:solidFill>
              </a:rPr>
              <a:t>Que Cristo murió por nuestros pecados, conforme a las Escrituras;</a:t>
            </a:r>
            <a:r>
              <a:rPr lang="es-ES" sz="2400" dirty="0">
                <a:solidFill>
                  <a:schemeClr val="bg1"/>
                </a:solidFill>
              </a:rPr>
              <a:t> </a:t>
            </a:r>
            <a:r>
              <a:rPr lang="es-ES" sz="2400" u="sng" dirty="0">
                <a:solidFill>
                  <a:schemeClr val="bg1"/>
                </a:solidFill>
              </a:rPr>
              <a:t>y que fue sepultado, </a:t>
            </a:r>
            <a:r>
              <a:rPr lang="es-ES" sz="2400" dirty="0">
                <a:solidFill>
                  <a:srgbClr val="00B0F0"/>
                </a:solidFill>
              </a:rPr>
              <a:t>y que resucitó al tercer día,</a:t>
            </a:r>
            <a:r>
              <a:rPr lang="es-ES" sz="2400" dirty="0">
                <a:solidFill>
                  <a:schemeClr val="bg1"/>
                </a:solidFill>
              </a:rPr>
              <a:t> </a:t>
            </a:r>
            <a:r>
              <a:rPr lang="es-ES" sz="2400" dirty="0">
                <a:solidFill>
                  <a:srgbClr val="FFFF00"/>
                </a:solidFill>
              </a:rPr>
              <a:t>conforme a las Escrituras.</a:t>
            </a:r>
          </a:p>
        </p:txBody>
      </p:sp>
      <p:sp>
        <p:nvSpPr>
          <p:cNvPr id="11" name="1 CuadroTexto">
            <a:extLst>
              <a:ext uri="{FF2B5EF4-FFF2-40B4-BE49-F238E27FC236}">
                <a16:creationId xmlns:a16="http://schemas.microsoft.com/office/drawing/2014/main" id="{D554C33B-FD38-4D27-9A9E-1D7574D25CBB}"/>
              </a:ext>
            </a:extLst>
          </p:cNvPr>
          <p:cNvSpPr txBox="1"/>
          <p:nvPr/>
        </p:nvSpPr>
        <p:spPr>
          <a:xfrm>
            <a:off x="467544" y="1340768"/>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2E05130B-AFDB-4E2E-A050-D3B4BC59D522}"/>
              </a:ext>
            </a:extLst>
          </p:cNvPr>
          <p:cNvSpPr txBox="1"/>
          <p:nvPr/>
        </p:nvSpPr>
        <p:spPr>
          <a:xfrm>
            <a:off x="144016" y="1808918"/>
            <a:ext cx="4427984" cy="689741"/>
          </a:xfrm>
          <a:prstGeom prst="rect">
            <a:avLst/>
          </a:prstGeom>
          <a:noFill/>
        </p:spPr>
        <p:txBody>
          <a:bodyPr wrap="square" rtlCol="0">
            <a:spAutoFit/>
          </a:bodyPr>
          <a:lstStyle/>
          <a:p>
            <a:pPr algn="ctr">
              <a:lnSpc>
                <a:spcPts val="2300"/>
              </a:lnSpc>
            </a:pPr>
            <a:r>
              <a:rPr lang="es-ES" sz="2400" dirty="0">
                <a:solidFill>
                  <a:srgbClr val="FFFF00"/>
                </a:solidFill>
              </a:rPr>
              <a:t>Porque si no hay resurrección de muertos,</a:t>
            </a:r>
            <a:r>
              <a:rPr lang="es-ES" sz="2400" dirty="0">
                <a:solidFill>
                  <a:schemeClr val="bg1"/>
                </a:solidFill>
              </a:rPr>
              <a:t> </a:t>
            </a:r>
            <a:r>
              <a:rPr lang="es-ES" sz="2400" dirty="0">
                <a:solidFill>
                  <a:srgbClr val="00B0F0"/>
                </a:solidFill>
              </a:rPr>
              <a:t>tampoco Cristo resucitó.</a:t>
            </a:r>
          </a:p>
        </p:txBody>
      </p:sp>
      <p:sp>
        <p:nvSpPr>
          <p:cNvPr id="10" name="1 CuadroTexto">
            <a:extLst>
              <a:ext uri="{FF2B5EF4-FFF2-40B4-BE49-F238E27FC236}">
                <a16:creationId xmlns:a16="http://schemas.microsoft.com/office/drawing/2014/main" id="{FF05B341-26F4-44C8-921D-42FBF271248D}"/>
              </a:ext>
            </a:extLst>
          </p:cNvPr>
          <p:cNvSpPr txBox="1"/>
          <p:nvPr/>
        </p:nvSpPr>
        <p:spPr>
          <a:xfrm>
            <a:off x="467544" y="2343117"/>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83078B65-EAA7-43C3-863C-2F1AAD1041ED}"/>
              </a:ext>
            </a:extLst>
          </p:cNvPr>
          <p:cNvSpPr txBox="1"/>
          <p:nvPr/>
        </p:nvSpPr>
        <p:spPr>
          <a:xfrm>
            <a:off x="144016" y="2811267"/>
            <a:ext cx="4427984" cy="984693"/>
          </a:xfrm>
          <a:prstGeom prst="rect">
            <a:avLst/>
          </a:prstGeom>
          <a:noFill/>
        </p:spPr>
        <p:txBody>
          <a:bodyPr wrap="square" rtlCol="0">
            <a:spAutoFit/>
          </a:bodyPr>
          <a:lstStyle/>
          <a:p>
            <a:pPr algn="ctr">
              <a:lnSpc>
                <a:spcPts val="2300"/>
              </a:lnSpc>
            </a:pPr>
            <a:r>
              <a:rPr lang="es-ES" sz="2400" dirty="0">
                <a:solidFill>
                  <a:srgbClr val="FFFF00"/>
                </a:solidFill>
              </a:rPr>
              <a:t>Y si Cristo no resucitó, </a:t>
            </a:r>
            <a:r>
              <a:rPr lang="es-ES" sz="2400" dirty="0">
                <a:solidFill>
                  <a:srgbClr val="00B0F0"/>
                </a:solidFill>
              </a:rPr>
              <a:t>vana es entonces nuestra predicación, </a:t>
            </a:r>
            <a:r>
              <a:rPr lang="es-ES" sz="2400" dirty="0">
                <a:solidFill>
                  <a:srgbClr val="FFFF00"/>
                </a:solidFill>
              </a:rPr>
              <a:t>vana es también vuestra fe. </a:t>
            </a:r>
          </a:p>
        </p:txBody>
      </p:sp>
      <p:sp>
        <p:nvSpPr>
          <p:cNvPr id="14" name="1 CuadroTexto">
            <a:extLst>
              <a:ext uri="{FF2B5EF4-FFF2-40B4-BE49-F238E27FC236}">
                <a16:creationId xmlns:a16="http://schemas.microsoft.com/office/drawing/2014/main" id="{F051BD74-0083-4512-800E-BA4C57D4D1CF}"/>
              </a:ext>
            </a:extLst>
          </p:cNvPr>
          <p:cNvSpPr txBox="1"/>
          <p:nvPr/>
        </p:nvSpPr>
        <p:spPr>
          <a:xfrm>
            <a:off x="755576" y="4963234"/>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15:17-19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03920508-B2CF-4323-A57D-3576237A3B67}"/>
              </a:ext>
            </a:extLst>
          </p:cNvPr>
          <p:cNvSpPr txBox="1"/>
          <p:nvPr/>
        </p:nvSpPr>
        <p:spPr>
          <a:xfrm>
            <a:off x="323528" y="5533730"/>
            <a:ext cx="8496944" cy="1279646"/>
          </a:xfrm>
          <a:prstGeom prst="rect">
            <a:avLst/>
          </a:prstGeom>
          <a:noFill/>
        </p:spPr>
        <p:txBody>
          <a:bodyPr wrap="square" rtlCol="0">
            <a:spAutoFit/>
          </a:bodyPr>
          <a:lstStyle/>
          <a:p>
            <a:pPr algn="ctr">
              <a:lnSpc>
                <a:spcPts val="2300"/>
              </a:lnSpc>
            </a:pPr>
            <a:r>
              <a:rPr lang="es-ES" sz="2400" dirty="0">
                <a:solidFill>
                  <a:srgbClr val="FFFF00"/>
                </a:solidFill>
              </a:rPr>
              <a:t>Y si Cristo no resucitó, vuestra fe es vana; </a:t>
            </a:r>
            <a:r>
              <a:rPr lang="es-ES" sz="2400" dirty="0">
                <a:solidFill>
                  <a:srgbClr val="00B0F0"/>
                </a:solidFill>
              </a:rPr>
              <a:t>aún estáis en vuestros pecados.</a:t>
            </a:r>
            <a:r>
              <a:rPr lang="es-ES" sz="2400" dirty="0">
                <a:solidFill>
                  <a:schemeClr val="bg1"/>
                </a:solidFill>
              </a:rPr>
              <a:t> </a:t>
            </a:r>
            <a:r>
              <a:rPr lang="es-ES" sz="2400" u="sng" dirty="0">
                <a:solidFill>
                  <a:schemeClr val="bg1"/>
                </a:solidFill>
              </a:rPr>
              <a:t>Entonces también los que durmieron en Cristo perecieron.</a:t>
            </a:r>
            <a:r>
              <a:rPr lang="es-ES" sz="2400" dirty="0">
                <a:solidFill>
                  <a:schemeClr val="bg1"/>
                </a:solidFill>
              </a:rPr>
              <a:t> Si en esta vida solamente esperamos en Cristo, somos los más dignos de conmiseración de todos los hombres. </a:t>
            </a:r>
          </a:p>
        </p:txBody>
      </p:sp>
    </p:spTree>
    <p:extLst>
      <p:ext uri="{BB962C8B-B14F-4D97-AF65-F5344CB8AC3E}">
        <p14:creationId xmlns:p14="http://schemas.microsoft.com/office/powerpoint/2010/main" val="4235447819"/>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1Juan 5:11,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35003"/>
            <a:ext cx="8820472" cy="984693"/>
          </a:xfrm>
          <a:prstGeom prst="rect">
            <a:avLst/>
          </a:prstGeom>
          <a:noFill/>
        </p:spPr>
        <p:txBody>
          <a:bodyPr wrap="square" rtlCol="0">
            <a:spAutoFit/>
          </a:bodyPr>
          <a:lstStyle/>
          <a:p>
            <a:pPr algn="ctr">
              <a:lnSpc>
                <a:spcPts val="2300"/>
              </a:lnSpc>
            </a:pPr>
            <a:r>
              <a:rPr lang="es-ES" sz="2400" dirty="0">
                <a:solidFill>
                  <a:srgbClr val="FFFF00"/>
                </a:solidFill>
              </a:rPr>
              <a:t>Y este es el testimonio: que Dios nos ha dado vida eterna; y esta vida está en su Hijo. </a:t>
            </a:r>
            <a:r>
              <a:rPr lang="es-ES" sz="2400" u="sng" dirty="0">
                <a:solidFill>
                  <a:schemeClr val="bg1"/>
                </a:solidFill>
              </a:rPr>
              <a:t>El que tiene al Hijo, tiene la vida</a:t>
            </a:r>
            <a:r>
              <a:rPr lang="es-ES" sz="2400" dirty="0">
                <a:solidFill>
                  <a:srgbClr val="00B0F0"/>
                </a:solidFill>
              </a:rPr>
              <a:t>; el que no tiene al Hijo de Dios no tiene la vida.</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6" name="1 CuadroTexto">
            <a:extLst>
              <a:ext uri="{FF2B5EF4-FFF2-40B4-BE49-F238E27FC236}">
                <a16:creationId xmlns:a16="http://schemas.microsoft.com/office/drawing/2014/main" id="{B7E5F3F6-D6EB-434F-AA14-4F88DDC583EA}"/>
              </a:ext>
            </a:extLst>
          </p:cNvPr>
          <p:cNvSpPr txBox="1"/>
          <p:nvPr/>
        </p:nvSpPr>
        <p:spPr>
          <a:xfrm>
            <a:off x="5004048" y="1328085"/>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15:3, 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1C27E7CB-885F-4E68-9D14-2D7D663550CF}"/>
              </a:ext>
            </a:extLst>
          </p:cNvPr>
          <p:cNvSpPr txBox="1"/>
          <p:nvPr/>
        </p:nvSpPr>
        <p:spPr>
          <a:xfrm>
            <a:off x="4680520" y="1796235"/>
            <a:ext cx="4427984" cy="2164503"/>
          </a:xfrm>
          <a:prstGeom prst="rect">
            <a:avLst/>
          </a:prstGeom>
          <a:noFill/>
        </p:spPr>
        <p:txBody>
          <a:bodyPr wrap="square" rtlCol="0">
            <a:spAutoFit/>
          </a:bodyPr>
          <a:lstStyle/>
          <a:p>
            <a:pPr algn="ctr">
              <a:lnSpc>
                <a:spcPts val="2300"/>
              </a:lnSpc>
            </a:pPr>
            <a:r>
              <a:rPr lang="es-ES" sz="2400" dirty="0">
                <a:solidFill>
                  <a:schemeClr val="bg1"/>
                </a:solidFill>
              </a:rPr>
              <a:t>Porque primeramente os he enseñado lo que asimismo recibí: </a:t>
            </a:r>
            <a:r>
              <a:rPr lang="es-ES" sz="2400" dirty="0">
                <a:solidFill>
                  <a:srgbClr val="FFFF00"/>
                </a:solidFill>
              </a:rPr>
              <a:t>Que Cristo murió por nuestros pecados, conforme a las Escrituras;</a:t>
            </a:r>
            <a:r>
              <a:rPr lang="es-ES" sz="2400" dirty="0">
                <a:solidFill>
                  <a:schemeClr val="bg1"/>
                </a:solidFill>
              </a:rPr>
              <a:t> </a:t>
            </a:r>
            <a:r>
              <a:rPr lang="es-ES" sz="2400" u="sng" dirty="0">
                <a:solidFill>
                  <a:schemeClr val="bg1"/>
                </a:solidFill>
              </a:rPr>
              <a:t>y que fue sepultado, </a:t>
            </a:r>
            <a:r>
              <a:rPr lang="es-ES" sz="2400" dirty="0">
                <a:solidFill>
                  <a:srgbClr val="00B0F0"/>
                </a:solidFill>
              </a:rPr>
              <a:t>y que resucitó al tercer día,</a:t>
            </a:r>
            <a:r>
              <a:rPr lang="es-ES" sz="2400" dirty="0">
                <a:solidFill>
                  <a:schemeClr val="bg1"/>
                </a:solidFill>
              </a:rPr>
              <a:t> </a:t>
            </a:r>
            <a:r>
              <a:rPr lang="es-ES" sz="2400" dirty="0">
                <a:solidFill>
                  <a:srgbClr val="FFFF00"/>
                </a:solidFill>
              </a:rPr>
              <a:t>conforme a las Escrituras.</a:t>
            </a:r>
          </a:p>
        </p:txBody>
      </p:sp>
      <p:sp>
        <p:nvSpPr>
          <p:cNvPr id="11" name="1 CuadroTexto">
            <a:extLst>
              <a:ext uri="{FF2B5EF4-FFF2-40B4-BE49-F238E27FC236}">
                <a16:creationId xmlns:a16="http://schemas.microsoft.com/office/drawing/2014/main" id="{D554C33B-FD38-4D27-9A9E-1D7574D25CBB}"/>
              </a:ext>
            </a:extLst>
          </p:cNvPr>
          <p:cNvSpPr txBox="1"/>
          <p:nvPr/>
        </p:nvSpPr>
        <p:spPr>
          <a:xfrm>
            <a:off x="467544" y="1340768"/>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2E05130B-AFDB-4E2E-A050-D3B4BC59D522}"/>
              </a:ext>
            </a:extLst>
          </p:cNvPr>
          <p:cNvSpPr txBox="1"/>
          <p:nvPr/>
        </p:nvSpPr>
        <p:spPr>
          <a:xfrm>
            <a:off x="144016" y="1808918"/>
            <a:ext cx="4427984" cy="689741"/>
          </a:xfrm>
          <a:prstGeom prst="rect">
            <a:avLst/>
          </a:prstGeom>
          <a:noFill/>
        </p:spPr>
        <p:txBody>
          <a:bodyPr wrap="square" rtlCol="0">
            <a:spAutoFit/>
          </a:bodyPr>
          <a:lstStyle/>
          <a:p>
            <a:pPr algn="ctr">
              <a:lnSpc>
                <a:spcPts val="2300"/>
              </a:lnSpc>
            </a:pPr>
            <a:r>
              <a:rPr lang="es-ES" sz="2400" dirty="0">
                <a:solidFill>
                  <a:srgbClr val="FFFF00"/>
                </a:solidFill>
              </a:rPr>
              <a:t>Porque si no hay resurrección de muertos,</a:t>
            </a:r>
            <a:r>
              <a:rPr lang="es-ES" sz="2400" dirty="0">
                <a:solidFill>
                  <a:schemeClr val="bg1"/>
                </a:solidFill>
              </a:rPr>
              <a:t> </a:t>
            </a:r>
            <a:r>
              <a:rPr lang="es-ES" sz="2400" dirty="0">
                <a:solidFill>
                  <a:srgbClr val="00B0F0"/>
                </a:solidFill>
              </a:rPr>
              <a:t>tampoco Cristo resucitó.</a:t>
            </a:r>
          </a:p>
        </p:txBody>
      </p:sp>
      <p:sp>
        <p:nvSpPr>
          <p:cNvPr id="10" name="1 CuadroTexto">
            <a:extLst>
              <a:ext uri="{FF2B5EF4-FFF2-40B4-BE49-F238E27FC236}">
                <a16:creationId xmlns:a16="http://schemas.microsoft.com/office/drawing/2014/main" id="{FF05B341-26F4-44C8-921D-42FBF271248D}"/>
              </a:ext>
            </a:extLst>
          </p:cNvPr>
          <p:cNvSpPr txBox="1"/>
          <p:nvPr/>
        </p:nvSpPr>
        <p:spPr>
          <a:xfrm>
            <a:off x="467544" y="2343117"/>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83078B65-EAA7-43C3-863C-2F1AAD1041ED}"/>
              </a:ext>
            </a:extLst>
          </p:cNvPr>
          <p:cNvSpPr txBox="1"/>
          <p:nvPr/>
        </p:nvSpPr>
        <p:spPr>
          <a:xfrm>
            <a:off x="144016" y="2811267"/>
            <a:ext cx="4427984" cy="984693"/>
          </a:xfrm>
          <a:prstGeom prst="rect">
            <a:avLst/>
          </a:prstGeom>
          <a:noFill/>
        </p:spPr>
        <p:txBody>
          <a:bodyPr wrap="square" rtlCol="0">
            <a:spAutoFit/>
          </a:bodyPr>
          <a:lstStyle/>
          <a:p>
            <a:pPr algn="ctr">
              <a:lnSpc>
                <a:spcPts val="2300"/>
              </a:lnSpc>
            </a:pPr>
            <a:r>
              <a:rPr lang="es-ES" sz="2400" dirty="0">
                <a:solidFill>
                  <a:srgbClr val="FFFF00"/>
                </a:solidFill>
              </a:rPr>
              <a:t>Y si Cristo no resucitó, </a:t>
            </a:r>
            <a:r>
              <a:rPr lang="es-ES" sz="2400" dirty="0">
                <a:solidFill>
                  <a:srgbClr val="00B0F0"/>
                </a:solidFill>
              </a:rPr>
              <a:t>vana es entonces nuestra predicación, </a:t>
            </a:r>
            <a:r>
              <a:rPr lang="es-ES" sz="2400" dirty="0">
                <a:solidFill>
                  <a:srgbClr val="FFFF00"/>
                </a:solidFill>
              </a:rPr>
              <a:t>vana es también vuestra fe. </a:t>
            </a:r>
          </a:p>
        </p:txBody>
      </p:sp>
      <p:sp>
        <p:nvSpPr>
          <p:cNvPr id="14" name="1 CuadroTexto">
            <a:extLst>
              <a:ext uri="{FF2B5EF4-FFF2-40B4-BE49-F238E27FC236}">
                <a16:creationId xmlns:a16="http://schemas.microsoft.com/office/drawing/2014/main" id="{F051BD74-0083-4512-800E-BA4C57D4D1CF}"/>
              </a:ext>
            </a:extLst>
          </p:cNvPr>
          <p:cNvSpPr txBox="1"/>
          <p:nvPr/>
        </p:nvSpPr>
        <p:spPr>
          <a:xfrm>
            <a:off x="755576" y="4963234"/>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15:17-19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03920508-B2CF-4323-A57D-3576237A3B67}"/>
              </a:ext>
            </a:extLst>
          </p:cNvPr>
          <p:cNvSpPr txBox="1"/>
          <p:nvPr/>
        </p:nvSpPr>
        <p:spPr>
          <a:xfrm>
            <a:off x="323528" y="5533730"/>
            <a:ext cx="8496944" cy="1279646"/>
          </a:xfrm>
          <a:prstGeom prst="rect">
            <a:avLst/>
          </a:prstGeom>
          <a:noFill/>
        </p:spPr>
        <p:txBody>
          <a:bodyPr wrap="square" rtlCol="0">
            <a:spAutoFit/>
          </a:bodyPr>
          <a:lstStyle/>
          <a:p>
            <a:pPr algn="ctr">
              <a:lnSpc>
                <a:spcPts val="2300"/>
              </a:lnSpc>
            </a:pPr>
            <a:r>
              <a:rPr lang="es-ES" sz="2400" dirty="0">
                <a:solidFill>
                  <a:srgbClr val="FFFF00"/>
                </a:solidFill>
              </a:rPr>
              <a:t>Y si Cristo no resucitó, vuestra fe es vana; </a:t>
            </a:r>
            <a:r>
              <a:rPr lang="es-ES" sz="2400" dirty="0">
                <a:solidFill>
                  <a:srgbClr val="00B0F0"/>
                </a:solidFill>
              </a:rPr>
              <a:t>aún estáis en vuestros pecados.</a:t>
            </a:r>
            <a:r>
              <a:rPr lang="es-ES" sz="2400" dirty="0">
                <a:solidFill>
                  <a:schemeClr val="bg1"/>
                </a:solidFill>
              </a:rPr>
              <a:t> </a:t>
            </a:r>
            <a:r>
              <a:rPr lang="es-ES" sz="2400" u="sng" dirty="0">
                <a:solidFill>
                  <a:schemeClr val="bg1"/>
                </a:solidFill>
              </a:rPr>
              <a:t>Entonces también los que durmieron en Cristo perecieron.</a:t>
            </a:r>
            <a:r>
              <a:rPr lang="es-ES" sz="2400" dirty="0">
                <a:solidFill>
                  <a:schemeClr val="bg1"/>
                </a:solidFill>
              </a:rPr>
              <a:t> </a:t>
            </a:r>
            <a:r>
              <a:rPr lang="es-ES" sz="2400" dirty="0">
                <a:solidFill>
                  <a:srgbClr val="FFFF00"/>
                </a:solidFill>
              </a:rPr>
              <a:t>Si en esta vida solamente esperamos en Cristo, somos los más dignos de conmiseración de todos los hombres. </a:t>
            </a:r>
          </a:p>
        </p:txBody>
      </p:sp>
    </p:spTree>
    <p:extLst>
      <p:ext uri="{BB962C8B-B14F-4D97-AF65-F5344CB8AC3E}">
        <p14:creationId xmlns:p14="http://schemas.microsoft.com/office/powerpoint/2010/main" val="3661496929"/>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1Juan 5:11,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35003"/>
            <a:ext cx="8820472" cy="984693"/>
          </a:xfrm>
          <a:prstGeom prst="rect">
            <a:avLst/>
          </a:prstGeom>
          <a:noFill/>
        </p:spPr>
        <p:txBody>
          <a:bodyPr wrap="square" rtlCol="0">
            <a:spAutoFit/>
          </a:bodyPr>
          <a:lstStyle/>
          <a:p>
            <a:pPr algn="ctr">
              <a:lnSpc>
                <a:spcPts val="2300"/>
              </a:lnSpc>
            </a:pPr>
            <a:r>
              <a:rPr lang="es-ES" sz="2400" dirty="0">
                <a:solidFill>
                  <a:srgbClr val="FFFF00"/>
                </a:solidFill>
              </a:rPr>
              <a:t>Y este es el testimonio: que Dios nos ha dado vida eterna; y esta vida está en su Hijo. </a:t>
            </a:r>
            <a:r>
              <a:rPr lang="es-ES" sz="2400" u="sng" dirty="0">
                <a:solidFill>
                  <a:schemeClr val="bg1"/>
                </a:solidFill>
              </a:rPr>
              <a:t>El que tiene al Hijo, tiene la vida</a:t>
            </a:r>
            <a:r>
              <a:rPr lang="es-ES" sz="2400" dirty="0">
                <a:solidFill>
                  <a:srgbClr val="00B0F0"/>
                </a:solidFill>
              </a:rPr>
              <a:t>; el que no tiene al Hijo de Dios no tiene la vida.</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6" name="1 CuadroTexto">
            <a:extLst>
              <a:ext uri="{FF2B5EF4-FFF2-40B4-BE49-F238E27FC236}">
                <a16:creationId xmlns:a16="http://schemas.microsoft.com/office/drawing/2014/main" id="{B7E5F3F6-D6EB-434F-AA14-4F88DDC583EA}"/>
              </a:ext>
            </a:extLst>
          </p:cNvPr>
          <p:cNvSpPr txBox="1"/>
          <p:nvPr/>
        </p:nvSpPr>
        <p:spPr>
          <a:xfrm>
            <a:off x="5076056" y="1268760"/>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15:32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1C27E7CB-885F-4E68-9D14-2D7D663550CF}"/>
              </a:ext>
            </a:extLst>
          </p:cNvPr>
          <p:cNvSpPr txBox="1"/>
          <p:nvPr/>
        </p:nvSpPr>
        <p:spPr>
          <a:xfrm>
            <a:off x="4895528" y="1796235"/>
            <a:ext cx="4212976" cy="1574598"/>
          </a:xfrm>
          <a:prstGeom prst="rect">
            <a:avLst/>
          </a:prstGeom>
          <a:noFill/>
        </p:spPr>
        <p:txBody>
          <a:bodyPr wrap="square" rtlCol="0">
            <a:spAutoFit/>
          </a:bodyPr>
          <a:lstStyle/>
          <a:p>
            <a:pPr algn="ctr">
              <a:lnSpc>
                <a:spcPts val="2300"/>
              </a:lnSpc>
            </a:pPr>
            <a:r>
              <a:rPr lang="es-ES" sz="2400" dirty="0">
                <a:solidFill>
                  <a:schemeClr val="bg1"/>
                </a:solidFill>
              </a:rPr>
              <a:t>Si como hombre batallé en </a:t>
            </a:r>
            <a:r>
              <a:rPr lang="es-ES" sz="2400" dirty="0" err="1">
                <a:solidFill>
                  <a:schemeClr val="bg1"/>
                </a:solidFill>
              </a:rPr>
              <a:t>Efeso</a:t>
            </a:r>
            <a:r>
              <a:rPr lang="es-ES" sz="2400" dirty="0">
                <a:solidFill>
                  <a:schemeClr val="bg1"/>
                </a:solidFill>
              </a:rPr>
              <a:t> contra fieras, ¿qué me aprovecha? Si los muertos no resucitan, comamos y bebamos, porque mañana moriremos.</a:t>
            </a:r>
          </a:p>
        </p:txBody>
      </p:sp>
      <p:sp>
        <p:nvSpPr>
          <p:cNvPr id="11" name="1 CuadroTexto">
            <a:extLst>
              <a:ext uri="{FF2B5EF4-FFF2-40B4-BE49-F238E27FC236}">
                <a16:creationId xmlns:a16="http://schemas.microsoft.com/office/drawing/2014/main" id="{D554C33B-FD38-4D27-9A9E-1D7574D25CBB}"/>
              </a:ext>
            </a:extLst>
          </p:cNvPr>
          <p:cNvSpPr txBox="1"/>
          <p:nvPr/>
        </p:nvSpPr>
        <p:spPr>
          <a:xfrm>
            <a:off x="467544" y="1340768"/>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2E05130B-AFDB-4E2E-A050-D3B4BC59D522}"/>
              </a:ext>
            </a:extLst>
          </p:cNvPr>
          <p:cNvSpPr txBox="1"/>
          <p:nvPr/>
        </p:nvSpPr>
        <p:spPr>
          <a:xfrm>
            <a:off x="144016" y="1808918"/>
            <a:ext cx="4427984" cy="689741"/>
          </a:xfrm>
          <a:prstGeom prst="rect">
            <a:avLst/>
          </a:prstGeom>
          <a:noFill/>
        </p:spPr>
        <p:txBody>
          <a:bodyPr wrap="square" rtlCol="0">
            <a:spAutoFit/>
          </a:bodyPr>
          <a:lstStyle/>
          <a:p>
            <a:pPr algn="ctr">
              <a:lnSpc>
                <a:spcPts val="2300"/>
              </a:lnSpc>
            </a:pPr>
            <a:r>
              <a:rPr lang="es-ES" sz="2400" dirty="0">
                <a:solidFill>
                  <a:srgbClr val="FFFF00"/>
                </a:solidFill>
              </a:rPr>
              <a:t>Porque si no hay resurrección de muertos,</a:t>
            </a:r>
            <a:r>
              <a:rPr lang="es-ES" sz="2400" dirty="0">
                <a:solidFill>
                  <a:schemeClr val="bg1"/>
                </a:solidFill>
              </a:rPr>
              <a:t> </a:t>
            </a:r>
            <a:r>
              <a:rPr lang="es-ES" sz="2400" dirty="0">
                <a:solidFill>
                  <a:srgbClr val="00B0F0"/>
                </a:solidFill>
              </a:rPr>
              <a:t>tampoco Cristo resucitó.</a:t>
            </a:r>
          </a:p>
        </p:txBody>
      </p:sp>
      <p:sp>
        <p:nvSpPr>
          <p:cNvPr id="10" name="1 CuadroTexto">
            <a:extLst>
              <a:ext uri="{FF2B5EF4-FFF2-40B4-BE49-F238E27FC236}">
                <a16:creationId xmlns:a16="http://schemas.microsoft.com/office/drawing/2014/main" id="{FF05B341-26F4-44C8-921D-42FBF271248D}"/>
              </a:ext>
            </a:extLst>
          </p:cNvPr>
          <p:cNvSpPr txBox="1"/>
          <p:nvPr/>
        </p:nvSpPr>
        <p:spPr>
          <a:xfrm>
            <a:off x="467544" y="2343117"/>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83078B65-EAA7-43C3-863C-2F1AAD1041ED}"/>
              </a:ext>
            </a:extLst>
          </p:cNvPr>
          <p:cNvSpPr txBox="1"/>
          <p:nvPr/>
        </p:nvSpPr>
        <p:spPr>
          <a:xfrm>
            <a:off x="144016" y="2811267"/>
            <a:ext cx="4427984" cy="984693"/>
          </a:xfrm>
          <a:prstGeom prst="rect">
            <a:avLst/>
          </a:prstGeom>
          <a:noFill/>
        </p:spPr>
        <p:txBody>
          <a:bodyPr wrap="square" rtlCol="0">
            <a:spAutoFit/>
          </a:bodyPr>
          <a:lstStyle/>
          <a:p>
            <a:pPr algn="ctr">
              <a:lnSpc>
                <a:spcPts val="2300"/>
              </a:lnSpc>
            </a:pPr>
            <a:r>
              <a:rPr lang="es-ES" sz="2400" dirty="0">
                <a:solidFill>
                  <a:srgbClr val="FFFF00"/>
                </a:solidFill>
              </a:rPr>
              <a:t>Y si Cristo no resucitó, </a:t>
            </a:r>
            <a:r>
              <a:rPr lang="es-ES" sz="2400" dirty="0">
                <a:solidFill>
                  <a:srgbClr val="00B0F0"/>
                </a:solidFill>
              </a:rPr>
              <a:t>vana es entonces nuestra predicación, </a:t>
            </a:r>
            <a:r>
              <a:rPr lang="es-ES" sz="2400" dirty="0">
                <a:solidFill>
                  <a:srgbClr val="FFFF00"/>
                </a:solidFill>
              </a:rPr>
              <a:t>vana es también vuestra fe. </a:t>
            </a:r>
          </a:p>
        </p:txBody>
      </p:sp>
      <p:sp>
        <p:nvSpPr>
          <p:cNvPr id="14" name="1 CuadroTexto">
            <a:extLst>
              <a:ext uri="{FF2B5EF4-FFF2-40B4-BE49-F238E27FC236}">
                <a16:creationId xmlns:a16="http://schemas.microsoft.com/office/drawing/2014/main" id="{F051BD74-0083-4512-800E-BA4C57D4D1CF}"/>
              </a:ext>
            </a:extLst>
          </p:cNvPr>
          <p:cNvSpPr txBox="1"/>
          <p:nvPr/>
        </p:nvSpPr>
        <p:spPr>
          <a:xfrm>
            <a:off x="755576" y="4963234"/>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15:17-19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03920508-B2CF-4323-A57D-3576237A3B67}"/>
              </a:ext>
            </a:extLst>
          </p:cNvPr>
          <p:cNvSpPr txBox="1"/>
          <p:nvPr/>
        </p:nvSpPr>
        <p:spPr>
          <a:xfrm>
            <a:off x="323528" y="5533730"/>
            <a:ext cx="8496944" cy="1279646"/>
          </a:xfrm>
          <a:prstGeom prst="rect">
            <a:avLst/>
          </a:prstGeom>
          <a:noFill/>
        </p:spPr>
        <p:txBody>
          <a:bodyPr wrap="square" rtlCol="0">
            <a:spAutoFit/>
          </a:bodyPr>
          <a:lstStyle/>
          <a:p>
            <a:pPr algn="ctr">
              <a:lnSpc>
                <a:spcPts val="2300"/>
              </a:lnSpc>
            </a:pPr>
            <a:r>
              <a:rPr lang="es-ES" sz="2400" dirty="0">
                <a:solidFill>
                  <a:srgbClr val="FFFF00"/>
                </a:solidFill>
              </a:rPr>
              <a:t>Y si Cristo no resucitó, vuestra fe es vana; </a:t>
            </a:r>
            <a:r>
              <a:rPr lang="es-ES" sz="2400" dirty="0">
                <a:solidFill>
                  <a:srgbClr val="00B0F0"/>
                </a:solidFill>
              </a:rPr>
              <a:t>aún estáis en vuestros pecados.</a:t>
            </a:r>
            <a:r>
              <a:rPr lang="es-ES" sz="2400" dirty="0">
                <a:solidFill>
                  <a:schemeClr val="bg1"/>
                </a:solidFill>
              </a:rPr>
              <a:t> </a:t>
            </a:r>
            <a:r>
              <a:rPr lang="es-ES" sz="2400" u="sng" dirty="0">
                <a:solidFill>
                  <a:schemeClr val="bg1"/>
                </a:solidFill>
              </a:rPr>
              <a:t>Entonces también los que durmieron en Cristo perecieron.</a:t>
            </a:r>
            <a:r>
              <a:rPr lang="es-ES" sz="2400" dirty="0">
                <a:solidFill>
                  <a:schemeClr val="bg1"/>
                </a:solidFill>
              </a:rPr>
              <a:t> </a:t>
            </a:r>
            <a:r>
              <a:rPr lang="es-ES" sz="2400" dirty="0">
                <a:solidFill>
                  <a:srgbClr val="FFFF00"/>
                </a:solidFill>
              </a:rPr>
              <a:t>Si en esta vida solamente esperamos en Cristo, somos los más dignos de conmiseración de todos los hombres. </a:t>
            </a:r>
          </a:p>
        </p:txBody>
      </p:sp>
    </p:spTree>
    <p:extLst>
      <p:ext uri="{BB962C8B-B14F-4D97-AF65-F5344CB8AC3E}">
        <p14:creationId xmlns:p14="http://schemas.microsoft.com/office/powerpoint/2010/main" val="14405264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1Juan 5:11,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35003"/>
            <a:ext cx="8820472" cy="984693"/>
          </a:xfrm>
          <a:prstGeom prst="rect">
            <a:avLst/>
          </a:prstGeom>
          <a:noFill/>
        </p:spPr>
        <p:txBody>
          <a:bodyPr wrap="square" rtlCol="0">
            <a:spAutoFit/>
          </a:bodyPr>
          <a:lstStyle/>
          <a:p>
            <a:pPr algn="ctr">
              <a:lnSpc>
                <a:spcPts val="2300"/>
              </a:lnSpc>
            </a:pPr>
            <a:r>
              <a:rPr lang="es-ES" sz="2400" dirty="0">
                <a:solidFill>
                  <a:srgbClr val="FFFF00"/>
                </a:solidFill>
              </a:rPr>
              <a:t>Y este es el testimonio: que Dios nos ha dado vida eterna; y esta vida está en su Hijo. </a:t>
            </a:r>
            <a:r>
              <a:rPr lang="es-ES" sz="2400" u="sng" dirty="0">
                <a:solidFill>
                  <a:schemeClr val="bg1"/>
                </a:solidFill>
              </a:rPr>
              <a:t>El que tiene al Hijo, tiene la vida</a:t>
            </a:r>
            <a:r>
              <a:rPr lang="es-ES" sz="2400" dirty="0">
                <a:solidFill>
                  <a:srgbClr val="00B0F0"/>
                </a:solidFill>
              </a:rPr>
              <a:t>; el que no tiene al Hijo de Dios no tiene la vida.</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6" name="1 CuadroTexto">
            <a:extLst>
              <a:ext uri="{FF2B5EF4-FFF2-40B4-BE49-F238E27FC236}">
                <a16:creationId xmlns:a16="http://schemas.microsoft.com/office/drawing/2014/main" id="{B7E5F3F6-D6EB-434F-AA14-4F88DDC583EA}"/>
              </a:ext>
            </a:extLst>
          </p:cNvPr>
          <p:cNvSpPr txBox="1"/>
          <p:nvPr/>
        </p:nvSpPr>
        <p:spPr>
          <a:xfrm>
            <a:off x="5076056" y="1268760"/>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15:32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1C27E7CB-885F-4E68-9D14-2D7D663550CF}"/>
              </a:ext>
            </a:extLst>
          </p:cNvPr>
          <p:cNvSpPr txBox="1"/>
          <p:nvPr/>
        </p:nvSpPr>
        <p:spPr>
          <a:xfrm>
            <a:off x="4895528" y="1796235"/>
            <a:ext cx="4212976" cy="1574598"/>
          </a:xfrm>
          <a:prstGeom prst="rect">
            <a:avLst/>
          </a:prstGeom>
          <a:noFill/>
        </p:spPr>
        <p:txBody>
          <a:bodyPr wrap="square" rtlCol="0">
            <a:spAutoFit/>
          </a:bodyPr>
          <a:lstStyle/>
          <a:p>
            <a:pPr algn="ctr">
              <a:lnSpc>
                <a:spcPts val="2300"/>
              </a:lnSpc>
            </a:pPr>
            <a:r>
              <a:rPr lang="es-ES" sz="2400" dirty="0">
                <a:solidFill>
                  <a:schemeClr val="bg1"/>
                </a:solidFill>
              </a:rPr>
              <a:t>Si como hombre batallé en </a:t>
            </a:r>
            <a:r>
              <a:rPr lang="es-ES" sz="2400" dirty="0" err="1">
                <a:solidFill>
                  <a:schemeClr val="bg1"/>
                </a:solidFill>
              </a:rPr>
              <a:t>Efeso</a:t>
            </a:r>
            <a:r>
              <a:rPr lang="es-ES" sz="2400" dirty="0">
                <a:solidFill>
                  <a:schemeClr val="bg1"/>
                </a:solidFill>
              </a:rPr>
              <a:t> contra fieras, ¿qué me aprovecha? </a:t>
            </a:r>
            <a:r>
              <a:rPr lang="es-ES" sz="2400" dirty="0">
                <a:solidFill>
                  <a:srgbClr val="FFFF00"/>
                </a:solidFill>
              </a:rPr>
              <a:t>Si los muertos no resucitan,</a:t>
            </a:r>
            <a:r>
              <a:rPr lang="es-ES" sz="2400" dirty="0">
                <a:solidFill>
                  <a:schemeClr val="bg1"/>
                </a:solidFill>
              </a:rPr>
              <a:t> comamos y bebamos, porque mañana moriremos.</a:t>
            </a:r>
          </a:p>
        </p:txBody>
      </p:sp>
      <p:sp>
        <p:nvSpPr>
          <p:cNvPr id="11" name="1 CuadroTexto">
            <a:extLst>
              <a:ext uri="{FF2B5EF4-FFF2-40B4-BE49-F238E27FC236}">
                <a16:creationId xmlns:a16="http://schemas.microsoft.com/office/drawing/2014/main" id="{D554C33B-FD38-4D27-9A9E-1D7574D25CBB}"/>
              </a:ext>
            </a:extLst>
          </p:cNvPr>
          <p:cNvSpPr txBox="1"/>
          <p:nvPr/>
        </p:nvSpPr>
        <p:spPr>
          <a:xfrm>
            <a:off x="467544" y="1340768"/>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2E05130B-AFDB-4E2E-A050-D3B4BC59D522}"/>
              </a:ext>
            </a:extLst>
          </p:cNvPr>
          <p:cNvSpPr txBox="1"/>
          <p:nvPr/>
        </p:nvSpPr>
        <p:spPr>
          <a:xfrm>
            <a:off x="144016" y="1808918"/>
            <a:ext cx="4427984" cy="689741"/>
          </a:xfrm>
          <a:prstGeom prst="rect">
            <a:avLst/>
          </a:prstGeom>
          <a:noFill/>
        </p:spPr>
        <p:txBody>
          <a:bodyPr wrap="square" rtlCol="0">
            <a:spAutoFit/>
          </a:bodyPr>
          <a:lstStyle/>
          <a:p>
            <a:pPr algn="ctr">
              <a:lnSpc>
                <a:spcPts val="2300"/>
              </a:lnSpc>
            </a:pPr>
            <a:r>
              <a:rPr lang="es-ES" sz="2400" dirty="0">
                <a:solidFill>
                  <a:srgbClr val="FFFF00"/>
                </a:solidFill>
              </a:rPr>
              <a:t>Porque si no hay resurrección de muertos,</a:t>
            </a:r>
            <a:r>
              <a:rPr lang="es-ES" sz="2400" dirty="0">
                <a:solidFill>
                  <a:schemeClr val="bg1"/>
                </a:solidFill>
              </a:rPr>
              <a:t> </a:t>
            </a:r>
            <a:r>
              <a:rPr lang="es-ES" sz="2400" dirty="0">
                <a:solidFill>
                  <a:srgbClr val="00B0F0"/>
                </a:solidFill>
              </a:rPr>
              <a:t>tampoco Cristo resucitó.</a:t>
            </a:r>
          </a:p>
        </p:txBody>
      </p:sp>
      <p:sp>
        <p:nvSpPr>
          <p:cNvPr id="10" name="1 CuadroTexto">
            <a:extLst>
              <a:ext uri="{FF2B5EF4-FFF2-40B4-BE49-F238E27FC236}">
                <a16:creationId xmlns:a16="http://schemas.microsoft.com/office/drawing/2014/main" id="{FF05B341-26F4-44C8-921D-42FBF271248D}"/>
              </a:ext>
            </a:extLst>
          </p:cNvPr>
          <p:cNvSpPr txBox="1"/>
          <p:nvPr/>
        </p:nvSpPr>
        <p:spPr>
          <a:xfrm>
            <a:off x="467544" y="2343117"/>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83078B65-EAA7-43C3-863C-2F1AAD1041ED}"/>
              </a:ext>
            </a:extLst>
          </p:cNvPr>
          <p:cNvSpPr txBox="1"/>
          <p:nvPr/>
        </p:nvSpPr>
        <p:spPr>
          <a:xfrm>
            <a:off x="144016" y="2811267"/>
            <a:ext cx="4427984" cy="984693"/>
          </a:xfrm>
          <a:prstGeom prst="rect">
            <a:avLst/>
          </a:prstGeom>
          <a:noFill/>
        </p:spPr>
        <p:txBody>
          <a:bodyPr wrap="square" rtlCol="0">
            <a:spAutoFit/>
          </a:bodyPr>
          <a:lstStyle/>
          <a:p>
            <a:pPr algn="ctr">
              <a:lnSpc>
                <a:spcPts val="2300"/>
              </a:lnSpc>
            </a:pPr>
            <a:r>
              <a:rPr lang="es-ES" sz="2400" dirty="0">
                <a:solidFill>
                  <a:srgbClr val="FFFF00"/>
                </a:solidFill>
              </a:rPr>
              <a:t>Y si Cristo no resucitó, </a:t>
            </a:r>
            <a:r>
              <a:rPr lang="es-ES" sz="2400" dirty="0">
                <a:solidFill>
                  <a:srgbClr val="00B0F0"/>
                </a:solidFill>
              </a:rPr>
              <a:t>vana es entonces nuestra predicación, </a:t>
            </a:r>
            <a:r>
              <a:rPr lang="es-ES" sz="2400" dirty="0">
                <a:solidFill>
                  <a:srgbClr val="FFFF00"/>
                </a:solidFill>
              </a:rPr>
              <a:t>vana es también vuestra fe. </a:t>
            </a:r>
          </a:p>
        </p:txBody>
      </p:sp>
      <p:sp>
        <p:nvSpPr>
          <p:cNvPr id="14" name="1 CuadroTexto">
            <a:extLst>
              <a:ext uri="{FF2B5EF4-FFF2-40B4-BE49-F238E27FC236}">
                <a16:creationId xmlns:a16="http://schemas.microsoft.com/office/drawing/2014/main" id="{F051BD74-0083-4512-800E-BA4C57D4D1CF}"/>
              </a:ext>
            </a:extLst>
          </p:cNvPr>
          <p:cNvSpPr txBox="1"/>
          <p:nvPr/>
        </p:nvSpPr>
        <p:spPr>
          <a:xfrm>
            <a:off x="755576" y="4963234"/>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15:17-19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03920508-B2CF-4323-A57D-3576237A3B67}"/>
              </a:ext>
            </a:extLst>
          </p:cNvPr>
          <p:cNvSpPr txBox="1"/>
          <p:nvPr/>
        </p:nvSpPr>
        <p:spPr>
          <a:xfrm>
            <a:off x="323528" y="5533730"/>
            <a:ext cx="8496944" cy="1279646"/>
          </a:xfrm>
          <a:prstGeom prst="rect">
            <a:avLst/>
          </a:prstGeom>
          <a:noFill/>
        </p:spPr>
        <p:txBody>
          <a:bodyPr wrap="square" rtlCol="0">
            <a:spAutoFit/>
          </a:bodyPr>
          <a:lstStyle/>
          <a:p>
            <a:pPr algn="ctr">
              <a:lnSpc>
                <a:spcPts val="2300"/>
              </a:lnSpc>
            </a:pPr>
            <a:r>
              <a:rPr lang="es-ES" sz="2400" dirty="0">
                <a:solidFill>
                  <a:srgbClr val="FFFF00"/>
                </a:solidFill>
              </a:rPr>
              <a:t>Y si Cristo no resucitó, vuestra fe es vana; </a:t>
            </a:r>
            <a:r>
              <a:rPr lang="es-ES" sz="2400" dirty="0">
                <a:solidFill>
                  <a:srgbClr val="00B0F0"/>
                </a:solidFill>
              </a:rPr>
              <a:t>aún estáis en vuestros pecados.</a:t>
            </a:r>
            <a:r>
              <a:rPr lang="es-ES" sz="2400" dirty="0">
                <a:solidFill>
                  <a:schemeClr val="bg1"/>
                </a:solidFill>
              </a:rPr>
              <a:t> </a:t>
            </a:r>
            <a:r>
              <a:rPr lang="es-ES" sz="2400" u="sng" dirty="0">
                <a:solidFill>
                  <a:schemeClr val="bg1"/>
                </a:solidFill>
              </a:rPr>
              <a:t>Entonces también los que durmieron en Cristo perecieron.</a:t>
            </a:r>
            <a:r>
              <a:rPr lang="es-ES" sz="2400" dirty="0">
                <a:solidFill>
                  <a:schemeClr val="bg1"/>
                </a:solidFill>
              </a:rPr>
              <a:t> </a:t>
            </a:r>
            <a:r>
              <a:rPr lang="es-ES" sz="2400" dirty="0">
                <a:solidFill>
                  <a:srgbClr val="FFFF00"/>
                </a:solidFill>
              </a:rPr>
              <a:t>Si en esta vida solamente esperamos en Cristo, somos los más dignos de conmiseración de todos los hombres. </a:t>
            </a:r>
          </a:p>
        </p:txBody>
      </p:sp>
    </p:spTree>
    <p:extLst>
      <p:ext uri="{BB962C8B-B14F-4D97-AF65-F5344CB8AC3E}">
        <p14:creationId xmlns:p14="http://schemas.microsoft.com/office/powerpoint/2010/main" val="1726971264"/>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1Juan 5:11,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35003"/>
            <a:ext cx="8820472" cy="984693"/>
          </a:xfrm>
          <a:prstGeom prst="rect">
            <a:avLst/>
          </a:prstGeom>
          <a:noFill/>
        </p:spPr>
        <p:txBody>
          <a:bodyPr wrap="square" rtlCol="0">
            <a:spAutoFit/>
          </a:bodyPr>
          <a:lstStyle/>
          <a:p>
            <a:pPr algn="ctr">
              <a:lnSpc>
                <a:spcPts val="2300"/>
              </a:lnSpc>
            </a:pPr>
            <a:r>
              <a:rPr lang="es-ES" sz="2400" dirty="0">
                <a:solidFill>
                  <a:srgbClr val="FFFF00"/>
                </a:solidFill>
              </a:rPr>
              <a:t>Y este es el testimonio: que Dios nos ha dado vida eterna; y esta vida está en su Hijo. </a:t>
            </a:r>
            <a:r>
              <a:rPr lang="es-ES" sz="2400" u="sng" dirty="0">
                <a:solidFill>
                  <a:schemeClr val="bg1"/>
                </a:solidFill>
              </a:rPr>
              <a:t>El que tiene al Hijo, tiene la vida</a:t>
            </a:r>
            <a:r>
              <a:rPr lang="es-ES" sz="2400" dirty="0">
                <a:solidFill>
                  <a:srgbClr val="00B0F0"/>
                </a:solidFill>
              </a:rPr>
              <a:t>; el que no tiene al Hijo de Dios no tiene la vida.</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6" name="1 CuadroTexto">
            <a:extLst>
              <a:ext uri="{FF2B5EF4-FFF2-40B4-BE49-F238E27FC236}">
                <a16:creationId xmlns:a16="http://schemas.microsoft.com/office/drawing/2014/main" id="{B7E5F3F6-D6EB-434F-AA14-4F88DDC583EA}"/>
              </a:ext>
            </a:extLst>
          </p:cNvPr>
          <p:cNvSpPr txBox="1"/>
          <p:nvPr/>
        </p:nvSpPr>
        <p:spPr>
          <a:xfrm>
            <a:off x="5076056" y="1268760"/>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15:32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1C27E7CB-885F-4E68-9D14-2D7D663550CF}"/>
              </a:ext>
            </a:extLst>
          </p:cNvPr>
          <p:cNvSpPr txBox="1"/>
          <p:nvPr/>
        </p:nvSpPr>
        <p:spPr>
          <a:xfrm>
            <a:off x="4895528" y="1796235"/>
            <a:ext cx="4212976" cy="1574598"/>
          </a:xfrm>
          <a:prstGeom prst="rect">
            <a:avLst/>
          </a:prstGeom>
          <a:noFill/>
        </p:spPr>
        <p:txBody>
          <a:bodyPr wrap="square" rtlCol="0">
            <a:spAutoFit/>
          </a:bodyPr>
          <a:lstStyle/>
          <a:p>
            <a:pPr algn="ctr">
              <a:lnSpc>
                <a:spcPts val="2300"/>
              </a:lnSpc>
            </a:pPr>
            <a:r>
              <a:rPr lang="es-ES" sz="2400" dirty="0">
                <a:solidFill>
                  <a:schemeClr val="bg1"/>
                </a:solidFill>
              </a:rPr>
              <a:t>Si como hombre batallé en </a:t>
            </a:r>
            <a:r>
              <a:rPr lang="es-ES" sz="2400" dirty="0" err="1">
                <a:solidFill>
                  <a:schemeClr val="bg1"/>
                </a:solidFill>
              </a:rPr>
              <a:t>Efeso</a:t>
            </a:r>
            <a:r>
              <a:rPr lang="es-ES" sz="2400" dirty="0">
                <a:solidFill>
                  <a:schemeClr val="bg1"/>
                </a:solidFill>
              </a:rPr>
              <a:t> contra fieras, ¿qué me aprovecha? </a:t>
            </a:r>
            <a:r>
              <a:rPr lang="es-ES" sz="2400" dirty="0">
                <a:solidFill>
                  <a:srgbClr val="FFFF00"/>
                </a:solidFill>
              </a:rPr>
              <a:t>Si los muertos no resucitan,</a:t>
            </a:r>
            <a:r>
              <a:rPr lang="es-ES" sz="2400" dirty="0">
                <a:solidFill>
                  <a:schemeClr val="bg1"/>
                </a:solidFill>
              </a:rPr>
              <a:t> </a:t>
            </a:r>
            <a:r>
              <a:rPr lang="es-ES" sz="2400" dirty="0">
                <a:solidFill>
                  <a:srgbClr val="00B0F0"/>
                </a:solidFill>
              </a:rPr>
              <a:t>comamos y bebamos, porque mañana moriremos.</a:t>
            </a:r>
          </a:p>
        </p:txBody>
      </p:sp>
      <p:sp>
        <p:nvSpPr>
          <p:cNvPr id="11" name="1 CuadroTexto">
            <a:extLst>
              <a:ext uri="{FF2B5EF4-FFF2-40B4-BE49-F238E27FC236}">
                <a16:creationId xmlns:a16="http://schemas.microsoft.com/office/drawing/2014/main" id="{D554C33B-FD38-4D27-9A9E-1D7574D25CBB}"/>
              </a:ext>
            </a:extLst>
          </p:cNvPr>
          <p:cNvSpPr txBox="1"/>
          <p:nvPr/>
        </p:nvSpPr>
        <p:spPr>
          <a:xfrm>
            <a:off x="467544" y="1340768"/>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2E05130B-AFDB-4E2E-A050-D3B4BC59D522}"/>
              </a:ext>
            </a:extLst>
          </p:cNvPr>
          <p:cNvSpPr txBox="1"/>
          <p:nvPr/>
        </p:nvSpPr>
        <p:spPr>
          <a:xfrm>
            <a:off x="144016" y="1808918"/>
            <a:ext cx="4427984" cy="689741"/>
          </a:xfrm>
          <a:prstGeom prst="rect">
            <a:avLst/>
          </a:prstGeom>
          <a:noFill/>
        </p:spPr>
        <p:txBody>
          <a:bodyPr wrap="square" rtlCol="0">
            <a:spAutoFit/>
          </a:bodyPr>
          <a:lstStyle/>
          <a:p>
            <a:pPr algn="ctr">
              <a:lnSpc>
                <a:spcPts val="2300"/>
              </a:lnSpc>
            </a:pPr>
            <a:r>
              <a:rPr lang="es-ES" sz="2400" dirty="0">
                <a:solidFill>
                  <a:srgbClr val="FFFF00"/>
                </a:solidFill>
              </a:rPr>
              <a:t>Porque si no hay resurrección de muertos,</a:t>
            </a:r>
            <a:r>
              <a:rPr lang="es-ES" sz="2400" dirty="0">
                <a:solidFill>
                  <a:schemeClr val="bg1"/>
                </a:solidFill>
              </a:rPr>
              <a:t> </a:t>
            </a:r>
            <a:r>
              <a:rPr lang="es-ES" sz="2400" dirty="0">
                <a:solidFill>
                  <a:srgbClr val="00B0F0"/>
                </a:solidFill>
              </a:rPr>
              <a:t>tampoco Cristo resucitó.</a:t>
            </a:r>
          </a:p>
        </p:txBody>
      </p:sp>
      <p:sp>
        <p:nvSpPr>
          <p:cNvPr id="10" name="1 CuadroTexto">
            <a:extLst>
              <a:ext uri="{FF2B5EF4-FFF2-40B4-BE49-F238E27FC236}">
                <a16:creationId xmlns:a16="http://schemas.microsoft.com/office/drawing/2014/main" id="{FF05B341-26F4-44C8-921D-42FBF271248D}"/>
              </a:ext>
            </a:extLst>
          </p:cNvPr>
          <p:cNvSpPr txBox="1"/>
          <p:nvPr/>
        </p:nvSpPr>
        <p:spPr>
          <a:xfrm>
            <a:off x="467544" y="2343117"/>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3" name="2 CuadroTexto">
            <a:extLst>
              <a:ext uri="{FF2B5EF4-FFF2-40B4-BE49-F238E27FC236}">
                <a16:creationId xmlns:a16="http://schemas.microsoft.com/office/drawing/2014/main" id="{83078B65-EAA7-43C3-863C-2F1AAD1041ED}"/>
              </a:ext>
            </a:extLst>
          </p:cNvPr>
          <p:cNvSpPr txBox="1"/>
          <p:nvPr/>
        </p:nvSpPr>
        <p:spPr>
          <a:xfrm>
            <a:off x="144016" y="2811267"/>
            <a:ext cx="4427984" cy="984693"/>
          </a:xfrm>
          <a:prstGeom prst="rect">
            <a:avLst/>
          </a:prstGeom>
          <a:noFill/>
        </p:spPr>
        <p:txBody>
          <a:bodyPr wrap="square" rtlCol="0">
            <a:spAutoFit/>
          </a:bodyPr>
          <a:lstStyle/>
          <a:p>
            <a:pPr algn="ctr">
              <a:lnSpc>
                <a:spcPts val="2300"/>
              </a:lnSpc>
            </a:pPr>
            <a:r>
              <a:rPr lang="es-ES" sz="2400" dirty="0">
                <a:solidFill>
                  <a:srgbClr val="FFFF00"/>
                </a:solidFill>
              </a:rPr>
              <a:t>Y si Cristo no resucitó, </a:t>
            </a:r>
            <a:r>
              <a:rPr lang="es-ES" sz="2400" dirty="0">
                <a:solidFill>
                  <a:srgbClr val="00B0F0"/>
                </a:solidFill>
              </a:rPr>
              <a:t>vana es entonces nuestra predicación, </a:t>
            </a:r>
            <a:r>
              <a:rPr lang="es-ES" sz="2400" dirty="0">
                <a:solidFill>
                  <a:srgbClr val="FFFF00"/>
                </a:solidFill>
              </a:rPr>
              <a:t>vana es también vuestra fe. </a:t>
            </a:r>
          </a:p>
        </p:txBody>
      </p:sp>
      <p:sp>
        <p:nvSpPr>
          <p:cNvPr id="14" name="1 CuadroTexto">
            <a:extLst>
              <a:ext uri="{FF2B5EF4-FFF2-40B4-BE49-F238E27FC236}">
                <a16:creationId xmlns:a16="http://schemas.microsoft.com/office/drawing/2014/main" id="{F051BD74-0083-4512-800E-BA4C57D4D1CF}"/>
              </a:ext>
            </a:extLst>
          </p:cNvPr>
          <p:cNvSpPr txBox="1"/>
          <p:nvPr/>
        </p:nvSpPr>
        <p:spPr>
          <a:xfrm>
            <a:off x="755576" y="4963234"/>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15:17-19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03920508-B2CF-4323-A57D-3576237A3B67}"/>
              </a:ext>
            </a:extLst>
          </p:cNvPr>
          <p:cNvSpPr txBox="1"/>
          <p:nvPr/>
        </p:nvSpPr>
        <p:spPr>
          <a:xfrm>
            <a:off x="323528" y="5533730"/>
            <a:ext cx="8496944" cy="1279646"/>
          </a:xfrm>
          <a:prstGeom prst="rect">
            <a:avLst/>
          </a:prstGeom>
          <a:noFill/>
        </p:spPr>
        <p:txBody>
          <a:bodyPr wrap="square" rtlCol="0">
            <a:spAutoFit/>
          </a:bodyPr>
          <a:lstStyle/>
          <a:p>
            <a:pPr algn="ctr">
              <a:lnSpc>
                <a:spcPts val="2300"/>
              </a:lnSpc>
            </a:pPr>
            <a:r>
              <a:rPr lang="es-ES" sz="2400" dirty="0">
                <a:solidFill>
                  <a:srgbClr val="FFFF00"/>
                </a:solidFill>
              </a:rPr>
              <a:t>Y si Cristo no resucitó, vuestra fe es vana; </a:t>
            </a:r>
            <a:r>
              <a:rPr lang="es-ES" sz="2400" dirty="0">
                <a:solidFill>
                  <a:srgbClr val="00B0F0"/>
                </a:solidFill>
              </a:rPr>
              <a:t>aún estáis en vuestros pecados.</a:t>
            </a:r>
            <a:r>
              <a:rPr lang="es-ES" sz="2400" dirty="0">
                <a:solidFill>
                  <a:schemeClr val="bg1"/>
                </a:solidFill>
              </a:rPr>
              <a:t> </a:t>
            </a:r>
            <a:r>
              <a:rPr lang="es-ES" sz="2400" u="sng" dirty="0">
                <a:solidFill>
                  <a:schemeClr val="bg1"/>
                </a:solidFill>
              </a:rPr>
              <a:t>Entonces también los que durmieron en Cristo perecieron.</a:t>
            </a:r>
            <a:r>
              <a:rPr lang="es-ES" sz="2400" dirty="0">
                <a:solidFill>
                  <a:schemeClr val="bg1"/>
                </a:solidFill>
              </a:rPr>
              <a:t> </a:t>
            </a:r>
            <a:r>
              <a:rPr lang="es-ES" sz="2400" dirty="0">
                <a:solidFill>
                  <a:srgbClr val="FFFF00"/>
                </a:solidFill>
              </a:rPr>
              <a:t>Si en esta vida solamente esperamos en Cristo, somos los más dignos de conmiseración de todos los hombres. </a:t>
            </a:r>
          </a:p>
        </p:txBody>
      </p:sp>
    </p:spTree>
    <p:extLst>
      <p:ext uri="{BB962C8B-B14F-4D97-AF65-F5344CB8AC3E}">
        <p14:creationId xmlns:p14="http://schemas.microsoft.com/office/powerpoint/2010/main" val="1809298529"/>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1Juan 5:11,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35003"/>
            <a:ext cx="8820472" cy="984693"/>
          </a:xfrm>
          <a:prstGeom prst="rect">
            <a:avLst/>
          </a:prstGeom>
          <a:noFill/>
        </p:spPr>
        <p:txBody>
          <a:bodyPr wrap="square" rtlCol="0">
            <a:spAutoFit/>
          </a:bodyPr>
          <a:lstStyle/>
          <a:p>
            <a:pPr algn="ctr">
              <a:lnSpc>
                <a:spcPts val="2300"/>
              </a:lnSpc>
            </a:pPr>
            <a:r>
              <a:rPr lang="es-ES" sz="2400" dirty="0">
                <a:solidFill>
                  <a:srgbClr val="FFFF00"/>
                </a:solidFill>
              </a:rPr>
              <a:t>Y este es el testimonio: que Dios nos ha dado vida eterna; y esta vida está en su Hijo. </a:t>
            </a:r>
            <a:r>
              <a:rPr lang="es-ES" sz="2400" u="sng" dirty="0">
                <a:solidFill>
                  <a:schemeClr val="bg1"/>
                </a:solidFill>
              </a:rPr>
              <a:t>El que tiene al Hijo, tiene la vida</a:t>
            </a:r>
            <a:r>
              <a:rPr lang="es-ES" sz="2400" dirty="0">
                <a:solidFill>
                  <a:srgbClr val="00B0F0"/>
                </a:solidFill>
              </a:rPr>
              <a:t>; el que no tiene al Hijo de Dios no tiene la vida.</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6" name="1 CuadroTexto">
            <a:extLst>
              <a:ext uri="{FF2B5EF4-FFF2-40B4-BE49-F238E27FC236}">
                <a16:creationId xmlns:a16="http://schemas.microsoft.com/office/drawing/2014/main" id="{B7E5F3F6-D6EB-434F-AA14-4F88DDC583EA}"/>
              </a:ext>
            </a:extLst>
          </p:cNvPr>
          <p:cNvSpPr txBox="1"/>
          <p:nvPr/>
        </p:nvSpPr>
        <p:spPr>
          <a:xfrm>
            <a:off x="5076056" y="1268760"/>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15:32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1C27E7CB-885F-4E68-9D14-2D7D663550CF}"/>
              </a:ext>
            </a:extLst>
          </p:cNvPr>
          <p:cNvSpPr txBox="1"/>
          <p:nvPr/>
        </p:nvSpPr>
        <p:spPr>
          <a:xfrm>
            <a:off x="4895528" y="1796235"/>
            <a:ext cx="4212976" cy="1574598"/>
          </a:xfrm>
          <a:prstGeom prst="rect">
            <a:avLst/>
          </a:prstGeom>
          <a:noFill/>
        </p:spPr>
        <p:txBody>
          <a:bodyPr wrap="square" rtlCol="0">
            <a:spAutoFit/>
          </a:bodyPr>
          <a:lstStyle/>
          <a:p>
            <a:pPr algn="ctr">
              <a:lnSpc>
                <a:spcPts val="2300"/>
              </a:lnSpc>
            </a:pPr>
            <a:r>
              <a:rPr lang="es-ES" sz="2400" dirty="0">
                <a:solidFill>
                  <a:schemeClr val="bg1"/>
                </a:solidFill>
              </a:rPr>
              <a:t>Si como hombre batallé en </a:t>
            </a:r>
            <a:r>
              <a:rPr lang="es-ES" sz="2400" dirty="0" err="1">
                <a:solidFill>
                  <a:schemeClr val="bg1"/>
                </a:solidFill>
              </a:rPr>
              <a:t>Efeso</a:t>
            </a:r>
            <a:r>
              <a:rPr lang="es-ES" sz="2400" dirty="0">
                <a:solidFill>
                  <a:schemeClr val="bg1"/>
                </a:solidFill>
              </a:rPr>
              <a:t> contra fieras, ¿qué me aprovecha? </a:t>
            </a:r>
            <a:r>
              <a:rPr lang="es-ES" sz="2400" dirty="0">
                <a:solidFill>
                  <a:srgbClr val="FFFF00"/>
                </a:solidFill>
              </a:rPr>
              <a:t>Si los muertos no resucitan,</a:t>
            </a:r>
            <a:r>
              <a:rPr lang="es-ES" sz="2400" dirty="0">
                <a:solidFill>
                  <a:schemeClr val="bg1"/>
                </a:solidFill>
              </a:rPr>
              <a:t> </a:t>
            </a:r>
            <a:r>
              <a:rPr lang="es-ES" sz="2400" dirty="0">
                <a:solidFill>
                  <a:srgbClr val="00B0F0"/>
                </a:solidFill>
              </a:rPr>
              <a:t>comamos y bebamos, porque mañana moriremos.</a:t>
            </a:r>
          </a:p>
        </p:txBody>
      </p:sp>
      <p:sp>
        <p:nvSpPr>
          <p:cNvPr id="11" name="1 CuadroTexto">
            <a:extLst>
              <a:ext uri="{FF2B5EF4-FFF2-40B4-BE49-F238E27FC236}">
                <a16:creationId xmlns:a16="http://schemas.microsoft.com/office/drawing/2014/main" id="{D554C33B-FD38-4D27-9A9E-1D7574D25CBB}"/>
              </a:ext>
            </a:extLst>
          </p:cNvPr>
          <p:cNvSpPr txBox="1"/>
          <p:nvPr/>
        </p:nvSpPr>
        <p:spPr>
          <a:xfrm>
            <a:off x="467544" y="1340768"/>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90:10,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2E05130B-AFDB-4E2E-A050-D3B4BC59D522}"/>
              </a:ext>
            </a:extLst>
          </p:cNvPr>
          <p:cNvSpPr txBox="1"/>
          <p:nvPr/>
        </p:nvSpPr>
        <p:spPr>
          <a:xfrm>
            <a:off x="0" y="1833640"/>
            <a:ext cx="4572000" cy="2459456"/>
          </a:xfrm>
          <a:prstGeom prst="rect">
            <a:avLst/>
          </a:prstGeom>
          <a:noFill/>
        </p:spPr>
        <p:txBody>
          <a:bodyPr wrap="square" rtlCol="0">
            <a:spAutoFit/>
          </a:bodyPr>
          <a:lstStyle/>
          <a:p>
            <a:pPr algn="ctr">
              <a:lnSpc>
                <a:spcPts val="2300"/>
              </a:lnSpc>
            </a:pPr>
            <a:r>
              <a:rPr lang="es-ES" sz="2400" dirty="0">
                <a:solidFill>
                  <a:schemeClr val="bg1"/>
                </a:solidFill>
              </a:rPr>
              <a:t>10 Los días de nuestra edad son setenta años; y si en los más robustos son ochenta años, con todo, su fortaleza es molestia y trabajo, porque pronto pasan, y volamos. 12 Enséñanos de tal modo a contar nuestros días, que traigamos al corazón sabiduría.</a:t>
            </a:r>
          </a:p>
        </p:txBody>
      </p:sp>
      <p:sp>
        <p:nvSpPr>
          <p:cNvPr id="14" name="1 CuadroTexto">
            <a:extLst>
              <a:ext uri="{FF2B5EF4-FFF2-40B4-BE49-F238E27FC236}">
                <a16:creationId xmlns:a16="http://schemas.microsoft.com/office/drawing/2014/main" id="{F051BD74-0083-4512-800E-BA4C57D4D1CF}"/>
              </a:ext>
            </a:extLst>
          </p:cNvPr>
          <p:cNvSpPr txBox="1"/>
          <p:nvPr/>
        </p:nvSpPr>
        <p:spPr>
          <a:xfrm>
            <a:off x="755576" y="4963234"/>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15:17-19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03920508-B2CF-4323-A57D-3576237A3B67}"/>
              </a:ext>
            </a:extLst>
          </p:cNvPr>
          <p:cNvSpPr txBox="1"/>
          <p:nvPr/>
        </p:nvSpPr>
        <p:spPr>
          <a:xfrm>
            <a:off x="323528" y="5533730"/>
            <a:ext cx="8496944" cy="1279646"/>
          </a:xfrm>
          <a:prstGeom prst="rect">
            <a:avLst/>
          </a:prstGeom>
          <a:noFill/>
        </p:spPr>
        <p:txBody>
          <a:bodyPr wrap="square" rtlCol="0">
            <a:spAutoFit/>
          </a:bodyPr>
          <a:lstStyle/>
          <a:p>
            <a:pPr algn="ctr">
              <a:lnSpc>
                <a:spcPts val="2300"/>
              </a:lnSpc>
            </a:pPr>
            <a:r>
              <a:rPr lang="es-ES" sz="2400" dirty="0">
                <a:solidFill>
                  <a:srgbClr val="FFFF00"/>
                </a:solidFill>
              </a:rPr>
              <a:t>Y si Cristo no resucitó, vuestra fe es vana; </a:t>
            </a:r>
            <a:r>
              <a:rPr lang="es-ES" sz="2400" dirty="0">
                <a:solidFill>
                  <a:srgbClr val="00B0F0"/>
                </a:solidFill>
              </a:rPr>
              <a:t>aún estáis en vuestros pecados.</a:t>
            </a:r>
            <a:r>
              <a:rPr lang="es-ES" sz="2400" dirty="0">
                <a:solidFill>
                  <a:schemeClr val="bg1"/>
                </a:solidFill>
              </a:rPr>
              <a:t> </a:t>
            </a:r>
            <a:r>
              <a:rPr lang="es-ES" sz="2400" u="sng" dirty="0">
                <a:solidFill>
                  <a:schemeClr val="bg1"/>
                </a:solidFill>
              </a:rPr>
              <a:t>Entonces también los que durmieron en Cristo perecieron.</a:t>
            </a:r>
            <a:r>
              <a:rPr lang="es-ES" sz="2400" dirty="0">
                <a:solidFill>
                  <a:schemeClr val="bg1"/>
                </a:solidFill>
              </a:rPr>
              <a:t> </a:t>
            </a:r>
            <a:r>
              <a:rPr lang="es-ES" sz="2400" dirty="0">
                <a:solidFill>
                  <a:srgbClr val="FFFF00"/>
                </a:solidFill>
              </a:rPr>
              <a:t>Si en esta vida solamente esperamos en Cristo, somos los más dignos de conmiseración de todos los hombres. </a:t>
            </a:r>
          </a:p>
        </p:txBody>
      </p:sp>
    </p:spTree>
    <p:extLst>
      <p:ext uri="{BB962C8B-B14F-4D97-AF65-F5344CB8AC3E}">
        <p14:creationId xmlns:p14="http://schemas.microsoft.com/office/powerpoint/2010/main" val="5521085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1Juan 5:11,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35003"/>
            <a:ext cx="8820472" cy="984693"/>
          </a:xfrm>
          <a:prstGeom prst="rect">
            <a:avLst/>
          </a:prstGeom>
          <a:noFill/>
        </p:spPr>
        <p:txBody>
          <a:bodyPr wrap="square" rtlCol="0">
            <a:spAutoFit/>
          </a:bodyPr>
          <a:lstStyle/>
          <a:p>
            <a:pPr algn="ctr">
              <a:lnSpc>
                <a:spcPts val="2300"/>
              </a:lnSpc>
            </a:pPr>
            <a:r>
              <a:rPr lang="es-ES" sz="2400" dirty="0">
                <a:solidFill>
                  <a:srgbClr val="FFFF00"/>
                </a:solidFill>
              </a:rPr>
              <a:t>Y este es el testimonio: que Dios nos ha dado vida eterna; y esta vida está en su Hijo. </a:t>
            </a:r>
            <a:r>
              <a:rPr lang="es-ES" sz="2400" u="sng" dirty="0">
                <a:solidFill>
                  <a:schemeClr val="bg1"/>
                </a:solidFill>
              </a:rPr>
              <a:t>El que tiene al Hijo, tiene la vida</a:t>
            </a:r>
            <a:r>
              <a:rPr lang="es-ES" sz="2400" dirty="0">
                <a:solidFill>
                  <a:srgbClr val="00B0F0"/>
                </a:solidFill>
              </a:rPr>
              <a:t>; el que no tiene al Hijo de Dios no tiene la vida.</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6" name="1 CuadroTexto">
            <a:extLst>
              <a:ext uri="{FF2B5EF4-FFF2-40B4-BE49-F238E27FC236}">
                <a16:creationId xmlns:a16="http://schemas.microsoft.com/office/drawing/2014/main" id="{B7E5F3F6-D6EB-434F-AA14-4F88DDC583EA}"/>
              </a:ext>
            </a:extLst>
          </p:cNvPr>
          <p:cNvSpPr txBox="1"/>
          <p:nvPr/>
        </p:nvSpPr>
        <p:spPr>
          <a:xfrm>
            <a:off x="5076056" y="1268760"/>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15:32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1C27E7CB-885F-4E68-9D14-2D7D663550CF}"/>
              </a:ext>
            </a:extLst>
          </p:cNvPr>
          <p:cNvSpPr txBox="1"/>
          <p:nvPr/>
        </p:nvSpPr>
        <p:spPr>
          <a:xfrm>
            <a:off x="4895528" y="1796235"/>
            <a:ext cx="4212976" cy="1574598"/>
          </a:xfrm>
          <a:prstGeom prst="rect">
            <a:avLst/>
          </a:prstGeom>
          <a:noFill/>
        </p:spPr>
        <p:txBody>
          <a:bodyPr wrap="square" rtlCol="0">
            <a:spAutoFit/>
          </a:bodyPr>
          <a:lstStyle/>
          <a:p>
            <a:pPr algn="ctr">
              <a:lnSpc>
                <a:spcPts val="2300"/>
              </a:lnSpc>
            </a:pPr>
            <a:r>
              <a:rPr lang="es-ES" sz="2400" dirty="0">
                <a:solidFill>
                  <a:schemeClr val="bg1"/>
                </a:solidFill>
              </a:rPr>
              <a:t>Si como hombre batallé en </a:t>
            </a:r>
            <a:r>
              <a:rPr lang="es-ES" sz="2400" dirty="0" err="1">
                <a:solidFill>
                  <a:schemeClr val="bg1"/>
                </a:solidFill>
              </a:rPr>
              <a:t>Efeso</a:t>
            </a:r>
            <a:r>
              <a:rPr lang="es-ES" sz="2400" dirty="0">
                <a:solidFill>
                  <a:schemeClr val="bg1"/>
                </a:solidFill>
              </a:rPr>
              <a:t> contra fieras, ¿qué me aprovecha? </a:t>
            </a:r>
            <a:r>
              <a:rPr lang="es-ES" sz="2400" dirty="0">
                <a:solidFill>
                  <a:srgbClr val="FFFF00"/>
                </a:solidFill>
              </a:rPr>
              <a:t>Si los muertos no resucitan,</a:t>
            </a:r>
            <a:r>
              <a:rPr lang="es-ES" sz="2400" dirty="0">
                <a:solidFill>
                  <a:schemeClr val="bg1"/>
                </a:solidFill>
              </a:rPr>
              <a:t> </a:t>
            </a:r>
            <a:r>
              <a:rPr lang="es-ES" sz="2400" dirty="0">
                <a:solidFill>
                  <a:srgbClr val="00B0F0"/>
                </a:solidFill>
              </a:rPr>
              <a:t>comamos y bebamos, porque mañana moriremos.</a:t>
            </a:r>
          </a:p>
        </p:txBody>
      </p:sp>
      <p:sp>
        <p:nvSpPr>
          <p:cNvPr id="11" name="1 CuadroTexto">
            <a:extLst>
              <a:ext uri="{FF2B5EF4-FFF2-40B4-BE49-F238E27FC236}">
                <a16:creationId xmlns:a16="http://schemas.microsoft.com/office/drawing/2014/main" id="{D554C33B-FD38-4D27-9A9E-1D7574D25CBB}"/>
              </a:ext>
            </a:extLst>
          </p:cNvPr>
          <p:cNvSpPr txBox="1"/>
          <p:nvPr/>
        </p:nvSpPr>
        <p:spPr>
          <a:xfrm>
            <a:off x="467544" y="1340768"/>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90:10,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2E05130B-AFDB-4E2E-A050-D3B4BC59D522}"/>
              </a:ext>
            </a:extLst>
          </p:cNvPr>
          <p:cNvSpPr txBox="1"/>
          <p:nvPr/>
        </p:nvSpPr>
        <p:spPr>
          <a:xfrm>
            <a:off x="0" y="1833640"/>
            <a:ext cx="4572000" cy="2459456"/>
          </a:xfrm>
          <a:prstGeom prst="rect">
            <a:avLst/>
          </a:prstGeom>
          <a:noFill/>
        </p:spPr>
        <p:txBody>
          <a:bodyPr wrap="square" rtlCol="0">
            <a:spAutoFit/>
          </a:bodyPr>
          <a:lstStyle/>
          <a:p>
            <a:pPr algn="ctr">
              <a:lnSpc>
                <a:spcPts val="2300"/>
              </a:lnSpc>
            </a:pPr>
            <a:r>
              <a:rPr lang="es-ES" sz="2400" dirty="0">
                <a:solidFill>
                  <a:schemeClr val="bg1"/>
                </a:solidFill>
              </a:rPr>
              <a:t>10 </a:t>
            </a:r>
            <a:r>
              <a:rPr lang="es-ES" sz="2400" dirty="0">
                <a:solidFill>
                  <a:srgbClr val="FFFF00"/>
                </a:solidFill>
              </a:rPr>
              <a:t>Los días de nuestra edad son setenta años; </a:t>
            </a:r>
            <a:r>
              <a:rPr lang="es-ES" sz="2400" dirty="0">
                <a:solidFill>
                  <a:schemeClr val="bg1"/>
                </a:solidFill>
              </a:rPr>
              <a:t>y si en los más robustos son ochenta años, con todo, su fortaleza es molestia y trabajo, porque pronto pasan, y volamos. 12 Enséñanos de tal modo a contar nuestros días, que traigamos al corazón sabiduría.</a:t>
            </a:r>
          </a:p>
        </p:txBody>
      </p:sp>
      <p:sp>
        <p:nvSpPr>
          <p:cNvPr id="14" name="1 CuadroTexto">
            <a:extLst>
              <a:ext uri="{FF2B5EF4-FFF2-40B4-BE49-F238E27FC236}">
                <a16:creationId xmlns:a16="http://schemas.microsoft.com/office/drawing/2014/main" id="{F051BD74-0083-4512-800E-BA4C57D4D1CF}"/>
              </a:ext>
            </a:extLst>
          </p:cNvPr>
          <p:cNvSpPr txBox="1"/>
          <p:nvPr/>
        </p:nvSpPr>
        <p:spPr>
          <a:xfrm>
            <a:off x="755576" y="4963234"/>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15:17-19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03920508-B2CF-4323-A57D-3576237A3B67}"/>
              </a:ext>
            </a:extLst>
          </p:cNvPr>
          <p:cNvSpPr txBox="1"/>
          <p:nvPr/>
        </p:nvSpPr>
        <p:spPr>
          <a:xfrm>
            <a:off x="323528" y="5533730"/>
            <a:ext cx="8496944" cy="1279646"/>
          </a:xfrm>
          <a:prstGeom prst="rect">
            <a:avLst/>
          </a:prstGeom>
          <a:noFill/>
        </p:spPr>
        <p:txBody>
          <a:bodyPr wrap="square" rtlCol="0">
            <a:spAutoFit/>
          </a:bodyPr>
          <a:lstStyle/>
          <a:p>
            <a:pPr algn="ctr">
              <a:lnSpc>
                <a:spcPts val="2300"/>
              </a:lnSpc>
            </a:pPr>
            <a:r>
              <a:rPr lang="es-ES" sz="2400" dirty="0">
                <a:solidFill>
                  <a:srgbClr val="FFFF00"/>
                </a:solidFill>
              </a:rPr>
              <a:t>Y si Cristo no resucitó, vuestra fe es vana; </a:t>
            </a:r>
            <a:r>
              <a:rPr lang="es-ES" sz="2400" dirty="0">
                <a:solidFill>
                  <a:srgbClr val="00B0F0"/>
                </a:solidFill>
              </a:rPr>
              <a:t>aún estáis en vuestros pecados.</a:t>
            </a:r>
            <a:r>
              <a:rPr lang="es-ES" sz="2400" dirty="0">
                <a:solidFill>
                  <a:schemeClr val="bg1"/>
                </a:solidFill>
              </a:rPr>
              <a:t> </a:t>
            </a:r>
            <a:r>
              <a:rPr lang="es-ES" sz="2400" u="sng" dirty="0">
                <a:solidFill>
                  <a:schemeClr val="bg1"/>
                </a:solidFill>
              </a:rPr>
              <a:t>Entonces también los que durmieron en Cristo perecieron.</a:t>
            </a:r>
            <a:r>
              <a:rPr lang="es-ES" sz="2400" dirty="0">
                <a:solidFill>
                  <a:schemeClr val="bg1"/>
                </a:solidFill>
              </a:rPr>
              <a:t> </a:t>
            </a:r>
            <a:r>
              <a:rPr lang="es-ES" sz="2400" dirty="0">
                <a:solidFill>
                  <a:srgbClr val="FFFF00"/>
                </a:solidFill>
              </a:rPr>
              <a:t>Si en esta vida solamente esperamos en Cristo, somos los más dignos de conmiseración de todos los hombres. </a:t>
            </a:r>
          </a:p>
        </p:txBody>
      </p:sp>
    </p:spTree>
    <p:extLst>
      <p:ext uri="{BB962C8B-B14F-4D97-AF65-F5344CB8AC3E}">
        <p14:creationId xmlns:p14="http://schemas.microsoft.com/office/powerpoint/2010/main" val="3276549022"/>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1Juan 5:11,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35003"/>
            <a:ext cx="8820472" cy="984693"/>
          </a:xfrm>
          <a:prstGeom prst="rect">
            <a:avLst/>
          </a:prstGeom>
          <a:noFill/>
        </p:spPr>
        <p:txBody>
          <a:bodyPr wrap="square" rtlCol="0">
            <a:spAutoFit/>
          </a:bodyPr>
          <a:lstStyle/>
          <a:p>
            <a:pPr algn="ctr">
              <a:lnSpc>
                <a:spcPts val="2300"/>
              </a:lnSpc>
            </a:pPr>
            <a:r>
              <a:rPr lang="es-ES" sz="2400" dirty="0">
                <a:solidFill>
                  <a:srgbClr val="FFFF00"/>
                </a:solidFill>
              </a:rPr>
              <a:t>Y este es el testimonio: que Dios nos ha dado vida eterna; y esta vida está en su Hijo. </a:t>
            </a:r>
            <a:r>
              <a:rPr lang="es-ES" sz="2400" u="sng" dirty="0">
                <a:solidFill>
                  <a:schemeClr val="bg1"/>
                </a:solidFill>
              </a:rPr>
              <a:t>El que tiene al Hijo, tiene la vida</a:t>
            </a:r>
            <a:r>
              <a:rPr lang="es-ES" sz="2400" dirty="0">
                <a:solidFill>
                  <a:srgbClr val="00B0F0"/>
                </a:solidFill>
              </a:rPr>
              <a:t>; el que no tiene al Hijo de Dios no tiene la vida.</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6" name="1 CuadroTexto">
            <a:extLst>
              <a:ext uri="{FF2B5EF4-FFF2-40B4-BE49-F238E27FC236}">
                <a16:creationId xmlns:a16="http://schemas.microsoft.com/office/drawing/2014/main" id="{B7E5F3F6-D6EB-434F-AA14-4F88DDC583EA}"/>
              </a:ext>
            </a:extLst>
          </p:cNvPr>
          <p:cNvSpPr txBox="1"/>
          <p:nvPr/>
        </p:nvSpPr>
        <p:spPr>
          <a:xfrm>
            <a:off x="5076056" y="1268760"/>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15:32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1C27E7CB-885F-4E68-9D14-2D7D663550CF}"/>
              </a:ext>
            </a:extLst>
          </p:cNvPr>
          <p:cNvSpPr txBox="1"/>
          <p:nvPr/>
        </p:nvSpPr>
        <p:spPr>
          <a:xfrm>
            <a:off x="4895528" y="1796235"/>
            <a:ext cx="4212976" cy="1574598"/>
          </a:xfrm>
          <a:prstGeom prst="rect">
            <a:avLst/>
          </a:prstGeom>
          <a:noFill/>
        </p:spPr>
        <p:txBody>
          <a:bodyPr wrap="square" rtlCol="0">
            <a:spAutoFit/>
          </a:bodyPr>
          <a:lstStyle/>
          <a:p>
            <a:pPr algn="ctr">
              <a:lnSpc>
                <a:spcPts val="2300"/>
              </a:lnSpc>
            </a:pPr>
            <a:r>
              <a:rPr lang="es-ES" sz="2400" dirty="0">
                <a:solidFill>
                  <a:schemeClr val="bg1"/>
                </a:solidFill>
              </a:rPr>
              <a:t>Si como hombre batallé en </a:t>
            </a:r>
            <a:r>
              <a:rPr lang="es-ES" sz="2400" dirty="0" err="1">
                <a:solidFill>
                  <a:schemeClr val="bg1"/>
                </a:solidFill>
              </a:rPr>
              <a:t>Efeso</a:t>
            </a:r>
            <a:r>
              <a:rPr lang="es-ES" sz="2400" dirty="0">
                <a:solidFill>
                  <a:schemeClr val="bg1"/>
                </a:solidFill>
              </a:rPr>
              <a:t> contra fieras, ¿qué me aprovecha? </a:t>
            </a:r>
            <a:r>
              <a:rPr lang="es-ES" sz="2400" dirty="0">
                <a:solidFill>
                  <a:srgbClr val="FFFF00"/>
                </a:solidFill>
              </a:rPr>
              <a:t>Si los muertos no resucitan,</a:t>
            </a:r>
            <a:r>
              <a:rPr lang="es-ES" sz="2400" dirty="0">
                <a:solidFill>
                  <a:schemeClr val="bg1"/>
                </a:solidFill>
              </a:rPr>
              <a:t> </a:t>
            </a:r>
            <a:r>
              <a:rPr lang="es-ES" sz="2400" dirty="0">
                <a:solidFill>
                  <a:srgbClr val="00B0F0"/>
                </a:solidFill>
              </a:rPr>
              <a:t>comamos y bebamos, porque mañana moriremos.</a:t>
            </a:r>
          </a:p>
        </p:txBody>
      </p:sp>
      <p:sp>
        <p:nvSpPr>
          <p:cNvPr id="11" name="1 CuadroTexto">
            <a:extLst>
              <a:ext uri="{FF2B5EF4-FFF2-40B4-BE49-F238E27FC236}">
                <a16:creationId xmlns:a16="http://schemas.microsoft.com/office/drawing/2014/main" id="{D554C33B-FD38-4D27-9A9E-1D7574D25CBB}"/>
              </a:ext>
            </a:extLst>
          </p:cNvPr>
          <p:cNvSpPr txBox="1"/>
          <p:nvPr/>
        </p:nvSpPr>
        <p:spPr>
          <a:xfrm>
            <a:off x="467544" y="1340768"/>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90:10,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2E05130B-AFDB-4E2E-A050-D3B4BC59D522}"/>
              </a:ext>
            </a:extLst>
          </p:cNvPr>
          <p:cNvSpPr txBox="1"/>
          <p:nvPr/>
        </p:nvSpPr>
        <p:spPr>
          <a:xfrm>
            <a:off x="0" y="1833640"/>
            <a:ext cx="4572000" cy="2459456"/>
          </a:xfrm>
          <a:prstGeom prst="rect">
            <a:avLst/>
          </a:prstGeom>
          <a:noFill/>
        </p:spPr>
        <p:txBody>
          <a:bodyPr wrap="square" rtlCol="0">
            <a:spAutoFit/>
          </a:bodyPr>
          <a:lstStyle/>
          <a:p>
            <a:pPr algn="ctr">
              <a:lnSpc>
                <a:spcPts val="2300"/>
              </a:lnSpc>
            </a:pPr>
            <a:r>
              <a:rPr lang="es-ES" sz="2400" dirty="0">
                <a:solidFill>
                  <a:schemeClr val="bg1"/>
                </a:solidFill>
              </a:rPr>
              <a:t>10 </a:t>
            </a:r>
            <a:r>
              <a:rPr lang="es-ES" sz="2400" dirty="0">
                <a:solidFill>
                  <a:srgbClr val="FFFF00"/>
                </a:solidFill>
              </a:rPr>
              <a:t>Los días de nuestra edad son setenta años; </a:t>
            </a:r>
            <a:r>
              <a:rPr lang="es-ES" sz="2400" dirty="0">
                <a:solidFill>
                  <a:srgbClr val="00B0F0"/>
                </a:solidFill>
              </a:rPr>
              <a:t>y si en los más robustos son ochenta años, con todo, su fortaleza es molestia y trabajo, porque pronto pasan, y volamos. </a:t>
            </a:r>
            <a:r>
              <a:rPr lang="es-ES" sz="2400" dirty="0">
                <a:solidFill>
                  <a:schemeClr val="bg1"/>
                </a:solidFill>
              </a:rPr>
              <a:t>12 Enséñanos de tal modo a contar nuestros días, que traigamos al corazón sabiduría.</a:t>
            </a:r>
          </a:p>
        </p:txBody>
      </p:sp>
      <p:sp>
        <p:nvSpPr>
          <p:cNvPr id="14" name="1 CuadroTexto">
            <a:extLst>
              <a:ext uri="{FF2B5EF4-FFF2-40B4-BE49-F238E27FC236}">
                <a16:creationId xmlns:a16="http://schemas.microsoft.com/office/drawing/2014/main" id="{F051BD74-0083-4512-800E-BA4C57D4D1CF}"/>
              </a:ext>
            </a:extLst>
          </p:cNvPr>
          <p:cNvSpPr txBox="1"/>
          <p:nvPr/>
        </p:nvSpPr>
        <p:spPr>
          <a:xfrm>
            <a:off x="755576" y="4963234"/>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15:17-19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03920508-B2CF-4323-A57D-3576237A3B67}"/>
              </a:ext>
            </a:extLst>
          </p:cNvPr>
          <p:cNvSpPr txBox="1"/>
          <p:nvPr/>
        </p:nvSpPr>
        <p:spPr>
          <a:xfrm>
            <a:off x="323528" y="5533730"/>
            <a:ext cx="8496944" cy="1279646"/>
          </a:xfrm>
          <a:prstGeom prst="rect">
            <a:avLst/>
          </a:prstGeom>
          <a:noFill/>
        </p:spPr>
        <p:txBody>
          <a:bodyPr wrap="square" rtlCol="0">
            <a:spAutoFit/>
          </a:bodyPr>
          <a:lstStyle/>
          <a:p>
            <a:pPr algn="ctr">
              <a:lnSpc>
                <a:spcPts val="2300"/>
              </a:lnSpc>
            </a:pPr>
            <a:r>
              <a:rPr lang="es-ES" sz="2400" dirty="0">
                <a:solidFill>
                  <a:srgbClr val="FFFF00"/>
                </a:solidFill>
              </a:rPr>
              <a:t>Y si Cristo no resucitó, vuestra fe es vana; </a:t>
            </a:r>
            <a:r>
              <a:rPr lang="es-ES" sz="2400" dirty="0">
                <a:solidFill>
                  <a:srgbClr val="00B0F0"/>
                </a:solidFill>
              </a:rPr>
              <a:t>aún estáis en vuestros pecados.</a:t>
            </a:r>
            <a:r>
              <a:rPr lang="es-ES" sz="2400" dirty="0">
                <a:solidFill>
                  <a:schemeClr val="bg1"/>
                </a:solidFill>
              </a:rPr>
              <a:t> </a:t>
            </a:r>
            <a:r>
              <a:rPr lang="es-ES" sz="2400" u="sng" dirty="0">
                <a:solidFill>
                  <a:schemeClr val="bg1"/>
                </a:solidFill>
              </a:rPr>
              <a:t>Entonces también los que durmieron en Cristo perecieron.</a:t>
            </a:r>
            <a:r>
              <a:rPr lang="es-ES" sz="2400" dirty="0">
                <a:solidFill>
                  <a:schemeClr val="bg1"/>
                </a:solidFill>
              </a:rPr>
              <a:t> </a:t>
            </a:r>
            <a:r>
              <a:rPr lang="es-ES" sz="2400" dirty="0">
                <a:solidFill>
                  <a:srgbClr val="FFFF00"/>
                </a:solidFill>
              </a:rPr>
              <a:t>Si en esta vida solamente esperamos en Cristo, somos los más dignos de conmiseración de todos los hombres. </a:t>
            </a:r>
          </a:p>
        </p:txBody>
      </p:sp>
    </p:spTree>
    <p:extLst>
      <p:ext uri="{BB962C8B-B14F-4D97-AF65-F5344CB8AC3E}">
        <p14:creationId xmlns:p14="http://schemas.microsoft.com/office/powerpoint/2010/main" val="1681219643"/>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1Juan 5:11,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35003"/>
            <a:ext cx="8820472" cy="984693"/>
          </a:xfrm>
          <a:prstGeom prst="rect">
            <a:avLst/>
          </a:prstGeom>
          <a:noFill/>
        </p:spPr>
        <p:txBody>
          <a:bodyPr wrap="square" rtlCol="0">
            <a:spAutoFit/>
          </a:bodyPr>
          <a:lstStyle/>
          <a:p>
            <a:pPr algn="ctr">
              <a:lnSpc>
                <a:spcPts val="2300"/>
              </a:lnSpc>
            </a:pPr>
            <a:r>
              <a:rPr lang="es-ES" sz="2400" dirty="0">
                <a:solidFill>
                  <a:srgbClr val="FFFF00"/>
                </a:solidFill>
              </a:rPr>
              <a:t>Y este es el testimonio: que Dios nos ha dado vida eterna; y esta vida está en su Hijo. </a:t>
            </a:r>
            <a:r>
              <a:rPr lang="es-ES" sz="2400" u="sng" dirty="0">
                <a:solidFill>
                  <a:schemeClr val="bg1"/>
                </a:solidFill>
              </a:rPr>
              <a:t>El que tiene al Hijo, tiene la vida</a:t>
            </a:r>
            <a:r>
              <a:rPr lang="es-ES" sz="2400" dirty="0">
                <a:solidFill>
                  <a:srgbClr val="00B0F0"/>
                </a:solidFill>
              </a:rPr>
              <a:t>; el que no tiene al Hijo de Dios no tiene la vida.</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6" name="1 CuadroTexto">
            <a:extLst>
              <a:ext uri="{FF2B5EF4-FFF2-40B4-BE49-F238E27FC236}">
                <a16:creationId xmlns:a16="http://schemas.microsoft.com/office/drawing/2014/main" id="{B7E5F3F6-D6EB-434F-AA14-4F88DDC583EA}"/>
              </a:ext>
            </a:extLst>
          </p:cNvPr>
          <p:cNvSpPr txBox="1"/>
          <p:nvPr/>
        </p:nvSpPr>
        <p:spPr>
          <a:xfrm>
            <a:off x="5076056" y="1268760"/>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15:32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1C27E7CB-885F-4E68-9D14-2D7D663550CF}"/>
              </a:ext>
            </a:extLst>
          </p:cNvPr>
          <p:cNvSpPr txBox="1"/>
          <p:nvPr/>
        </p:nvSpPr>
        <p:spPr>
          <a:xfrm>
            <a:off x="4895528" y="1796235"/>
            <a:ext cx="4212976" cy="1574598"/>
          </a:xfrm>
          <a:prstGeom prst="rect">
            <a:avLst/>
          </a:prstGeom>
          <a:noFill/>
        </p:spPr>
        <p:txBody>
          <a:bodyPr wrap="square" rtlCol="0">
            <a:spAutoFit/>
          </a:bodyPr>
          <a:lstStyle/>
          <a:p>
            <a:pPr algn="ctr">
              <a:lnSpc>
                <a:spcPts val="2300"/>
              </a:lnSpc>
            </a:pPr>
            <a:r>
              <a:rPr lang="es-ES" sz="2400" dirty="0">
                <a:solidFill>
                  <a:schemeClr val="bg1"/>
                </a:solidFill>
              </a:rPr>
              <a:t>Si como hombre batallé en </a:t>
            </a:r>
            <a:r>
              <a:rPr lang="es-ES" sz="2400" dirty="0" err="1">
                <a:solidFill>
                  <a:schemeClr val="bg1"/>
                </a:solidFill>
              </a:rPr>
              <a:t>Efeso</a:t>
            </a:r>
            <a:r>
              <a:rPr lang="es-ES" sz="2400" dirty="0">
                <a:solidFill>
                  <a:schemeClr val="bg1"/>
                </a:solidFill>
              </a:rPr>
              <a:t> contra fieras, ¿qué me aprovecha? </a:t>
            </a:r>
            <a:r>
              <a:rPr lang="es-ES" sz="2400" dirty="0">
                <a:solidFill>
                  <a:srgbClr val="FFFF00"/>
                </a:solidFill>
              </a:rPr>
              <a:t>Si los muertos no resucitan,</a:t>
            </a:r>
            <a:r>
              <a:rPr lang="es-ES" sz="2400" dirty="0">
                <a:solidFill>
                  <a:schemeClr val="bg1"/>
                </a:solidFill>
              </a:rPr>
              <a:t> </a:t>
            </a:r>
            <a:r>
              <a:rPr lang="es-ES" sz="2400" dirty="0">
                <a:solidFill>
                  <a:srgbClr val="00B0F0"/>
                </a:solidFill>
              </a:rPr>
              <a:t>comamos y bebamos, porque mañana moriremos.</a:t>
            </a:r>
          </a:p>
        </p:txBody>
      </p:sp>
      <p:sp>
        <p:nvSpPr>
          <p:cNvPr id="11" name="1 CuadroTexto">
            <a:extLst>
              <a:ext uri="{FF2B5EF4-FFF2-40B4-BE49-F238E27FC236}">
                <a16:creationId xmlns:a16="http://schemas.microsoft.com/office/drawing/2014/main" id="{D554C33B-FD38-4D27-9A9E-1D7574D25CBB}"/>
              </a:ext>
            </a:extLst>
          </p:cNvPr>
          <p:cNvSpPr txBox="1"/>
          <p:nvPr/>
        </p:nvSpPr>
        <p:spPr>
          <a:xfrm>
            <a:off x="467544" y="1340768"/>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90:10,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2E05130B-AFDB-4E2E-A050-D3B4BC59D522}"/>
              </a:ext>
            </a:extLst>
          </p:cNvPr>
          <p:cNvSpPr txBox="1"/>
          <p:nvPr/>
        </p:nvSpPr>
        <p:spPr>
          <a:xfrm>
            <a:off x="0" y="1833640"/>
            <a:ext cx="4572000" cy="2459456"/>
          </a:xfrm>
          <a:prstGeom prst="rect">
            <a:avLst/>
          </a:prstGeom>
          <a:noFill/>
        </p:spPr>
        <p:txBody>
          <a:bodyPr wrap="square" rtlCol="0">
            <a:spAutoFit/>
          </a:bodyPr>
          <a:lstStyle/>
          <a:p>
            <a:pPr algn="ctr">
              <a:lnSpc>
                <a:spcPts val="2300"/>
              </a:lnSpc>
            </a:pPr>
            <a:r>
              <a:rPr lang="es-ES" sz="2400" dirty="0">
                <a:solidFill>
                  <a:schemeClr val="bg1"/>
                </a:solidFill>
              </a:rPr>
              <a:t>10 </a:t>
            </a:r>
            <a:r>
              <a:rPr lang="es-ES" sz="2400" dirty="0">
                <a:solidFill>
                  <a:srgbClr val="FFFF00"/>
                </a:solidFill>
              </a:rPr>
              <a:t>Los días de nuestra edad son setenta años; </a:t>
            </a:r>
            <a:r>
              <a:rPr lang="es-ES" sz="2400" dirty="0">
                <a:solidFill>
                  <a:srgbClr val="00B0F0"/>
                </a:solidFill>
              </a:rPr>
              <a:t>y si en los más robustos son ochenta años, con todo, su fortaleza es molestia y trabajo, porque pronto pasan, y volamos. </a:t>
            </a:r>
            <a:r>
              <a:rPr lang="es-ES" sz="2400" dirty="0">
                <a:solidFill>
                  <a:schemeClr val="bg1"/>
                </a:solidFill>
              </a:rPr>
              <a:t>12 </a:t>
            </a:r>
            <a:r>
              <a:rPr lang="es-ES" sz="2400" dirty="0">
                <a:solidFill>
                  <a:srgbClr val="FFFF00"/>
                </a:solidFill>
              </a:rPr>
              <a:t>Enséñanos de tal modo a contar nuestros días, que traigamos al corazón sabiduría.</a:t>
            </a:r>
          </a:p>
        </p:txBody>
      </p:sp>
      <p:sp>
        <p:nvSpPr>
          <p:cNvPr id="14" name="1 CuadroTexto">
            <a:extLst>
              <a:ext uri="{FF2B5EF4-FFF2-40B4-BE49-F238E27FC236}">
                <a16:creationId xmlns:a16="http://schemas.microsoft.com/office/drawing/2014/main" id="{F051BD74-0083-4512-800E-BA4C57D4D1CF}"/>
              </a:ext>
            </a:extLst>
          </p:cNvPr>
          <p:cNvSpPr txBox="1"/>
          <p:nvPr/>
        </p:nvSpPr>
        <p:spPr>
          <a:xfrm>
            <a:off x="755576" y="4963234"/>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15:17-19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03920508-B2CF-4323-A57D-3576237A3B67}"/>
              </a:ext>
            </a:extLst>
          </p:cNvPr>
          <p:cNvSpPr txBox="1"/>
          <p:nvPr/>
        </p:nvSpPr>
        <p:spPr>
          <a:xfrm>
            <a:off x="323528" y="5533730"/>
            <a:ext cx="8496944" cy="1279646"/>
          </a:xfrm>
          <a:prstGeom prst="rect">
            <a:avLst/>
          </a:prstGeom>
          <a:noFill/>
        </p:spPr>
        <p:txBody>
          <a:bodyPr wrap="square" rtlCol="0">
            <a:spAutoFit/>
          </a:bodyPr>
          <a:lstStyle/>
          <a:p>
            <a:pPr algn="ctr">
              <a:lnSpc>
                <a:spcPts val="2300"/>
              </a:lnSpc>
            </a:pPr>
            <a:r>
              <a:rPr lang="es-ES" sz="2400" dirty="0">
                <a:solidFill>
                  <a:srgbClr val="FFFF00"/>
                </a:solidFill>
              </a:rPr>
              <a:t>Y si Cristo no resucitó, vuestra fe es vana; </a:t>
            </a:r>
            <a:r>
              <a:rPr lang="es-ES" sz="2400" dirty="0">
                <a:solidFill>
                  <a:srgbClr val="00B0F0"/>
                </a:solidFill>
              </a:rPr>
              <a:t>aún estáis en vuestros pecados.</a:t>
            </a:r>
            <a:r>
              <a:rPr lang="es-ES" sz="2400" dirty="0">
                <a:solidFill>
                  <a:schemeClr val="bg1"/>
                </a:solidFill>
              </a:rPr>
              <a:t> </a:t>
            </a:r>
            <a:r>
              <a:rPr lang="es-ES" sz="2400" u="sng" dirty="0">
                <a:solidFill>
                  <a:schemeClr val="bg1"/>
                </a:solidFill>
              </a:rPr>
              <a:t>Entonces también los que durmieron en Cristo perecieron.</a:t>
            </a:r>
            <a:r>
              <a:rPr lang="es-ES" sz="2400" dirty="0">
                <a:solidFill>
                  <a:schemeClr val="bg1"/>
                </a:solidFill>
              </a:rPr>
              <a:t> </a:t>
            </a:r>
            <a:r>
              <a:rPr lang="es-ES" sz="2400" dirty="0">
                <a:solidFill>
                  <a:srgbClr val="FFFF00"/>
                </a:solidFill>
              </a:rPr>
              <a:t>Si en esta vida solamente esperamos en Cristo, somos los más dignos de conmiseración de todos los hombres. </a:t>
            </a:r>
          </a:p>
        </p:txBody>
      </p:sp>
    </p:spTree>
    <p:extLst>
      <p:ext uri="{BB962C8B-B14F-4D97-AF65-F5344CB8AC3E}">
        <p14:creationId xmlns:p14="http://schemas.microsoft.com/office/powerpoint/2010/main" val="3801516687"/>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1Juan 5:11,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35003"/>
            <a:ext cx="8820472" cy="984693"/>
          </a:xfrm>
          <a:prstGeom prst="rect">
            <a:avLst/>
          </a:prstGeom>
          <a:noFill/>
        </p:spPr>
        <p:txBody>
          <a:bodyPr wrap="square" rtlCol="0">
            <a:spAutoFit/>
          </a:bodyPr>
          <a:lstStyle/>
          <a:p>
            <a:pPr algn="ctr">
              <a:lnSpc>
                <a:spcPts val="2300"/>
              </a:lnSpc>
            </a:pPr>
            <a:r>
              <a:rPr lang="es-ES" sz="2400" dirty="0">
                <a:solidFill>
                  <a:srgbClr val="FFFF00"/>
                </a:solidFill>
              </a:rPr>
              <a:t>Y este es el testimonio: que Dios nos ha dado vida eterna; y esta vida está en su Hijo. </a:t>
            </a:r>
            <a:r>
              <a:rPr lang="es-ES" sz="2400" u="sng" dirty="0">
                <a:solidFill>
                  <a:schemeClr val="bg1"/>
                </a:solidFill>
              </a:rPr>
              <a:t>El que tiene al Hijo, tiene la vida</a:t>
            </a:r>
            <a:r>
              <a:rPr lang="es-ES" sz="2400" dirty="0">
                <a:solidFill>
                  <a:srgbClr val="00B0F0"/>
                </a:solidFill>
              </a:rPr>
              <a:t>; el que no tiene al Hijo de Dios no tiene la vida.</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6" name="1 CuadroTexto">
            <a:extLst>
              <a:ext uri="{FF2B5EF4-FFF2-40B4-BE49-F238E27FC236}">
                <a16:creationId xmlns:a16="http://schemas.microsoft.com/office/drawing/2014/main" id="{B7E5F3F6-D6EB-434F-AA14-4F88DDC583EA}"/>
              </a:ext>
            </a:extLst>
          </p:cNvPr>
          <p:cNvSpPr txBox="1"/>
          <p:nvPr/>
        </p:nvSpPr>
        <p:spPr>
          <a:xfrm>
            <a:off x="5076056" y="1268760"/>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15:32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1C27E7CB-885F-4E68-9D14-2D7D663550CF}"/>
              </a:ext>
            </a:extLst>
          </p:cNvPr>
          <p:cNvSpPr txBox="1"/>
          <p:nvPr/>
        </p:nvSpPr>
        <p:spPr>
          <a:xfrm>
            <a:off x="4895528" y="1796235"/>
            <a:ext cx="4212976" cy="1574598"/>
          </a:xfrm>
          <a:prstGeom prst="rect">
            <a:avLst/>
          </a:prstGeom>
          <a:noFill/>
        </p:spPr>
        <p:txBody>
          <a:bodyPr wrap="square" rtlCol="0">
            <a:spAutoFit/>
          </a:bodyPr>
          <a:lstStyle/>
          <a:p>
            <a:pPr algn="ctr">
              <a:lnSpc>
                <a:spcPts val="2300"/>
              </a:lnSpc>
            </a:pPr>
            <a:r>
              <a:rPr lang="es-ES" sz="2400" dirty="0">
                <a:solidFill>
                  <a:schemeClr val="bg1"/>
                </a:solidFill>
              </a:rPr>
              <a:t>Si como hombre batallé en </a:t>
            </a:r>
            <a:r>
              <a:rPr lang="es-ES" sz="2400" dirty="0" err="1">
                <a:solidFill>
                  <a:schemeClr val="bg1"/>
                </a:solidFill>
              </a:rPr>
              <a:t>Efeso</a:t>
            </a:r>
            <a:r>
              <a:rPr lang="es-ES" sz="2400" dirty="0">
                <a:solidFill>
                  <a:schemeClr val="bg1"/>
                </a:solidFill>
              </a:rPr>
              <a:t> contra fieras, ¿qué me aprovecha? </a:t>
            </a:r>
            <a:r>
              <a:rPr lang="es-ES" sz="2400" dirty="0">
                <a:solidFill>
                  <a:srgbClr val="FFFF00"/>
                </a:solidFill>
              </a:rPr>
              <a:t>Si los muertos no resucitan,</a:t>
            </a:r>
            <a:r>
              <a:rPr lang="es-ES" sz="2400" dirty="0">
                <a:solidFill>
                  <a:schemeClr val="bg1"/>
                </a:solidFill>
              </a:rPr>
              <a:t> </a:t>
            </a:r>
            <a:r>
              <a:rPr lang="es-ES" sz="2400" dirty="0">
                <a:solidFill>
                  <a:srgbClr val="00B0F0"/>
                </a:solidFill>
              </a:rPr>
              <a:t>comamos y bebamos, porque mañana moriremos.</a:t>
            </a:r>
          </a:p>
        </p:txBody>
      </p:sp>
      <p:sp>
        <p:nvSpPr>
          <p:cNvPr id="11" name="1 CuadroTexto">
            <a:extLst>
              <a:ext uri="{FF2B5EF4-FFF2-40B4-BE49-F238E27FC236}">
                <a16:creationId xmlns:a16="http://schemas.microsoft.com/office/drawing/2014/main" id="{D554C33B-FD38-4D27-9A9E-1D7574D25CBB}"/>
              </a:ext>
            </a:extLst>
          </p:cNvPr>
          <p:cNvSpPr txBox="1"/>
          <p:nvPr/>
        </p:nvSpPr>
        <p:spPr>
          <a:xfrm>
            <a:off x="467544" y="1340768"/>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90:10,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2E05130B-AFDB-4E2E-A050-D3B4BC59D522}"/>
              </a:ext>
            </a:extLst>
          </p:cNvPr>
          <p:cNvSpPr txBox="1"/>
          <p:nvPr/>
        </p:nvSpPr>
        <p:spPr>
          <a:xfrm>
            <a:off x="0" y="1833640"/>
            <a:ext cx="4572000" cy="2459456"/>
          </a:xfrm>
          <a:prstGeom prst="rect">
            <a:avLst/>
          </a:prstGeom>
          <a:noFill/>
        </p:spPr>
        <p:txBody>
          <a:bodyPr wrap="square" rtlCol="0">
            <a:spAutoFit/>
          </a:bodyPr>
          <a:lstStyle/>
          <a:p>
            <a:pPr algn="ctr">
              <a:lnSpc>
                <a:spcPts val="2300"/>
              </a:lnSpc>
            </a:pPr>
            <a:r>
              <a:rPr lang="es-ES" sz="2400" dirty="0">
                <a:solidFill>
                  <a:schemeClr val="bg1"/>
                </a:solidFill>
              </a:rPr>
              <a:t>10 </a:t>
            </a:r>
            <a:r>
              <a:rPr lang="es-ES" sz="2400" dirty="0">
                <a:solidFill>
                  <a:srgbClr val="FFFF00"/>
                </a:solidFill>
              </a:rPr>
              <a:t>Los días de nuestra edad son setenta años; </a:t>
            </a:r>
            <a:r>
              <a:rPr lang="es-ES" sz="2400" dirty="0">
                <a:solidFill>
                  <a:srgbClr val="00B0F0"/>
                </a:solidFill>
              </a:rPr>
              <a:t>y si en los más robustos son ochenta años, con todo, su fortaleza es molestia y trabajo, porque pronto pasan, y volamos. </a:t>
            </a:r>
            <a:r>
              <a:rPr lang="es-ES" sz="2400" dirty="0">
                <a:solidFill>
                  <a:schemeClr val="bg1"/>
                </a:solidFill>
              </a:rPr>
              <a:t>12 </a:t>
            </a:r>
            <a:r>
              <a:rPr lang="es-ES" sz="2400" dirty="0">
                <a:solidFill>
                  <a:srgbClr val="FFFF00"/>
                </a:solidFill>
              </a:rPr>
              <a:t>Enséñanos de tal modo a contar nuestros días, que traigamos al corazón sabiduría.</a:t>
            </a:r>
          </a:p>
        </p:txBody>
      </p:sp>
      <p:sp>
        <p:nvSpPr>
          <p:cNvPr id="14" name="1 CuadroTexto">
            <a:extLst>
              <a:ext uri="{FF2B5EF4-FFF2-40B4-BE49-F238E27FC236}">
                <a16:creationId xmlns:a16="http://schemas.microsoft.com/office/drawing/2014/main" id="{F051BD74-0083-4512-800E-BA4C57D4D1CF}"/>
              </a:ext>
            </a:extLst>
          </p:cNvPr>
          <p:cNvSpPr txBox="1"/>
          <p:nvPr/>
        </p:nvSpPr>
        <p:spPr>
          <a:xfrm>
            <a:off x="2627784" y="5328374"/>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15:20, 21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03920508-B2CF-4323-A57D-3576237A3B67}"/>
              </a:ext>
            </a:extLst>
          </p:cNvPr>
          <p:cNvSpPr txBox="1"/>
          <p:nvPr/>
        </p:nvSpPr>
        <p:spPr>
          <a:xfrm>
            <a:off x="216024" y="5828683"/>
            <a:ext cx="8748464" cy="984693"/>
          </a:xfrm>
          <a:prstGeom prst="rect">
            <a:avLst/>
          </a:prstGeom>
          <a:noFill/>
        </p:spPr>
        <p:txBody>
          <a:bodyPr wrap="square" rtlCol="0">
            <a:spAutoFit/>
          </a:bodyPr>
          <a:lstStyle/>
          <a:p>
            <a:pPr algn="ctr">
              <a:lnSpc>
                <a:spcPts val="2300"/>
              </a:lnSpc>
            </a:pPr>
            <a:r>
              <a:rPr lang="es-ES" sz="2400" dirty="0">
                <a:solidFill>
                  <a:schemeClr val="bg1"/>
                </a:solidFill>
              </a:rPr>
              <a:t>Mas ahora Cristo ha resucitado de los muertos; primicias de los que durmieron es hecho. Porque por cuanto la muerte entró por un hombre, también por un hombre la resurrección de los muertos. </a:t>
            </a:r>
          </a:p>
        </p:txBody>
      </p:sp>
    </p:spTree>
    <p:extLst>
      <p:ext uri="{BB962C8B-B14F-4D97-AF65-F5344CB8AC3E}">
        <p14:creationId xmlns:p14="http://schemas.microsoft.com/office/powerpoint/2010/main" val="10450843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1Juan 5:11,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35003"/>
            <a:ext cx="8820472" cy="984693"/>
          </a:xfrm>
          <a:prstGeom prst="rect">
            <a:avLst/>
          </a:prstGeom>
          <a:noFill/>
        </p:spPr>
        <p:txBody>
          <a:bodyPr wrap="square" rtlCol="0">
            <a:spAutoFit/>
          </a:bodyPr>
          <a:lstStyle/>
          <a:p>
            <a:pPr algn="ctr">
              <a:lnSpc>
                <a:spcPts val="2300"/>
              </a:lnSpc>
            </a:pPr>
            <a:r>
              <a:rPr lang="es-ES" sz="2400" dirty="0">
                <a:solidFill>
                  <a:srgbClr val="FFFF00"/>
                </a:solidFill>
              </a:rPr>
              <a:t>Y este es el testimonio: que Dios nos ha dado vida eterna; y esta vida está en su Hijo. </a:t>
            </a:r>
            <a:r>
              <a:rPr lang="es-ES" sz="2400" u="sng" dirty="0">
                <a:solidFill>
                  <a:schemeClr val="bg1"/>
                </a:solidFill>
              </a:rPr>
              <a:t>El que tiene al Hijo, tiene la vida</a:t>
            </a:r>
            <a:r>
              <a:rPr lang="es-ES" sz="2400" dirty="0">
                <a:solidFill>
                  <a:srgbClr val="00B0F0"/>
                </a:solidFill>
              </a:rPr>
              <a:t>; el que no tiene al Hijo de Dios no tiene la vida.</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6" name="1 CuadroTexto">
            <a:extLst>
              <a:ext uri="{FF2B5EF4-FFF2-40B4-BE49-F238E27FC236}">
                <a16:creationId xmlns:a16="http://schemas.microsoft.com/office/drawing/2014/main" id="{B7E5F3F6-D6EB-434F-AA14-4F88DDC583EA}"/>
              </a:ext>
            </a:extLst>
          </p:cNvPr>
          <p:cNvSpPr txBox="1"/>
          <p:nvPr/>
        </p:nvSpPr>
        <p:spPr>
          <a:xfrm>
            <a:off x="5076056" y="1268760"/>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15:32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1C27E7CB-885F-4E68-9D14-2D7D663550CF}"/>
              </a:ext>
            </a:extLst>
          </p:cNvPr>
          <p:cNvSpPr txBox="1"/>
          <p:nvPr/>
        </p:nvSpPr>
        <p:spPr>
          <a:xfrm>
            <a:off x="4895528" y="1796235"/>
            <a:ext cx="4212976" cy="1574598"/>
          </a:xfrm>
          <a:prstGeom prst="rect">
            <a:avLst/>
          </a:prstGeom>
          <a:noFill/>
        </p:spPr>
        <p:txBody>
          <a:bodyPr wrap="square" rtlCol="0">
            <a:spAutoFit/>
          </a:bodyPr>
          <a:lstStyle/>
          <a:p>
            <a:pPr algn="ctr">
              <a:lnSpc>
                <a:spcPts val="2300"/>
              </a:lnSpc>
            </a:pPr>
            <a:r>
              <a:rPr lang="es-ES" sz="2400" dirty="0">
                <a:solidFill>
                  <a:schemeClr val="bg1"/>
                </a:solidFill>
              </a:rPr>
              <a:t>Si como hombre batallé en </a:t>
            </a:r>
            <a:r>
              <a:rPr lang="es-ES" sz="2400" dirty="0" err="1">
                <a:solidFill>
                  <a:schemeClr val="bg1"/>
                </a:solidFill>
              </a:rPr>
              <a:t>Efeso</a:t>
            </a:r>
            <a:r>
              <a:rPr lang="es-ES" sz="2400" dirty="0">
                <a:solidFill>
                  <a:schemeClr val="bg1"/>
                </a:solidFill>
              </a:rPr>
              <a:t> contra fieras, ¿qué me aprovecha? </a:t>
            </a:r>
            <a:r>
              <a:rPr lang="es-ES" sz="2400" dirty="0">
                <a:solidFill>
                  <a:srgbClr val="FFFF00"/>
                </a:solidFill>
              </a:rPr>
              <a:t>Si los muertos no resucitan,</a:t>
            </a:r>
            <a:r>
              <a:rPr lang="es-ES" sz="2400" dirty="0">
                <a:solidFill>
                  <a:schemeClr val="bg1"/>
                </a:solidFill>
              </a:rPr>
              <a:t> </a:t>
            </a:r>
            <a:r>
              <a:rPr lang="es-ES" sz="2400" dirty="0">
                <a:solidFill>
                  <a:srgbClr val="00B0F0"/>
                </a:solidFill>
              </a:rPr>
              <a:t>comamos y bebamos, porque mañana moriremos.</a:t>
            </a:r>
          </a:p>
        </p:txBody>
      </p:sp>
      <p:sp>
        <p:nvSpPr>
          <p:cNvPr id="11" name="1 CuadroTexto">
            <a:extLst>
              <a:ext uri="{FF2B5EF4-FFF2-40B4-BE49-F238E27FC236}">
                <a16:creationId xmlns:a16="http://schemas.microsoft.com/office/drawing/2014/main" id="{D554C33B-FD38-4D27-9A9E-1D7574D25CBB}"/>
              </a:ext>
            </a:extLst>
          </p:cNvPr>
          <p:cNvSpPr txBox="1"/>
          <p:nvPr/>
        </p:nvSpPr>
        <p:spPr>
          <a:xfrm>
            <a:off x="467544" y="1340768"/>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90:10,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2E05130B-AFDB-4E2E-A050-D3B4BC59D522}"/>
              </a:ext>
            </a:extLst>
          </p:cNvPr>
          <p:cNvSpPr txBox="1"/>
          <p:nvPr/>
        </p:nvSpPr>
        <p:spPr>
          <a:xfrm>
            <a:off x="0" y="1833640"/>
            <a:ext cx="4572000" cy="2459456"/>
          </a:xfrm>
          <a:prstGeom prst="rect">
            <a:avLst/>
          </a:prstGeom>
          <a:noFill/>
        </p:spPr>
        <p:txBody>
          <a:bodyPr wrap="square" rtlCol="0">
            <a:spAutoFit/>
          </a:bodyPr>
          <a:lstStyle/>
          <a:p>
            <a:pPr algn="ctr">
              <a:lnSpc>
                <a:spcPts val="2300"/>
              </a:lnSpc>
            </a:pPr>
            <a:r>
              <a:rPr lang="es-ES" sz="2400" dirty="0">
                <a:solidFill>
                  <a:schemeClr val="bg1"/>
                </a:solidFill>
              </a:rPr>
              <a:t>10 </a:t>
            </a:r>
            <a:r>
              <a:rPr lang="es-ES" sz="2400" dirty="0">
                <a:solidFill>
                  <a:srgbClr val="FFFF00"/>
                </a:solidFill>
              </a:rPr>
              <a:t>Los días de nuestra edad son setenta años; </a:t>
            </a:r>
            <a:r>
              <a:rPr lang="es-ES" sz="2400" dirty="0">
                <a:solidFill>
                  <a:srgbClr val="00B0F0"/>
                </a:solidFill>
              </a:rPr>
              <a:t>y si en los más robustos son ochenta años, con todo, su fortaleza es molestia y trabajo, porque pronto pasan, y volamos. </a:t>
            </a:r>
            <a:r>
              <a:rPr lang="es-ES" sz="2400" dirty="0">
                <a:solidFill>
                  <a:schemeClr val="bg1"/>
                </a:solidFill>
              </a:rPr>
              <a:t>12 </a:t>
            </a:r>
            <a:r>
              <a:rPr lang="es-ES" sz="2400" dirty="0">
                <a:solidFill>
                  <a:srgbClr val="FFFF00"/>
                </a:solidFill>
              </a:rPr>
              <a:t>Enséñanos de tal modo a contar nuestros días, que traigamos al corazón sabiduría.</a:t>
            </a:r>
          </a:p>
        </p:txBody>
      </p:sp>
      <p:sp>
        <p:nvSpPr>
          <p:cNvPr id="14" name="1 CuadroTexto">
            <a:extLst>
              <a:ext uri="{FF2B5EF4-FFF2-40B4-BE49-F238E27FC236}">
                <a16:creationId xmlns:a16="http://schemas.microsoft.com/office/drawing/2014/main" id="{F051BD74-0083-4512-800E-BA4C57D4D1CF}"/>
              </a:ext>
            </a:extLst>
          </p:cNvPr>
          <p:cNvSpPr txBox="1"/>
          <p:nvPr/>
        </p:nvSpPr>
        <p:spPr>
          <a:xfrm>
            <a:off x="2627784" y="5328374"/>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15:20, 21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03920508-B2CF-4323-A57D-3576237A3B67}"/>
              </a:ext>
            </a:extLst>
          </p:cNvPr>
          <p:cNvSpPr txBox="1"/>
          <p:nvPr/>
        </p:nvSpPr>
        <p:spPr>
          <a:xfrm>
            <a:off x="216024" y="5828683"/>
            <a:ext cx="8748464" cy="984693"/>
          </a:xfrm>
          <a:prstGeom prst="rect">
            <a:avLst/>
          </a:prstGeom>
          <a:noFill/>
        </p:spPr>
        <p:txBody>
          <a:bodyPr wrap="square" rtlCol="0">
            <a:spAutoFit/>
          </a:bodyPr>
          <a:lstStyle/>
          <a:p>
            <a:pPr algn="ctr">
              <a:lnSpc>
                <a:spcPts val="2300"/>
              </a:lnSpc>
            </a:pPr>
            <a:r>
              <a:rPr lang="es-ES" sz="2400" dirty="0">
                <a:solidFill>
                  <a:srgbClr val="FFFF00"/>
                </a:solidFill>
              </a:rPr>
              <a:t>Mas ahora Cristo ha resucitado de los muertos; primicias de los que durmieron es hecho. </a:t>
            </a:r>
            <a:r>
              <a:rPr lang="es-ES" sz="2400" dirty="0">
                <a:solidFill>
                  <a:schemeClr val="bg1"/>
                </a:solidFill>
              </a:rPr>
              <a:t>Porque por cuanto la muerte entró por un hombre, también por un hombre la resurrección de los muertos. </a:t>
            </a:r>
          </a:p>
        </p:txBody>
      </p:sp>
    </p:spTree>
    <p:extLst>
      <p:ext uri="{BB962C8B-B14F-4D97-AF65-F5344CB8AC3E}">
        <p14:creationId xmlns:p14="http://schemas.microsoft.com/office/powerpoint/2010/main" val="1323962833"/>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1Juan 5:11,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72008" y="435003"/>
            <a:ext cx="8820472" cy="984693"/>
          </a:xfrm>
          <a:prstGeom prst="rect">
            <a:avLst/>
          </a:prstGeom>
          <a:noFill/>
        </p:spPr>
        <p:txBody>
          <a:bodyPr wrap="square" rtlCol="0">
            <a:spAutoFit/>
          </a:bodyPr>
          <a:lstStyle/>
          <a:p>
            <a:pPr algn="ctr">
              <a:lnSpc>
                <a:spcPts val="2300"/>
              </a:lnSpc>
            </a:pPr>
            <a:r>
              <a:rPr lang="es-ES" sz="2400" dirty="0">
                <a:solidFill>
                  <a:srgbClr val="FFFF00"/>
                </a:solidFill>
              </a:rPr>
              <a:t>Y este es el testimonio: que Dios nos ha dado vida eterna; y esta vida está en su Hijo. </a:t>
            </a:r>
            <a:r>
              <a:rPr lang="es-ES" sz="2400" u="sng" dirty="0">
                <a:solidFill>
                  <a:schemeClr val="bg1"/>
                </a:solidFill>
              </a:rPr>
              <a:t>El que tiene al Hijo, tiene la vida</a:t>
            </a:r>
            <a:r>
              <a:rPr lang="es-ES" sz="2400" dirty="0">
                <a:solidFill>
                  <a:srgbClr val="00B0F0"/>
                </a:solidFill>
              </a:rPr>
              <a:t>; el que no tiene al Hijo de Dios no tiene la vida.</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6" name="1 CuadroTexto">
            <a:extLst>
              <a:ext uri="{FF2B5EF4-FFF2-40B4-BE49-F238E27FC236}">
                <a16:creationId xmlns:a16="http://schemas.microsoft.com/office/drawing/2014/main" id="{B7E5F3F6-D6EB-434F-AA14-4F88DDC583EA}"/>
              </a:ext>
            </a:extLst>
          </p:cNvPr>
          <p:cNvSpPr txBox="1"/>
          <p:nvPr/>
        </p:nvSpPr>
        <p:spPr>
          <a:xfrm>
            <a:off x="5076056" y="1268760"/>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15:32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1C27E7CB-885F-4E68-9D14-2D7D663550CF}"/>
              </a:ext>
            </a:extLst>
          </p:cNvPr>
          <p:cNvSpPr txBox="1"/>
          <p:nvPr/>
        </p:nvSpPr>
        <p:spPr>
          <a:xfrm>
            <a:off x="4895528" y="1796235"/>
            <a:ext cx="4212976" cy="1574598"/>
          </a:xfrm>
          <a:prstGeom prst="rect">
            <a:avLst/>
          </a:prstGeom>
          <a:noFill/>
        </p:spPr>
        <p:txBody>
          <a:bodyPr wrap="square" rtlCol="0">
            <a:spAutoFit/>
          </a:bodyPr>
          <a:lstStyle/>
          <a:p>
            <a:pPr algn="ctr">
              <a:lnSpc>
                <a:spcPts val="2300"/>
              </a:lnSpc>
            </a:pPr>
            <a:r>
              <a:rPr lang="es-ES" sz="2400" dirty="0">
                <a:solidFill>
                  <a:schemeClr val="bg1"/>
                </a:solidFill>
              </a:rPr>
              <a:t>Si como hombre batallé en </a:t>
            </a:r>
            <a:r>
              <a:rPr lang="es-ES" sz="2400" dirty="0" err="1">
                <a:solidFill>
                  <a:schemeClr val="bg1"/>
                </a:solidFill>
              </a:rPr>
              <a:t>Efeso</a:t>
            </a:r>
            <a:r>
              <a:rPr lang="es-ES" sz="2400" dirty="0">
                <a:solidFill>
                  <a:schemeClr val="bg1"/>
                </a:solidFill>
              </a:rPr>
              <a:t> contra fieras, ¿qué me aprovecha? </a:t>
            </a:r>
            <a:r>
              <a:rPr lang="es-ES" sz="2400" dirty="0">
                <a:solidFill>
                  <a:srgbClr val="FFFF00"/>
                </a:solidFill>
              </a:rPr>
              <a:t>Si los muertos no resucitan,</a:t>
            </a:r>
            <a:r>
              <a:rPr lang="es-ES" sz="2400" dirty="0">
                <a:solidFill>
                  <a:schemeClr val="bg1"/>
                </a:solidFill>
              </a:rPr>
              <a:t> </a:t>
            </a:r>
            <a:r>
              <a:rPr lang="es-ES" sz="2400" dirty="0">
                <a:solidFill>
                  <a:srgbClr val="00B0F0"/>
                </a:solidFill>
              </a:rPr>
              <a:t>comamos y bebamos, porque mañana moriremos.</a:t>
            </a:r>
          </a:p>
        </p:txBody>
      </p:sp>
      <p:sp>
        <p:nvSpPr>
          <p:cNvPr id="11" name="1 CuadroTexto">
            <a:extLst>
              <a:ext uri="{FF2B5EF4-FFF2-40B4-BE49-F238E27FC236}">
                <a16:creationId xmlns:a16="http://schemas.microsoft.com/office/drawing/2014/main" id="{D554C33B-FD38-4D27-9A9E-1D7574D25CBB}"/>
              </a:ext>
            </a:extLst>
          </p:cNvPr>
          <p:cNvSpPr txBox="1"/>
          <p:nvPr/>
        </p:nvSpPr>
        <p:spPr>
          <a:xfrm>
            <a:off x="467544" y="1340768"/>
            <a:ext cx="381642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Salmo 90:10, 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2E05130B-AFDB-4E2E-A050-D3B4BC59D522}"/>
              </a:ext>
            </a:extLst>
          </p:cNvPr>
          <p:cNvSpPr txBox="1"/>
          <p:nvPr/>
        </p:nvSpPr>
        <p:spPr>
          <a:xfrm>
            <a:off x="0" y="1833640"/>
            <a:ext cx="4572000" cy="2459456"/>
          </a:xfrm>
          <a:prstGeom prst="rect">
            <a:avLst/>
          </a:prstGeom>
          <a:noFill/>
        </p:spPr>
        <p:txBody>
          <a:bodyPr wrap="square" rtlCol="0">
            <a:spAutoFit/>
          </a:bodyPr>
          <a:lstStyle/>
          <a:p>
            <a:pPr algn="ctr">
              <a:lnSpc>
                <a:spcPts val="2300"/>
              </a:lnSpc>
            </a:pPr>
            <a:r>
              <a:rPr lang="es-ES" sz="2400" dirty="0">
                <a:solidFill>
                  <a:schemeClr val="bg1"/>
                </a:solidFill>
              </a:rPr>
              <a:t>10 </a:t>
            </a:r>
            <a:r>
              <a:rPr lang="es-ES" sz="2400" dirty="0">
                <a:solidFill>
                  <a:srgbClr val="FFFF00"/>
                </a:solidFill>
              </a:rPr>
              <a:t>Los días de nuestra edad son setenta años; </a:t>
            </a:r>
            <a:r>
              <a:rPr lang="es-ES" sz="2400" dirty="0">
                <a:solidFill>
                  <a:srgbClr val="00B0F0"/>
                </a:solidFill>
              </a:rPr>
              <a:t>y si en los más robustos son ochenta años, con todo, su fortaleza es molestia y trabajo, porque pronto pasan, y volamos. </a:t>
            </a:r>
            <a:r>
              <a:rPr lang="es-ES" sz="2400" dirty="0">
                <a:solidFill>
                  <a:schemeClr val="bg1"/>
                </a:solidFill>
              </a:rPr>
              <a:t>12 </a:t>
            </a:r>
            <a:r>
              <a:rPr lang="es-ES" sz="2400" dirty="0">
                <a:solidFill>
                  <a:srgbClr val="FFFF00"/>
                </a:solidFill>
              </a:rPr>
              <a:t>Enséñanos de tal modo a contar nuestros días, que traigamos al corazón sabiduría.</a:t>
            </a:r>
          </a:p>
        </p:txBody>
      </p:sp>
      <p:sp>
        <p:nvSpPr>
          <p:cNvPr id="14" name="1 CuadroTexto">
            <a:extLst>
              <a:ext uri="{FF2B5EF4-FFF2-40B4-BE49-F238E27FC236}">
                <a16:creationId xmlns:a16="http://schemas.microsoft.com/office/drawing/2014/main" id="{F051BD74-0083-4512-800E-BA4C57D4D1CF}"/>
              </a:ext>
            </a:extLst>
          </p:cNvPr>
          <p:cNvSpPr txBox="1"/>
          <p:nvPr/>
        </p:nvSpPr>
        <p:spPr>
          <a:xfrm>
            <a:off x="2627784" y="5328374"/>
            <a:ext cx="396044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15:20, 21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5" name="2 CuadroTexto">
            <a:extLst>
              <a:ext uri="{FF2B5EF4-FFF2-40B4-BE49-F238E27FC236}">
                <a16:creationId xmlns:a16="http://schemas.microsoft.com/office/drawing/2014/main" id="{03920508-B2CF-4323-A57D-3576237A3B67}"/>
              </a:ext>
            </a:extLst>
          </p:cNvPr>
          <p:cNvSpPr txBox="1"/>
          <p:nvPr/>
        </p:nvSpPr>
        <p:spPr>
          <a:xfrm>
            <a:off x="216024" y="5828683"/>
            <a:ext cx="8748464" cy="984693"/>
          </a:xfrm>
          <a:prstGeom prst="rect">
            <a:avLst/>
          </a:prstGeom>
          <a:noFill/>
        </p:spPr>
        <p:txBody>
          <a:bodyPr wrap="square" rtlCol="0">
            <a:spAutoFit/>
          </a:bodyPr>
          <a:lstStyle/>
          <a:p>
            <a:pPr algn="ctr">
              <a:lnSpc>
                <a:spcPts val="2300"/>
              </a:lnSpc>
            </a:pPr>
            <a:r>
              <a:rPr lang="es-ES" sz="2400" dirty="0">
                <a:solidFill>
                  <a:srgbClr val="FFFF00"/>
                </a:solidFill>
              </a:rPr>
              <a:t>Mas ahora Cristo ha resucitado de los muertos; primicias de los que durmieron es hecho. </a:t>
            </a:r>
            <a:r>
              <a:rPr lang="es-ES" sz="2400" dirty="0">
                <a:solidFill>
                  <a:srgbClr val="00B0F0"/>
                </a:solidFill>
              </a:rPr>
              <a:t>Porque por cuanto la muerte entró por un hombre, también por un hombre la resurrección de los muertos. </a:t>
            </a:r>
          </a:p>
        </p:txBody>
      </p:sp>
      <p:sp>
        <p:nvSpPr>
          <p:cNvPr id="13" name="TextBox 12">
            <a:extLst>
              <a:ext uri="{FF2B5EF4-FFF2-40B4-BE49-F238E27FC236}">
                <a16:creationId xmlns:a16="http://schemas.microsoft.com/office/drawing/2014/main" id="{3DE9DF29-9552-477D-8BB2-BE5D772A4CEB}"/>
              </a:ext>
            </a:extLst>
          </p:cNvPr>
          <p:cNvSpPr txBox="1"/>
          <p:nvPr/>
        </p:nvSpPr>
        <p:spPr>
          <a:xfrm>
            <a:off x="4482244" y="3312410"/>
            <a:ext cx="4620984" cy="1224822"/>
          </a:xfrm>
          <a:prstGeom prst="rect">
            <a:avLst/>
          </a:prstGeom>
          <a:solidFill>
            <a:schemeClr val="tx1"/>
          </a:solidFill>
          <a:ln>
            <a:solidFill>
              <a:schemeClr val="bg1"/>
            </a:solidFill>
          </a:ln>
        </p:spPr>
        <p:txBody>
          <a:bodyPr wrap="square">
            <a:spAutoFit/>
          </a:bodyPr>
          <a:lstStyle/>
          <a:p>
            <a:pPr>
              <a:lnSpc>
                <a:spcPts val="2200"/>
              </a:lnSpc>
            </a:pPr>
            <a:r>
              <a:rPr lang="es-ES" sz="2200" dirty="0">
                <a:solidFill>
                  <a:schemeClr val="bg1"/>
                </a:solidFill>
              </a:rPr>
              <a:t>“El cielo es de mayor valor para nosotros que cualquier otra cosa; y si perdemos el cielo, hemos perdido todo” (HHD 351)</a:t>
            </a:r>
            <a:endParaRPr lang="en-US" sz="2200" dirty="0">
              <a:solidFill>
                <a:schemeClr val="bg1"/>
              </a:solidFill>
            </a:endParaRP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Tree>
    <p:extLst>
      <p:ext uri="{BB962C8B-B14F-4D97-AF65-F5344CB8AC3E}">
        <p14:creationId xmlns:p14="http://schemas.microsoft.com/office/powerpoint/2010/main" val="206707054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arn(inVertical)">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640960" cy="1574598"/>
          </a:xfrm>
          <a:prstGeom prst="rect">
            <a:avLst/>
          </a:prstGeom>
          <a:noFill/>
        </p:spPr>
        <p:txBody>
          <a:bodyPr wrap="square" rtlCol="0">
            <a:spAutoFit/>
          </a:bodyPr>
          <a:lstStyle/>
          <a:p>
            <a:pPr algn="ctr">
              <a:lnSpc>
                <a:spcPts val="2300"/>
              </a:lnSpc>
            </a:pPr>
            <a:r>
              <a:rPr lang="es-ES" sz="2400" dirty="0">
                <a:solidFill>
                  <a:schemeClr val="bg1"/>
                </a:solidFill>
              </a:rPr>
              <a:t>No se turbe vuestro corazón; creéis en Dios, creed también en mí. En la casa de mi Padre muchas moradas hay; si así no fuera, yo os lo hubiera dicho; voy, pues, a preparar lugar para vosotros. Y si me fuere y os preparare lugar, vendré otra vez, y os tomaré a mí mismo, para que donde yo estoy, vosotros también estéis.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Tree>
    <p:extLst>
      <p:ext uri="{BB962C8B-B14F-4D97-AF65-F5344CB8AC3E}">
        <p14:creationId xmlns:p14="http://schemas.microsoft.com/office/powerpoint/2010/main" val="41473091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640960" cy="1574598"/>
          </a:xfrm>
          <a:prstGeom prst="rect">
            <a:avLst/>
          </a:prstGeom>
          <a:noFill/>
        </p:spPr>
        <p:txBody>
          <a:bodyPr wrap="square" rtlCol="0">
            <a:spAutoFit/>
          </a:bodyPr>
          <a:lstStyle/>
          <a:p>
            <a:pPr algn="ctr">
              <a:lnSpc>
                <a:spcPts val="2300"/>
              </a:lnSpc>
            </a:pPr>
            <a:r>
              <a:rPr lang="es-ES" sz="2400" dirty="0">
                <a:solidFill>
                  <a:srgbClr val="FFFF00"/>
                </a:solidFill>
              </a:rPr>
              <a:t>No se turbe vuestro corazón; creéis en Dios, creed también en mí. </a:t>
            </a:r>
            <a:r>
              <a:rPr lang="es-ES" sz="2400" dirty="0">
                <a:solidFill>
                  <a:schemeClr val="bg1"/>
                </a:solidFill>
              </a:rPr>
              <a:t>En la casa de mi Padre muchas moradas hay; si así no fuera, yo os lo hubiera dicho; voy, pues, a preparar lugar para vosotros. Y si me fuere y os preparare lugar, vendré otra vez, y os tomaré a mí mismo, para que donde yo estoy, vosotros también estéis.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Tree>
    <p:extLst>
      <p:ext uri="{BB962C8B-B14F-4D97-AF65-F5344CB8AC3E}">
        <p14:creationId xmlns:p14="http://schemas.microsoft.com/office/powerpoint/2010/main" val="2613642199"/>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640960" cy="1574598"/>
          </a:xfrm>
          <a:prstGeom prst="rect">
            <a:avLst/>
          </a:prstGeom>
          <a:noFill/>
        </p:spPr>
        <p:txBody>
          <a:bodyPr wrap="square" rtlCol="0">
            <a:spAutoFit/>
          </a:bodyPr>
          <a:lstStyle/>
          <a:p>
            <a:pPr algn="ctr">
              <a:lnSpc>
                <a:spcPts val="2300"/>
              </a:lnSpc>
            </a:pPr>
            <a:r>
              <a:rPr lang="es-ES" sz="2400" dirty="0">
                <a:solidFill>
                  <a:srgbClr val="FFFF00"/>
                </a:solidFill>
              </a:rPr>
              <a:t>No se turbe vuestro corazón; creéis en Dios, creed también en mí. </a:t>
            </a:r>
            <a:r>
              <a:rPr lang="es-ES" sz="2400" dirty="0">
                <a:solidFill>
                  <a:srgbClr val="00B0F0"/>
                </a:solidFill>
              </a:rPr>
              <a:t>En la casa de mi Padre muchas moradas hay; si así no fuera, yo os lo hubiera dicho;</a:t>
            </a:r>
            <a:r>
              <a:rPr lang="es-ES" sz="2400" dirty="0">
                <a:solidFill>
                  <a:schemeClr val="bg1"/>
                </a:solidFill>
              </a:rPr>
              <a:t> voy, pues, a preparar lugar para vosotros. Y si me fuere y os preparare lugar, vendré otra vez, y os tomaré a mí mismo, para que donde yo estoy, vosotros también estéis.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Tree>
    <p:extLst>
      <p:ext uri="{BB962C8B-B14F-4D97-AF65-F5344CB8AC3E}">
        <p14:creationId xmlns:p14="http://schemas.microsoft.com/office/powerpoint/2010/main" val="4063766904"/>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640960" cy="1574598"/>
          </a:xfrm>
          <a:prstGeom prst="rect">
            <a:avLst/>
          </a:prstGeom>
          <a:noFill/>
        </p:spPr>
        <p:txBody>
          <a:bodyPr wrap="square" rtlCol="0">
            <a:spAutoFit/>
          </a:bodyPr>
          <a:lstStyle/>
          <a:p>
            <a:pPr algn="ctr">
              <a:lnSpc>
                <a:spcPts val="2300"/>
              </a:lnSpc>
            </a:pPr>
            <a:r>
              <a:rPr lang="es-ES" sz="2400" dirty="0">
                <a:solidFill>
                  <a:srgbClr val="FFFF00"/>
                </a:solidFill>
              </a:rPr>
              <a:t>No se turbe vuestro corazón; creéis en Dios, creed también en mí. </a:t>
            </a:r>
            <a:r>
              <a:rPr lang="es-ES" sz="2400" dirty="0">
                <a:solidFill>
                  <a:srgbClr val="00B0F0"/>
                </a:solidFill>
              </a:rPr>
              <a:t>En la casa de mi Padre muchas moradas hay; si así no fuera, yo os lo hubiera dicho;</a:t>
            </a:r>
            <a:r>
              <a:rPr lang="es-ES" sz="2400" dirty="0">
                <a:solidFill>
                  <a:schemeClr val="bg1"/>
                </a:solidFill>
              </a:rPr>
              <a:t> </a:t>
            </a:r>
            <a:r>
              <a:rPr lang="es-ES" sz="2400" dirty="0">
                <a:solidFill>
                  <a:srgbClr val="FFFF00"/>
                </a:solidFill>
              </a:rPr>
              <a:t>voy, pues, a preparar lugar para vosotros. </a:t>
            </a:r>
            <a:r>
              <a:rPr lang="es-ES" sz="2400" dirty="0">
                <a:solidFill>
                  <a:schemeClr val="bg1"/>
                </a:solidFill>
              </a:rPr>
              <a:t>Y si me fuere y os preparare lugar, vendré otra vez, y os tomaré a mí mismo, para que donde yo estoy, vosotros también estéis.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Tree>
    <p:extLst>
      <p:ext uri="{BB962C8B-B14F-4D97-AF65-F5344CB8AC3E}">
        <p14:creationId xmlns:p14="http://schemas.microsoft.com/office/powerpoint/2010/main" val="973914141"/>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640960" cy="1574598"/>
          </a:xfrm>
          <a:prstGeom prst="rect">
            <a:avLst/>
          </a:prstGeom>
          <a:noFill/>
        </p:spPr>
        <p:txBody>
          <a:bodyPr wrap="square" rtlCol="0">
            <a:spAutoFit/>
          </a:bodyPr>
          <a:lstStyle/>
          <a:p>
            <a:pPr algn="ctr">
              <a:lnSpc>
                <a:spcPts val="2300"/>
              </a:lnSpc>
            </a:pPr>
            <a:r>
              <a:rPr lang="es-ES" sz="2400" dirty="0">
                <a:solidFill>
                  <a:srgbClr val="FFFF00"/>
                </a:solidFill>
              </a:rPr>
              <a:t>No se turbe vuestro corazón; creéis en Dios, creed también en mí. </a:t>
            </a:r>
            <a:r>
              <a:rPr lang="es-ES" sz="2400" dirty="0">
                <a:solidFill>
                  <a:srgbClr val="00B0F0"/>
                </a:solidFill>
              </a:rPr>
              <a:t>En la casa de mi Padre muchas moradas hay; si así no fuera, yo os lo hubiera dicho;</a:t>
            </a:r>
            <a:r>
              <a:rPr lang="es-ES" sz="2400" dirty="0">
                <a:solidFill>
                  <a:schemeClr val="bg1"/>
                </a:solidFill>
              </a:rPr>
              <a:t> </a:t>
            </a:r>
            <a:r>
              <a:rPr lang="es-ES" sz="2400" dirty="0">
                <a:solidFill>
                  <a:srgbClr val="FFFF00"/>
                </a:solidFill>
              </a:rPr>
              <a:t>voy, pues, a preparar lugar para vosotros. </a:t>
            </a:r>
            <a:r>
              <a:rPr lang="es-ES" sz="2400" dirty="0">
                <a:solidFill>
                  <a:srgbClr val="00B0F0"/>
                </a:solidFill>
              </a:rPr>
              <a:t>Y si me fuere y os preparare lugar, </a:t>
            </a:r>
            <a:r>
              <a:rPr lang="es-ES" sz="2400" u="sng" dirty="0">
                <a:solidFill>
                  <a:srgbClr val="00B0F0"/>
                </a:solidFill>
              </a:rPr>
              <a:t>vendré otra vez</a:t>
            </a:r>
            <a:r>
              <a:rPr lang="es-ES" sz="2400" dirty="0">
                <a:solidFill>
                  <a:srgbClr val="00B0F0"/>
                </a:solidFill>
              </a:rPr>
              <a:t>,</a:t>
            </a:r>
            <a:r>
              <a:rPr lang="es-ES" sz="2400" dirty="0">
                <a:solidFill>
                  <a:schemeClr val="bg1"/>
                </a:solidFill>
              </a:rPr>
              <a:t> y os tomaré a mí mismo, para que donde yo estoy, vosotros también estéis.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Tree>
    <p:extLst>
      <p:ext uri="{BB962C8B-B14F-4D97-AF65-F5344CB8AC3E}">
        <p14:creationId xmlns:p14="http://schemas.microsoft.com/office/powerpoint/2010/main" val="4048225672"/>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640960" cy="1574598"/>
          </a:xfrm>
          <a:prstGeom prst="rect">
            <a:avLst/>
          </a:prstGeom>
          <a:noFill/>
        </p:spPr>
        <p:txBody>
          <a:bodyPr wrap="square" rtlCol="0">
            <a:spAutoFit/>
          </a:bodyPr>
          <a:lstStyle/>
          <a:p>
            <a:pPr algn="ctr">
              <a:lnSpc>
                <a:spcPts val="2300"/>
              </a:lnSpc>
            </a:pPr>
            <a:r>
              <a:rPr lang="es-ES" sz="2400" dirty="0">
                <a:solidFill>
                  <a:srgbClr val="FFFF00"/>
                </a:solidFill>
              </a:rPr>
              <a:t>No se turbe vuestro corazón; creéis en Dios, creed también en mí. </a:t>
            </a:r>
            <a:r>
              <a:rPr lang="es-ES" sz="2400" dirty="0">
                <a:solidFill>
                  <a:srgbClr val="00B0F0"/>
                </a:solidFill>
              </a:rPr>
              <a:t>En la casa de mi Padre muchas moradas hay; si así no fuera, yo os lo hubiera dicho;</a:t>
            </a:r>
            <a:r>
              <a:rPr lang="es-ES" sz="2400" dirty="0">
                <a:solidFill>
                  <a:schemeClr val="bg1"/>
                </a:solidFill>
              </a:rPr>
              <a:t> </a:t>
            </a:r>
            <a:r>
              <a:rPr lang="es-ES" sz="2400" dirty="0">
                <a:solidFill>
                  <a:srgbClr val="FFFF00"/>
                </a:solidFill>
              </a:rPr>
              <a:t>voy, pues, a preparar lugar para vosotros. </a:t>
            </a:r>
            <a:r>
              <a:rPr lang="es-ES" sz="2400" dirty="0">
                <a:solidFill>
                  <a:srgbClr val="00B0F0"/>
                </a:solidFill>
              </a:rPr>
              <a:t>Y si me fuere y os preparare lugar, </a:t>
            </a:r>
            <a:r>
              <a:rPr lang="es-ES" sz="2400" u="sng" dirty="0">
                <a:solidFill>
                  <a:srgbClr val="00B0F0"/>
                </a:solidFill>
              </a:rPr>
              <a:t>vendré otra vez</a:t>
            </a:r>
            <a:r>
              <a:rPr lang="es-ES" sz="2400" dirty="0">
                <a:solidFill>
                  <a:srgbClr val="00B0F0"/>
                </a:solidFill>
              </a:rPr>
              <a:t>,</a:t>
            </a:r>
            <a:r>
              <a:rPr lang="es-ES" sz="2400" dirty="0">
                <a:solidFill>
                  <a:schemeClr val="bg1"/>
                </a:solidFill>
              </a:rPr>
              <a:t> </a:t>
            </a:r>
            <a:r>
              <a:rPr lang="es-ES" sz="2400" dirty="0">
                <a:solidFill>
                  <a:srgbClr val="FFFF00"/>
                </a:solidFill>
              </a:rPr>
              <a:t>y os tomaré a mí mismo, para que donde yo estoy, vosotros también estéis.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
        <p:nvSpPr>
          <p:cNvPr id="9" name="1 CuadroTexto">
            <a:extLst>
              <a:ext uri="{FF2B5EF4-FFF2-40B4-BE49-F238E27FC236}">
                <a16:creationId xmlns:a16="http://schemas.microsoft.com/office/drawing/2014/main" id="{732862EA-9814-490A-85AE-AD2F9D34CA84}"/>
              </a:ext>
            </a:extLst>
          </p:cNvPr>
          <p:cNvSpPr txBox="1"/>
          <p:nvPr/>
        </p:nvSpPr>
        <p:spPr>
          <a:xfrm>
            <a:off x="880592" y="1949955"/>
            <a:ext cx="2871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25:5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C2C5CA28-7E53-431A-9C36-90D6F6313445}"/>
              </a:ext>
            </a:extLst>
          </p:cNvPr>
          <p:cNvSpPr txBox="1"/>
          <p:nvPr/>
        </p:nvSpPr>
        <p:spPr>
          <a:xfrm>
            <a:off x="611560" y="2444307"/>
            <a:ext cx="3528392" cy="984693"/>
          </a:xfrm>
          <a:prstGeom prst="rect">
            <a:avLst/>
          </a:prstGeom>
          <a:noFill/>
        </p:spPr>
        <p:txBody>
          <a:bodyPr wrap="square" rtlCol="0">
            <a:spAutoFit/>
          </a:bodyPr>
          <a:lstStyle/>
          <a:p>
            <a:pPr algn="ctr">
              <a:lnSpc>
                <a:spcPts val="2300"/>
              </a:lnSpc>
            </a:pPr>
            <a:r>
              <a:rPr lang="es-ES" sz="2400" dirty="0">
                <a:solidFill>
                  <a:schemeClr val="bg1"/>
                </a:solidFill>
              </a:rPr>
              <a:t>Y tardándose el esposo, cabecearon todas y se durmieron. </a:t>
            </a:r>
          </a:p>
        </p:txBody>
      </p:sp>
    </p:spTree>
    <p:extLst>
      <p:ext uri="{BB962C8B-B14F-4D97-AF65-F5344CB8AC3E}">
        <p14:creationId xmlns:p14="http://schemas.microsoft.com/office/powerpoint/2010/main" val="37748953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640960" cy="1574598"/>
          </a:xfrm>
          <a:prstGeom prst="rect">
            <a:avLst/>
          </a:prstGeom>
          <a:noFill/>
        </p:spPr>
        <p:txBody>
          <a:bodyPr wrap="square" rtlCol="0">
            <a:spAutoFit/>
          </a:bodyPr>
          <a:lstStyle/>
          <a:p>
            <a:pPr algn="ctr">
              <a:lnSpc>
                <a:spcPts val="2300"/>
              </a:lnSpc>
            </a:pPr>
            <a:r>
              <a:rPr lang="es-ES" sz="2400" dirty="0">
                <a:solidFill>
                  <a:srgbClr val="FFFF00"/>
                </a:solidFill>
              </a:rPr>
              <a:t>No se turbe vuestro corazón; creéis en Dios, creed también en mí. </a:t>
            </a:r>
            <a:r>
              <a:rPr lang="es-ES" sz="2400" dirty="0">
                <a:solidFill>
                  <a:srgbClr val="00B0F0"/>
                </a:solidFill>
              </a:rPr>
              <a:t>En la casa de mi Padre muchas moradas hay; si así no fuera, yo os lo hubiera dicho;</a:t>
            </a:r>
            <a:r>
              <a:rPr lang="es-ES" sz="2400" dirty="0">
                <a:solidFill>
                  <a:schemeClr val="bg1"/>
                </a:solidFill>
              </a:rPr>
              <a:t> </a:t>
            </a:r>
            <a:r>
              <a:rPr lang="es-ES" sz="2400" dirty="0">
                <a:solidFill>
                  <a:srgbClr val="FFFF00"/>
                </a:solidFill>
              </a:rPr>
              <a:t>voy, pues, a preparar lugar para vosotros. </a:t>
            </a:r>
            <a:r>
              <a:rPr lang="es-ES" sz="2400" dirty="0">
                <a:solidFill>
                  <a:srgbClr val="00B0F0"/>
                </a:solidFill>
              </a:rPr>
              <a:t>Y si me fuere y os preparare lugar, </a:t>
            </a:r>
            <a:r>
              <a:rPr lang="es-ES" sz="2400" u="sng" dirty="0">
                <a:solidFill>
                  <a:srgbClr val="00B0F0"/>
                </a:solidFill>
              </a:rPr>
              <a:t>vendré otra vez</a:t>
            </a:r>
            <a:r>
              <a:rPr lang="es-ES" sz="2400" dirty="0">
                <a:solidFill>
                  <a:srgbClr val="00B0F0"/>
                </a:solidFill>
              </a:rPr>
              <a:t>,</a:t>
            </a:r>
            <a:r>
              <a:rPr lang="es-ES" sz="2400" dirty="0">
                <a:solidFill>
                  <a:schemeClr val="bg1"/>
                </a:solidFill>
              </a:rPr>
              <a:t> </a:t>
            </a:r>
            <a:r>
              <a:rPr lang="es-ES" sz="2400" dirty="0">
                <a:solidFill>
                  <a:srgbClr val="FFFF00"/>
                </a:solidFill>
              </a:rPr>
              <a:t>y os tomaré a mí mismo, para que donde yo estoy, vosotros también estéis.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
        <p:nvSpPr>
          <p:cNvPr id="9" name="1 CuadroTexto">
            <a:extLst>
              <a:ext uri="{FF2B5EF4-FFF2-40B4-BE49-F238E27FC236}">
                <a16:creationId xmlns:a16="http://schemas.microsoft.com/office/drawing/2014/main" id="{732862EA-9814-490A-85AE-AD2F9D34CA84}"/>
              </a:ext>
            </a:extLst>
          </p:cNvPr>
          <p:cNvSpPr txBox="1"/>
          <p:nvPr/>
        </p:nvSpPr>
        <p:spPr>
          <a:xfrm>
            <a:off x="880592" y="1949955"/>
            <a:ext cx="2871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25:5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C2C5CA28-7E53-431A-9C36-90D6F6313445}"/>
              </a:ext>
            </a:extLst>
          </p:cNvPr>
          <p:cNvSpPr txBox="1"/>
          <p:nvPr/>
        </p:nvSpPr>
        <p:spPr>
          <a:xfrm>
            <a:off x="611560" y="2444307"/>
            <a:ext cx="3528392" cy="984693"/>
          </a:xfrm>
          <a:prstGeom prst="rect">
            <a:avLst/>
          </a:prstGeom>
          <a:noFill/>
        </p:spPr>
        <p:txBody>
          <a:bodyPr wrap="square" rtlCol="0">
            <a:spAutoFit/>
          </a:bodyPr>
          <a:lstStyle/>
          <a:p>
            <a:pPr algn="ctr">
              <a:lnSpc>
                <a:spcPts val="2300"/>
              </a:lnSpc>
            </a:pPr>
            <a:r>
              <a:rPr lang="es-ES" sz="2400" dirty="0">
                <a:solidFill>
                  <a:srgbClr val="FFFF00"/>
                </a:solidFill>
              </a:rPr>
              <a:t>Y tardándose el esposo, </a:t>
            </a:r>
            <a:r>
              <a:rPr lang="es-ES" sz="2400" dirty="0">
                <a:solidFill>
                  <a:schemeClr val="bg1"/>
                </a:solidFill>
              </a:rPr>
              <a:t>cabecearon todas y se durmieron. </a:t>
            </a:r>
          </a:p>
        </p:txBody>
      </p:sp>
    </p:spTree>
    <p:extLst>
      <p:ext uri="{BB962C8B-B14F-4D97-AF65-F5344CB8AC3E}">
        <p14:creationId xmlns:p14="http://schemas.microsoft.com/office/powerpoint/2010/main" val="1479660368"/>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640960" cy="1574598"/>
          </a:xfrm>
          <a:prstGeom prst="rect">
            <a:avLst/>
          </a:prstGeom>
          <a:noFill/>
        </p:spPr>
        <p:txBody>
          <a:bodyPr wrap="square" rtlCol="0">
            <a:spAutoFit/>
          </a:bodyPr>
          <a:lstStyle/>
          <a:p>
            <a:pPr algn="ctr">
              <a:lnSpc>
                <a:spcPts val="2300"/>
              </a:lnSpc>
            </a:pPr>
            <a:r>
              <a:rPr lang="es-ES" sz="2400" dirty="0">
                <a:solidFill>
                  <a:srgbClr val="FFFF00"/>
                </a:solidFill>
              </a:rPr>
              <a:t>No se turbe vuestro corazón; creéis en Dios, creed también en mí. </a:t>
            </a:r>
            <a:r>
              <a:rPr lang="es-ES" sz="2400" dirty="0">
                <a:solidFill>
                  <a:srgbClr val="00B0F0"/>
                </a:solidFill>
              </a:rPr>
              <a:t>En la casa de mi Padre muchas moradas hay; si así no fuera, yo os lo hubiera dicho;</a:t>
            </a:r>
            <a:r>
              <a:rPr lang="es-ES" sz="2400" dirty="0">
                <a:solidFill>
                  <a:schemeClr val="bg1"/>
                </a:solidFill>
              </a:rPr>
              <a:t> </a:t>
            </a:r>
            <a:r>
              <a:rPr lang="es-ES" sz="2400" dirty="0">
                <a:solidFill>
                  <a:srgbClr val="FFFF00"/>
                </a:solidFill>
              </a:rPr>
              <a:t>voy, pues, a preparar lugar para vosotros. </a:t>
            </a:r>
            <a:r>
              <a:rPr lang="es-ES" sz="2400" dirty="0">
                <a:solidFill>
                  <a:srgbClr val="00B0F0"/>
                </a:solidFill>
              </a:rPr>
              <a:t>Y si me fuere y os preparare lugar, </a:t>
            </a:r>
            <a:r>
              <a:rPr lang="es-ES" sz="2400" u="sng" dirty="0">
                <a:solidFill>
                  <a:srgbClr val="00B0F0"/>
                </a:solidFill>
              </a:rPr>
              <a:t>vendré otra vez</a:t>
            </a:r>
            <a:r>
              <a:rPr lang="es-ES" sz="2400" dirty="0">
                <a:solidFill>
                  <a:srgbClr val="00B0F0"/>
                </a:solidFill>
              </a:rPr>
              <a:t>,</a:t>
            </a:r>
            <a:r>
              <a:rPr lang="es-ES" sz="2400" dirty="0">
                <a:solidFill>
                  <a:schemeClr val="bg1"/>
                </a:solidFill>
              </a:rPr>
              <a:t> </a:t>
            </a:r>
            <a:r>
              <a:rPr lang="es-ES" sz="2400" dirty="0">
                <a:solidFill>
                  <a:srgbClr val="FFFF00"/>
                </a:solidFill>
              </a:rPr>
              <a:t>y os tomaré a mí mismo, para que donde yo estoy, vosotros también estéis.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
        <p:nvSpPr>
          <p:cNvPr id="9" name="1 CuadroTexto">
            <a:extLst>
              <a:ext uri="{FF2B5EF4-FFF2-40B4-BE49-F238E27FC236}">
                <a16:creationId xmlns:a16="http://schemas.microsoft.com/office/drawing/2014/main" id="{732862EA-9814-490A-85AE-AD2F9D34CA84}"/>
              </a:ext>
            </a:extLst>
          </p:cNvPr>
          <p:cNvSpPr txBox="1"/>
          <p:nvPr/>
        </p:nvSpPr>
        <p:spPr>
          <a:xfrm>
            <a:off x="880592" y="1949955"/>
            <a:ext cx="2871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25:5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C2C5CA28-7E53-431A-9C36-90D6F6313445}"/>
              </a:ext>
            </a:extLst>
          </p:cNvPr>
          <p:cNvSpPr txBox="1"/>
          <p:nvPr/>
        </p:nvSpPr>
        <p:spPr>
          <a:xfrm>
            <a:off x="611560" y="2444307"/>
            <a:ext cx="3528392" cy="984693"/>
          </a:xfrm>
          <a:prstGeom prst="rect">
            <a:avLst/>
          </a:prstGeom>
          <a:noFill/>
        </p:spPr>
        <p:txBody>
          <a:bodyPr wrap="square" rtlCol="0">
            <a:spAutoFit/>
          </a:bodyPr>
          <a:lstStyle/>
          <a:p>
            <a:pPr algn="ctr">
              <a:lnSpc>
                <a:spcPts val="2300"/>
              </a:lnSpc>
            </a:pPr>
            <a:r>
              <a:rPr lang="es-ES" sz="2400" dirty="0">
                <a:solidFill>
                  <a:srgbClr val="FFFF00"/>
                </a:solidFill>
              </a:rPr>
              <a:t>Y tardándose el esposo, </a:t>
            </a:r>
            <a:r>
              <a:rPr lang="es-ES" sz="2400" dirty="0">
                <a:solidFill>
                  <a:srgbClr val="00B0F0"/>
                </a:solidFill>
              </a:rPr>
              <a:t>cabecearon todas y se durmieron. </a:t>
            </a:r>
          </a:p>
        </p:txBody>
      </p:sp>
      <p:sp>
        <p:nvSpPr>
          <p:cNvPr id="11" name="1 CuadroTexto">
            <a:extLst>
              <a:ext uri="{FF2B5EF4-FFF2-40B4-BE49-F238E27FC236}">
                <a16:creationId xmlns:a16="http://schemas.microsoft.com/office/drawing/2014/main" id="{C8AA52C2-5287-4793-9497-13A60A24D822}"/>
              </a:ext>
            </a:extLst>
          </p:cNvPr>
          <p:cNvSpPr txBox="1"/>
          <p:nvPr/>
        </p:nvSpPr>
        <p:spPr>
          <a:xfrm>
            <a:off x="5508104" y="1844824"/>
            <a:ext cx="2871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2Pedro 3:9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FDF04081-5D08-45C2-8906-1CC71790C36F}"/>
              </a:ext>
            </a:extLst>
          </p:cNvPr>
          <p:cNvSpPr txBox="1"/>
          <p:nvPr/>
        </p:nvSpPr>
        <p:spPr>
          <a:xfrm>
            <a:off x="4860032" y="2276872"/>
            <a:ext cx="4176464" cy="2164503"/>
          </a:xfrm>
          <a:prstGeom prst="rect">
            <a:avLst/>
          </a:prstGeom>
          <a:noFill/>
        </p:spPr>
        <p:txBody>
          <a:bodyPr wrap="square" rtlCol="0">
            <a:spAutoFit/>
          </a:bodyPr>
          <a:lstStyle/>
          <a:p>
            <a:pPr algn="ctr">
              <a:lnSpc>
                <a:spcPts val="2300"/>
              </a:lnSpc>
            </a:pPr>
            <a:r>
              <a:rPr lang="es-ES" sz="2400" dirty="0">
                <a:solidFill>
                  <a:schemeClr val="bg1"/>
                </a:solidFill>
              </a:rPr>
              <a:t>El Señor no retarda su promesa, según algunos la tienen por tardanza, sino que es paciente para con nosotros, no queriendo que ninguno perezca, sino que todos procedan al arrepentimiento. </a:t>
            </a:r>
          </a:p>
        </p:txBody>
      </p:sp>
    </p:spTree>
    <p:extLst>
      <p:ext uri="{BB962C8B-B14F-4D97-AF65-F5344CB8AC3E}">
        <p14:creationId xmlns:p14="http://schemas.microsoft.com/office/powerpoint/2010/main" val="2355719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640960" cy="1574598"/>
          </a:xfrm>
          <a:prstGeom prst="rect">
            <a:avLst/>
          </a:prstGeom>
          <a:noFill/>
        </p:spPr>
        <p:txBody>
          <a:bodyPr wrap="square" rtlCol="0">
            <a:spAutoFit/>
          </a:bodyPr>
          <a:lstStyle/>
          <a:p>
            <a:pPr algn="ctr">
              <a:lnSpc>
                <a:spcPts val="2300"/>
              </a:lnSpc>
            </a:pPr>
            <a:r>
              <a:rPr lang="es-ES" sz="2400" dirty="0">
                <a:solidFill>
                  <a:srgbClr val="FFFF00"/>
                </a:solidFill>
              </a:rPr>
              <a:t>No se turbe vuestro corazón; creéis en Dios, creed también en mí. </a:t>
            </a:r>
            <a:r>
              <a:rPr lang="es-ES" sz="2400" dirty="0">
                <a:solidFill>
                  <a:srgbClr val="00B0F0"/>
                </a:solidFill>
              </a:rPr>
              <a:t>En la casa de mi Padre muchas moradas hay; si así no fuera, yo os lo hubiera dicho;</a:t>
            </a:r>
            <a:r>
              <a:rPr lang="es-ES" sz="2400" dirty="0">
                <a:solidFill>
                  <a:schemeClr val="bg1"/>
                </a:solidFill>
              </a:rPr>
              <a:t> </a:t>
            </a:r>
            <a:r>
              <a:rPr lang="es-ES" sz="2400" dirty="0">
                <a:solidFill>
                  <a:srgbClr val="FFFF00"/>
                </a:solidFill>
              </a:rPr>
              <a:t>voy, pues, a preparar lugar para vosotros. </a:t>
            </a:r>
            <a:r>
              <a:rPr lang="es-ES" sz="2400" dirty="0">
                <a:solidFill>
                  <a:srgbClr val="00B0F0"/>
                </a:solidFill>
              </a:rPr>
              <a:t>Y si me fuere y os preparare lugar, </a:t>
            </a:r>
            <a:r>
              <a:rPr lang="es-ES" sz="2400" u="sng" dirty="0">
                <a:solidFill>
                  <a:srgbClr val="00B0F0"/>
                </a:solidFill>
              </a:rPr>
              <a:t>vendré otra vez</a:t>
            </a:r>
            <a:r>
              <a:rPr lang="es-ES" sz="2400" dirty="0">
                <a:solidFill>
                  <a:srgbClr val="00B0F0"/>
                </a:solidFill>
              </a:rPr>
              <a:t>,</a:t>
            </a:r>
            <a:r>
              <a:rPr lang="es-ES" sz="2400" dirty="0">
                <a:solidFill>
                  <a:schemeClr val="bg1"/>
                </a:solidFill>
              </a:rPr>
              <a:t> </a:t>
            </a:r>
            <a:r>
              <a:rPr lang="es-ES" sz="2400" dirty="0">
                <a:solidFill>
                  <a:srgbClr val="FFFF00"/>
                </a:solidFill>
              </a:rPr>
              <a:t>y os tomaré a mí mismo, para que donde yo estoy, vosotros también estéis.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
        <p:nvSpPr>
          <p:cNvPr id="9" name="1 CuadroTexto">
            <a:extLst>
              <a:ext uri="{FF2B5EF4-FFF2-40B4-BE49-F238E27FC236}">
                <a16:creationId xmlns:a16="http://schemas.microsoft.com/office/drawing/2014/main" id="{732862EA-9814-490A-85AE-AD2F9D34CA84}"/>
              </a:ext>
            </a:extLst>
          </p:cNvPr>
          <p:cNvSpPr txBox="1"/>
          <p:nvPr/>
        </p:nvSpPr>
        <p:spPr>
          <a:xfrm>
            <a:off x="880592" y="1949955"/>
            <a:ext cx="2871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25:5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C2C5CA28-7E53-431A-9C36-90D6F6313445}"/>
              </a:ext>
            </a:extLst>
          </p:cNvPr>
          <p:cNvSpPr txBox="1"/>
          <p:nvPr/>
        </p:nvSpPr>
        <p:spPr>
          <a:xfrm>
            <a:off x="611560" y="2444307"/>
            <a:ext cx="3528392" cy="984693"/>
          </a:xfrm>
          <a:prstGeom prst="rect">
            <a:avLst/>
          </a:prstGeom>
          <a:noFill/>
        </p:spPr>
        <p:txBody>
          <a:bodyPr wrap="square" rtlCol="0">
            <a:spAutoFit/>
          </a:bodyPr>
          <a:lstStyle/>
          <a:p>
            <a:pPr algn="ctr">
              <a:lnSpc>
                <a:spcPts val="2300"/>
              </a:lnSpc>
            </a:pPr>
            <a:r>
              <a:rPr lang="es-ES" sz="2400" dirty="0">
                <a:solidFill>
                  <a:srgbClr val="FFFF00"/>
                </a:solidFill>
              </a:rPr>
              <a:t>Y tardándose el esposo, </a:t>
            </a:r>
            <a:r>
              <a:rPr lang="es-ES" sz="2400" dirty="0">
                <a:solidFill>
                  <a:srgbClr val="00B0F0"/>
                </a:solidFill>
              </a:rPr>
              <a:t>cabecearon todas y se durmieron. </a:t>
            </a:r>
          </a:p>
        </p:txBody>
      </p:sp>
      <p:sp>
        <p:nvSpPr>
          <p:cNvPr id="11" name="1 CuadroTexto">
            <a:extLst>
              <a:ext uri="{FF2B5EF4-FFF2-40B4-BE49-F238E27FC236}">
                <a16:creationId xmlns:a16="http://schemas.microsoft.com/office/drawing/2014/main" id="{C8AA52C2-5287-4793-9497-13A60A24D822}"/>
              </a:ext>
            </a:extLst>
          </p:cNvPr>
          <p:cNvSpPr txBox="1"/>
          <p:nvPr/>
        </p:nvSpPr>
        <p:spPr>
          <a:xfrm>
            <a:off x="5508104" y="1844824"/>
            <a:ext cx="2871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2Pedro 3:9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FDF04081-5D08-45C2-8906-1CC71790C36F}"/>
              </a:ext>
            </a:extLst>
          </p:cNvPr>
          <p:cNvSpPr txBox="1"/>
          <p:nvPr/>
        </p:nvSpPr>
        <p:spPr>
          <a:xfrm>
            <a:off x="4860032" y="2276872"/>
            <a:ext cx="4176464" cy="2164503"/>
          </a:xfrm>
          <a:prstGeom prst="rect">
            <a:avLst/>
          </a:prstGeom>
          <a:noFill/>
        </p:spPr>
        <p:txBody>
          <a:bodyPr wrap="square" rtlCol="0">
            <a:spAutoFit/>
          </a:bodyPr>
          <a:lstStyle/>
          <a:p>
            <a:pPr algn="ctr">
              <a:lnSpc>
                <a:spcPts val="2300"/>
              </a:lnSpc>
            </a:pPr>
            <a:r>
              <a:rPr lang="es-ES" sz="2400" dirty="0">
                <a:solidFill>
                  <a:srgbClr val="FFFF00"/>
                </a:solidFill>
              </a:rPr>
              <a:t>El Señor no retarda su promesa, según algunos la tienen por tardanza,</a:t>
            </a:r>
            <a:r>
              <a:rPr lang="es-ES" sz="2400" dirty="0">
                <a:solidFill>
                  <a:schemeClr val="bg1"/>
                </a:solidFill>
              </a:rPr>
              <a:t> sino que es paciente para con nosotros, no queriendo que ninguno perezca, sino que todos procedan al arrepentimiento. </a:t>
            </a:r>
          </a:p>
        </p:txBody>
      </p:sp>
    </p:spTree>
    <p:extLst>
      <p:ext uri="{BB962C8B-B14F-4D97-AF65-F5344CB8AC3E}">
        <p14:creationId xmlns:p14="http://schemas.microsoft.com/office/powerpoint/2010/main" val="3588949898"/>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640960" cy="1574598"/>
          </a:xfrm>
          <a:prstGeom prst="rect">
            <a:avLst/>
          </a:prstGeom>
          <a:noFill/>
        </p:spPr>
        <p:txBody>
          <a:bodyPr wrap="square" rtlCol="0">
            <a:spAutoFit/>
          </a:bodyPr>
          <a:lstStyle/>
          <a:p>
            <a:pPr algn="ctr">
              <a:lnSpc>
                <a:spcPts val="2300"/>
              </a:lnSpc>
            </a:pPr>
            <a:r>
              <a:rPr lang="es-ES" sz="2400" dirty="0">
                <a:solidFill>
                  <a:srgbClr val="FFFF00"/>
                </a:solidFill>
              </a:rPr>
              <a:t>No se turbe vuestro corazón; creéis en Dios, creed también en mí. </a:t>
            </a:r>
            <a:r>
              <a:rPr lang="es-ES" sz="2400" dirty="0">
                <a:solidFill>
                  <a:srgbClr val="00B0F0"/>
                </a:solidFill>
              </a:rPr>
              <a:t>En la casa de mi Padre muchas moradas hay; si así no fuera, yo os lo hubiera dicho;</a:t>
            </a:r>
            <a:r>
              <a:rPr lang="es-ES" sz="2400" dirty="0">
                <a:solidFill>
                  <a:schemeClr val="bg1"/>
                </a:solidFill>
              </a:rPr>
              <a:t> </a:t>
            </a:r>
            <a:r>
              <a:rPr lang="es-ES" sz="2400" dirty="0">
                <a:solidFill>
                  <a:srgbClr val="FFFF00"/>
                </a:solidFill>
              </a:rPr>
              <a:t>voy, pues, a preparar lugar para vosotros. </a:t>
            </a:r>
            <a:r>
              <a:rPr lang="es-ES" sz="2400" dirty="0">
                <a:solidFill>
                  <a:srgbClr val="00B0F0"/>
                </a:solidFill>
              </a:rPr>
              <a:t>Y si me fuere y os preparare lugar, </a:t>
            </a:r>
            <a:r>
              <a:rPr lang="es-ES" sz="2400" u="sng" dirty="0">
                <a:solidFill>
                  <a:srgbClr val="00B0F0"/>
                </a:solidFill>
              </a:rPr>
              <a:t>vendré otra vez</a:t>
            </a:r>
            <a:r>
              <a:rPr lang="es-ES" sz="2400" dirty="0">
                <a:solidFill>
                  <a:srgbClr val="00B0F0"/>
                </a:solidFill>
              </a:rPr>
              <a:t>,</a:t>
            </a:r>
            <a:r>
              <a:rPr lang="es-ES" sz="2400" dirty="0">
                <a:solidFill>
                  <a:schemeClr val="bg1"/>
                </a:solidFill>
              </a:rPr>
              <a:t> </a:t>
            </a:r>
            <a:r>
              <a:rPr lang="es-ES" sz="2400" dirty="0">
                <a:solidFill>
                  <a:srgbClr val="FFFF00"/>
                </a:solidFill>
              </a:rPr>
              <a:t>y os tomaré a mí mismo, para que donde yo estoy, vosotros también estéis.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
        <p:nvSpPr>
          <p:cNvPr id="9" name="1 CuadroTexto">
            <a:extLst>
              <a:ext uri="{FF2B5EF4-FFF2-40B4-BE49-F238E27FC236}">
                <a16:creationId xmlns:a16="http://schemas.microsoft.com/office/drawing/2014/main" id="{732862EA-9814-490A-85AE-AD2F9D34CA84}"/>
              </a:ext>
            </a:extLst>
          </p:cNvPr>
          <p:cNvSpPr txBox="1"/>
          <p:nvPr/>
        </p:nvSpPr>
        <p:spPr>
          <a:xfrm>
            <a:off x="880592" y="1949955"/>
            <a:ext cx="2871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25:5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C2C5CA28-7E53-431A-9C36-90D6F6313445}"/>
              </a:ext>
            </a:extLst>
          </p:cNvPr>
          <p:cNvSpPr txBox="1"/>
          <p:nvPr/>
        </p:nvSpPr>
        <p:spPr>
          <a:xfrm>
            <a:off x="611560" y="2444307"/>
            <a:ext cx="3528392" cy="984693"/>
          </a:xfrm>
          <a:prstGeom prst="rect">
            <a:avLst/>
          </a:prstGeom>
          <a:noFill/>
        </p:spPr>
        <p:txBody>
          <a:bodyPr wrap="square" rtlCol="0">
            <a:spAutoFit/>
          </a:bodyPr>
          <a:lstStyle/>
          <a:p>
            <a:pPr algn="ctr">
              <a:lnSpc>
                <a:spcPts val="2300"/>
              </a:lnSpc>
            </a:pPr>
            <a:r>
              <a:rPr lang="es-ES" sz="2400" dirty="0">
                <a:solidFill>
                  <a:srgbClr val="FFFF00"/>
                </a:solidFill>
              </a:rPr>
              <a:t>Y tardándose el esposo, </a:t>
            </a:r>
            <a:r>
              <a:rPr lang="es-ES" sz="2400" dirty="0">
                <a:solidFill>
                  <a:srgbClr val="00B0F0"/>
                </a:solidFill>
              </a:rPr>
              <a:t>cabecearon todas y se durmieron. </a:t>
            </a:r>
          </a:p>
        </p:txBody>
      </p:sp>
      <p:sp>
        <p:nvSpPr>
          <p:cNvPr id="11" name="1 CuadroTexto">
            <a:extLst>
              <a:ext uri="{FF2B5EF4-FFF2-40B4-BE49-F238E27FC236}">
                <a16:creationId xmlns:a16="http://schemas.microsoft.com/office/drawing/2014/main" id="{C8AA52C2-5287-4793-9497-13A60A24D822}"/>
              </a:ext>
            </a:extLst>
          </p:cNvPr>
          <p:cNvSpPr txBox="1"/>
          <p:nvPr/>
        </p:nvSpPr>
        <p:spPr>
          <a:xfrm>
            <a:off x="5508104" y="1844824"/>
            <a:ext cx="2871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2Pedro 3:9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FDF04081-5D08-45C2-8906-1CC71790C36F}"/>
              </a:ext>
            </a:extLst>
          </p:cNvPr>
          <p:cNvSpPr txBox="1"/>
          <p:nvPr/>
        </p:nvSpPr>
        <p:spPr>
          <a:xfrm>
            <a:off x="4860032" y="2276872"/>
            <a:ext cx="4176464" cy="2164503"/>
          </a:xfrm>
          <a:prstGeom prst="rect">
            <a:avLst/>
          </a:prstGeom>
          <a:noFill/>
        </p:spPr>
        <p:txBody>
          <a:bodyPr wrap="square" rtlCol="0">
            <a:spAutoFit/>
          </a:bodyPr>
          <a:lstStyle/>
          <a:p>
            <a:pPr algn="ctr">
              <a:lnSpc>
                <a:spcPts val="2300"/>
              </a:lnSpc>
            </a:pPr>
            <a:r>
              <a:rPr lang="es-ES" sz="2400" dirty="0">
                <a:solidFill>
                  <a:srgbClr val="FFFF00"/>
                </a:solidFill>
              </a:rPr>
              <a:t>El Señor no retarda su promesa, según algunos la tienen por tardanza,</a:t>
            </a:r>
            <a:r>
              <a:rPr lang="es-ES" sz="2400" dirty="0">
                <a:solidFill>
                  <a:schemeClr val="bg1"/>
                </a:solidFill>
              </a:rPr>
              <a:t> </a:t>
            </a:r>
            <a:r>
              <a:rPr lang="es-ES" sz="2400" dirty="0">
                <a:solidFill>
                  <a:srgbClr val="00B0F0"/>
                </a:solidFill>
              </a:rPr>
              <a:t>sino que es paciente para con nosotros,</a:t>
            </a:r>
            <a:r>
              <a:rPr lang="es-ES" sz="2400" dirty="0">
                <a:solidFill>
                  <a:schemeClr val="bg1"/>
                </a:solidFill>
              </a:rPr>
              <a:t> no queriendo que ninguno perezca, sino que todos procedan al arrepentimiento. </a:t>
            </a:r>
          </a:p>
        </p:txBody>
      </p:sp>
    </p:spTree>
    <p:extLst>
      <p:ext uri="{BB962C8B-B14F-4D97-AF65-F5344CB8AC3E}">
        <p14:creationId xmlns:p14="http://schemas.microsoft.com/office/powerpoint/2010/main" val="1432111366"/>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640960" cy="1574598"/>
          </a:xfrm>
          <a:prstGeom prst="rect">
            <a:avLst/>
          </a:prstGeom>
          <a:noFill/>
        </p:spPr>
        <p:txBody>
          <a:bodyPr wrap="square" rtlCol="0">
            <a:spAutoFit/>
          </a:bodyPr>
          <a:lstStyle/>
          <a:p>
            <a:pPr algn="ctr">
              <a:lnSpc>
                <a:spcPts val="2300"/>
              </a:lnSpc>
            </a:pPr>
            <a:r>
              <a:rPr lang="es-ES" sz="2400" dirty="0">
                <a:solidFill>
                  <a:srgbClr val="FFFF00"/>
                </a:solidFill>
              </a:rPr>
              <a:t>No se turbe vuestro corazón; creéis en Dios, creed también en mí. </a:t>
            </a:r>
            <a:r>
              <a:rPr lang="es-ES" sz="2400" dirty="0">
                <a:solidFill>
                  <a:srgbClr val="00B0F0"/>
                </a:solidFill>
              </a:rPr>
              <a:t>En la casa de mi Padre muchas moradas hay; si así no fuera, yo os lo hubiera dicho;</a:t>
            </a:r>
            <a:r>
              <a:rPr lang="es-ES" sz="2400" dirty="0">
                <a:solidFill>
                  <a:schemeClr val="bg1"/>
                </a:solidFill>
              </a:rPr>
              <a:t> </a:t>
            </a:r>
            <a:r>
              <a:rPr lang="es-ES" sz="2400" dirty="0">
                <a:solidFill>
                  <a:srgbClr val="FFFF00"/>
                </a:solidFill>
              </a:rPr>
              <a:t>voy, pues, a preparar lugar para vosotros. </a:t>
            </a:r>
            <a:r>
              <a:rPr lang="es-ES" sz="2400" dirty="0">
                <a:solidFill>
                  <a:srgbClr val="00B0F0"/>
                </a:solidFill>
              </a:rPr>
              <a:t>Y si me fuere y os preparare lugar, </a:t>
            </a:r>
            <a:r>
              <a:rPr lang="es-ES" sz="2400" u="sng" dirty="0">
                <a:solidFill>
                  <a:srgbClr val="00B0F0"/>
                </a:solidFill>
              </a:rPr>
              <a:t>vendré otra vez</a:t>
            </a:r>
            <a:r>
              <a:rPr lang="es-ES" sz="2400" dirty="0">
                <a:solidFill>
                  <a:srgbClr val="00B0F0"/>
                </a:solidFill>
              </a:rPr>
              <a:t>,</a:t>
            </a:r>
            <a:r>
              <a:rPr lang="es-ES" sz="2400" dirty="0">
                <a:solidFill>
                  <a:schemeClr val="bg1"/>
                </a:solidFill>
              </a:rPr>
              <a:t> </a:t>
            </a:r>
            <a:r>
              <a:rPr lang="es-ES" sz="2400" dirty="0">
                <a:solidFill>
                  <a:srgbClr val="FFFF00"/>
                </a:solidFill>
              </a:rPr>
              <a:t>y os tomaré a mí mismo, para que donde yo estoy, vosotros también estéis.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
        <p:nvSpPr>
          <p:cNvPr id="9" name="1 CuadroTexto">
            <a:extLst>
              <a:ext uri="{FF2B5EF4-FFF2-40B4-BE49-F238E27FC236}">
                <a16:creationId xmlns:a16="http://schemas.microsoft.com/office/drawing/2014/main" id="{732862EA-9814-490A-85AE-AD2F9D34CA84}"/>
              </a:ext>
            </a:extLst>
          </p:cNvPr>
          <p:cNvSpPr txBox="1"/>
          <p:nvPr/>
        </p:nvSpPr>
        <p:spPr>
          <a:xfrm>
            <a:off x="880592" y="1949955"/>
            <a:ext cx="2871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25:5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C2C5CA28-7E53-431A-9C36-90D6F6313445}"/>
              </a:ext>
            </a:extLst>
          </p:cNvPr>
          <p:cNvSpPr txBox="1"/>
          <p:nvPr/>
        </p:nvSpPr>
        <p:spPr>
          <a:xfrm>
            <a:off x="611560" y="2444307"/>
            <a:ext cx="3528392" cy="984693"/>
          </a:xfrm>
          <a:prstGeom prst="rect">
            <a:avLst/>
          </a:prstGeom>
          <a:noFill/>
        </p:spPr>
        <p:txBody>
          <a:bodyPr wrap="square" rtlCol="0">
            <a:spAutoFit/>
          </a:bodyPr>
          <a:lstStyle/>
          <a:p>
            <a:pPr algn="ctr">
              <a:lnSpc>
                <a:spcPts val="2300"/>
              </a:lnSpc>
            </a:pPr>
            <a:r>
              <a:rPr lang="es-ES" sz="2400" dirty="0">
                <a:solidFill>
                  <a:srgbClr val="FFFF00"/>
                </a:solidFill>
              </a:rPr>
              <a:t>Y tardándose el esposo, </a:t>
            </a:r>
            <a:r>
              <a:rPr lang="es-ES" sz="2400" dirty="0">
                <a:solidFill>
                  <a:srgbClr val="00B0F0"/>
                </a:solidFill>
              </a:rPr>
              <a:t>cabecearon todas y se durmieron. </a:t>
            </a:r>
          </a:p>
        </p:txBody>
      </p:sp>
      <p:sp>
        <p:nvSpPr>
          <p:cNvPr id="11" name="1 CuadroTexto">
            <a:extLst>
              <a:ext uri="{FF2B5EF4-FFF2-40B4-BE49-F238E27FC236}">
                <a16:creationId xmlns:a16="http://schemas.microsoft.com/office/drawing/2014/main" id="{C8AA52C2-5287-4793-9497-13A60A24D822}"/>
              </a:ext>
            </a:extLst>
          </p:cNvPr>
          <p:cNvSpPr txBox="1"/>
          <p:nvPr/>
        </p:nvSpPr>
        <p:spPr>
          <a:xfrm>
            <a:off x="5508104" y="1844824"/>
            <a:ext cx="2871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2Pedro 3:9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FDF04081-5D08-45C2-8906-1CC71790C36F}"/>
              </a:ext>
            </a:extLst>
          </p:cNvPr>
          <p:cNvSpPr txBox="1"/>
          <p:nvPr/>
        </p:nvSpPr>
        <p:spPr>
          <a:xfrm>
            <a:off x="4860032" y="2276872"/>
            <a:ext cx="4176464" cy="2164503"/>
          </a:xfrm>
          <a:prstGeom prst="rect">
            <a:avLst/>
          </a:prstGeom>
          <a:noFill/>
        </p:spPr>
        <p:txBody>
          <a:bodyPr wrap="square" rtlCol="0">
            <a:spAutoFit/>
          </a:bodyPr>
          <a:lstStyle/>
          <a:p>
            <a:pPr algn="ctr">
              <a:lnSpc>
                <a:spcPts val="2300"/>
              </a:lnSpc>
            </a:pPr>
            <a:r>
              <a:rPr lang="es-ES" sz="2400" dirty="0">
                <a:solidFill>
                  <a:srgbClr val="FFFF00"/>
                </a:solidFill>
              </a:rPr>
              <a:t>El Señor no retarda su promesa, según algunos la tienen por tardanza,</a:t>
            </a:r>
            <a:r>
              <a:rPr lang="es-ES" sz="2400" dirty="0">
                <a:solidFill>
                  <a:schemeClr val="bg1"/>
                </a:solidFill>
              </a:rPr>
              <a:t> </a:t>
            </a:r>
            <a:r>
              <a:rPr lang="es-ES" sz="2400" dirty="0">
                <a:solidFill>
                  <a:srgbClr val="00B0F0"/>
                </a:solidFill>
              </a:rPr>
              <a:t>sino que es paciente para con nosotros,</a:t>
            </a:r>
            <a:r>
              <a:rPr lang="es-ES" sz="2400" dirty="0">
                <a:solidFill>
                  <a:schemeClr val="bg1"/>
                </a:solidFill>
              </a:rPr>
              <a:t> </a:t>
            </a:r>
            <a:r>
              <a:rPr lang="es-ES" sz="2400" dirty="0">
                <a:solidFill>
                  <a:srgbClr val="FFFF00"/>
                </a:solidFill>
              </a:rPr>
              <a:t>no queriendo que ninguno perezca, sino que todos procedan al arrepentimiento. </a:t>
            </a:r>
          </a:p>
        </p:txBody>
      </p:sp>
    </p:spTree>
    <p:extLst>
      <p:ext uri="{BB962C8B-B14F-4D97-AF65-F5344CB8AC3E}">
        <p14:creationId xmlns:p14="http://schemas.microsoft.com/office/powerpoint/2010/main" val="2606725184"/>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640960" cy="1574598"/>
          </a:xfrm>
          <a:prstGeom prst="rect">
            <a:avLst/>
          </a:prstGeom>
          <a:noFill/>
        </p:spPr>
        <p:txBody>
          <a:bodyPr wrap="square" rtlCol="0">
            <a:spAutoFit/>
          </a:bodyPr>
          <a:lstStyle/>
          <a:p>
            <a:pPr algn="ctr">
              <a:lnSpc>
                <a:spcPts val="2300"/>
              </a:lnSpc>
            </a:pPr>
            <a:r>
              <a:rPr lang="es-ES" sz="2400" dirty="0">
                <a:solidFill>
                  <a:srgbClr val="FFFF00"/>
                </a:solidFill>
              </a:rPr>
              <a:t>No se turbe vuestro corazón; creéis en Dios, creed también en mí. </a:t>
            </a:r>
            <a:r>
              <a:rPr lang="es-ES" sz="2400" dirty="0">
                <a:solidFill>
                  <a:srgbClr val="00B0F0"/>
                </a:solidFill>
              </a:rPr>
              <a:t>En la casa de mi Padre muchas moradas hay; si así no fuera, yo os lo hubiera dicho;</a:t>
            </a:r>
            <a:r>
              <a:rPr lang="es-ES" sz="2400" dirty="0">
                <a:solidFill>
                  <a:schemeClr val="bg1"/>
                </a:solidFill>
              </a:rPr>
              <a:t> </a:t>
            </a:r>
            <a:r>
              <a:rPr lang="es-ES" sz="2400" dirty="0">
                <a:solidFill>
                  <a:srgbClr val="FFFF00"/>
                </a:solidFill>
              </a:rPr>
              <a:t>voy, pues, a preparar lugar para vosotros. </a:t>
            </a:r>
            <a:r>
              <a:rPr lang="es-ES" sz="2400" dirty="0">
                <a:solidFill>
                  <a:srgbClr val="00B0F0"/>
                </a:solidFill>
              </a:rPr>
              <a:t>Y si me fuere y os preparare lugar, </a:t>
            </a:r>
            <a:r>
              <a:rPr lang="es-ES" sz="2400" u="sng" dirty="0">
                <a:solidFill>
                  <a:srgbClr val="00B0F0"/>
                </a:solidFill>
              </a:rPr>
              <a:t>vendré otra vez</a:t>
            </a:r>
            <a:r>
              <a:rPr lang="es-ES" sz="2400" dirty="0">
                <a:solidFill>
                  <a:srgbClr val="00B0F0"/>
                </a:solidFill>
              </a:rPr>
              <a:t>,</a:t>
            </a:r>
            <a:r>
              <a:rPr lang="es-ES" sz="2400" dirty="0">
                <a:solidFill>
                  <a:schemeClr val="bg1"/>
                </a:solidFill>
              </a:rPr>
              <a:t> </a:t>
            </a:r>
            <a:r>
              <a:rPr lang="es-ES" sz="2400" dirty="0">
                <a:solidFill>
                  <a:srgbClr val="FFFF00"/>
                </a:solidFill>
              </a:rPr>
              <a:t>y os tomaré a mí mismo, para que donde yo estoy, vosotros también estéis.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
        <p:nvSpPr>
          <p:cNvPr id="9" name="1 CuadroTexto">
            <a:extLst>
              <a:ext uri="{FF2B5EF4-FFF2-40B4-BE49-F238E27FC236}">
                <a16:creationId xmlns:a16="http://schemas.microsoft.com/office/drawing/2014/main" id="{732862EA-9814-490A-85AE-AD2F9D34CA84}"/>
              </a:ext>
            </a:extLst>
          </p:cNvPr>
          <p:cNvSpPr txBox="1"/>
          <p:nvPr/>
        </p:nvSpPr>
        <p:spPr>
          <a:xfrm>
            <a:off x="880592" y="1949955"/>
            <a:ext cx="2871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22:7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C2C5CA28-7E53-431A-9C36-90D6F6313445}"/>
              </a:ext>
            </a:extLst>
          </p:cNvPr>
          <p:cNvSpPr txBox="1"/>
          <p:nvPr/>
        </p:nvSpPr>
        <p:spPr>
          <a:xfrm>
            <a:off x="0" y="2444307"/>
            <a:ext cx="4644008" cy="984693"/>
          </a:xfrm>
          <a:prstGeom prst="rect">
            <a:avLst/>
          </a:prstGeom>
          <a:noFill/>
        </p:spPr>
        <p:txBody>
          <a:bodyPr wrap="square" rtlCol="0">
            <a:spAutoFit/>
          </a:bodyPr>
          <a:lstStyle/>
          <a:p>
            <a:pPr algn="ctr">
              <a:lnSpc>
                <a:spcPts val="2300"/>
              </a:lnSpc>
            </a:pPr>
            <a:r>
              <a:rPr lang="es-ES" sz="2400" dirty="0">
                <a:solidFill>
                  <a:schemeClr val="bg1"/>
                </a:solidFill>
              </a:rPr>
              <a:t>¡He aquí, vengo pronto! Bienaventurado el que guarda las palabras de la profecía de este libro. </a:t>
            </a:r>
          </a:p>
        </p:txBody>
      </p:sp>
      <p:sp>
        <p:nvSpPr>
          <p:cNvPr id="11" name="1 CuadroTexto">
            <a:extLst>
              <a:ext uri="{FF2B5EF4-FFF2-40B4-BE49-F238E27FC236}">
                <a16:creationId xmlns:a16="http://schemas.microsoft.com/office/drawing/2014/main" id="{C8AA52C2-5287-4793-9497-13A60A24D822}"/>
              </a:ext>
            </a:extLst>
          </p:cNvPr>
          <p:cNvSpPr txBox="1"/>
          <p:nvPr/>
        </p:nvSpPr>
        <p:spPr>
          <a:xfrm>
            <a:off x="5508104" y="1844824"/>
            <a:ext cx="2871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2Pedro 3:9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FDF04081-5D08-45C2-8906-1CC71790C36F}"/>
              </a:ext>
            </a:extLst>
          </p:cNvPr>
          <p:cNvSpPr txBox="1"/>
          <p:nvPr/>
        </p:nvSpPr>
        <p:spPr>
          <a:xfrm>
            <a:off x="4860032" y="2276872"/>
            <a:ext cx="4176464" cy="2164503"/>
          </a:xfrm>
          <a:prstGeom prst="rect">
            <a:avLst/>
          </a:prstGeom>
          <a:noFill/>
        </p:spPr>
        <p:txBody>
          <a:bodyPr wrap="square" rtlCol="0">
            <a:spAutoFit/>
          </a:bodyPr>
          <a:lstStyle/>
          <a:p>
            <a:pPr algn="ctr">
              <a:lnSpc>
                <a:spcPts val="2300"/>
              </a:lnSpc>
            </a:pPr>
            <a:r>
              <a:rPr lang="es-ES" sz="2400" dirty="0">
                <a:solidFill>
                  <a:srgbClr val="FFFF00"/>
                </a:solidFill>
              </a:rPr>
              <a:t>El Señor no retarda su promesa, según algunos la tienen por tardanza,</a:t>
            </a:r>
            <a:r>
              <a:rPr lang="es-ES" sz="2400" dirty="0">
                <a:solidFill>
                  <a:schemeClr val="bg1"/>
                </a:solidFill>
              </a:rPr>
              <a:t> </a:t>
            </a:r>
            <a:r>
              <a:rPr lang="es-ES" sz="2400" dirty="0">
                <a:solidFill>
                  <a:srgbClr val="00B0F0"/>
                </a:solidFill>
              </a:rPr>
              <a:t>sino que es paciente para con nosotros,</a:t>
            </a:r>
            <a:r>
              <a:rPr lang="es-ES" sz="2400" dirty="0">
                <a:solidFill>
                  <a:schemeClr val="bg1"/>
                </a:solidFill>
              </a:rPr>
              <a:t> </a:t>
            </a:r>
            <a:r>
              <a:rPr lang="es-ES" sz="2400" dirty="0">
                <a:solidFill>
                  <a:srgbClr val="FFFF00"/>
                </a:solidFill>
              </a:rPr>
              <a:t>no queriendo que ninguno perezca, sino que todos procedan al arrepentimiento. </a:t>
            </a:r>
          </a:p>
        </p:txBody>
      </p:sp>
    </p:spTree>
    <p:extLst>
      <p:ext uri="{BB962C8B-B14F-4D97-AF65-F5344CB8AC3E}">
        <p14:creationId xmlns:p14="http://schemas.microsoft.com/office/powerpoint/2010/main" val="7395399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640960" cy="1574598"/>
          </a:xfrm>
          <a:prstGeom prst="rect">
            <a:avLst/>
          </a:prstGeom>
          <a:noFill/>
        </p:spPr>
        <p:txBody>
          <a:bodyPr wrap="square" rtlCol="0">
            <a:spAutoFit/>
          </a:bodyPr>
          <a:lstStyle/>
          <a:p>
            <a:pPr algn="ctr">
              <a:lnSpc>
                <a:spcPts val="2300"/>
              </a:lnSpc>
            </a:pPr>
            <a:r>
              <a:rPr lang="es-ES" sz="2400" dirty="0">
                <a:solidFill>
                  <a:srgbClr val="FFFF00"/>
                </a:solidFill>
              </a:rPr>
              <a:t>No se turbe vuestro corazón; creéis en Dios, creed también en mí. </a:t>
            </a:r>
            <a:r>
              <a:rPr lang="es-ES" sz="2400" dirty="0">
                <a:solidFill>
                  <a:srgbClr val="00B0F0"/>
                </a:solidFill>
              </a:rPr>
              <a:t>En la casa de mi Padre muchas moradas hay; si así no fuera, yo os lo hubiera dicho;</a:t>
            </a:r>
            <a:r>
              <a:rPr lang="es-ES" sz="2400" dirty="0">
                <a:solidFill>
                  <a:schemeClr val="bg1"/>
                </a:solidFill>
              </a:rPr>
              <a:t> </a:t>
            </a:r>
            <a:r>
              <a:rPr lang="es-ES" sz="2400" dirty="0">
                <a:solidFill>
                  <a:srgbClr val="FFFF00"/>
                </a:solidFill>
              </a:rPr>
              <a:t>voy, pues, a preparar lugar para vosotros. </a:t>
            </a:r>
            <a:r>
              <a:rPr lang="es-ES" sz="2400" dirty="0">
                <a:solidFill>
                  <a:srgbClr val="00B0F0"/>
                </a:solidFill>
              </a:rPr>
              <a:t>Y si me fuere y os preparare lugar, </a:t>
            </a:r>
            <a:r>
              <a:rPr lang="es-ES" sz="2400" u="sng" dirty="0">
                <a:solidFill>
                  <a:srgbClr val="00B0F0"/>
                </a:solidFill>
              </a:rPr>
              <a:t>vendré otra vez</a:t>
            </a:r>
            <a:r>
              <a:rPr lang="es-ES" sz="2400" dirty="0">
                <a:solidFill>
                  <a:srgbClr val="00B0F0"/>
                </a:solidFill>
              </a:rPr>
              <a:t>,</a:t>
            </a:r>
            <a:r>
              <a:rPr lang="es-ES" sz="2400" dirty="0">
                <a:solidFill>
                  <a:schemeClr val="bg1"/>
                </a:solidFill>
              </a:rPr>
              <a:t> </a:t>
            </a:r>
            <a:r>
              <a:rPr lang="es-ES" sz="2400" dirty="0">
                <a:solidFill>
                  <a:srgbClr val="FFFF00"/>
                </a:solidFill>
              </a:rPr>
              <a:t>y os tomaré a mí mismo, para que donde yo estoy, vosotros también estéis.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
        <p:nvSpPr>
          <p:cNvPr id="9" name="1 CuadroTexto">
            <a:extLst>
              <a:ext uri="{FF2B5EF4-FFF2-40B4-BE49-F238E27FC236}">
                <a16:creationId xmlns:a16="http://schemas.microsoft.com/office/drawing/2014/main" id="{732862EA-9814-490A-85AE-AD2F9D34CA84}"/>
              </a:ext>
            </a:extLst>
          </p:cNvPr>
          <p:cNvSpPr txBox="1"/>
          <p:nvPr/>
        </p:nvSpPr>
        <p:spPr>
          <a:xfrm>
            <a:off x="880592" y="1949955"/>
            <a:ext cx="2871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22:7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C2C5CA28-7E53-431A-9C36-90D6F6313445}"/>
              </a:ext>
            </a:extLst>
          </p:cNvPr>
          <p:cNvSpPr txBox="1"/>
          <p:nvPr/>
        </p:nvSpPr>
        <p:spPr>
          <a:xfrm>
            <a:off x="0" y="2444307"/>
            <a:ext cx="4644008" cy="984693"/>
          </a:xfrm>
          <a:prstGeom prst="rect">
            <a:avLst/>
          </a:prstGeom>
          <a:noFill/>
        </p:spPr>
        <p:txBody>
          <a:bodyPr wrap="square" rtlCol="0">
            <a:spAutoFit/>
          </a:bodyPr>
          <a:lstStyle/>
          <a:p>
            <a:pPr algn="ctr">
              <a:lnSpc>
                <a:spcPts val="2300"/>
              </a:lnSpc>
            </a:pPr>
            <a:r>
              <a:rPr lang="es-ES" sz="2400" dirty="0">
                <a:solidFill>
                  <a:srgbClr val="FFFF00"/>
                </a:solidFill>
              </a:rPr>
              <a:t>¡He aquí, vengo pronto! </a:t>
            </a:r>
            <a:r>
              <a:rPr lang="es-ES" sz="2400" dirty="0">
                <a:solidFill>
                  <a:schemeClr val="bg1"/>
                </a:solidFill>
              </a:rPr>
              <a:t>Bienaventurado el que guarda las palabras de la profecía de este libro. </a:t>
            </a:r>
          </a:p>
        </p:txBody>
      </p:sp>
      <p:sp>
        <p:nvSpPr>
          <p:cNvPr id="11" name="1 CuadroTexto">
            <a:extLst>
              <a:ext uri="{FF2B5EF4-FFF2-40B4-BE49-F238E27FC236}">
                <a16:creationId xmlns:a16="http://schemas.microsoft.com/office/drawing/2014/main" id="{C8AA52C2-5287-4793-9497-13A60A24D822}"/>
              </a:ext>
            </a:extLst>
          </p:cNvPr>
          <p:cNvSpPr txBox="1"/>
          <p:nvPr/>
        </p:nvSpPr>
        <p:spPr>
          <a:xfrm>
            <a:off x="5508104" y="1844824"/>
            <a:ext cx="2871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2Pedro 3:9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FDF04081-5D08-45C2-8906-1CC71790C36F}"/>
              </a:ext>
            </a:extLst>
          </p:cNvPr>
          <p:cNvSpPr txBox="1"/>
          <p:nvPr/>
        </p:nvSpPr>
        <p:spPr>
          <a:xfrm>
            <a:off x="4860032" y="2276872"/>
            <a:ext cx="4176464" cy="2164503"/>
          </a:xfrm>
          <a:prstGeom prst="rect">
            <a:avLst/>
          </a:prstGeom>
          <a:noFill/>
        </p:spPr>
        <p:txBody>
          <a:bodyPr wrap="square" rtlCol="0">
            <a:spAutoFit/>
          </a:bodyPr>
          <a:lstStyle/>
          <a:p>
            <a:pPr algn="ctr">
              <a:lnSpc>
                <a:spcPts val="2300"/>
              </a:lnSpc>
            </a:pPr>
            <a:r>
              <a:rPr lang="es-ES" sz="2400" dirty="0">
                <a:solidFill>
                  <a:srgbClr val="FFFF00"/>
                </a:solidFill>
              </a:rPr>
              <a:t>El Señor no retarda su promesa, según algunos la tienen por tardanza,</a:t>
            </a:r>
            <a:r>
              <a:rPr lang="es-ES" sz="2400" dirty="0">
                <a:solidFill>
                  <a:schemeClr val="bg1"/>
                </a:solidFill>
              </a:rPr>
              <a:t> </a:t>
            </a:r>
            <a:r>
              <a:rPr lang="es-ES" sz="2400" dirty="0">
                <a:solidFill>
                  <a:srgbClr val="00B0F0"/>
                </a:solidFill>
              </a:rPr>
              <a:t>sino que es paciente para con nosotros,</a:t>
            </a:r>
            <a:r>
              <a:rPr lang="es-ES" sz="2400" dirty="0">
                <a:solidFill>
                  <a:schemeClr val="bg1"/>
                </a:solidFill>
              </a:rPr>
              <a:t> </a:t>
            </a:r>
            <a:r>
              <a:rPr lang="es-ES" sz="2400" dirty="0">
                <a:solidFill>
                  <a:srgbClr val="FFFF00"/>
                </a:solidFill>
              </a:rPr>
              <a:t>no queriendo que ninguno perezca, sino que todos procedan al arrepentimiento. </a:t>
            </a:r>
          </a:p>
        </p:txBody>
      </p:sp>
    </p:spTree>
    <p:extLst>
      <p:ext uri="{BB962C8B-B14F-4D97-AF65-F5344CB8AC3E}">
        <p14:creationId xmlns:p14="http://schemas.microsoft.com/office/powerpoint/2010/main" val="1105474036"/>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640960" cy="1574598"/>
          </a:xfrm>
          <a:prstGeom prst="rect">
            <a:avLst/>
          </a:prstGeom>
          <a:noFill/>
        </p:spPr>
        <p:txBody>
          <a:bodyPr wrap="square" rtlCol="0">
            <a:spAutoFit/>
          </a:bodyPr>
          <a:lstStyle/>
          <a:p>
            <a:pPr algn="ctr">
              <a:lnSpc>
                <a:spcPts val="2300"/>
              </a:lnSpc>
            </a:pPr>
            <a:r>
              <a:rPr lang="es-ES" sz="2400" dirty="0">
                <a:solidFill>
                  <a:srgbClr val="FFFF00"/>
                </a:solidFill>
              </a:rPr>
              <a:t>No se turbe vuestro corazón; creéis en Dios, creed también en mí. </a:t>
            </a:r>
            <a:r>
              <a:rPr lang="es-ES" sz="2400" dirty="0">
                <a:solidFill>
                  <a:srgbClr val="00B0F0"/>
                </a:solidFill>
              </a:rPr>
              <a:t>En la casa de mi Padre muchas moradas hay; si así no fuera, yo os lo hubiera dicho;</a:t>
            </a:r>
            <a:r>
              <a:rPr lang="es-ES" sz="2400" dirty="0">
                <a:solidFill>
                  <a:schemeClr val="bg1"/>
                </a:solidFill>
              </a:rPr>
              <a:t> </a:t>
            </a:r>
            <a:r>
              <a:rPr lang="es-ES" sz="2400" dirty="0">
                <a:solidFill>
                  <a:srgbClr val="FFFF00"/>
                </a:solidFill>
              </a:rPr>
              <a:t>voy, pues, a preparar lugar para vosotros. </a:t>
            </a:r>
            <a:r>
              <a:rPr lang="es-ES" sz="2400" dirty="0">
                <a:solidFill>
                  <a:srgbClr val="00B0F0"/>
                </a:solidFill>
              </a:rPr>
              <a:t>Y si me fuere y os preparare lugar, </a:t>
            </a:r>
            <a:r>
              <a:rPr lang="es-ES" sz="2400" u="sng" dirty="0">
                <a:solidFill>
                  <a:srgbClr val="00B0F0"/>
                </a:solidFill>
              </a:rPr>
              <a:t>vendré otra vez</a:t>
            </a:r>
            <a:r>
              <a:rPr lang="es-ES" sz="2400" dirty="0">
                <a:solidFill>
                  <a:srgbClr val="00B0F0"/>
                </a:solidFill>
              </a:rPr>
              <a:t>,</a:t>
            </a:r>
            <a:r>
              <a:rPr lang="es-ES" sz="2400" dirty="0">
                <a:solidFill>
                  <a:schemeClr val="bg1"/>
                </a:solidFill>
              </a:rPr>
              <a:t> </a:t>
            </a:r>
            <a:r>
              <a:rPr lang="es-ES" sz="2400" dirty="0">
                <a:solidFill>
                  <a:srgbClr val="FFFF00"/>
                </a:solidFill>
              </a:rPr>
              <a:t>y os tomaré a mí mismo, para que donde yo estoy, vosotros también estéis.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
        <p:nvSpPr>
          <p:cNvPr id="9" name="1 CuadroTexto">
            <a:extLst>
              <a:ext uri="{FF2B5EF4-FFF2-40B4-BE49-F238E27FC236}">
                <a16:creationId xmlns:a16="http://schemas.microsoft.com/office/drawing/2014/main" id="{732862EA-9814-490A-85AE-AD2F9D34CA84}"/>
              </a:ext>
            </a:extLst>
          </p:cNvPr>
          <p:cNvSpPr txBox="1"/>
          <p:nvPr/>
        </p:nvSpPr>
        <p:spPr>
          <a:xfrm>
            <a:off x="880592" y="1949955"/>
            <a:ext cx="2871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22:7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C2C5CA28-7E53-431A-9C36-90D6F6313445}"/>
              </a:ext>
            </a:extLst>
          </p:cNvPr>
          <p:cNvSpPr txBox="1"/>
          <p:nvPr/>
        </p:nvSpPr>
        <p:spPr>
          <a:xfrm>
            <a:off x="0" y="2444307"/>
            <a:ext cx="4644008" cy="984693"/>
          </a:xfrm>
          <a:prstGeom prst="rect">
            <a:avLst/>
          </a:prstGeom>
          <a:noFill/>
        </p:spPr>
        <p:txBody>
          <a:bodyPr wrap="square" rtlCol="0">
            <a:spAutoFit/>
          </a:bodyPr>
          <a:lstStyle/>
          <a:p>
            <a:pPr algn="ctr">
              <a:lnSpc>
                <a:spcPts val="2300"/>
              </a:lnSpc>
            </a:pPr>
            <a:r>
              <a:rPr lang="es-ES" sz="2400" dirty="0">
                <a:solidFill>
                  <a:srgbClr val="FFFF00"/>
                </a:solidFill>
              </a:rPr>
              <a:t>¡He aquí, vengo pronto! </a:t>
            </a:r>
            <a:r>
              <a:rPr lang="es-ES" sz="2400" dirty="0">
                <a:solidFill>
                  <a:srgbClr val="00B0F0"/>
                </a:solidFill>
              </a:rPr>
              <a:t>Bienaventurado el que guarda las palabras de la profecía de este libro. </a:t>
            </a:r>
          </a:p>
        </p:txBody>
      </p:sp>
      <p:sp>
        <p:nvSpPr>
          <p:cNvPr id="11" name="1 CuadroTexto">
            <a:extLst>
              <a:ext uri="{FF2B5EF4-FFF2-40B4-BE49-F238E27FC236}">
                <a16:creationId xmlns:a16="http://schemas.microsoft.com/office/drawing/2014/main" id="{C8AA52C2-5287-4793-9497-13A60A24D822}"/>
              </a:ext>
            </a:extLst>
          </p:cNvPr>
          <p:cNvSpPr txBox="1"/>
          <p:nvPr/>
        </p:nvSpPr>
        <p:spPr>
          <a:xfrm>
            <a:off x="5508104" y="1844824"/>
            <a:ext cx="2871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2Pedro 3:9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FDF04081-5D08-45C2-8906-1CC71790C36F}"/>
              </a:ext>
            </a:extLst>
          </p:cNvPr>
          <p:cNvSpPr txBox="1"/>
          <p:nvPr/>
        </p:nvSpPr>
        <p:spPr>
          <a:xfrm>
            <a:off x="4860032" y="2276872"/>
            <a:ext cx="4176464" cy="2164503"/>
          </a:xfrm>
          <a:prstGeom prst="rect">
            <a:avLst/>
          </a:prstGeom>
          <a:noFill/>
        </p:spPr>
        <p:txBody>
          <a:bodyPr wrap="square" rtlCol="0">
            <a:spAutoFit/>
          </a:bodyPr>
          <a:lstStyle/>
          <a:p>
            <a:pPr algn="ctr">
              <a:lnSpc>
                <a:spcPts val="2300"/>
              </a:lnSpc>
            </a:pPr>
            <a:r>
              <a:rPr lang="es-ES" sz="2400" dirty="0">
                <a:solidFill>
                  <a:srgbClr val="FFFF00"/>
                </a:solidFill>
              </a:rPr>
              <a:t>El Señor no retarda su promesa, según algunos la tienen por tardanza,</a:t>
            </a:r>
            <a:r>
              <a:rPr lang="es-ES" sz="2400" dirty="0">
                <a:solidFill>
                  <a:schemeClr val="bg1"/>
                </a:solidFill>
              </a:rPr>
              <a:t> </a:t>
            </a:r>
            <a:r>
              <a:rPr lang="es-ES" sz="2400" dirty="0">
                <a:solidFill>
                  <a:srgbClr val="00B0F0"/>
                </a:solidFill>
              </a:rPr>
              <a:t>sino que es paciente para con nosotros,</a:t>
            </a:r>
            <a:r>
              <a:rPr lang="es-ES" sz="2400" dirty="0">
                <a:solidFill>
                  <a:schemeClr val="bg1"/>
                </a:solidFill>
              </a:rPr>
              <a:t> </a:t>
            </a:r>
            <a:r>
              <a:rPr lang="es-ES" sz="2400" dirty="0">
                <a:solidFill>
                  <a:srgbClr val="FFFF00"/>
                </a:solidFill>
              </a:rPr>
              <a:t>no queriendo que ninguno perezca, sino que todos procedan al arrepentimiento. </a:t>
            </a:r>
          </a:p>
        </p:txBody>
      </p:sp>
      <p:sp>
        <p:nvSpPr>
          <p:cNvPr id="13" name="1 CuadroTexto">
            <a:extLst>
              <a:ext uri="{FF2B5EF4-FFF2-40B4-BE49-F238E27FC236}">
                <a16:creationId xmlns:a16="http://schemas.microsoft.com/office/drawing/2014/main" id="{4FDD7DF7-A4A7-4F83-ACB8-E2E6C7815AC4}"/>
              </a:ext>
            </a:extLst>
          </p:cNvPr>
          <p:cNvSpPr txBox="1"/>
          <p:nvPr/>
        </p:nvSpPr>
        <p:spPr>
          <a:xfrm>
            <a:off x="1051992" y="3318107"/>
            <a:ext cx="2871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22:12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528BD63C-CC93-4F6B-AE7F-A437B2ADBFAA}"/>
              </a:ext>
            </a:extLst>
          </p:cNvPr>
          <p:cNvSpPr txBox="1"/>
          <p:nvPr/>
        </p:nvSpPr>
        <p:spPr>
          <a:xfrm>
            <a:off x="35495" y="3812459"/>
            <a:ext cx="4810135" cy="984693"/>
          </a:xfrm>
          <a:prstGeom prst="rect">
            <a:avLst/>
          </a:prstGeom>
          <a:noFill/>
        </p:spPr>
        <p:txBody>
          <a:bodyPr wrap="square" rtlCol="0">
            <a:spAutoFit/>
          </a:bodyPr>
          <a:lstStyle/>
          <a:p>
            <a:pPr algn="ctr">
              <a:lnSpc>
                <a:spcPts val="2300"/>
              </a:lnSpc>
            </a:pPr>
            <a:r>
              <a:rPr lang="es-ES" sz="2400" dirty="0">
                <a:solidFill>
                  <a:schemeClr val="bg1"/>
                </a:solidFill>
              </a:rPr>
              <a:t>He aquí yo vengo pronto, y mi galardón conmigo, para recompensar a cada uno según sea su obra.</a:t>
            </a:r>
          </a:p>
        </p:txBody>
      </p:sp>
    </p:spTree>
    <p:extLst>
      <p:ext uri="{BB962C8B-B14F-4D97-AF65-F5344CB8AC3E}">
        <p14:creationId xmlns:p14="http://schemas.microsoft.com/office/powerpoint/2010/main" val="22655857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640960" cy="1574598"/>
          </a:xfrm>
          <a:prstGeom prst="rect">
            <a:avLst/>
          </a:prstGeom>
          <a:noFill/>
        </p:spPr>
        <p:txBody>
          <a:bodyPr wrap="square" rtlCol="0">
            <a:spAutoFit/>
          </a:bodyPr>
          <a:lstStyle/>
          <a:p>
            <a:pPr algn="ctr">
              <a:lnSpc>
                <a:spcPts val="2300"/>
              </a:lnSpc>
            </a:pPr>
            <a:r>
              <a:rPr lang="es-ES" sz="2400" dirty="0">
                <a:solidFill>
                  <a:srgbClr val="FFFF00"/>
                </a:solidFill>
              </a:rPr>
              <a:t>No se turbe vuestro corazón; creéis en Dios, creed también en mí. </a:t>
            </a:r>
            <a:r>
              <a:rPr lang="es-ES" sz="2400" dirty="0">
                <a:solidFill>
                  <a:srgbClr val="00B0F0"/>
                </a:solidFill>
              </a:rPr>
              <a:t>En la casa de mi Padre muchas moradas hay; si así no fuera, yo os lo hubiera dicho;</a:t>
            </a:r>
            <a:r>
              <a:rPr lang="es-ES" sz="2400" dirty="0">
                <a:solidFill>
                  <a:schemeClr val="bg1"/>
                </a:solidFill>
              </a:rPr>
              <a:t> </a:t>
            </a:r>
            <a:r>
              <a:rPr lang="es-ES" sz="2400" dirty="0">
                <a:solidFill>
                  <a:srgbClr val="FFFF00"/>
                </a:solidFill>
              </a:rPr>
              <a:t>voy, pues, a preparar lugar para vosotros. </a:t>
            </a:r>
            <a:r>
              <a:rPr lang="es-ES" sz="2400" dirty="0">
                <a:solidFill>
                  <a:srgbClr val="00B0F0"/>
                </a:solidFill>
              </a:rPr>
              <a:t>Y si me fuere y os preparare lugar, </a:t>
            </a:r>
            <a:r>
              <a:rPr lang="es-ES" sz="2400" u="sng" dirty="0">
                <a:solidFill>
                  <a:srgbClr val="00B0F0"/>
                </a:solidFill>
              </a:rPr>
              <a:t>vendré otra vez</a:t>
            </a:r>
            <a:r>
              <a:rPr lang="es-ES" sz="2400" dirty="0">
                <a:solidFill>
                  <a:srgbClr val="00B0F0"/>
                </a:solidFill>
              </a:rPr>
              <a:t>,</a:t>
            </a:r>
            <a:r>
              <a:rPr lang="es-ES" sz="2400" dirty="0">
                <a:solidFill>
                  <a:schemeClr val="bg1"/>
                </a:solidFill>
              </a:rPr>
              <a:t> </a:t>
            </a:r>
            <a:r>
              <a:rPr lang="es-ES" sz="2400" dirty="0">
                <a:solidFill>
                  <a:srgbClr val="FFFF00"/>
                </a:solidFill>
              </a:rPr>
              <a:t>y os tomaré a mí mismo, para que donde yo estoy, vosotros también estéis.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
        <p:nvSpPr>
          <p:cNvPr id="9" name="1 CuadroTexto">
            <a:extLst>
              <a:ext uri="{FF2B5EF4-FFF2-40B4-BE49-F238E27FC236}">
                <a16:creationId xmlns:a16="http://schemas.microsoft.com/office/drawing/2014/main" id="{732862EA-9814-490A-85AE-AD2F9D34CA84}"/>
              </a:ext>
            </a:extLst>
          </p:cNvPr>
          <p:cNvSpPr txBox="1"/>
          <p:nvPr/>
        </p:nvSpPr>
        <p:spPr>
          <a:xfrm>
            <a:off x="880592" y="1949955"/>
            <a:ext cx="2871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22:7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C2C5CA28-7E53-431A-9C36-90D6F6313445}"/>
              </a:ext>
            </a:extLst>
          </p:cNvPr>
          <p:cNvSpPr txBox="1"/>
          <p:nvPr/>
        </p:nvSpPr>
        <p:spPr>
          <a:xfrm>
            <a:off x="0" y="2444307"/>
            <a:ext cx="4644008" cy="984693"/>
          </a:xfrm>
          <a:prstGeom prst="rect">
            <a:avLst/>
          </a:prstGeom>
          <a:noFill/>
        </p:spPr>
        <p:txBody>
          <a:bodyPr wrap="square" rtlCol="0">
            <a:spAutoFit/>
          </a:bodyPr>
          <a:lstStyle/>
          <a:p>
            <a:pPr algn="ctr">
              <a:lnSpc>
                <a:spcPts val="2300"/>
              </a:lnSpc>
            </a:pPr>
            <a:r>
              <a:rPr lang="es-ES" sz="2400" dirty="0">
                <a:solidFill>
                  <a:srgbClr val="FFFF00"/>
                </a:solidFill>
              </a:rPr>
              <a:t>¡He aquí, vengo pronto! </a:t>
            </a:r>
            <a:r>
              <a:rPr lang="es-ES" sz="2400" dirty="0">
                <a:solidFill>
                  <a:srgbClr val="00B0F0"/>
                </a:solidFill>
              </a:rPr>
              <a:t>Bienaventurado el que guarda las palabras de la profecía de este libro. </a:t>
            </a:r>
          </a:p>
        </p:txBody>
      </p:sp>
      <p:sp>
        <p:nvSpPr>
          <p:cNvPr id="11" name="1 CuadroTexto">
            <a:extLst>
              <a:ext uri="{FF2B5EF4-FFF2-40B4-BE49-F238E27FC236}">
                <a16:creationId xmlns:a16="http://schemas.microsoft.com/office/drawing/2014/main" id="{C8AA52C2-5287-4793-9497-13A60A24D822}"/>
              </a:ext>
            </a:extLst>
          </p:cNvPr>
          <p:cNvSpPr txBox="1"/>
          <p:nvPr/>
        </p:nvSpPr>
        <p:spPr>
          <a:xfrm>
            <a:off x="5508104" y="1844824"/>
            <a:ext cx="2871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2Pedro 3:9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FDF04081-5D08-45C2-8906-1CC71790C36F}"/>
              </a:ext>
            </a:extLst>
          </p:cNvPr>
          <p:cNvSpPr txBox="1"/>
          <p:nvPr/>
        </p:nvSpPr>
        <p:spPr>
          <a:xfrm>
            <a:off x="4860032" y="2276872"/>
            <a:ext cx="4176464" cy="2164503"/>
          </a:xfrm>
          <a:prstGeom prst="rect">
            <a:avLst/>
          </a:prstGeom>
          <a:noFill/>
        </p:spPr>
        <p:txBody>
          <a:bodyPr wrap="square" rtlCol="0">
            <a:spAutoFit/>
          </a:bodyPr>
          <a:lstStyle/>
          <a:p>
            <a:pPr algn="ctr">
              <a:lnSpc>
                <a:spcPts val="2300"/>
              </a:lnSpc>
            </a:pPr>
            <a:r>
              <a:rPr lang="es-ES" sz="2400" dirty="0">
                <a:solidFill>
                  <a:srgbClr val="FFFF00"/>
                </a:solidFill>
              </a:rPr>
              <a:t>El Señor no retarda su promesa, según algunos la tienen por tardanza,</a:t>
            </a:r>
            <a:r>
              <a:rPr lang="es-ES" sz="2400" dirty="0">
                <a:solidFill>
                  <a:schemeClr val="bg1"/>
                </a:solidFill>
              </a:rPr>
              <a:t> </a:t>
            </a:r>
            <a:r>
              <a:rPr lang="es-ES" sz="2400" dirty="0">
                <a:solidFill>
                  <a:srgbClr val="00B0F0"/>
                </a:solidFill>
              </a:rPr>
              <a:t>sino que es paciente para con nosotros,</a:t>
            </a:r>
            <a:r>
              <a:rPr lang="es-ES" sz="2400" dirty="0">
                <a:solidFill>
                  <a:schemeClr val="bg1"/>
                </a:solidFill>
              </a:rPr>
              <a:t> </a:t>
            </a:r>
            <a:r>
              <a:rPr lang="es-ES" sz="2400" dirty="0">
                <a:solidFill>
                  <a:srgbClr val="FFFF00"/>
                </a:solidFill>
              </a:rPr>
              <a:t>no queriendo que ninguno perezca, sino que todos procedan al arrepentimiento. </a:t>
            </a:r>
          </a:p>
        </p:txBody>
      </p:sp>
      <p:sp>
        <p:nvSpPr>
          <p:cNvPr id="13" name="1 CuadroTexto">
            <a:extLst>
              <a:ext uri="{FF2B5EF4-FFF2-40B4-BE49-F238E27FC236}">
                <a16:creationId xmlns:a16="http://schemas.microsoft.com/office/drawing/2014/main" id="{4FDD7DF7-A4A7-4F83-ACB8-E2E6C7815AC4}"/>
              </a:ext>
            </a:extLst>
          </p:cNvPr>
          <p:cNvSpPr txBox="1"/>
          <p:nvPr/>
        </p:nvSpPr>
        <p:spPr>
          <a:xfrm>
            <a:off x="1051992" y="3318107"/>
            <a:ext cx="2871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22:12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528BD63C-CC93-4F6B-AE7F-A437B2ADBFAA}"/>
              </a:ext>
            </a:extLst>
          </p:cNvPr>
          <p:cNvSpPr txBox="1"/>
          <p:nvPr/>
        </p:nvSpPr>
        <p:spPr>
          <a:xfrm>
            <a:off x="35495" y="3812459"/>
            <a:ext cx="4810135" cy="984693"/>
          </a:xfrm>
          <a:prstGeom prst="rect">
            <a:avLst/>
          </a:prstGeom>
          <a:noFill/>
        </p:spPr>
        <p:txBody>
          <a:bodyPr wrap="square" rtlCol="0">
            <a:spAutoFit/>
          </a:bodyPr>
          <a:lstStyle/>
          <a:p>
            <a:pPr algn="ctr">
              <a:lnSpc>
                <a:spcPts val="2300"/>
              </a:lnSpc>
            </a:pPr>
            <a:r>
              <a:rPr lang="es-ES" sz="2400" dirty="0">
                <a:solidFill>
                  <a:srgbClr val="FFFF00"/>
                </a:solidFill>
              </a:rPr>
              <a:t>He aquí yo vengo pronto, y mi galardón conmigo,</a:t>
            </a:r>
            <a:r>
              <a:rPr lang="es-ES" sz="2400" dirty="0">
                <a:solidFill>
                  <a:schemeClr val="bg1"/>
                </a:solidFill>
              </a:rPr>
              <a:t> para recompensar a cada uno según sea su obra.</a:t>
            </a:r>
          </a:p>
        </p:txBody>
      </p:sp>
    </p:spTree>
    <p:extLst>
      <p:ext uri="{BB962C8B-B14F-4D97-AF65-F5344CB8AC3E}">
        <p14:creationId xmlns:p14="http://schemas.microsoft.com/office/powerpoint/2010/main" val="1863005698"/>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640960" cy="1574598"/>
          </a:xfrm>
          <a:prstGeom prst="rect">
            <a:avLst/>
          </a:prstGeom>
          <a:noFill/>
        </p:spPr>
        <p:txBody>
          <a:bodyPr wrap="square" rtlCol="0">
            <a:spAutoFit/>
          </a:bodyPr>
          <a:lstStyle/>
          <a:p>
            <a:pPr algn="ctr">
              <a:lnSpc>
                <a:spcPts val="2300"/>
              </a:lnSpc>
            </a:pPr>
            <a:r>
              <a:rPr lang="es-ES" sz="2400" dirty="0">
                <a:solidFill>
                  <a:srgbClr val="FFFF00"/>
                </a:solidFill>
              </a:rPr>
              <a:t>No se turbe vuestro corazón; creéis en Dios, creed también en mí. </a:t>
            </a:r>
            <a:r>
              <a:rPr lang="es-ES" sz="2400" dirty="0">
                <a:solidFill>
                  <a:srgbClr val="00B0F0"/>
                </a:solidFill>
              </a:rPr>
              <a:t>En la casa de mi Padre muchas moradas hay; si así no fuera, yo os lo hubiera dicho;</a:t>
            </a:r>
            <a:r>
              <a:rPr lang="es-ES" sz="2400" dirty="0">
                <a:solidFill>
                  <a:schemeClr val="bg1"/>
                </a:solidFill>
              </a:rPr>
              <a:t> </a:t>
            </a:r>
            <a:r>
              <a:rPr lang="es-ES" sz="2400" dirty="0">
                <a:solidFill>
                  <a:srgbClr val="FFFF00"/>
                </a:solidFill>
              </a:rPr>
              <a:t>voy, pues, a preparar lugar para vosotros. </a:t>
            </a:r>
            <a:r>
              <a:rPr lang="es-ES" sz="2400" dirty="0">
                <a:solidFill>
                  <a:srgbClr val="00B0F0"/>
                </a:solidFill>
              </a:rPr>
              <a:t>Y si me fuere y os preparare lugar, </a:t>
            </a:r>
            <a:r>
              <a:rPr lang="es-ES" sz="2400" u="sng" dirty="0">
                <a:solidFill>
                  <a:srgbClr val="00B0F0"/>
                </a:solidFill>
              </a:rPr>
              <a:t>vendré otra vez</a:t>
            </a:r>
            <a:r>
              <a:rPr lang="es-ES" sz="2400" dirty="0">
                <a:solidFill>
                  <a:srgbClr val="00B0F0"/>
                </a:solidFill>
              </a:rPr>
              <a:t>,</a:t>
            </a:r>
            <a:r>
              <a:rPr lang="es-ES" sz="2400" dirty="0">
                <a:solidFill>
                  <a:schemeClr val="bg1"/>
                </a:solidFill>
              </a:rPr>
              <a:t> </a:t>
            </a:r>
            <a:r>
              <a:rPr lang="es-ES" sz="2400" dirty="0">
                <a:solidFill>
                  <a:srgbClr val="FFFF00"/>
                </a:solidFill>
              </a:rPr>
              <a:t>y os tomaré a mí mismo, para que donde yo estoy, vosotros también estéis.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
        <p:nvSpPr>
          <p:cNvPr id="9" name="1 CuadroTexto">
            <a:extLst>
              <a:ext uri="{FF2B5EF4-FFF2-40B4-BE49-F238E27FC236}">
                <a16:creationId xmlns:a16="http://schemas.microsoft.com/office/drawing/2014/main" id="{732862EA-9814-490A-85AE-AD2F9D34CA84}"/>
              </a:ext>
            </a:extLst>
          </p:cNvPr>
          <p:cNvSpPr txBox="1"/>
          <p:nvPr/>
        </p:nvSpPr>
        <p:spPr>
          <a:xfrm>
            <a:off x="880592" y="1949955"/>
            <a:ext cx="2871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22:7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C2C5CA28-7E53-431A-9C36-90D6F6313445}"/>
              </a:ext>
            </a:extLst>
          </p:cNvPr>
          <p:cNvSpPr txBox="1"/>
          <p:nvPr/>
        </p:nvSpPr>
        <p:spPr>
          <a:xfrm>
            <a:off x="0" y="2444307"/>
            <a:ext cx="4644008" cy="984693"/>
          </a:xfrm>
          <a:prstGeom prst="rect">
            <a:avLst/>
          </a:prstGeom>
          <a:noFill/>
        </p:spPr>
        <p:txBody>
          <a:bodyPr wrap="square" rtlCol="0">
            <a:spAutoFit/>
          </a:bodyPr>
          <a:lstStyle/>
          <a:p>
            <a:pPr algn="ctr">
              <a:lnSpc>
                <a:spcPts val="2300"/>
              </a:lnSpc>
            </a:pPr>
            <a:r>
              <a:rPr lang="es-ES" sz="2400" dirty="0">
                <a:solidFill>
                  <a:srgbClr val="FFFF00"/>
                </a:solidFill>
              </a:rPr>
              <a:t>¡He aquí, vengo pronto! </a:t>
            </a:r>
            <a:r>
              <a:rPr lang="es-ES" sz="2400" dirty="0">
                <a:solidFill>
                  <a:srgbClr val="00B0F0"/>
                </a:solidFill>
              </a:rPr>
              <a:t>Bienaventurado el que guarda las palabras de la profecía de este libro. </a:t>
            </a:r>
          </a:p>
        </p:txBody>
      </p:sp>
      <p:sp>
        <p:nvSpPr>
          <p:cNvPr id="11" name="1 CuadroTexto">
            <a:extLst>
              <a:ext uri="{FF2B5EF4-FFF2-40B4-BE49-F238E27FC236}">
                <a16:creationId xmlns:a16="http://schemas.microsoft.com/office/drawing/2014/main" id="{C8AA52C2-5287-4793-9497-13A60A24D822}"/>
              </a:ext>
            </a:extLst>
          </p:cNvPr>
          <p:cNvSpPr txBox="1"/>
          <p:nvPr/>
        </p:nvSpPr>
        <p:spPr>
          <a:xfrm>
            <a:off x="5508104" y="1844824"/>
            <a:ext cx="2871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2Pedro 3:9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FDF04081-5D08-45C2-8906-1CC71790C36F}"/>
              </a:ext>
            </a:extLst>
          </p:cNvPr>
          <p:cNvSpPr txBox="1"/>
          <p:nvPr/>
        </p:nvSpPr>
        <p:spPr>
          <a:xfrm>
            <a:off x="4860032" y="2276872"/>
            <a:ext cx="4176464" cy="2164503"/>
          </a:xfrm>
          <a:prstGeom prst="rect">
            <a:avLst/>
          </a:prstGeom>
          <a:noFill/>
        </p:spPr>
        <p:txBody>
          <a:bodyPr wrap="square" rtlCol="0">
            <a:spAutoFit/>
          </a:bodyPr>
          <a:lstStyle/>
          <a:p>
            <a:pPr algn="ctr">
              <a:lnSpc>
                <a:spcPts val="2300"/>
              </a:lnSpc>
            </a:pPr>
            <a:r>
              <a:rPr lang="es-ES" sz="2400" dirty="0">
                <a:solidFill>
                  <a:srgbClr val="FFFF00"/>
                </a:solidFill>
              </a:rPr>
              <a:t>El Señor no retarda su promesa, según algunos la tienen por tardanza,</a:t>
            </a:r>
            <a:r>
              <a:rPr lang="es-ES" sz="2400" dirty="0">
                <a:solidFill>
                  <a:schemeClr val="bg1"/>
                </a:solidFill>
              </a:rPr>
              <a:t> </a:t>
            </a:r>
            <a:r>
              <a:rPr lang="es-ES" sz="2400" dirty="0">
                <a:solidFill>
                  <a:srgbClr val="00B0F0"/>
                </a:solidFill>
              </a:rPr>
              <a:t>sino que es paciente para con nosotros,</a:t>
            </a:r>
            <a:r>
              <a:rPr lang="es-ES" sz="2400" dirty="0">
                <a:solidFill>
                  <a:schemeClr val="bg1"/>
                </a:solidFill>
              </a:rPr>
              <a:t> </a:t>
            </a:r>
            <a:r>
              <a:rPr lang="es-ES" sz="2400" dirty="0">
                <a:solidFill>
                  <a:srgbClr val="FFFF00"/>
                </a:solidFill>
              </a:rPr>
              <a:t>no queriendo que ninguno perezca, sino que todos procedan al arrepentimiento. </a:t>
            </a:r>
          </a:p>
        </p:txBody>
      </p:sp>
      <p:sp>
        <p:nvSpPr>
          <p:cNvPr id="13" name="1 CuadroTexto">
            <a:extLst>
              <a:ext uri="{FF2B5EF4-FFF2-40B4-BE49-F238E27FC236}">
                <a16:creationId xmlns:a16="http://schemas.microsoft.com/office/drawing/2014/main" id="{4FDD7DF7-A4A7-4F83-ACB8-E2E6C7815AC4}"/>
              </a:ext>
            </a:extLst>
          </p:cNvPr>
          <p:cNvSpPr txBox="1"/>
          <p:nvPr/>
        </p:nvSpPr>
        <p:spPr>
          <a:xfrm>
            <a:off x="1051992" y="3318107"/>
            <a:ext cx="2871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22:12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528BD63C-CC93-4F6B-AE7F-A437B2ADBFAA}"/>
              </a:ext>
            </a:extLst>
          </p:cNvPr>
          <p:cNvSpPr txBox="1"/>
          <p:nvPr/>
        </p:nvSpPr>
        <p:spPr>
          <a:xfrm>
            <a:off x="35495" y="3812459"/>
            <a:ext cx="4810135" cy="984693"/>
          </a:xfrm>
          <a:prstGeom prst="rect">
            <a:avLst/>
          </a:prstGeom>
          <a:noFill/>
        </p:spPr>
        <p:txBody>
          <a:bodyPr wrap="square" rtlCol="0">
            <a:spAutoFit/>
          </a:bodyPr>
          <a:lstStyle/>
          <a:p>
            <a:pPr algn="ctr">
              <a:lnSpc>
                <a:spcPts val="2300"/>
              </a:lnSpc>
            </a:pPr>
            <a:r>
              <a:rPr lang="es-ES" sz="2400" dirty="0">
                <a:solidFill>
                  <a:srgbClr val="FFFF00"/>
                </a:solidFill>
              </a:rPr>
              <a:t>He aquí yo vengo pronto, y mi galardón conmigo,</a:t>
            </a:r>
            <a:r>
              <a:rPr lang="es-ES" sz="2400" dirty="0">
                <a:solidFill>
                  <a:schemeClr val="bg1"/>
                </a:solidFill>
              </a:rPr>
              <a:t> </a:t>
            </a:r>
            <a:r>
              <a:rPr lang="es-ES" sz="2400" dirty="0">
                <a:solidFill>
                  <a:srgbClr val="00B0F0"/>
                </a:solidFill>
              </a:rPr>
              <a:t>para recompensar a cada uno según sea su obra.</a:t>
            </a:r>
          </a:p>
        </p:txBody>
      </p:sp>
      <p:sp>
        <p:nvSpPr>
          <p:cNvPr id="15" name="1 CuadroTexto">
            <a:extLst>
              <a:ext uri="{FF2B5EF4-FFF2-40B4-BE49-F238E27FC236}">
                <a16:creationId xmlns:a16="http://schemas.microsoft.com/office/drawing/2014/main" id="{F382A6C8-EB1F-4AB4-BACB-36D8548D405E}"/>
              </a:ext>
            </a:extLst>
          </p:cNvPr>
          <p:cNvSpPr txBox="1"/>
          <p:nvPr/>
        </p:nvSpPr>
        <p:spPr>
          <a:xfrm>
            <a:off x="683568" y="4614251"/>
            <a:ext cx="2871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3:11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3F899254-59DC-4CDB-94CE-DFD904DC97C2}"/>
              </a:ext>
            </a:extLst>
          </p:cNvPr>
          <p:cNvSpPr txBox="1"/>
          <p:nvPr/>
        </p:nvSpPr>
        <p:spPr>
          <a:xfrm>
            <a:off x="35496" y="5108603"/>
            <a:ext cx="4104456" cy="984693"/>
          </a:xfrm>
          <a:prstGeom prst="rect">
            <a:avLst/>
          </a:prstGeom>
          <a:noFill/>
        </p:spPr>
        <p:txBody>
          <a:bodyPr wrap="square" rtlCol="0">
            <a:spAutoFit/>
          </a:bodyPr>
          <a:lstStyle/>
          <a:p>
            <a:pPr algn="ctr">
              <a:lnSpc>
                <a:spcPts val="2300"/>
              </a:lnSpc>
            </a:pPr>
            <a:r>
              <a:rPr lang="es-ES" sz="2400" dirty="0">
                <a:solidFill>
                  <a:schemeClr val="bg1"/>
                </a:solidFill>
              </a:rPr>
              <a:t>He aquí, yo vengo pronto; retén lo que tienes, para que ninguno tome tu corona. </a:t>
            </a:r>
          </a:p>
        </p:txBody>
      </p:sp>
    </p:spTree>
    <p:extLst>
      <p:ext uri="{BB962C8B-B14F-4D97-AF65-F5344CB8AC3E}">
        <p14:creationId xmlns:p14="http://schemas.microsoft.com/office/powerpoint/2010/main" val="35837580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640960" cy="1574598"/>
          </a:xfrm>
          <a:prstGeom prst="rect">
            <a:avLst/>
          </a:prstGeom>
          <a:noFill/>
        </p:spPr>
        <p:txBody>
          <a:bodyPr wrap="square" rtlCol="0">
            <a:spAutoFit/>
          </a:bodyPr>
          <a:lstStyle/>
          <a:p>
            <a:pPr algn="ctr">
              <a:lnSpc>
                <a:spcPts val="2300"/>
              </a:lnSpc>
            </a:pPr>
            <a:r>
              <a:rPr lang="es-ES" sz="2400" dirty="0">
                <a:solidFill>
                  <a:srgbClr val="FFFF00"/>
                </a:solidFill>
              </a:rPr>
              <a:t>No se turbe vuestro corazón; creéis en Dios, creed también en mí. </a:t>
            </a:r>
            <a:r>
              <a:rPr lang="es-ES" sz="2400" dirty="0">
                <a:solidFill>
                  <a:srgbClr val="00B0F0"/>
                </a:solidFill>
              </a:rPr>
              <a:t>En la casa de mi Padre muchas moradas hay; si así no fuera, yo os lo hubiera dicho;</a:t>
            </a:r>
            <a:r>
              <a:rPr lang="es-ES" sz="2400" dirty="0">
                <a:solidFill>
                  <a:schemeClr val="bg1"/>
                </a:solidFill>
              </a:rPr>
              <a:t> </a:t>
            </a:r>
            <a:r>
              <a:rPr lang="es-ES" sz="2400" dirty="0">
                <a:solidFill>
                  <a:srgbClr val="FFFF00"/>
                </a:solidFill>
              </a:rPr>
              <a:t>voy, pues, a preparar lugar para vosotros. </a:t>
            </a:r>
            <a:r>
              <a:rPr lang="es-ES" sz="2400" dirty="0">
                <a:solidFill>
                  <a:srgbClr val="00B0F0"/>
                </a:solidFill>
              </a:rPr>
              <a:t>Y si me fuere y os preparare lugar, </a:t>
            </a:r>
            <a:r>
              <a:rPr lang="es-ES" sz="2400" u="sng" dirty="0">
                <a:solidFill>
                  <a:srgbClr val="00B0F0"/>
                </a:solidFill>
              </a:rPr>
              <a:t>vendré otra vez</a:t>
            </a:r>
            <a:r>
              <a:rPr lang="es-ES" sz="2400" dirty="0">
                <a:solidFill>
                  <a:srgbClr val="00B0F0"/>
                </a:solidFill>
              </a:rPr>
              <a:t>,</a:t>
            </a:r>
            <a:r>
              <a:rPr lang="es-ES" sz="2400" dirty="0">
                <a:solidFill>
                  <a:schemeClr val="bg1"/>
                </a:solidFill>
              </a:rPr>
              <a:t> </a:t>
            </a:r>
            <a:r>
              <a:rPr lang="es-ES" sz="2400" dirty="0">
                <a:solidFill>
                  <a:srgbClr val="FFFF00"/>
                </a:solidFill>
              </a:rPr>
              <a:t>y os tomaré a mí mismo, para que donde yo estoy, vosotros también estéis.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
        <p:nvSpPr>
          <p:cNvPr id="9" name="1 CuadroTexto">
            <a:extLst>
              <a:ext uri="{FF2B5EF4-FFF2-40B4-BE49-F238E27FC236}">
                <a16:creationId xmlns:a16="http://schemas.microsoft.com/office/drawing/2014/main" id="{732862EA-9814-490A-85AE-AD2F9D34CA84}"/>
              </a:ext>
            </a:extLst>
          </p:cNvPr>
          <p:cNvSpPr txBox="1"/>
          <p:nvPr/>
        </p:nvSpPr>
        <p:spPr>
          <a:xfrm>
            <a:off x="880592" y="1949955"/>
            <a:ext cx="2871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22:7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C2C5CA28-7E53-431A-9C36-90D6F6313445}"/>
              </a:ext>
            </a:extLst>
          </p:cNvPr>
          <p:cNvSpPr txBox="1"/>
          <p:nvPr/>
        </p:nvSpPr>
        <p:spPr>
          <a:xfrm>
            <a:off x="0" y="2444307"/>
            <a:ext cx="4644008" cy="984693"/>
          </a:xfrm>
          <a:prstGeom prst="rect">
            <a:avLst/>
          </a:prstGeom>
          <a:noFill/>
        </p:spPr>
        <p:txBody>
          <a:bodyPr wrap="square" rtlCol="0">
            <a:spAutoFit/>
          </a:bodyPr>
          <a:lstStyle/>
          <a:p>
            <a:pPr algn="ctr">
              <a:lnSpc>
                <a:spcPts val="2300"/>
              </a:lnSpc>
            </a:pPr>
            <a:r>
              <a:rPr lang="es-ES" sz="2400" dirty="0">
                <a:solidFill>
                  <a:srgbClr val="FFFF00"/>
                </a:solidFill>
              </a:rPr>
              <a:t>¡He aquí, vengo pronto! </a:t>
            </a:r>
            <a:r>
              <a:rPr lang="es-ES" sz="2400" dirty="0">
                <a:solidFill>
                  <a:srgbClr val="00B0F0"/>
                </a:solidFill>
              </a:rPr>
              <a:t>Bienaventurado el que guarda las palabras de la profecía de este libro. </a:t>
            </a:r>
          </a:p>
        </p:txBody>
      </p:sp>
      <p:sp>
        <p:nvSpPr>
          <p:cNvPr id="11" name="1 CuadroTexto">
            <a:extLst>
              <a:ext uri="{FF2B5EF4-FFF2-40B4-BE49-F238E27FC236}">
                <a16:creationId xmlns:a16="http://schemas.microsoft.com/office/drawing/2014/main" id="{C8AA52C2-5287-4793-9497-13A60A24D822}"/>
              </a:ext>
            </a:extLst>
          </p:cNvPr>
          <p:cNvSpPr txBox="1"/>
          <p:nvPr/>
        </p:nvSpPr>
        <p:spPr>
          <a:xfrm>
            <a:off x="5508104" y="1844824"/>
            <a:ext cx="2871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2Pedro 3:9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FDF04081-5D08-45C2-8906-1CC71790C36F}"/>
              </a:ext>
            </a:extLst>
          </p:cNvPr>
          <p:cNvSpPr txBox="1"/>
          <p:nvPr/>
        </p:nvSpPr>
        <p:spPr>
          <a:xfrm>
            <a:off x="4860032" y="2276872"/>
            <a:ext cx="4176464" cy="2164503"/>
          </a:xfrm>
          <a:prstGeom prst="rect">
            <a:avLst/>
          </a:prstGeom>
          <a:noFill/>
        </p:spPr>
        <p:txBody>
          <a:bodyPr wrap="square" rtlCol="0">
            <a:spAutoFit/>
          </a:bodyPr>
          <a:lstStyle/>
          <a:p>
            <a:pPr algn="ctr">
              <a:lnSpc>
                <a:spcPts val="2300"/>
              </a:lnSpc>
            </a:pPr>
            <a:r>
              <a:rPr lang="es-ES" sz="2400" dirty="0">
                <a:solidFill>
                  <a:srgbClr val="FFFF00"/>
                </a:solidFill>
              </a:rPr>
              <a:t>El Señor no retarda su promesa, según algunos la tienen por tardanza,</a:t>
            </a:r>
            <a:r>
              <a:rPr lang="es-ES" sz="2400" dirty="0">
                <a:solidFill>
                  <a:schemeClr val="bg1"/>
                </a:solidFill>
              </a:rPr>
              <a:t> </a:t>
            </a:r>
            <a:r>
              <a:rPr lang="es-ES" sz="2400" dirty="0">
                <a:solidFill>
                  <a:srgbClr val="00B0F0"/>
                </a:solidFill>
              </a:rPr>
              <a:t>sino que es paciente para con nosotros,</a:t>
            </a:r>
            <a:r>
              <a:rPr lang="es-ES" sz="2400" dirty="0">
                <a:solidFill>
                  <a:schemeClr val="bg1"/>
                </a:solidFill>
              </a:rPr>
              <a:t> </a:t>
            </a:r>
            <a:r>
              <a:rPr lang="es-ES" sz="2400" dirty="0">
                <a:solidFill>
                  <a:srgbClr val="FFFF00"/>
                </a:solidFill>
              </a:rPr>
              <a:t>no queriendo que ninguno perezca, sino que todos procedan al arrepentimiento. </a:t>
            </a:r>
          </a:p>
        </p:txBody>
      </p:sp>
      <p:sp>
        <p:nvSpPr>
          <p:cNvPr id="13" name="1 CuadroTexto">
            <a:extLst>
              <a:ext uri="{FF2B5EF4-FFF2-40B4-BE49-F238E27FC236}">
                <a16:creationId xmlns:a16="http://schemas.microsoft.com/office/drawing/2014/main" id="{4FDD7DF7-A4A7-4F83-ACB8-E2E6C7815AC4}"/>
              </a:ext>
            </a:extLst>
          </p:cNvPr>
          <p:cNvSpPr txBox="1"/>
          <p:nvPr/>
        </p:nvSpPr>
        <p:spPr>
          <a:xfrm>
            <a:off x="1051992" y="3318107"/>
            <a:ext cx="2871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22:12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528BD63C-CC93-4F6B-AE7F-A437B2ADBFAA}"/>
              </a:ext>
            </a:extLst>
          </p:cNvPr>
          <p:cNvSpPr txBox="1"/>
          <p:nvPr/>
        </p:nvSpPr>
        <p:spPr>
          <a:xfrm>
            <a:off x="35495" y="3812459"/>
            <a:ext cx="4810135" cy="984693"/>
          </a:xfrm>
          <a:prstGeom prst="rect">
            <a:avLst/>
          </a:prstGeom>
          <a:noFill/>
        </p:spPr>
        <p:txBody>
          <a:bodyPr wrap="square" rtlCol="0">
            <a:spAutoFit/>
          </a:bodyPr>
          <a:lstStyle/>
          <a:p>
            <a:pPr algn="ctr">
              <a:lnSpc>
                <a:spcPts val="2300"/>
              </a:lnSpc>
            </a:pPr>
            <a:r>
              <a:rPr lang="es-ES" sz="2400" dirty="0">
                <a:solidFill>
                  <a:srgbClr val="FFFF00"/>
                </a:solidFill>
              </a:rPr>
              <a:t>He aquí yo vengo pronto, y mi galardón conmigo,</a:t>
            </a:r>
            <a:r>
              <a:rPr lang="es-ES" sz="2400" dirty="0">
                <a:solidFill>
                  <a:schemeClr val="bg1"/>
                </a:solidFill>
              </a:rPr>
              <a:t> </a:t>
            </a:r>
            <a:r>
              <a:rPr lang="es-ES" sz="2400" dirty="0">
                <a:solidFill>
                  <a:srgbClr val="00B0F0"/>
                </a:solidFill>
              </a:rPr>
              <a:t>para recompensar a cada uno según sea su obra.</a:t>
            </a:r>
          </a:p>
        </p:txBody>
      </p:sp>
      <p:sp>
        <p:nvSpPr>
          <p:cNvPr id="15" name="1 CuadroTexto">
            <a:extLst>
              <a:ext uri="{FF2B5EF4-FFF2-40B4-BE49-F238E27FC236}">
                <a16:creationId xmlns:a16="http://schemas.microsoft.com/office/drawing/2014/main" id="{F382A6C8-EB1F-4AB4-BACB-36D8548D405E}"/>
              </a:ext>
            </a:extLst>
          </p:cNvPr>
          <p:cNvSpPr txBox="1"/>
          <p:nvPr/>
        </p:nvSpPr>
        <p:spPr>
          <a:xfrm>
            <a:off x="683568" y="4614251"/>
            <a:ext cx="2871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3:11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3F899254-59DC-4CDB-94CE-DFD904DC97C2}"/>
              </a:ext>
            </a:extLst>
          </p:cNvPr>
          <p:cNvSpPr txBox="1"/>
          <p:nvPr/>
        </p:nvSpPr>
        <p:spPr>
          <a:xfrm>
            <a:off x="35496" y="5108603"/>
            <a:ext cx="4104456" cy="984693"/>
          </a:xfrm>
          <a:prstGeom prst="rect">
            <a:avLst/>
          </a:prstGeom>
          <a:noFill/>
        </p:spPr>
        <p:txBody>
          <a:bodyPr wrap="square" rtlCol="0">
            <a:spAutoFit/>
          </a:bodyPr>
          <a:lstStyle/>
          <a:p>
            <a:pPr algn="ctr">
              <a:lnSpc>
                <a:spcPts val="2300"/>
              </a:lnSpc>
            </a:pPr>
            <a:r>
              <a:rPr lang="es-ES" sz="2400" dirty="0">
                <a:solidFill>
                  <a:srgbClr val="FFFF00"/>
                </a:solidFill>
              </a:rPr>
              <a:t>He aquí, yo vengo pronto; </a:t>
            </a:r>
            <a:r>
              <a:rPr lang="es-ES" sz="2400" dirty="0">
                <a:solidFill>
                  <a:schemeClr val="bg1"/>
                </a:solidFill>
              </a:rPr>
              <a:t>retén lo que tienes, para que ninguno tome tu corona. </a:t>
            </a:r>
          </a:p>
        </p:txBody>
      </p:sp>
    </p:spTree>
    <p:extLst>
      <p:ext uri="{BB962C8B-B14F-4D97-AF65-F5344CB8AC3E}">
        <p14:creationId xmlns:p14="http://schemas.microsoft.com/office/powerpoint/2010/main" val="627627376"/>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640960" cy="1574598"/>
          </a:xfrm>
          <a:prstGeom prst="rect">
            <a:avLst/>
          </a:prstGeom>
          <a:noFill/>
        </p:spPr>
        <p:txBody>
          <a:bodyPr wrap="square" rtlCol="0">
            <a:spAutoFit/>
          </a:bodyPr>
          <a:lstStyle/>
          <a:p>
            <a:pPr algn="ctr">
              <a:lnSpc>
                <a:spcPts val="2300"/>
              </a:lnSpc>
            </a:pPr>
            <a:r>
              <a:rPr lang="es-ES" sz="2400" dirty="0">
                <a:solidFill>
                  <a:srgbClr val="FFFF00"/>
                </a:solidFill>
              </a:rPr>
              <a:t>No se turbe vuestro corazón; creéis en Dios, creed también en mí. </a:t>
            </a:r>
            <a:r>
              <a:rPr lang="es-ES" sz="2400" dirty="0">
                <a:solidFill>
                  <a:srgbClr val="00B0F0"/>
                </a:solidFill>
              </a:rPr>
              <a:t>En la casa de mi Padre muchas moradas hay; si así no fuera, yo os lo hubiera dicho;</a:t>
            </a:r>
            <a:r>
              <a:rPr lang="es-ES" sz="2400" dirty="0">
                <a:solidFill>
                  <a:schemeClr val="bg1"/>
                </a:solidFill>
              </a:rPr>
              <a:t> </a:t>
            </a:r>
            <a:r>
              <a:rPr lang="es-ES" sz="2400" dirty="0">
                <a:solidFill>
                  <a:srgbClr val="FFFF00"/>
                </a:solidFill>
              </a:rPr>
              <a:t>voy, pues, a preparar lugar para vosotros. </a:t>
            </a:r>
            <a:r>
              <a:rPr lang="es-ES" sz="2400" dirty="0">
                <a:solidFill>
                  <a:srgbClr val="00B0F0"/>
                </a:solidFill>
              </a:rPr>
              <a:t>Y si me fuere y os preparare lugar, </a:t>
            </a:r>
            <a:r>
              <a:rPr lang="es-ES" sz="2400" u="sng" dirty="0">
                <a:solidFill>
                  <a:srgbClr val="00B0F0"/>
                </a:solidFill>
              </a:rPr>
              <a:t>vendré otra vez</a:t>
            </a:r>
            <a:r>
              <a:rPr lang="es-ES" sz="2400" dirty="0">
                <a:solidFill>
                  <a:srgbClr val="00B0F0"/>
                </a:solidFill>
              </a:rPr>
              <a:t>,</a:t>
            </a:r>
            <a:r>
              <a:rPr lang="es-ES" sz="2400" dirty="0">
                <a:solidFill>
                  <a:schemeClr val="bg1"/>
                </a:solidFill>
              </a:rPr>
              <a:t> </a:t>
            </a:r>
            <a:r>
              <a:rPr lang="es-ES" sz="2400" dirty="0">
                <a:solidFill>
                  <a:srgbClr val="FFFF00"/>
                </a:solidFill>
              </a:rPr>
              <a:t>y os tomaré a mí mismo, para que donde yo estoy, vosotros también estéis.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
        <p:nvSpPr>
          <p:cNvPr id="9" name="1 CuadroTexto">
            <a:extLst>
              <a:ext uri="{FF2B5EF4-FFF2-40B4-BE49-F238E27FC236}">
                <a16:creationId xmlns:a16="http://schemas.microsoft.com/office/drawing/2014/main" id="{732862EA-9814-490A-85AE-AD2F9D34CA84}"/>
              </a:ext>
            </a:extLst>
          </p:cNvPr>
          <p:cNvSpPr txBox="1"/>
          <p:nvPr/>
        </p:nvSpPr>
        <p:spPr>
          <a:xfrm>
            <a:off x="880592" y="1949955"/>
            <a:ext cx="2871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22:7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C2C5CA28-7E53-431A-9C36-90D6F6313445}"/>
              </a:ext>
            </a:extLst>
          </p:cNvPr>
          <p:cNvSpPr txBox="1"/>
          <p:nvPr/>
        </p:nvSpPr>
        <p:spPr>
          <a:xfrm>
            <a:off x="0" y="2444307"/>
            <a:ext cx="4644008" cy="984693"/>
          </a:xfrm>
          <a:prstGeom prst="rect">
            <a:avLst/>
          </a:prstGeom>
          <a:noFill/>
        </p:spPr>
        <p:txBody>
          <a:bodyPr wrap="square" rtlCol="0">
            <a:spAutoFit/>
          </a:bodyPr>
          <a:lstStyle/>
          <a:p>
            <a:pPr algn="ctr">
              <a:lnSpc>
                <a:spcPts val="2300"/>
              </a:lnSpc>
            </a:pPr>
            <a:r>
              <a:rPr lang="es-ES" sz="2400" dirty="0">
                <a:solidFill>
                  <a:srgbClr val="FFFF00"/>
                </a:solidFill>
              </a:rPr>
              <a:t>¡He aquí, vengo pronto! </a:t>
            </a:r>
            <a:r>
              <a:rPr lang="es-ES" sz="2400" dirty="0">
                <a:solidFill>
                  <a:srgbClr val="00B0F0"/>
                </a:solidFill>
              </a:rPr>
              <a:t>Bienaventurado el que guarda las palabras de la profecía de este libro. </a:t>
            </a:r>
          </a:p>
        </p:txBody>
      </p:sp>
      <p:sp>
        <p:nvSpPr>
          <p:cNvPr id="11" name="1 CuadroTexto">
            <a:extLst>
              <a:ext uri="{FF2B5EF4-FFF2-40B4-BE49-F238E27FC236}">
                <a16:creationId xmlns:a16="http://schemas.microsoft.com/office/drawing/2014/main" id="{C8AA52C2-5287-4793-9497-13A60A24D822}"/>
              </a:ext>
            </a:extLst>
          </p:cNvPr>
          <p:cNvSpPr txBox="1"/>
          <p:nvPr/>
        </p:nvSpPr>
        <p:spPr>
          <a:xfrm>
            <a:off x="5508104" y="1844824"/>
            <a:ext cx="2871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2Pedro 3:9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FDF04081-5D08-45C2-8906-1CC71790C36F}"/>
              </a:ext>
            </a:extLst>
          </p:cNvPr>
          <p:cNvSpPr txBox="1"/>
          <p:nvPr/>
        </p:nvSpPr>
        <p:spPr>
          <a:xfrm>
            <a:off x="4860032" y="2276872"/>
            <a:ext cx="4176464" cy="2164503"/>
          </a:xfrm>
          <a:prstGeom prst="rect">
            <a:avLst/>
          </a:prstGeom>
          <a:noFill/>
        </p:spPr>
        <p:txBody>
          <a:bodyPr wrap="square" rtlCol="0">
            <a:spAutoFit/>
          </a:bodyPr>
          <a:lstStyle/>
          <a:p>
            <a:pPr algn="ctr">
              <a:lnSpc>
                <a:spcPts val="2300"/>
              </a:lnSpc>
            </a:pPr>
            <a:r>
              <a:rPr lang="es-ES" sz="2400" dirty="0">
                <a:solidFill>
                  <a:srgbClr val="FFFF00"/>
                </a:solidFill>
              </a:rPr>
              <a:t>El Señor no retarda su promesa, según algunos la tienen por tardanza,</a:t>
            </a:r>
            <a:r>
              <a:rPr lang="es-ES" sz="2400" dirty="0">
                <a:solidFill>
                  <a:schemeClr val="bg1"/>
                </a:solidFill>
              </a:rPr>
              <a:t> </a:t>
            </a:r>
            <a:r>
              <a:rPr lang="es-ES" sz="2400" dirty="0">
                <a:solidFill>
                  <a:srgbClr val="00B0F0"/>
                </a:solidFill>
              </a:rPr>
              <a:t>sino que es paciente para con nosotros,</a:t>
            </a:r>
            <a:r>
              <a:rPr lang="es-ES" sz="2400" dirty="0">
                <a:solidFill>
                  <a:schemeClr val="bg1"/>
                </a:solidFill>
              </a:rPr>
              <a:t> </a:t>
            </a:r>
            <a:r>
              <a:rPr lang="es-ES" sz="2400" dirty="0">
                <a:solidFill>
                  <a:srgbClr val="FFFF00"/>
                </a:solidFill>
              </a:rPr>
              <a:t>no queriendo que ninguno perezca, sino que todos procedan al arrepentimiento. </a:t>
            </a:r>
          </a:p>
        </p:txBody>
      </p:sp>
      <p:sp>
        <p:nvSpPr>
          <p:cNvPr id="13" name="1 CuadroTexto">
            <a:extLst>
              <a:ext uri="{FF2B5EF4-FFF2-40B4-BE49-F238E27FC236}">
                <a16:creationId xmlns:a16="http://schemas.microsoft.com/office/drawing/2014/main" id="{4FDD7DF7-A4A7-4F83-ACB8-E2E6C7815AC4}"/>
              </a:ext>
            </a:extLst>
          </p:cNvPr>
          <p:cNvSpPr txBox="1"/>
          <p:nvPr/>
        </p:nvSpPr>
        <p:spPr>
          <a:xfrm>
            <a:off x="1051992" y="3318107"/>
            <a:ext cx="2871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22:12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528BD63C-CC93-4F6B-AE7F-A437B2ADBFAA}"/>
              </a:ext>
            </a:extLst>
          </p:cNvPr>
          <p:cNvSpPr txBox="1"/>
          <p:nvPr/>
        </p:nvSpPr>
        <p:spPr>
          <a:xfrm>
            <a:off x="35495" y="3812459"/>
            <a:ext cx="4810135" cy="984693"/>
          </a:xfrm>
          <a:prstGeom prst="rect">
            <a:avLst/>
          </a:prstGeom>
          <a:noFill/>
        </p:spPr>
        <p:txBody>
          <a:bodyPr wrap="square" rtlCol="0">
            <a:spAutoFit/>
          </a:bodyPr>
          <a:lstStyle/>
          <a:p>
            <a:pPr algn="ctr">
              <a:lnSpc>
                <a:spcPts val="2300"/>
              </a:lnSpc>
            </a:pPr>
            <a:r>
              <a:rPr lang="es-ES" sz="2400" dirty="0">
                <a:solidFill>
                  <a:srgbClr val="FFFF00"/>
                </a:solidFill>
              </a:rPr>
              <a:t>He aquí yo vengo pronto, y mi galardón conmigo,</a:t>
            </a:r>
            <a:r>
              <a:rPr lang="es-ES" sz="2400" dirty="0">
                <a:solidFill>
                  <a:schemeClr val="bg1"/>
                </a:solidFill>
              </a:rPr>
              <a:t> </a:t>
            </a:r>
            <a:r>
              <a:rPr lang="es-ES" sz="2400" dirty="0">
                <a:solidFill>
                  <a:srgbClr val="00B0F0"/>
                </a:solidFill>
              </a:rPr>
              <a:t>para recompensar a cada uno según sea su obra.</a:t>
            </a:r>
          </a:p>
        </p:txBody>
      </p:sp>
      <p:sp>
        <p:nvSpPr>
          <p:cNvPr id="15" name="1 CuadroTexto">
            <a:extLst>
              <a:ext uri="{FF2B5EF4-FFF2-40B4-BE49-F238E27FC236}">
                <a16:creationId xmlns:a16="http://schemas.microsoft.com/office/drawing/2014/main" id="{F382A6C8-EB1F-4AB4-BACB-36D8548D405E}"/>
              </a:ext>
            </a:extLst>
          </p:cNvPr>
          <p:cNvSpPr txBox="1"/>
          <p:nvPr/>
        </p:nvSpPr>
        <p:spPr>
          <a:xfrm>
            <a:off x="683568" y="4614251"/>
            <a:ext cx="2871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3:11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3F899254-59DC-4CDB-94CE-DFD904DC97C2}"/>
              </a:ext>
            </a:extLst>
          </p:cNvPr>
          <p:cNvSpPr txBox="1"/>
          <p:nvPr/>
        </p:nvSpPr>
        <p:spPr>
          <a:xfrm>
            <a:off x="35496" y="5108603"/>
            <a:ext cx="4104456" cy="984693"/>
          </a:xfrm>
          <a:prstGeom prst="rect">
            <a:avLst/>
          </a:prstGeom>
          <a:noFill/>
        </p:spPr>
        <p:txBody>
          <a:bodyPr wrap="square" rtlCol="0">
            <a:spAutoFit/>
          </a:bodyPr>
          <a:lstStyle/>
          <a:p>
            <a:pPr algn="ctr">
              <a:lnSpc>
                <a:spcPts val="2300"/>
              </a:lnSpc>
            </a:pPr>
            <a:r>
              <a:rPr lang="es-ES" sz="2400" dirty="0">
                <a:solidFill>
                  <a:srgbClr val="FFFF00"/>
                </a:solidFill>
              </a:rPr>
              <a:t>He aquí, yo vengo pronto; </a:t>
            </a:r>
            <a:r>
              <a:rPr lang="es-ES" sz="2400" dirty="0">
                <a:solidFill>
                  <a:srgbClr val="00B0F0"/>
                </a:solidFill>
              </a:rPr>
              <a:t>retén lo que tienes, para que ninguno tome tu corona. </a:t>
            </a:r>
          </a:p>
        </p:txBody>
      </p:sp>
      <p:sp>
        <p:nvSpPr>
          <p:cNvPr id="18" name="1 CuadroTexto">
            <a:extLst>
              <a:ext uri="{FF2B5EF4-FFF2-40B4-BE49-F238E27FC236}">
                <a16:creationId xmlns:a16="http://schemas.microsoft.com/office/drawing/2014/main" id="{18922081-F06E-403C-ACC4-1233C3E6DFB4}"/>
              </a:ext>
            </a:extLst>
          </p:cNvPr>
          <p:cNvSpPr txBox="1"/>
          <p:nvPr/>
        </p:nvSpPr>
        <p:spPr>
          <a:xfrm>
            <a:off x="5228456" y="5323274"/>
            <a:ext cx="2871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22:20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D0D6E837-EADE-4AC2-A778-04BBAC102D51}"/>
              </a:ext>
            </a:extLst>
          </p:cNvPr>
          <p:cNvSpPr txBox="1"/>
          <p:nvPr/>
        </p:nvSpPr>
        <p:spPr>
          <a:xfrm>
            <a:off x="4392488" y="5794976"/>
            <a:ext cx="4716016" cy="984693"/>
          </a:xfrm>
          <a:prstGeom prst="rect">
            <a:avLst/>
          </a:prstGeom>
          <a:noFill/>
        </p:spPr>
        <p:txBody>
          <a:bodyPr wrap="square" rtlCol="0">
            <a:spAutoFit/>
          </a:bodyPr>
          <a:lstStyle/>
          <a:p>
            <a:pPr algn="ctr">
              <a:lnSpc>
                <a:spcPts val="2300"/>
              </a:lnSpc>
            </a:pPr>
            <a:r>
              <a:rPr lang="es-ES" sz="2400" dirty="0">
                <a:solidFill>
                  <a:schemeClr val="bg1"/>
                </a:solidFill>
              </a:rPr>
              <a:t>El que da testimonio de estas cosas dice: Ciertamente vengo en breve. Amén; sí, ven, Señor Jesús. </a:t>
            </a:r>
          </a:p>
        </p:txBody>
      </p:sp>
    </p:spTree>
    <p:extLst>
      <p:ext uri="{BB962C8B-B14F-4D97-AF65-F5344CB8AC3E}">
        <p14:creationId xmlns:p14="http://schemas.microsoft.com/office/powerpoint/2010/main" val="40144068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640960" cy="1574598"/>
          </a:xfrm>
          <a:prstGeom prst="rect">
            <a:avLst/>
          </a:prstGeom>
          <a:noFill/>
        </p:spPr>
        <p:txBody>
          <a:bodyPr wrap="square" rtlCol="0">
            <a:spAutoFit/>
          </a:bodyPr>
          <a:lstStyle/>
          <a:p>
            <a:pPr algn="ctr">
              <a:lnSpc>
                <a:spcPts val="2300"/>
              </a:lnSpc>
            </a:pPr>
            <a:r>
              <a:rPr lang="es-ES" sz="2400" dirty="0">
                <a:solidFill>
                  <a:srgbClr val="FFFF00"/>
                </a:solidFill>
              </a:rPr>
              <a:t>No se turbe vuestro corazón; creéis en Dios, creed también en mí. </a:t>
            </a:r>
            <a:r>
              <a:rPr lang="es-ES" sz="2400" dirty="0">
                <a:solidFill>
                  <a:srgbClr val="00B0F0"/>
                </a:solidFill>
              </a:rPr>
              <a:t>En la casa de mi Padre muchas moradas hay; si así no fuera, yo os lo hubiera dicho;</a:t>
            </a:r>
            <a:r>
              <a:rPr lang="es-ES" sz="2400" dirty="0">
                <a:solidFill>
                  <a:schemeClr val="bg1"/>
                </a:solidFill>
              </a:rPr>
              <a:t> </a:t>
            </a:r>
            <a:r>
              <a:rPr lang="es-ES" sz="2400" dirty="0">
                <a:solidFill>
                  <a:srgbClr val="FFFF00"/>
                </a:solidFill>
              </a:rPr>
              <a:t>voy, pues, a preparar lugar para vosotros. </a:t>
            </a:r>
            <a:r>
              <a:rPr lang="es-ES" sz="2400" dirty="0">
                <a:solidFill>
                  <a:srgbClr val="00B0F0"/>
                </a:solidFill>
              </a:rPr>
              <a:t>Y si me fuere y os preparare lugar, </a:t>
            </a:r>
            <a:r>
              <a:rPr lang="es-ES" sz="2400" u="sng" dirty="0">
                <a:solidFill>
                  <a:srgbClr val="00B0F0"/>
                </a:solidFill>
              </a:rPr>
              <a:t>vendré otra vez</a:t>
            </a:r>
            <a:r>
              <a:rPr lang="es-ES" sz="2400" dirty="0">
                <a:solidFill>
                  <a:srgbClr val="00B0F0"/>
                </a:solidFill>
              </a:rPr>
              <a:t>,</a:t>
            </a:r>
            <a:r>
              <a:rPr lang="es-ES" sz="2400" dirty="0">
                <a:solidFill>
                  <a:schemeClr val="bg1"/>
                </a:solidFill>
              </a:rPr>
              <a:t> </a:t>
            </a:r>
            <a:r>
              <a:rPr lang="es-ES" sz="2400" dirty="0">
                <a:solidFill>
                  <a:srgbClr val="FFFF00"/>
                </a:solidFill>
              </a:rPr>
              <a:t>y os tomaré a mí mismo, para que donde yo estoy, vosotros también estéis.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
        <p:nvSpPr>
          <p:cNvPr id="9" name="1 CuadroTexto">
            <a:extLst>
              <a:ext uri="{FF2B5EF4-FFF2-40B4-BE49-F238E27FC236}">
                <a16:creationId xmlns:a16="http://schemas.microsoft.com/office/drawing/2014/main" id="{732862EA-9814-490A-85AE-AD2F9D34CA84}"/>
              </a:ext>
            </a:extLst>
          </p:cNvPr>
          <p:cNvSpPr txBox="1"/>
          <p:nvPr/>
        </p:nvSpPr>
        <p:spPr>
          <a:xfrm>
            <a:off x="880592" y="1949955"/>
            <a:ext cx="2871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22:7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C2C5CA28-7E53-431A-9C36-90D6F6313445}"/>
              </a:ext>
            </a:extLst>
          </p:cNvPr>
          <p:cNvSpPr txBox="1"/>
          <p:nvPr/>
        </p:nvSpPr>
        <p:spPr>
          <a:xfrm>
            <a:off x="0" y="2444307"/>
            <a:ext cx="4644008" cy="984693"/>
          </a:xfrm>
          <a:prstGeom prst="rect">
            <a:avLst/>
          </a:prstGeom>
          <a:noFill/>
        </p:spPr>
        <p:txBody>
          <a:bodyPr wrap="square" rtlCol="0">
            <a:spAutoFit/>
          </a:bodyPr>
          <a:lstStyle/>
          <a:p>
            <a:pPr algn="ctr">
              <a:lnSpc>
                <a:spcPts val="2300"/>
              </a:lnSpc>
            </a:pPr>
            <a:r>
              <a:rPr lang="es-ES" sz="2400" dirty="0">
                <a:solidFill>
                  <a:srgbClr val="FFFF00"/>
                </a:solidFill>
              </a:rPr>
              <a:t>¡He aquí, vengo pronto! </a:t>
            </a:r>
            <a:r>
              <a:rPr lang="es-ES" sz="2400" dirty="0">
                <a:solidFill>
                  <a:srgbClr val="00B0F0"/>
                </a:solidFill>
              </a:rPr>
              <a:t>Bienaventurado el que guarda las palabras de la profecía de este libro. </a:t>
            </a:r>
          </a:p>
        </p:txBody>
      </p:sp>
      <p:sp>
        <p:nvSpPr>
          <p:cNvPr id="11" name="1 CuadroTexto">
            <a:extLst>
              <a:ext uri="{FF2B5EF4-FFF2-40B4-BE49-F238E27FC236}">
                <a16:creationId xmlns:a16="http://schemas.microsoft.com/office/drawing/2014/main" id="{C8AA52C2-5287-4793-9497-13A60A24D822}"/>
              </a:ext>
            </a:extLst>
          </p:cNvPr>
          <p:cNvSpPr txBox="1"/>
          <p:nvPr/>
        </p:nvSpPr>
        <p:spPr>
          <a:xfrm>
            <a:off x="5508104" y="1844824"/>
            <a:ext cx="2871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2Pedro 3:9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FDF04081-5D08-45C2-8906-1CC71790C36F}"/>
              </a:ext>
            </a:extLst>
          </p:cNvPr>
          <p:cNvSpPr txBox="1"/>
          <p:nvPr/>
        </p:nvSpPr>
        <p:spPr>
          <a:xfrm>
            <a:off x="4860032" y="2276872"/>
            <a:ext cx="4176464" cy="2164503"/>
          </a:xfrm>
          <a:prstGeom prst="rect">
            <a:avLst/>
          </a:prstGeom>
          <a:noFill/>
        </p:spPr>
        <p:txBody>
          <a:bodyPr wrap="square" rtlCol="0">
            <a:spAutoFit/>
          </a:bodyPr>
          <a:lstStyle/>
          <a:p>
            <a:pPr algn="ctr">
              <a:lnSpc>
                <a:spcPts val="2300"/>
              </a:lnSpc>
            </a:pPr>
            <a:r>
              <a:rPr lang="es-ES" sz="2400" dirty="0">
                <a:solidFill>
                  <a:srgbClr val="FFFF00"/>
                </a:solidFill>
              </a:rPr>
              <a:t>El Señor no retarda su promesa, según algunos la tienen por tardanza,</a:t>
            </a:r>
            <a:r>
              <a:rPr lang="es-ES" sz="2400" dirty="0">
                <a:solidFill>
                  <a:schemeClr val="bg1"/>
                </a:solidFill>
              </a:rPr>
              <a:t> </a:t>
            </a:r>
            <a:r>
              <a:rPr lang="es-ES" sz="2400" dirty="0">
                <a:solidFill>
                  <a:srgbClr val="00B0F0"/>
                </a:solidFill>
              </a:rPr>
              <a:t>sino que es paciente para con nosotros,</a:t>
            </a:r>
            <a:r>
              <a:rPr lang="es-ES" sz="2400" dirty="0">
                <a:solidFill>
                  <a:schemeClr val="bg1"/>
                </a:solidFill>
              </a:rPr>
              <a:t> </a:t>
            </a:r>
            <a:r>
              <a:rPr lang="es-ES" sz="2400" dirty="0">
                <a:solidFill>
                  <a:srgbClr val="FFFF00"/>
                </a:solidFill>
              </a:rPr>
              <a:t>no queriendo que ninguno perezca, sino que todos procedan al arrepentimiento. </a:t>
            </a:r>
          </a:p>
        </p:txBody>
      </p:sp>
      <p:sp>
        <p:nvSpPr>
          <p:cNvPr id="13" name="1 CuadroTexto">
            <a:extLst>
              <a:ext uri="{FF2B5EF4-FFF2-40B4-BE49-F238E27FC236}">
                <a16:creationId xmlns:a16="http://schemas.microsoft.com/office/drawing/2014/main" id="{4FDD7DF7-A4A7-4F83-ACB8-E2E6C7815AC4}"/>
              </a:ext>
            </a:extLst>
          </p:cNvPr>
          <p:cNvSpPr txBox="1"/>
          <p:nvPr/>
        </p:nvSpPr>
        <p:spPr>
          <a:xfrm>
            <a:off x="1051992" y="3318107"/>
            <a:ext cx="2871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22:12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528BD63C-CC93-4F6B-AE7F-A437B2ADBFAA}"/>
              </a:ext>
            </a:extLst>
          </p:cNvPr>
          <p:cNvSpPr txBox="1"/>
          <p:nvPr/>
        </p:nvSpPr>
        <p:spPr>
          <a:xfrm>
            <a:off x="35495" y="3812459"/>
            <a:ext cx="4810135" cy="984693"/>
          </a:xfrm>
          <a:prstGeom prst="rect">
            <a:avLst/>
          </a:prstGeom>
          <a:noFill/>
        </p:spPr>
        <p:txBody>
          <a:bodyPr wrap="square" rtlCol="0">
            <a:spAutoFit/>
          </a:bodyPr>
          <a:lstStyle/>
          <a:p>
            <a:pPr algn="ctr">
              <a:lnSpc>
                <a:spcPts val="2300"/>
              </a:lnSpc>
            </a:pPr>
            <a:r>
              <a:rPr lang="es-ES" sz="2400" dirty="0">
                <a:solidFill>
                  <a:srgbClr val="FFFF00"/>
                </a:solidFill>
              </a:rPr>
              <a:t>He aquí yo vengo pronto, y mi galardón conmigo,</a:t>
            </a:r>
            <a:r>
              <a:rPr lang="es-ES" sz="2400" dirty="0">
                <a:solidFill>
                  <a:schemeClr val="bg1"/>
                </a:solidFill>
              </a:rPr>
              <a:t> </a:t>
            </a:r>
            <a:r>
              <a:rPr lang="es-ES" sz="2400" dirty="0">
                <a:solidFill>
                  <a:srgbClr val="00B0F0"/>
                </a:solidFill>
              </a:rPr>
              <a:t>para recompensar a cada uno según sea su obra.</a:t>
            </a:r>
          </a:p>
        </p:txBody>
      </p:sp>
      <p:sp>
        <p:nvSpPr>
          <p:cNvPr id="15" name="1 CuadroTexto">
            <a:extLst>
              <a:ext uri="{FF2B5EF4-FFF2-40B4-BE49-F238E27FC236}">
                <a16:creationId xmlns:a16="http://schemas.microsoft.com/office/drawing/2014/main" id="{F382A6C8-EB1F-4AB4-BACB-36D8548D405E}"/>
              </a:ext>
            </a:extLst>
          </p:cNvPr>
          <p:cNvSpPr txBox="1"/>
          <p:nvPr/>
        </p:nvSpPr>
        <p:spPr>
          <a:xfrm>
            <a:off x="683568" y="4614251"/>
            <a:ext cx="2871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3:11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3F899254-59DC-4CDB-94CE-DFD904DC97C2}"/>
              </a:ext>
            </a:extLst>
          </p:cNvPr>
          <p:cNvSpPr txBox="1"/>
          <p:nvPr/>
        </p:nvSpPr>
        <p:spPr>
          <a:xfrm>
            <a:off x="35496" y="5108603"/>
            <a:ext cx="4104456" cy="984693"/>
          </a:xfrm>
          <a:prstGeom prst="rect">
            <a:avLst/>
          </a:prstGeom>
          <a:noFill/>
        </p:spPr>
        <p:txBody>
          <a:bodyPr wrap="square" rtlCol="0">
            <a:spAutoFit/>
          </a:bodyPr>
          <a:lstStyle/>
          <a:p>
            <a:pPr algn="ctr">
              <a:lnSpc>
                <a:spcPts val="2300"/>
              </a:lnSpc>
            </a:pPr>
            <a:r>
              <a:rPr lang="es-ES" sz="2400" dirty="0">
                <a:solidFill>
                  <a:srgbClr val="FFFF00"/>
                </a:solidFill>
              </a:rPr>
              <a:t>He aquí, yo vengo pronto; </a:t>
            </a:r>
            <a:r>
              <a:rPr lang="es-ES" sz="2400" dirty="0">
                <a:solidFill>
                  <a:srgbClr val="00B0F0"/>
                </a:solidFill>
              </a:rPr>
              <a:t>retén lo que tienes, para que ninguno tome tu corona. </a:t>
            </a:r>
          </a:p>
        </p:txBody>
      </p:sp>
      <p:sp>
        <p:nvSpPr>
          <p:cNvPr id="18" name="1 CuadroTexto">
            <a:extLst>
              <a:ext uri="{FF2B5EF4-FFF2-40B4-BE49-F238E27FC236}">
                <a16:creationId xmlns:a16="http://schemas.microsoft.com/office/drawing/2014/main" id="{18922081-F06E-403C-ACC4-1233C3E6DFB4}"/>
              </a:ext>
            </a:extLst>
          </p:cNvPr>
          <p:cNvSpPr txBox="1"/>
          <p:nvPr/>
        </p:nvSpPr>
        <p:spPr>
          <a:xfrm>
            <a:off x="5228456" y="5323274"/>
            <a:ext cx="2871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22:20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D0D6E837-EADE-4AC2-A778-04BBAC102D51}"/>
              </a:ext>
            </a:extLst>
          </p:cNvPr>
          <p:cNvSpPr txBox="1"/>
          <p:nvPr/>
        </p:nvSpPr>
        <p:spPr>
          <a:xfrm>
            <a:off x="4392488" y="5794976"/>
            <a:ext cx="4716016" cy="984693"/>
          </a:xfrm>
          <a:prstGeom prst="rect">
            <a:avLst/>
          </a:prstGeom>
          <a:noFill/>
        </p:spPr>
        <p:txBody>
          <a:bodyPr wrap="square" rtlCol="0">
            <a:spAutoFit/>
          </a:bodyPr>
          <a:lstStyle/>
          <a:p>
            <a:pPr algn="ctr">
              <a:lnSpc>
                <a:spcPts val="2300"/>
              </a:lnSpc>
            </a:pPr>
            <a:r>
              <a:rPr lang="es-ES" sz="2400" dirty="0">
                <a:solidFill>
                  <a:srgbClr val="FFFF00"/>
                </a:solidFill>
              </a:rPr>
              <a:t>El que da testimonio de estas cosas dice: Ciertamente vengo en breve. </a:t>
            </a:r>
            <a:r>
              <a:rPr lang="es-ES" sz="2400" dirty="0">
                <a:solidFill>
                  <a:schemeClr val="bg1"/>
                </a:solidFill>
              </a:rPr>
              <a:t>Amén; sí, ven, Señor Jesús. </a:t>
            </a:r>
          </a:p>
        </p:txBody>
      </p:sp>
    </p:spTree>
    <p:extLst>
      <p:ext uri="{BB962C8B-B14F-4D97-AF65-F5344CB8AC3E}">
        <p14:creationId xmlns:p14="http://schemas.microsoft.com/office/powerpoint/2010/main" val="4146180403"/>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640960" cy="1574598"/>
          </a:xfrm>
          <a:prstGeom prst="rect">
            <a:avLst/>
          </a:prstGeom>
          <a:noFill/>
        </p:spPr>
        <p:txBody>
          <a:bodyPr wrap="square" rtlCol="0">
            <a:spAutoFit/>
          </a:bodyPr>
          <a:lstStyle/>
          <a:p>
            <a:pPr algn="ctr">
              <a:lnSpc>
                <a:spcPts val="2300"/>
              </a:lnSpc>
            </a:pPr>
            <a:r>
              <a:rPr lang="es-ES" sz="2400" dirty="0">
                <a:solidFill>
                  <a:srgbClr val="FFFF00"/>
                </a:solidFill>
              </a:rPr>
              <a:t>No se turbe vuestro corazón; creéis en Dios, creed también en mí. </a:t>
            </a:r>
            <a:r>
              <a:rPr lang="es-ES" sz="2400" dirty="0">
                <a:solidFill>
                  <a:srgbClr val="00B0F0"/>
                </a:solidFill>
              </a:rPr>
              <a:t>En la casa de mi Padre muchas moradas hay; si así no fuera, yo os lo hubiera dicho;</a:t>
            </a:r>
            <a:r>
              <a:rPr lang="es-ES" sz="2400" dirty="0">
                <a:solidFill>
                  <a:schemeClr val="bg1"/>
                </a:solidFill>
              </a:rPr>
              <a:t> </a:t>
            </a:r>
            <a:r>
              <a:rPr lang="es-ES" sz="2400" dirty="0">
                <a:solidFill>
                  <a:srgbClr val="FFFF00"/>
                </a:solidFill>
              </a:rPr>
              <a:t>voy, pues, a preparar lugar para vosotros. </a:t>
            </a:r>
            <a:r>
              <a:rPr lang="es-ES" sz="2400" dirty="0">
                <a:solidFill>
                  <a:srgbClr val="00B0F0"/>
                </a:solidFill>
              </a:rPr>
              <a:t>Y si me fuere y os preparare lugar, </a:t>
            </a:r>
            <a:r>
              <a:rPr lang="es-ES" sz="2400" u="sng" dirty="0">
                <a:solidFill>
                  <a:srgbClr val="00B0F0"/>
                </a:solidFill>
              </a:rPr>
              <a:t>vendré otra vez</a:t>
            </a:r>
            <a:r>
              <a:rPr lang="es-ES" sz="2400" dirty="0">
                <a:solidFill>
                  <a:srgbClr val="00B0F0"/>
                </a:solidFill>
              </a:rPr>
              <a:t>,</a:t>
            </a:r>
            <a:r>
              <a:rPr lang="es-ES" sz="2400" dirty="0">
                <a:solidFill>
                  <a:schemeClr val="bg1"/>
                </a:solidFill>
              </a:rPr>
              <a:t> </a:t>
            </a:r>
            <a:r>
              <a:rPr lang="es-ES" sz="2400" dirty="0">
                <a:solidFill>
                  <a:srgbClr val="FFFF00"/>
                </a:solidFill>
              </a:rPr>
              <a:t>y os tomaré a mí mismo, para que donde yo estoy, vosotros también estéis.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
        <p:nvSpPr>
          <p:cNvPr id="9" name="1 CuadroTexto">
            <a:extLst>
              <a:ext uri="{FF2B5EF4-FFF2-40B4-BE49-F238E27FC236}">
                <a16:creationId xmlns:a16="http://schemas.microsoft.com/office/drawing/2014/main" id="{732862EA-9814-490A-85AE-AD2F9D34CA84}"/>
              </a:ext>
            </a:extLst>
          </p:cNvPr>
          <p:cNvSpPr txBox="1"/>
          <p:nvPr/>
        </p:nvSpPr>
        <p:spPr>
          <a:xfrm>
            <a:off x="880592" y="1949955"/>
            <a:ext cx="2871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22:7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C2C5CA28-7E53-431A-9C36-90D6F6313445}"/>
              </a:ext>
            </a:extLst>
          </p:cNvPr>
          <p:cNvSpPr txBox="1"/>
          <p:nvPr/>
        </p:nvSpPr>
        <p:spPr>
          <a:xfrm>
            <a:off x="0" y="2444307"/>
            <a:ext cx="4644008" cy="984693"/>
          </a:xfrm>
          <a:prstGeom prst="rect">
            <a:avLst/>
          </a:prstGeom>
          <a:noFill/>
        </p:spPr>
        <p:txBody>
          <a:bodyPr wrap="square" rtlCol="0">
            <a:spAutoFit/>
          </a:bodyPr>
          <a:lstStyle/>
          <a:p>
            <a:pPr algn="ctr">
              <a:lnSpc>
                <a:spcPts val="2300"/>
              </a:lnSpc>
            </a:pPr>
            <a:r>
              <a:rPr lang="es-ES" sz="2400" dirty="0">
                <a:solidFill>
                  <a:srgbClr val="FFFF00"/>
                </a:solidFill>
              </a:rPr>
              <a:t>¡He aquí, vengo pronto! </a:t>
            </a:r>
            <a:r>
              <a:rPr lang="es-ES" sz="2400" dirty="0">
                <a:solidFill>
                  <a:srgbClr val="00B0F0"/>
                </a:solidFill>
              </a:rPr>
              <a:t>Bienaventurado el que guarda las palabras de la profecía de este libro. </a:t>
            </a:r>
          </a:p>
        </p:txBody>
      </p:sp>
      <p:sp>
        <p:nvSpPr>
          <p:cNvPr id="11" name="1 CuadroTexto">
            <a:extLst>
              <a:ext uri="{FF2B5EF4-FFF2-40B4-BE49-F238E27FC236}">
                <a16:creationId xmlns:a16="http://schemas.microsoft.com/office/drawing/2014/main" id="{C8AA52C2-5287-4793-9497-13A60A24D822}"/>
              </a:ext>
            </a:extLst>
          </p:cNvPr>
          <p:cNvSpPr txBox="1"/>
          <p:nvPr/>
        </p:nvSpPr>
        <p:spPr>
          <a:xfrm>
            <a:off x="5508104" y="1844824"/>
            <a:ext cx="2871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2Pedro 3:9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FDF04081-5D08-45C2-8906-1CC71790C36F}"/>
              </a:ext>
            </a:extLst>
          </p:cNvPr>
          <p:cNvSpPr txBox="1"/>
          <p:nvPr/>
        </p:nvSpPr>
        <p:spPr>
          <a:xfrm>
            <a:off x="4860032" y="2276872"/>
            <a:ext cx="4176464" cy="2164503"/>
          </a:xfrm>
          <a:prstGeom prst="rect">
            <a:avLst/>
          </a:prstGeom>
          <a:noFill/>
        </p:spPr>
        <p:txBody>
          <a:bodyPr wrap="square" rtlCol="0">
            <a:spAutoFit/>
          </a:bodyPr>
          <a:lstStyle/>
          <a:p>
            <a:pPr algn="ctr">
              <a:lnSpc>
                <a:spcPts val="2300"/>
              </a:lnSpc>
            </a:pPr>
            <a:r>
              <a:rPr lang="es-ES" sz="2400" dirty="0">
                <a:solidFill>
                  <a:srgbClr val="FFFF00"/>
                </a:solidFill>
              </a:rPr>
              <a:t>El Señor no retarda su promesa, según algunos la tienen por tardanza,</a:t>
            </a:r>
            <a:r>
              <a:rPr lang="es-ES" sz="2400" dirty="0">
                <a:solidFill>
                  <a:schemeClr val="bg1"/>
                </a:solidFill>
              </a:rPr>
              <a:t> </a:t>
            </a:r>
            <a:r>
              <a:rPr lang="es-ES" sz="2400" dirty="0">
                <a:solidFill>
                  <a:srgbClr val="00B0F0"/>
                </a:solidFill>
              </a:rPr>
              <a:t>sino que es paciente para con nosotros,</a:t>
            </a:r>
            <a:r>
              <a:rPr lang="es-ES" sz="2400" dirty="0">
                <a:solidFill>
                  <a:schemeClr val="bg1"/>
                </a:solidFill>
              </a:rPr>
              <a:t> </a:t>
            </a:r>
            <a:r>
              <a:rPr lang="es-ES" sz="2400" dirty="0">
                <a:solidFill>
                  <a:srgbClr val="FFFF00"/>
                </a:solidFill>
              </a:rPr>
              <a:t>no queriendo que ninguno perezca, sino que todos procedan al arrepentimiento. </a:t>
            </a:r>
          </a:p>
        </p:txBody>
      </p:sp>
      <p:sp>
        <p:nvSpPr>
          <p:cNvPr id="13" name="1 CuadroTexto">
            <a:extLst>
              <a:ext uri="{FF2B5EF4-FFF2-40B4-BE49-F238E27FC236}">
                <a16:creationId xmlns:a16="http://schemas.microsoft.com/office/drawing/2014/main" id="{4FDD7DF7-A4A7-4F83-ACB8-E2E6C7815AC4}"/>
              </a:ext>
            </a:extLst>
          </p:cNvPr>
          <p:cNvSpPr txBox="1"/>
          <p:nvPr/>
        </p:nvSpPr>
        <p:spPr>
          <a:xfrm>
            <a:off x="1051992" y="3318107"/>
            <a:ext cx="2871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22:12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528BD63C-CC93-4F6B-AE7F-A437B2ADBFAA}"/>
              </a:ext>
            </a:extLst>
          </p:cNvPr>
          <p:cNvSpPr txBox="1"/>
          <p:nvPr/>
        </p:nvSpPr>
        <p:spPr>
          <a:xfrm>
            <a:off x="35495" y="3812459"/>
            <a:ext cx="4810135" cy="984693"/>
          </a:xfrm>
          <a:prstGeom prst="rect">
            <a:avLst/>
          </a:prstGeom>
          <a:noFill/>
        </p:spPr>
        <p:txBody>
          <a:bodyPr wrap="square" rtlCol="0">
            <a:spAutoFit/>
          </a:bodyPr>
          <a:lstStyle/>
          <a:p>
            <a:pPr algn="ctr">
              <a:lnSpc>
                <a:spcPts val="2300"/>
              </a:lnSpc>
            </a:pPr>
            <a:r>
              <a:rPr lang="es-ES" sz="2400" dirty="0">
                <a:solidFill>
                  <a:srgbClr val="FFFF00"/>
                </a:solidFill>
              </a:rPr>
              <a:t>He aquí yo vengo pronto, y mi galardón conmigo,</a:t>
            </a:r>
            <a:r>
              <a:rPr lang="es-ES" sz="2400" dirty="0">
                <a:solidFill>
                  <a:schemeClr val="bg1"/>
                </a:solidFill>
              </a:rPr>
              <a:t> </a:t>
            </a:r>
            <a:r>
              <a:rPr lang="es-ES" sz="2400" dirty="0">
                <a:solidFill>
                  <a:srgbClr val="00B0F0"/>
                </a:solidFill>
              </a:rPr>
              <a:t>para recompensar a cada uno según sea su obra.</a:t>
            </a:r>
          </a:p>
        </p:txBody>
      </p:sp>
      <p:sp>
        <p:nvSpPr>
          <p:cNvPr id="15" name="1 CuadroTexto">
            <a:extLst>
              <a:ext uri="{FF2B5EF4-FFF2-40B4-BE49-F238E27FC236}">
                <a16:creationId xmlns:a16="http://schemas.microsoft.com/office/drawing/2014/main" id="{F382A6C8-EB1F-4AB4-BACB-36D8548D405E}"/>
              </a:ext>
            </a:extLst>
          </p:cNvPr>
          <p:cNvSpPr txBox="1"/>
          <p:nvPr/>
        </p:nvSpPr>
        <p:spPr>
          <a:xfrm>
            <a:off x="683568" y="4614251"/>
            <a:ext cx="2871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3:11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3F899254-59DC-4CDB-94CE-DFD904DC97C2}"/>
              </a:ext>
            </a:extLst>
          </p:cNvPr>
          <p:cNvSpPr txBox="1"/>
          <p:nvPr/>
        </p:nvSpPr>
        <p:spPr>
          <a:xfrm>
            <a:off x="35496" y="5108603"/>
            <a:ext cx="4104456" cy="984693"/>
          </a:xfrm>
          <a:prstGeom prst="rect">
            <a:avLst/>
          </a:prstGeom>
          <a:noFill/>
        </p:spPr>
        <p:txBody>
          <a:bodyPr wrap="square" rtlCol="0">
            <a:spAutoFit/>
          </a:bodyPr>
          <a:lstStyle/>
          <a:p>
            <a:pPr algn="ctr">
              <a:lnSpc>
                <a:spcPts val="2300"/>
              </a:lnSpc>
            </a:pPr>
            <a:r>
              <a:rPr lang="es-ES" sz="2400" dirty="0">
                <a:solidFill>
                  <a:srgbClr val="FFFF00"/>
                </a:solidFill>
              </a:rPr>
              <a:t>He aquí, yo vengo pronto; </a:t>
            </a:r>
            <a:r>
              <a:rPr lang="es-ES" sz="2400" dirty="0">
                <a:solidFill>
                  <a:srgbClr val="00B0F0"/>
                </a:solidFill>
              </a:rPr>
              <a:t>retén lo que tienes, para que ninguno tome tu corona. </a:t>
            </a:r>
          </a:p>
        </p:txBody>
      </p:sp>
      <p:sp>
        <p:nvSpPr>
          <p:cNvPr id="18" name="1 CuadroTexto">
            <a:extLst>
              <a:ext uri="{FF2B5EF4-FFF2-40B4-BE49-F238E27FC236}">
                <a16:creationId xmlns:a16="http://schemas.microsoft.com/office/drawing/2014/main" id="{18922081-F06E-403C-ACC4-1233C3E6DFB4}"/>
              </a:ext>
            </a:extLst>
          </p:cNvPr>
          <p:cNvSpPr txBox="1"/>
          <p:nvPr/>
        </p:nvSpPr>
        <p:spPr>
          <a:xfrm>
            <a:off x="5228456" y="5323274"/>
            <a:ext cx="28719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22:20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D0D6E837-EADE-4AC2-A778-04BBAC102D51}"/>
              </a:ext>
            </a:extLst>
          </p:cNvPr>
          <p:cNvSpPr txBox="1"/>
          <p:nvPr/>
        </p:nvSpPr>
        <p:spPr>
          <a:xfrm>
            <a:off x="4392488" y="5794976"/>
            <a:ext cx="4716016" cy="984693"/>
          </a:xfrm>
          <a:prstGeom prst="rect">
            <a:avLst/>
          </a:prstGeom>
          <a:noFill/>
        </p:spPr>
        <p:txBody>
          <a:bodyPr wrap="square" rtlCol="0">
            <a:spAutoFit/>
          </a:bodyPr>
          <a:lstStyle/>
          <a:p>
            <a:pPr algn="ctr">
              <a:lnSpc>
                <a:spcPts val="2300"/>
              </a:lnSpc>
            </a:pPr>
            <a:r>
              <a:rPr lang="es-ES" sz="2400" dirty="0">
                <a:solidFill>
                  <a:srgbClr val="FFFF00"/>
                </a:solidFill>
              </a:rPr>
              <a:t>El que da testimonio de estas cosas dice: Ciertamente vengo en breve. </a:t>
            </a:r>
            <a:r>
              <a:rPr lang="es-ES" sz="2400" dirty="0">
                <a:solidFill>
                  <a:srgbClr val="00B0F0"/>
                </a:solidFill>
              </a:rPr>
              <a:t>Amén; sí, ven, Señor Jesús. </a:t>
            </a:r>
          </a:p>
        </p:txBody>
      </p:sp>
      <p:sp>
        <p:nvSpPr>
          <p:cNvPr id="20" name="TextBox 19">
            <a:extLst>
              <a:ext uri="{FF2B5EF4-FFF2-40B4-BE49-F238E27FC236}">
                <a16:creationId xmlns:a16="http://schemas.microsoft.com/office/drawing/2014/main" id="{48660DE2-6FBD-47AE-BFF8-A77F8A592A2A}"/>
              </a:ext>
            </a:extLst>
          </p:cNvPr>
          <p:cNvSpPr txBox="1"/>
          <p:nvPr/>
        </p:nvSpPr>
        <p:spPr>
          <a:xfrm>
            <a:off x="4557599" y="437525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promesa es “Vendré otra vez”</a:t>
            </a:r>
          </a:p>
        </p:txBody>
      </p:sp>
    </p:spTree>
    <p:extLst>
      <p:ext uri="{BB962C8B-B14F-4D97-AF65-F5344CB8AC3E}">
        <p14:creationId xmlns:p14="http://schemas.microsoft.com/office/powerpoint/2010/main" val="42304057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640960" cy="1574598"/>
          </a:xfrm>
          <a:prstGeom prst="rect">
            <a:avLst/>
          </a:prstGeom>
          <a:noFill/>
        </p:spPr>
        <p:txBody>
          <a:bodyPr wrap="square" rtlCol="0">
            <a:spAutoFit/>
          </a:bodyPr>
          <a:lstStyle/>
          <a:p>
            <a:pPr algn="ctr">
              <a:lnSpc>
                <a:spcPts val="2300"/>
              </a:lnSpc>
            </a:pPr>
            <a:r>
              <a:rPr lang="es-ES" sz="2400" dirty="0">
                <a:solidFill>
                  <a:srgbClr val="FFFF00"/>
                </a:solidFill>
              </a:rPr>
              <a:t>No se turbe vuestro corazón; creéis en Dios, creed también en mí. </a:t>
            </a:r>
            <a:r>
              <a:rPr lang="es-ES" sz="2400" dirty="0">
                <a:solidFill>
                  <a:srgbClr val="00B0F0"/>
                </a:solidFill>
              </a:rPr>
              <a:t>En la casa de mi Padre muchas moradas hay; si así no fuera, yo os lo hubiera dicho;</a:t>
            </a:r>
            <a:r>
              <a:rPr lang="es-ES" sz="2400" dirty="0">
                <a:solidFill>
                  <a:schemeClr val="bg1"/>
                </a:solidFill>
              </a:rPr>
              <a:t> </a:t>
            </a:r>
            <a:r>
              <a:rPr lang="es-ES" sz="2400" dirty="0">
                <a:solidFill>
                  <a:srgbClr val="FFFF00"/>
                </a:solidFill>
              </a:rPr>
              <a:t>voy, pues, a preparar lugar para vosotros. </a:t>
            </a:r>
            <a:r>
              <a:rPr lang="es-ES" sz="2400" dirty="0">
                <a:solidFill>
                  <a:srgbClr val="00B0F0"/>
                </a:solidFill>
              </a:rPr>
              <a:t>Y si me fuere y os preparare lugar, </a:t>
            </a:r>
            <a:r>
              <a:rPr lang="es-ES" sz="2400" u="sng" dirty="0">
                <a:solidFill>
                  <a:srgbClr val="00B0F0"/>
                </a:solidFill>
              </a:rPr>
              <a:t>vendré otra vez</a:t>
            </a:r>
            <a:r>
              <a:rPr lang="es-ES" sz="2400" dirty="0">
                <a:solidFill>
                  <a:srgbClr val="00B0F0"/>
                </a:solidFill>
              </a:rPr>
              <a:t>,</a:t>
            </a:r>
            <a:r>
              <a:rPr lang="es-ES" sz="2400" dirty="0">
                <a:solidFill>
                  <a:schemeClr val="bg1"/>
                </a:solidFill>
              </a:rPr>
              <a:t> </a:t>
            </a:r>
            <a:r>
              <a:rPr lang="es-ES" sz="2400" dirty="0">
                <a:solidFill>
                  <a:srgbClr val="FFFF00"/>
                </a:solidFill>
              </a:rPr>
              <a:t>y os tomaré a mí mismo, para que donde yo estoy, vosotros también estéis.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
        <p:nvSpPr>
          <p:cNvPr id="20" name="TextBox 19">
            <a:extLst>
              <a:ext uri="{FF2B5EF4-FFF2-40B4-BE49-F238E27FC236}">
                <a16:creationId xmlns:a16="http://schemas.microsoft.com/office/drawing/2014/main" id="{48660DE2-6FBD-47AE-BFF8-A77F8A592A2A}"/>
              </a:ext>
            </a:extLst>
          </p:cNvPr>
          <p:cNvSpPr txBox="1"/>
          <p:nvPr/>
        </p:nvSpPr>
        <p:spPr>
          <a:xfrm>
            <a:off x="4557599" y="437525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promesa es “Vendré otra vez”</a:t>
            </a:r>
          </a:p>
        </p:txBody>
      </p:sp>
      <p:sp>
        <p:nvSpPr>
          <p:cNvPr id="21" name="1 CuadroTexto">
            <a:extLst>
              <a:ext uri="{FF2B5EF4-FFF2-40B4-BE49-F238E27FC236}">
                <a16:creationId xmlns:a16="http://schemas.microsoft.com/office/drawing/2014/main" id="{1FDD42D0-E7FA-4CE7-B833-9528866674B8}"/>
              </a:ext>
            </a:extLst>
          </p:cNvPr>
          <p:cNvSpPr txBox="1"/>
          <p:nvPr/>
        </p:nvSpPr>
        <p:spPr>
          <a:xfrm>
            <a:off x="5436096" y="1866890"/>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a:extLst>
              <a:ext uri="{FF2B5EF4-FFF2-40B4-BE49-F238E27FC236}">
                <a16:creationId xmlns:a16="http://schemas.microsoft.com/office/drawing/2014/main" id="{31B63B49-9806-4AF1-9135-FAF3128AD3C8}"/>
              </a:ext>
            </a:extLst>
          </p:cNvPr>
          <p:cNvSpPr txBox="1"/>
          <p:nvPr/>
        </p:nvSpPr>
        <p:spPr>
          <a:xfrm>
            <a:off x="5508105" y="2348880"/>
            <a:ext cx="2943216" cy="689741"/>
          </a:xfrm>
          <a:prstGeom prst="rect">
            <a:avLst/>
          </a:prstGeom>
          <a:noFill/>
        </p:spPr>
        <p:txBody>
          <a:bodyPr wrap="square" rtlCol="0">
            <a:spAutoFit/>
          </a:bodyPr>
          <a:lstStyle/>
          <a:p>
            <a:pPr algn="ctr">
              <a:lnSpc>
                <a:spcPts val="2300"/>
              </a:lnSpc>
            </a:pPr>
            <a:r>
              <a:rPr lang="es-ES" sz="2400" dirty="0">
                <a:solidFill>
                  <a:schemeClr val="bg1"/>
                </a:solidFill>
              </a:rPr>
              <a:t>Y sabéis a dónde voy, y sabéis el camino. </a:t>
            </a:r>
          </a:p>
        </p:txBody>
      </p:sp>
    </p:spTree>
    <p:extLst>
      <p:ext uri="{BB962C8B-B14F-4D97-AF65-F5344CB8AC3E}">
        <p14:creationId xmlns:p14="http://schemas.microsoft.com/office/powerpoint/2010/main" val="11593965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640960" cy="1574598"/>
          </a:xfrm>
          <a:prstGeom prst="rect">
            <a:avLst/>
          </a:prstGeom>
          <a:noFill/>
        </p:spPr>
        <p:txBody>
          <a:bodyPr wrap="square" rtlCol="0">
            <a:spAutoFit/>
          </a:bodyPr>
          <a:lstStyle/>
          <a:p>
            <a:pPr algn="ctr">
              <a:lnSpc>
                <a:spcPts val="2300"/>
              </a:lnSpc>
            </a:pPr>
            <a:r>
              <a:rPr lang="es-ES" sz="2400" dirty="0">
                <a:solidFill>
                  <a:srgbClr val="FFFF00"/>
                </a:solidFill>
              </a:rPr>
              <a:t>No se turbe vuestro corazón; creéis en Dios, creed también en mí. </a:t>
            </a:r>
            <a:r>
              <a:rPr lang="es-ES" sz="2400" dirty="0">
                <a:solidFill>
                  <a:srgbClr val="00B0F0"/>
                </a:solidFill>
              </a:rPr>
              <a:t>En la casa de mi Padre muchas moradas hay; si así no fuera, yo os lo hubiera dicho;</a:t>
            </a:r>
            <a:r>
              <a:rPr lang="es-ES" sz="2400" dirty="0">
                <a:solidFill>
                  <a:schemeClr val="bg1"/>
                </a:solidFill>
              </a:rPr>
              <a:t> </a:t>
            </a:r>
            <a:r>
              <a:rPr lang="es-ES" sz="2400" dirty="0">
                <a:solidFill>
                  <a:srgbClr val="FFFF00"/>
                </a:solidFill>
              </a:rPr>
              <a:t>voy, pues, a preparar lugar para vosotros. </a:t>
            </a:r>
            <a:r>
              <a:rPr lang="es-ES" sz="2400" dirty="0">
                <a:solidFill>
                  <a:srgbClr val="00B0F0"/>
                </a:solidFill>
              </a:rPr>
              <a:t>Y si me fuere y os preparare lugar, </a:t>
            </a:r>
            <a:r>
              <a:rPr lang="es-ES" sz="2400" u="sng" dirty="0">
                <a:solidFill>
                  <a:srgbClr val="00B0F0"/>
                </a:solidFill>
              </a:rPr>
              <a:t>vendré otra vez</a:t>
            </a:r>
            <a:r>
              <a:rPr lang="es-ES" sz="2400" dirty="0">
                <a:solidFill>
                  <a:srgbClr val="00B0F0"/>
                </a:solidFill>
              </a:rPr>
              <a:t>,</a:t>
            </a:r>
            <a:r>
              <a:rPr lang="es-ES" sz="2400" dirty="0">
                <a:solidFill>
                  <a:schemeClr val="bg1"/>
                </a:solidFill>
              </a:rPr>
              <a:t> </a:t>
            </a:r>
            <a:r>
              <a:rPr lang="es-ES" sz="2400" dirty="0">
                <a:solidFill>
                  <a:srgbClr val="FFFF00"/>
                </a:solidFill>
              </a:rPr>
              <a:t>y os tomaré a mí mismo, para que donde yo estoy, vosotros también estéis.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
        <p:nvSpPr>
          <p:cNvPr id="20" name="TextBox 19">
            <a:extLst>
              <a:ext uri="{FF2B5EF4-FFF2-40B4-BE49-F238E27FC236}">
                <a16:creationId xmlns:a16="http://schemas.microsoft.com/office/drawing/2014/main" id="{48660DE2-6FBD-47AE-BFF8-A77F8A592A2A}"/>
              </a:ext>
            </a:extLst>
          </p:cNvPr>
          <p:cNvSpPr txBox="1"/>
          <p:nvPr/>
        </p:nvSpPr>
        <p:spPr>
          <a:xfrm>
            <a:off x="4557599" y="437525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promesa es “Vendré otra vez”</a:t>
            </a:r>
          </a:p>
        </p:txBody>
      </p:sp>
      <p:sp>
        <p:nvSpPr>
          <p:cNvPr id="21" name="1 CuadroTexto">
            <a:extLst>
              <a:ext uri="{FF2B5EF4-FFF2-40B4-BE49-F238E27FC236}">
                <a16:creationId xmlns:a16="http://schemas.microsoft.com/office/drawing/2014/main" id="{1FDD42D0-E7FA-4CE7-B833-9528866674B8}"/>
              </a:ext>
            </a:extLst>
          </p:cNvPr>
          <p:cNvSpPr txBox="1"/>
          <p:nvPr/>
        </p:nvSpPr>
        <p:spPr>
          <a:xfrm>
            <a:off x="5436096" y="1866890"/>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a:extLst>
              <a:ext uri="{FF2B5EF4-FFF2-40B4-BE49-F238E27FC236}">
                <a16:creationId xmlns:a16="http://schemas.microsoft.com/office/drawing/2014/main" id="{31B63B49-9806-4AF1-9135-FAF3128AD3C8}"/>
              </a:ext>
            </a:extLst>
          </p:cNvPr>
          <p:cNvSpPr txBox="1"/>
          <p:nvPr/>
        </p:nvSpPr>
        <p:spPr>
          <a:xfrm>
            <a:off x="5508105" y="2348880"/>
            <a:ext cx="2943216" cy="689741"/>
          </a:xfrm>
          <a:prstGeom prst="rect">
            <a:avLst/>
          </a:prstGeom>
          <a:noFill/>
        </p:spPr>
        <p:txBody>
          <a:bodyPr wrap="square" rtlCol="0">
            <a:spAutoFit/>
          </a:bodyPr>
          <a:lstStyle/>
          <a:p>
            <a:pPr algn="ctr">
              <a:lnSpc>
                <a:spcPts val="2300"/>
              </a:lnSpc>
            </a:pPr>
            <a:r>
              <a:rPr lang="es-ES" sz="2400" dirty="0">
                <a:solidFill>
                  <a:srgbClr val="FFFF00"/>
                </a:solidFill>
              </a:rPr>
              <a:t>Y sabéis a dónde voy, </a:t>
            </a:r>
            <a:r>
              <a:rPr lang="es-ES" sz="2400" dirty="0">
                <a:solidFill>
                  <a:schemeClr val="bg1"/>
                </a:solidFill>
              </a:rPr>
              <a:t>y sabéis el camino. </a:t>
            </a:r>
          </a:p>
        </p:txBody>
      </p:sp>
    </p:spTree>
    <p:extLst>
      <p:ext uri="{BB962C8B-B14F-4D97-AF65-F5344CB8AC3E}">
        <p14:creationId xmlns:p14="http://schemas.microsoft.com/office/powerpoint/2010/main" val="1077818975"/>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640960" cy="1574598"/>
          </a:xfrm>
          <a:prstGeom prst="rect">
            <a:avLst/>
          </a:prstGeom>
          <a:noFill/>
        </p:spPr>
        <p:txBody>
          <a:bodyPr wrap="square" rtlCol="0">
            <a:spAutoFit/>
          </a:bodyPr>
          <a:lstStyle/>
          <a:p>
            <a:pPr algn="ctr">
              <a:lnSpc>
                <a:spcPts val="2300"/>
              </a:lnSpc>
            </a:pPr>
            <a:r>
              <a:rPr lang="es-ES" sz="2400" dirty="0">
                <a:solidFill>
                  <a:srgbClr val="FFFF00"/>
                </a:solidFill>
              </a:rPr>
              <a:t>No se turbe vuestro corazón; creéis en Dios, creed también en mí. </a:t>
            </a:r>
            <a:r>
              <a:rPr lang="es-ES" sz="2400" dirty="0">
                <a:solidFill>
                  <a:srgbClr val="00B0F0"/>
                </a:solidFill>
              </a:rPr>
              <a:t>En la casa de mi Padre muchas moradas hay; si así no fuera, yo os lo hubiera dicho;</a:t>
            </a:r>
            <a:r>
              <a:rPr lang="es-ES" sz="2400" dirty="0">
                <a:solidFill>
                  <a:schemeClr val="bg1"/>
                </a:solidFill>
              </a:rPr>
              <a:t> </a:t>
            </a:r>
            <a:r>
              <a:rPr lang="es-ES" sz="2400" dirty="0">
                <a:solidFill>
                  <a:srgbClr val="FFFF00"/>
                </a:solidFill>
              </a:rPr>
              <a:t>voy, pues, a preparar lugar para vosotros. </a:t>
            </a:r>
            <a:r>
              <a:rPr lang="es-ES" sz="2400" dirty="0">
                <a:solidFill>
                  <a:srgbClr val="00B0F0"/>
                </a:solidFill>
              </a:rPr>
              <a:t>Y si me fuere y os preparare lugar, </a:t>
            </a:r>
            <a:r>
              <a:rPr lang="es-ES" sz="2400" u="sng" dirty="0">
                <a:solidFill>
                  <a:srgbClr val="00B0F0"/>
                </a:solidFill>
              </a:rPr>
              <a:t>vendré otra vez</a:t>
            </a:r>
            <a:r>
              <a:rPr lang="es-ES" sz="2400" dirty="0">
                <a:solidFill>
                  <a:srgbClr val="00B0F0"/>
                </a:solidFill>
              </a:rPr>
              <a:t>,</a:t>
            </a:r>
            <a:r>
              <a:rPr lang="es-ES" sz="2400" dirty="0">
                <a:solidFill>
                  <a:schemeClr val="bg1"/>
                </a:solidFill>
              </a:rPr>
              <a:t> </a:t>
            </a:r>
            <a:r>
              <a:rPr lang="es-ES" sz="2400" dirty="0">
                <a:solidFill>
                  <a:srgbClr val="FFFF00"/>
                </a:solidFill>
              </a:rPr>
              <a:t>y os tomaré a mí mismo, para que donde yo estoy, vosotros también estéis.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
        <p:nvSpPr>
          <p:cNvPr id="20" name="TextBox 19">
            <a:extLst>
              <a:ext uri="{FF2B5EF4-FFF2-40B4-BE49-F238E27FC236}">
                <a16:creationId xmlns:a16="http://schemas.microsoft.com/office/drawing/2014/main" id="{48660DE2-6FBD-47AE-BFF8-A77F8A592A2A}"/>
              </a:ext>
            </a:extLst>
          </p:cNvPr>
          <p:cNvSpPr txBox="1"/>
          <p:nvPr/>
        </p:nvSpPr>
        <p:spPr>
          <a:xfrm>
            <a:off x="4557599" y="437525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promesa es “Vendré otra vez”</a:t>
            </a:r>
          </a:p>
        </p:txBody>
      </p:sp>
      <p:sp>
        <p:nvSpPr>
          <p:cNvPr id="21" name="1 CuadroTexto">
            <a:extLst>
              <a:ext uri="{FF2B5EF4-FFF2-40B4-BE49-F238E27FC236}">
                <a16:creationId xmlns:a16="http://schemas.microsoft.com/office/drawing/2014/main" id="{1FDD42D0-E7FA-4CE7-B833-9528866674B8}"/>
              </a:ext>
            </a:extLst>
          </p:cNvPr>
          <p:cNvSpPr txBox="1"/>
          <p:nvPr/>
        </p:nvSpPr>
        <p:spPr>
          <a:xfrm>
            <a:off x="5436096" y="1866890"/>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a:extLst>
              <a:ext uri="{FF2B5EF4-FFF2-40B4-BE49-F238E27FC236}">
                <a16:creationId xmlns:a16="http://schemas.microsoft.com/office/drawing/2014/main" id="{31B63B49-9806-4AF1-9135-FAF3128AD3C8}"/>
              </a:ext>
            </a:extLst>
          </p:cNvPr>
          <p:cNvSpPr txBox="1"/>
          <p:nvPr/>
        </p:nvSpPr>
        <p:spPr>
          <a:xfrm>
            <a:off x="5508105" y="2348880"/>
            <a:ext cx="2943216" cy="689741"/>
          </a:xfrm>
          <a:prstGeom prst="rect">
            <a:avLst/>
          </a:prstGeom>
          <a:noFill/>
        </p:spPr>
        <p:txBody>
          <a:bodyPr wrap="square" rtlCol="0">
            <a:spAutoFit/>
          </a:bodyPr>
          <a:lstStyle/>
          <a:p>
            <a:pPr algn="ctr">
              <a:lnSpc>
                <a:spcPts val="2300"/>
              </a:lnSpc>
            </a:pPr>
            <a:r>
              <a:rPr lang="es-ES" sz="2400" dirty="0">
                <a:solidFill>
                  <a:srgbClr val="FFFF00"/>
                </a:solidFill>
              </a:rPr>
              <a:t>Y sabéis a dónde voy, </a:t>
            </a:r>
            <a:r>
              <a:rPr lang="es-ES" sz="2400" dirty="0">
                <a:solidFill>
                  <a:srgbClr val="00B0F0"/>
                </a:solidFill>
              </a:rPr>
              <a:t>y sabéis el camino. </a:t>
            </a:r>
          </a:p>
        </p:txBody>
      </p:sp>
      <p:sp>
        <p:nvSpPr>
          <p:cNvPr id="9" name="1 CuadroTexto">
            <a:extLst>
              <a:ext uri="{FF2B5EF4-FFF2-40B4-BE49-F238E27FC236}">
                <a16:creationId xmlns:a16="http://schemas.microsoft.com/office/drawing/2014/main" id="{35A8F14A-77C3-4F30-96DE-81EBA85760B2}"/>
              </a:ext>
            </a:extLst>
          </p:cNvPr>
          <p:cNvSpPr txBox="1"/>
          <p:nvPr/>
        </p:nvSpPr>
        <p:spPr>
          <a:xfrm>
            <a:off x="5490356" y="2868841"/>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1A516C46-FE7D-4A4A-8B96-B663D76D893F}"/>
              </a:ext>
            </a:extLst>
          </p:cNvPr>
          <p:cNvSpPr txBox="1"/>
          <p:nvPr/>
        </p:nvSpPr>
        <p:spPr>
          <a:xfrm>
            <a:off x="4968552" y="3377900"/>
            <a:ext cx="3923928" cy="984693"/>
          </a:xfrm>
          <a:prstGeom prst="rect">
            <a:avLst/>
          </a:prstGeom>
          <a:noFill/>
        </p:spPr>
        <p:txBody>
          <a:bodyPr wrap="square" rtlCol="0">
            <a:spAutoFit/>
          </a:bodyPr>
          <a:lstStyle/>
          <a:p>
            <a:pPr algn="ctr">
              <a:lnSpc>
                <a:spcPts val="2300"/>
              </a:lnSpc>
            </a:pPr>
            <a:r>
              <a:rPr lang="es-ES" sz="2400" dirty="0">
                <a:solidFill>
                  <a:schemeClr val="bg1"/>
                </a:solidFill>
              </a:rPr>
              <a:t>Jesús le dijo: Yo soy el camino, y la verdad, y la vida; nadie viene al Padre, sino por mí. </a:t>
            </a:r>
          </a:p>
        </p:txBody>
      </p:sp>
    </p:spTree>
    <p:extLst>
      <p:ext uri="{BB962C8B-B14F-4D97-AF65-F5344CB8AC3E}">
        <p14:creationId xmlns:p14="http://schemas.microsoft.com/office/powerpoint/2010/main" val="27447434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640960" cy="1574598"/>
          </a:xfrm>
          <a:prstGeom prst="rect">
            <a:avLst/>
          </a:prstGeom>
          <a:noFill/>
        </p:spPr>
        <p:txBody>
          <a:bodyPr wrap="square" rtlCol="0">
            <a:spAutoFit/>
          </a:bodyPr>
          <a:lstStyle/>
          <a:p>
            <a:pPr algn="ctr">
              <a:lnSpc>
                <a:spcPts val="2300"/>
              </a:lnSpc>
            </a:pPr>
            <a:r>
              <a:rPr lang="es-ES" sz="2400" dirty="0">
                <a:solidFill>
                  <a:srgbClr val="FFFF00"/>
                </a:solidFill>
              </a:rPr>
              <a:t>No se turbe vuestro corazón; creéis en Dios, creed también en mí. </a:t>
            </a:r>
            <a:r>
              <a:rPr lang="es-ES" sz="2400" dirty="0">
                <a:solidFill>
                  <a:srgbClr val="00B0F0"/>
                </a:solidFill>
              </a:rPr>
              <a:t>En la casa de mi Padre muchas moradas hay; si así no fuera, yo os lo hubiera dicho;</a:t>
            </a:r>
            <a:r>
              <a:rPr lang="es-ES" sz="2400" dirty="0">
                <a:solidFill>
                  <a:schemeClr val="bg1"/>
                </a:solidFill>
              </a:rPr>
              <a:t> </a:t>
            </a:r>
            <a:r>
              <a:rPr lang="es-ES" sz="2400" dirty="0">
                <a:solidFill>
                  <a:srgbClr val="FFFF00"/>
                </a:solidFill>
              </a:rPr>
              <a:t>voy, pues, a preparar lugar para vosotros. </a:t>
            </a:r>
            <a:r>
              <a:rPr lang="es-ES" sz="2400" dirty="0">
                <a:solidFill>
                  <a:srgbClr val="00B0F0"/>
                </a:solidFill>
              </a:rPr>
              <a:t>Y si me fuere y os preparare lugar, </a:t>
            </a:r>
            <a:r>
              <a:rPr lang="es-ES" sz="2400" u="sng" dirty="0">
                <a:solidFill>
                  <a:srgbClr val="00B0F0"/>
                </a:solidFill>
              </a:rPr>
              <a:t>vendré otra vez</a:t>
            </a:r>
            <a:r>
              <a:rPr lang="es-ES" sz="2400" dirty="0">
                <a:solidFill>
                  <a:srgbClr val="00B0F0"/>
                </a:solidFill>
              </a:rPr>
              <a:t>,</a:t>
            </a:r>
            <a:r>
              <a:rPr lang="es-ES" sz="2400" dirty="0">
                <a:solidFill>
                  <a:schemeClr val="bg1"/>
                </a:solidFill>
              </a:rPr>
              <a:t> </a:t>
            </a:r>
            <a:r>
              <a:rPr lang="es-ES" sz="2400" dirty="0">
                <a:solidFill>
                  <a:srgbClr val="FFFF00"/>
                </a:solidFill>
              </a:rPr>
              <a:t>y os tomaré a mí mismo, para que donde yo estoy, vosotros también estéis.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
        <p:nvSpPr>
          <p:cNvPr id="20" name="TextBox 19">
            <a:extLst>
              <a:ext uri="{FF2B5EF4-FFF2-40B4-BE49-F238E27FC236}">
                <a16:creationId xmlns:a16="http://schemas.microsoft.com/office/drawing/2014/main" id="{48660DE2-6FBD-47AE-BFF8-A77F8A592A2A}"/>
              </a:ext>
            </a:extLst>
          </p:cNvPr>
          <p:cNvSpPr txBox="1"/>
          <p:nvPr/>
        </p:nvSpPr>
        <p:spPr>
          <a:xfrm>
            <a:off x="4557599" y="437525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promesa es “Vendré otra vez”</a:t>
            </a:r>
          </a:p>
        </p:txBody>
      </p:sp>
      <p:sp>
        <p:nvSpPr>
          <p:cNvPr id="21" name="1 CuadroTexto">
            <a:extLst>
              <a:ext uri="{FF2B5EF4-FFF2-40B4-BE49-F238E27FC236}">
                <a16:creationId xmlns:a16="http://schemas.microsoft.com/office/drawing/2014/main" id="{1FDD42D0-E7FA-4CE7-B833-9528866674B8}"/>
              </a:ext>
            </a:extLst>
          </p:cNvPr>
          <p:cNvSpPr txBox="1"/>
          <p:nvPr/>
        </p:nvSpPr>
        <p:spPr>
          <a:xfrm>
            <a:off x="5436096" y="1866890"/>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a:extLst>
              <a:ext uri="{FF2B5EF4-FFF2-40B4-BE49-F238E27FC236}">
                <a16:creationId xmlns:a16="http://schemas.microsoft.com/office/drawing/2014/main" id="{31B63B49-9806-4AF1-9135-FAF3128AD3C8}"/>
              </a:ext>
            </a:extLst>
          </p:cNvPr>
          <p:cNvSpPr txBox="1"/>
          <p:nvPr/>
        </p:nvSpPr>
        <p:spPr>
          <a:xfrm>
            <a:off x="5508105" y="2348880"/>
            <a:ext cx="2943216" cy="689741"/>
          </a:xfrm>
          <a:prstGeom prst="rect">
            <a:avLst/>
          </a:prstGeom>
          <a:noFill/>
        </p:spPr>
        <p:txBody>
          <a:bodyPr wrap="square" rtlCol="0">
            <a:spAutoFit/>
          </a:bodyPr>
          <a:lstStyle/>
          <a:p>
            <a:pPr algn="ctr">
              <a:lnSpc>
                <a:spcPts val="2300"/>
              </a:lnSpc>
            </a:pPr>
            <a:r>
              <a:rPr lang="es-ES" sz="2400" dirty="0">
                <a:solidFill>
                  <a:srgbClr val="FFFF00"/>
                </a:solidFill>
              </a:rPr>
              <a:t>Y sabéis a dónde voy, </a:t>
            </a:r>
            <a:r>
              <a:rPr lang="es-ES" sz="2400" dirty="0">
                <a:solidFill>
                  <a:srgbClr val="00B0F0"/>
                </a:solidFill>
              </a:rPr>
              <a:t>y sabéis el camino. </a:t>
            </a:r>
          </a:p>
        </p:txBody>
      </p:sp>
      <p:sp>
        <p:nvSpPr>
          <p:cNvPr id="9" name="1 CuadroTexto">
            <a:extLst>
              <a:ext uri="{FF2B5EF4-FFF2-40B4-BE49-F238E27FC236}">
                <a16:creationId xmlns:a16="http://schemas.microsoft.com/office/drawing/2014/main" id="{35A8F14A-77C3-4F30-96DE-81EBA85760B2}"/>
              </a:ext>
            </a:extLst>
          </p:cNvPr>
          <p:cNvSpPr txBox="1"/>
          <p:nvPr/>
        </p:nvSpPr>
        <p:spPr>
          <a:xfrm>
            <a:off x="5490356" y="2868841"/>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1A516C46-FE7D-4A4A-8B96-B663D76D893F}"/>
              </a:ext>
            </a:extLst>
          </p:cNvPr>
          <p:cNvSpPr txBox="1"/>
          <p:nvPr/>
        </p:nvSpPr>
        <p:spPr>
          <a:xfrm>
            <a:off x="4968552" y="3377900"/>
            <a:ext cx="3923928" cy="984693"/>
          </a:xfrm>
          <a:prstGeom prst="rect">
            <a:avLst/>
          </a:prstGeom>
          <a:noFill/>
        </p:spPr>
        <p:txBody>
          <a:bodyPr wrap="square" rtlCol="0">
            <a:spAutoFit/>
          </a:bodyPr>
          <a:lstStyle/>
          <a:p>
            <a:pPr algn="ctr">
              <a:lnSpc>
                <a:spcPts val="2300"/>
              </a:lnSpc>
            </a:pPr>
            <a:r>
              <a:rPr lang="es-ES" sz="2400" dirty="0">
                <a:solidFill>
                  <a:srgbClr val="FFFF00"/>
                </a:solidFill>
              </a:rPr>
              <a:t>Jesús le dijo: Yo soy el camino, y la verdad, y la vida; </a:t>
            </a:r>
            <a:r>
              <a:rPr lang="es-ES" sz="2400" dirty="0">
                <a:solidFill>
                  <a:schemeClr val="bg1"/>
                </a:solidFill>
              </a:rPr>
              <a:t>nadie viene al Padre, sino por mí. </a:t>
            </a:r>
          </a:p>
        </p:txBody>
      </p:sp>
    </p:spTree>
    <p:extLst>
      <p:ext uri="{BB962C8B-B14F-4D97-AF65-F5344CB8AC3E}">
        <p14:creationId xmlns:p14="http://schemas.microsoft.com/office/powerpoint/2010/main" val="1351004033"/>
      </p:ext>
    </p:extLst>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640960" cy="1574598"/>
          </a:xfrm>
          <a:prstGeom prst="rect">
            <a:avLst/>
          </a:prstGeom>
          <a:noFill/>
        </p:spPr>
        <p:txBody>
          <a:bodyPr wrap="square" rtlCol="0">
            <a:spAutoFit/>
          </a:bodyPr>
          <a:lstStyle/>
          <a:p>
            <a:pPr algn="ctr">
              <a:lnSpc>
                <a:spcPts val="2300"/>
              </a:lnSpc>
            </a:pPr>
            <a:r>
              <a:rPr lang="es-ES" sz="2400" dirty="0">
                <a:solidFill>
                  <a:srgbClr val="FFFF00"/>
                </a:solidFill>
              </a:rPr>
              <a:t>No se turbe vuestro corazón; creéis en Dios, creed también en mí. </a:t>
            </a:r>
            <a:r>
              <a:rPr lang="es-ES" sz="2400" dirty="0">
                <a:solidFill>
                  <a:srgbClr val="00B0F0"/>
                </a:solidFill>
              </a:rPr>
              <a:t>En la casa de mi Padre muchas moradas hay; si así no fuera, yo os lo hubiera dicho;</a:t>
            </a:r>
            <a:r>
              <a:rPr lang="es-ES" sz="2400" dirty="0">
                <a:solidFill>
                  <a:schemeClr val="bg1"/>
                </a:solidFill>
              </a:rPr>
              <a:t> </a:t>
            </a:r>
            <a:r>
              <a:rPr lang="es-ES" sz="2400" dirty="0">
                <a:solidFill>
                  <a:srgbClr val="FFFF00"/>
                </a:solidFill>
              </a:rPr>
              <a:t>voy, pues, a preparar lugar para vosotros. </a:t>
            </a:r>
            <a:r>
              <a:rPr lang="es-ES" sz="2400" dirty="0">
                <a:solidFill>
                  <a:srgbClr val="00B0F0"/>
                </a:solidFill>
              </a:rPr>
              <a:t>Y si me fuere y os preparare lugar, </a:t>
            </a:r>
            <a:r>
              <a:rPr lang="es-ES" sz="2400" u="sng" dirty="0">
                <a:solidFill>
                  <a:srgbClr val="00B0F0"/>
                </a:solidFill>
              </a:rPr>
              <a:t>vendré otra vez</a:t>
            </a:r>
            <a:r>
              <a:rPr lang="es-ES" sz="2400" dirty="0">
                <a:solidFill>
                  <a:srgbClr val="00B0F0"/>
                </a:solidFill>
              </a:rPr>
              <a:t>,</a:t>
            </a:r>
            <a:r>
              <a:rPr lang="es-ES" sz="2400" dirty="0">
                <a:solidFill>
                  <a:schemeClr val="bg1"/>
                </a:solidFill>
              </a:rPr>
              <a:t> </a:t>
            </a:r>
            <a:r>
              <a:rPr lang="es-ES" sz="2400" dirty="0">
                <a:solidFill>
                  <a:srgbClr val="FFFF00"/>
                </a:solidFill>
              </a:rPr>
              <a:t>y os tomaré a mí mismo, para que donde yo estoy, vosotros también estéis.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
        <p:nvSpPr>
          <p:cNvPr id="20" name="TextBox 19">
            <a:extLst>
              <a:ext uri="{FF2B5EF4-FFF2-40B4-BE49-F238E27FC236}">
                <a16:creationId xmlns:a16="http://schemas.microsoft.com/office/drawing/2014/main" id="{48660DE2-6FBD-47AE-BFF8-A77F8A592A2A}"/>
              </a:ext>
            </a:extLst>
          </p:cNvPr>
          <p:cNvSpPr txBox="1"/>
          <p:nvPr/>
        </p:nvSpPr>
        <p:spPr>
          <a:xfrm>
            <a:off x="4557599" y="437525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promesa es “Vendré otra vez”</a:t>
            </a:r>
          </a:p>
        </p:txBody>
      </p:sp>
      <p:sp>
        <p:nvSpPr>
          <p:cNvPr id="21" name="1 CuadroTexto">
            <a:extLst>
              <a:ext uri="{FF2B5EF4-FFF2-40B4-BE49-F238E27FC236}">
                <a16:creationId xmlns:a16="http://schemas.microsoft.com/office/drawing/2014/main" id="{1FDD42D0-E7FA-4CE7-B833-9528866674B8}"/>
              </a:ext>
            </a:extLst>
          </p:cNvPr>
          <p:cNvSpPr txBox="1"/>
          <p:nvPr/>
        </p:nvSpPr>
        <p:spPr>
          <a:xfrm>
            <a:off x="5436096" y="1866890"/>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a:extLst>
              <a:ext uri="{FF2B5EF4-FFF2-40B4-BE49-F238E27FC236}">
                <a16:creationId xmlns:a16="http://schemas.microsoft.com/office/drawing/2014/main" id="{31B63B49-9806-4AF1-9135-FAF3128AD3C8}"/>
              </a:ext>
            </a:extLst>
          </p:cNvPr>
          <p:cNvSpPr txBox="1"/>
          <p:nvPr/>
        </p:nvSpPr>
        <p:spPr>
          <a:xfrm>
            <a:off x="5508105" y="2348880"/>
            <a:ext cx="2943216" cy="689741"/>
          </a:xfrm>
          <a:prstGeom prst="rect">
            <a:avLst/>
          </a:prstGeom>
          <a:noFill/>
        </p:spPr>
        <p:txBody>
          <a:bodyPr wrap="square" rtlCol="0">
            <a:spAutoFit/>
          </a:bodyPr>
          <a:lstStyle/>
          <a:p>
            <a:pPr algn="ctr">
              <a:lnSpc>
                <a:spcPts val="2300"/>
              </a:lnSpc>
            </a:pPr>
            <a:r>
              <a:rPr lang="es-ES" sz="2400" dirty="0">
                <a:solidFill>
                  <a:srgbClr val="FFFF00"/>
                </a:solidFill>
              </a:rPr>
              <a:t>Y sabéis a dónde voy, </a:t>
            </a:r>
            <a:r>
              <a:rPr lang="es-ES" sz="2400" dirty="0">
                <a:solidFill>
                  <a:srgbClr val="00B0F0"/>
                </a:solidFill>
              </a:rPr>
              <a:t>y sabéis el camino. </a:t>
            </a:r>
          </a:p>
        </p:txBody>
      </p:sp>
      <p:sp>
        <p:nvSpPr>
          <p:cNvPr id="9" name="1 CuadroTexto">
            <a:extLst>
              <a:ext uri="{FF2B5EF4-FFF2-40B4-BE49-F238E27FC236}">
                <a16:creationId xmlns:a16="http://schemas.microsoft.com/office/drawing/2014/main" id="{35A8F14A-77C3-4F30-96DE-81EBA85760B2}"/>
              </a:ext>
            </a:extLst>
          </p:cNvPr>
          <p:cNvSpPr txBox="1"/>
          <p:nvPr/>
        </p:nvSpPr>
        <p:spPr>
          <a:xfrm>
            <a:off x="5490356" y="2868841"/>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1A516C46-FE7D-4A4A-8B96-B663D76D893F}"/>
              </a:ext>
            </a:extLst>
          </p:cNvPr>
          <p:cNvSpPr txBox="1"/>
          <p:nvPr/>
        </p:nvSpPr>
        <p:spPr>
          <a:xfrm>
            <a:off x="4968552" y="3377900"/>
            <a:ext cx="3923928" cy="984693"/>
          </a:xfrm>
          <a:prstGeom prst="rect">
            <a:avLst/>
          </a:prstGeom>
          <a:noFill/>
        </p:spPr>
        <p:txBody>
          <a:bodyPr wrap="square" rtlCol="0">
            <a:spAutoFit/>
          </a:bodyPr>
          <a:lstStyle/>
          <a:p>
            <a:pPr algn="ctr">
              <a:lnSpc>
                <a:spcPts val="2300"/>
              </a:lnSpc>
            </a:pPr>
            <a:r>
              <a:rPr lang="es-ES" sz="2400" dirty="0">
                <a:solidFill>
                  <a:srgbClr val="FFFF00"/>
                </a:solidFill>
              </a:rPr>
              <a:t>Jesús le dijo: </a:t>
            </a:r>
            <a:r>
              <a:rPr lang="es-ES" sz="2400" u="sng" dirty="0">
                <a:solidFill>
                  <a:srgbClr val="FFFF00"/>
                </a:solidFill>
              </a:rPr>
              <a:t>Yo soy</a:t>
            </a:r>
            <a:r>
              <a:rPr lang="es-ES" sz="2400" dirty="0">
                <a:solidFill>
                  <a:srgbClr val="FFFF00"/>
                </a:solidFill>
              </a:rPr>
              <a:t> el camino, y la verdad, y la vida; </a:t>
            </a:r>
            <a:r>
              <a:rPr lang="es-ES" sz="2400" dirty="0">
                <a:solidFill>
                  <a:srgbClr val="00B0F0"/>
                </a:solidFill>
              </a:rPr>
              <a:t>nadie viene al Padre, sino por mí. </a:t>
            </a:r>
          </a:p>
        </p:txBody>
      </p:sp>
      <p:sp>
        <p:nvSpPr>
          <p:cNvPr id="11" name="1 CuadroTexto">
            <a:extLst>
              <a:ext uri="{FF2B5EF4-FFF2-40B4-BE49-F238E27FC236}">
                <a16:creationId xmlns:a16="http://schemas.microsoft.com/office/drawing/2014/main" id="{A6AEE2D4-7813-4FFD-B1F6-43A4D9E5AB61}"/>
              </a:ext>
            </a:extLst>
          </p:cNvPr>
          <p:cNvSpPr txBox="1"/>
          <p:nvPr/>
        </p:nvSpPr>
        <p:spPr>
          <a:xfrm>
            <a:off x="809836" y="1863240"/>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6:35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7FFF205B-3208-4516-9704-839020D07BD4}"/>
              </a:ext>
            </a:extLst>
          </p:cNvPr>
          <p:cNvSpPr txBox="1"/>
          <p:nvPr/>
        </p:nvSpPr>
        <p:spPr>
          <a:xfrm>
            <a:off x="288032" y="2372299"/>
            <a:ext cx="3923928" cy="1279646"/>
          </a:xfrm>
          <a:prstGeom prst="rect">
            <a:avLst/>
          </a:prstGeom>
          <a:noFill/>
        </p:spPr>
        <p:txBody>
          <a:bodyPr wrap="square" rtlCol="0">
            <a:spAutoFit/>
          </a:bodyPr>
          <a:lstStyle/>
          <a:p>
            <a:pPr algn="ctr">
              <a:lnSpc>
                <a:spcPts val="2300"/>
              </a:lnSpc>
            </a:pPr>
            <a:r>
              <a:rPr lang="es-ES" sz="2400" dirty="0">
                <a:solidFill>
                  <a:schemeClr val="bg1"/>
                </a:solidFill>
              </a:rPr>
              <a:t>Jesús les dijo: Yo soy el pan de vida; el que a mí viene, nunca tendrá hambre; y el que en mí cree, no tendrá sed jamás. </a:t>
            </a:r>
          </a:p>
        </p:txBody>
      </p:sp>
    </p:spTree>
    <p:extLst>
      <p:ext uri="{BB962C8B-B14F-4D97-AF65-F5344CB8AC3E}">
        <p14:creationId xmlns:p14="http://schemas.microsoft.com/office/powerpoint/2010/main" val="38916735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640960" cy="1574598"/>
          </a:xfrm>
          <a:prstGeom prst="rect">
            <a:avLst/>
          </a:prstGeom>
          <a:noFill/>
        </p:spPr>
        <p:txBody>
          <a:bodyPr wrap="square" rtlCol="0">
            <a:spAutoFit/>
          </a:bodyPr>
          <a:lstStyle/>
          <a:p>
            <a:pPr algn="ctr">
              <a:lnSpc>
                <a:spcPts val="2300"/>
              </a:lnSpc>
            </a:pPr>
            <a:r>
              <a:rPr lang="es-ES" sz="2400" dirty="0">
                <a:solidFill>
                  <a:srgbClr val="FFFF00"/>
                </a:solidFill>
              </a:rPr>
              <a:t>No se turbe vuestro corazón; creéis en Dios, creed también en mí. </a:t>
            </a:r>
            <a:r>
              <a:rPr lang="es-ES" sz="2400" dirty="0">
                <a:solidFill>
                  <a:srgbClr val="00B0F0"/>
                </a:solidFill>
              </a:rPr>
              <a:t>En la casa de mi Padre muchas moradas hay; si así no fuera, yo os lo hubiera dicho;</a:t>
            </a:r>
            <a:r>
              <a:rPr lang="es-ES" sz="2400" dirty="0">
                <a:solidFill>
                  <a:schemeClr val="bg1"/>
                </a:solidFill>
              </a:rPr>
              <a:t> </a:t>
            </a:r>
            <a:r>
              <a:rPr lang="es-ES" sz="2400" dirty="0">
                <a:solidFill>
                  <a:srgbClr val="FFFF00"/>
                </a:solidFill>
              </a:rPr>
              <a:t>voy, pues, a preparar lugar para vosotros. </a:t>
            </a:r>
            <a:r>
              <a:rPr lang="es-ES" sz="2400" dirty="0">
                <a:solidFill>
                  <a:srgbClr val="00B0F0"/>
                </a:solidFill>
              </a:rPr>
              <a:t>Y si me fuere y os preparare lugar, </a:t>
            </a:r>
            <a:r>
              <a:rPr lang="es-ES" sz="2400" u="sng" dirty="0">
                <a:solidFill>
                  <a:srgbClr val="00B0F0"/>
                </a:solidFill>
              </a:rPr>
              <a:t>vendré otra vez</a:t>
            </a:r>
            <a:r>
              <a:rPr lang="es-ES" sz="2400" dirty="0">
                <a:solidFill>
                  <a:srgbClr val="00B0F0"/>
                </a:solidFill>
              </a:rPr>
              <a:t>,</a:t>
            </a:r>
            <a:r>
              <a:rPr lang="es-ES" sz="2400" dirty="0">
                <a:solidFill>
                  <a:schemeClr val="bg1"/>
                </a:solidFill>
              </a:rPr>
              <a:t> </a:t>
            </a:r>
            <a:r>
              <a:rPr lang="es-ES" sz="2400" dirty="0">
                <a:solidFill>
                  <a:srgbClr val="FFFF00"/>
                </a:solidFill>
              </a:rPr>
              <a:t>y os tomaré a mí mismo, para que donde yo estoy, vosotros también estéis.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
        <p:nvSpPr>
          <p:cNvPr id="20" name="TextBox 19">
            <a:extLst>
              <a:ext uri="{FF2B5EF4-FFF2-40B4-BE49-F238E27FC236}">
                <a16:creationId xmlns:a16="http://schemas.microsoft.com/office/drawing/2014/main" id="{48660DE2-6FBD-47AE-BFF8-A77F8A592A2A}"/>
              </a:ext>
            </a:extLst>
          </p:cNvPr>
          <p:cNvSpPr txBox="1"/>
          <p:nvPr/>
        </p:nvSpPr>
        <p:spPr>
          <a:xfrm>
            <a:off x="4557599" y="437525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promesa es “Vendré otra vez”</a:t>
            </a:r>
          </a:p>
        </p:txBody>
      </p:sp>
      <p:sp>
        <p:nvSpPr>
          <p:cNvPr id="21" name="1 CuadroTexto">
            <a:extLst>
              <a:ext uri="{FF2B5EF4-FFF2-40B4-BE49-F238E27FC236}">
                <a16:creationId xmlns:a16="http://schemas.microsoft.com/office/drawing/2014/main" id="{1FDD42D0-E7FA-4CE7-B833-9528866674B8}"/>
              </a:ext>
            </a:extLst>
          </p:cNvPr>
          <p:cNvSpPr txBox="1"/>
          <p:nvPr/>
        </p:nvSpPr>
        <p:spPr>
          <a:xfrm>
            <a:off x="5436096" y="1866890"/>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a:extLst>
              <a:ext uri="{FF2B5EF4-FFF2-40B4-BE49-F238E27FC236}">
                <a16:creationId xmlns:a16="http://schemas.microsoft.com/office/drawing/2014/main" id="{31B63B49-9806-4AF1-9135-FAF3128AD3C8}"/>
              </a:ext>
            </a:extLst>
          </p:cNvPr>
          <p:cNvSpPr txBox="1"/>
          <p:nvPr/>
        </p:nvSpPr>
        <p:spPr>
          <a:xfrm>
            <a:off x="5508105" y="2348880"/>
            <a:ext cx="2943216" cy="689741"/>
          </a:xfrm>
          <a:prstGeom prst="rect">
            <a:avLst/>
          </a:prstGeom>
          <a:noFill/>
        </p:spPr>
        <p:txBody>
          <a:bodyPr wrap="square" rtlCol="0">
            <a:spAutoFit/>
          </a:bodyPr>
          <a:lstStyle/>
          <a:p>
            <a:pPr algn="ctr">
              <a:lnSpc>
                <a:spcPts val="2300"/>
              </a:lnSpc>
            </a:pPr>
            <a:r>
              <a:rPr lang="es-ES" sz="2400" dirty="0">
                <a:solidFill>
                  <a:srgbClr val="FFFF00"/>
                </a:solidFill>
              </a:rPr>
              <a:t>Y sabéis a dónde voy, </a:t>
            </a:r>
            <a:r>
              <a:rPr lang="es-ES" sz="2400" dirty="0">
                <a:solidFill>
                  <a:srgbClr val="00B0F0"/>
                </a:solidFill>
              </a:rPr>
              <a:t>y sabéis el camino. </a:t>
            </a:r>
          </a:p>
        </p:txBody>
      </p:sp>
      <p:sp>
        <p:nvSpPr>
          <p:cNvPr id="9" name="1 CuadroTexto">
            <a:extLst>
              <a:ext uri="{FF2B5EF4-FFF2-40B4-BE49-F238E27FC236}">
                <a16:creationId xmlns:a16="http://schemas.microsoft.com/office/drawing/2014/main" id="{35A8F14A-77C3-4F30-96DE-81EBA85760B2}"/>
              </a:ext>
            </a:extLst>
          </p:cNvPr>
          <p:cNvSpPr txBox="1"/>
          <p:nvPr/>
        </p:nvSpPr>
        <p:spPr>
          <a:xfrm>
            <a:off x="5490356" y="2868841"/>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1A516C46-FE7D-4A4A-8B96-B663D76D893F}"/>
              </a:ext>
            </a:extLst>
          </p:cNvPr>
          <p:cNvSpPr txBox="1"/>
          <p:nvPr/>
        </p:nvSpPr>
        <p:spPr>
          <a:xfrm>
            <a:off x="4968552" y="3377900"/>
            <a:ext cx="3923928" cy="984693"/>
          </a:xfrm>
          <a:prstGeom prst="rect">
            <a:avLst/>
          </a:prstGeom>
          <a:noFill/>
        </p:spPr>
        <p:txBody>
          <a:bodyPr wrap="square" rtlCol="0">
            <a:spAutoFit/>
          </a:bodyPr>
          <a:lstStyle/>
          <a:p>
            <a:pPr algn="ctr">
              <a:lnSpc>
                <a:spcPts val="2300"/>
              </a:lnSpc>
            </a:pPr>
            <a:r>
              <a:rPr lang="es-ES" sz="2400" dirty="0">
                <a:solidFill>
                  <a:srgbClr val="FFFF00"/>
                </a:solidFill>
              </a:rPr>
              <a:t>Jesús le dijo: </a:t>
            </a:r>
            <a:r>
              <a:rPr lang="es-ES" sz="2400" u="sng" dirty="0">
                <a:solidFill>
                  <a:srgbClr val="FFFF00"/>
                </a:solidFill>
              </a:rPr>
              <a:t>Yo soy</a:t>
            </a:r>
            <a:r>
              <a:rPr lang="es-ES" sz="2400" dirty="0">
                <a:solidFill>
                  <a:srgbClr val="FFFF00"/>
                </a:solidFill>
              </a:rPr>
              <a:t> el camino, y la verdad, y la vida; </a:t>
            </a:r>
            <a:r>
              <a:rPr lang="es-ES" sz="2400" dirty="0">
                <a:solidFill>
                  <a:srgbClr val="00B0F0"/>
                </a:solidFill>
              </a:rPr>
              <a:t>nadie viene al Padre, sino por mí. </a:t>
            </a:r>
          </a:p>
        </p:txBody>
      </p:sp>
      <p:sp>
        <p:nvSpPr>
          <p:cNvPr id="11" name="1 CuadroTexto">
            <a:extLst>
              <a:ext uri="{FF2B5EF4-FFF2-40B4-BE49-F238E27FC236}">
                <a16:creationId xmlns:a16="http://schemas.microsoft.com/office/drawing/2014/main" id="{A6AEE2D4-7813-4FFD-B1F6-43A4D9E5AB61}"/>
              </a:ext>
            </a:extLst>
          </p:cNvPr>
          <p:cNvSpPr txBox="1"/>
          <p:nvPr/>
        </p:nvSpPr>
        <p:spPr>
          <a:xfrm>
            <a:off x="809836" y="1863240"/>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6:35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7FFF205B-3208-4516-9704-839020D07BD4}"/>
              </a:ext>
            </a:extLst>
          </p:cNvPr>
          <p:cNvSpPr txBox="1"/>
          <p:nvPr/>
        </p:nvSpPr>
        <p:spPr>
          <a:xfrm>
            <a:off x="288032" y="2372299"/>
            <a:ext cx="3923928" cy="1279646"/>
          </a:xfrm>
          <a:prstGeom prst="rect">
            <a:avLst/>
          </a:prstGeom>
          <a:noFill/>
        </p:spPr>
        <p:txBody>
          <a:bodyPr wrap="square" rtlCol="0">
            <a:spAutoFit/>
          </a:bodyPr>
          <a:lstStyle/>
          <a:p>
            <a:pPr algn="ctr">
              <a:lnSpc>
                <a:spcPts val="2300"/>
              </a:lnSpc>
            </a:pPr>
            <a:r>
              <a:rPr lang="es-ES" sz="2400" dirty="0">
                <a:solidFill>
                  <a:srgbClr val="FFFF00"/>
                </a:solidFill>
              </a:rPr>
              <a:t>Jesús les dijo: </a:t>
            </a:r>
            <a:r>
              <a:rPr lang="es-ES" sz="2400" u="sng" dirty="0">
                <a:solidFill>
                  <a:srgbClr val="FFFF00"/>
                </a:solidFill>
              </a:rPr>
              <a:t>Yo soy</a:t>
            </a:r>
            <a:r>
              <a:rPr lang="es-ES" sz="2400" dirty="0">
                <a:solidFill>
                  <a:srgbClr val="FFFF00"/>
                </a:solidFill>
              </a:rPr>
              <a:t> el pan de vida; </a:t>
            </a:r>
            <a:r>
              <a:rPr lang="es-ES" sz="2400" dirty="0">
                <a:solidFill>
                  <a:schemeClr val="bg1"/>
                </a:solidFill>
              </a:rPr>
              <a:t>el que a mí viene, nunca tendrá hambre; y el que en mí cree, no tendrá sed jamás. </a:t>
            </a:r>
          </a:p>
        </p:txBody>
      </p:sp>
      <p:sp>
        <p:nvSpPr>
          <p:cNvPr id="13" name="1 CuadroTexto">
            <a:extLst>
              <a:ext uri="{FF2B5EF4-FFF2-40B4-BE49-F238E27FC236}">
                <a16:creationId xmlns:a16="http://schemas.microsoft.com/office/drawing/2014/main" id="{FEB30AD5-741B-444F-8AC6-26CB49A2DB9D}"/>
              </a:ext>
            </a:extLst>
          </p:cNvPr>
          <p:cNvSpPr txBox="1"/>
          <p:nvPr/>
        </p:nvSpPr>
        <p:spPr>
          <a:xfrm>
            <a:off x="3275856" y="5539003"/>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Éxodo 3:14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F6B5551A-F099-4BCB-BAE5-5878DB9210E9}"/>
              </a:ext>
            </a:extLst>
          </p:cNvPr>
          <p:cNvSpPr txBox="1"/>
          <p:nvPr/>
        </p:nvSpPr>
        <p:spPr>
          <a:xfrm>
            <a:off x="485800" y="6051627"/>
            <a:ext cx="8334672" cy="689741"/>
          </a:xfrm>
          <a:prstGeom prst="rect">
            <a:avLst/>
          </a:prstGeom>
          <a:noFill/>
        </p:spPr>
        <p:txBody>
          <a:bodyPr wrap="square" rtlCol="0">
            <a:spAutoFit/>
          </a:bodyPr>
          <a:lstStyle/>
          <a:p>
            <a:pPr algn="ctr">
              <a:lnSpc>
                <a:spcPts val="2300"/>
              </a:lnSpc>
            </a:pPr>
            <a:r>
              <a:rPr lang="es-ES" sz="2400" dirty="0">
                <a:solidFill>
                  <a:schemeClr val="bg1"/>
                </a:solidFill>
              </a:rPr>
              <a:t>Y respondió Dios a Moisés: YO SOY EL QUE SOY. Y dijo: Así dirás a los hijos de Israel: YO SOY me envió a vosotros. </a:t>
            </a:r>
          </a:p>
        </p:txBody>
      </p:sp>
    </p:spTree>
    <p:extLst>
      <p:ext uri="{BB962C8B-B14F-4D97-AF65-F5344CB8AC3E}">
        <p14:creationId xmlns:p14="http://schemas.microsoft.com/office/powerpoint/2010/main" val="30947218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640960" cy="1574598"/>
          </a:xfrm>
          <a:prstGeom prst="rect">
            <a:avLst/>
          </a:prstGeom>
          <a:noFill/>
        </p:spPr>
        <p:txBody>
          <a:bodyPr wrap="square" rtlCol="0">
            <a:spAutoFit/>
          </a:bodyPr>
          <a:lstStyle/>
          <a:p>
            <a:pPr algn="ctr">
              <a:lnSpc>
                <a:spcPts val="2300"/>
              </a:lnSpc>
            </a:pPr>
            <a:r>
              <a:rPr lang="es-ES" sz="2400" dirty="0">
                <a:solidFill>
                  <a:srgbClr val="FFFF00"/>
                </a:solidFill>
              </a:rPr>
              <a:t>No se turbe vuestro corazón; creéis en Dios, creed también en mí. </a:t>
            </a:r>
            <a:r>
              <a:rPr lang="es-ES" sz="2400" dirty="0">
                <a:solidFill>
                  <a:srgbClr val="00B0F0"/>
                </a:solidFill>
              </a:rPr>
              <a:t>En la casa de mi Padre muchas moradas hay; si así no fuera, yo os lo hubiera dicho;</a:t>
            </a:r>
            <a:r>
              <a:rPr lang="es-ES" sz="2400" dirty="0">
                <a:solidFill>
                  <a:schemeClr val="bg1"/>
                </a:solidFill>
              </a:rPr>
              <a:t> </a:t>
            </a:r>
            <a:r>
              <a:rPr lang="es-ES" sz="2400" dirty="0">
                <a:solidFill>
                  <a:srgbClr val="FFFF00"/>
                </a:solidFill>
              </a:rPr>
              <a:t>voy, pues, a preparar lugar para vosotros. </a:t>
            </a:r>
            <a:r>
              <a:rPr lang="es-ES" sz="2400" dirty="0">
                <a:solidFill>
                  <a:srgbClr val="00B0F0"/>
                </a:solidFill>
              </a:rPr>
              <a:t>Y si me fuere y os preparare lugar, </a:t>
            </a:r>
            <a:r>
              <a:rPr lang="es-ES" sz="2400" u="sng" dirty="0">
                <a:solidFill>
                  <a:srgbClr val="00B0F0"/>
                </a:solidFill>
              </a:rPr>
              <a:t>vendré otra vez</a:t>
            </a:r>
            <a:r>
              <a:rPr lang="es-ES" sz="2400" dirty="0">
                <a:solidFill>
                  <a:srgbClr val="00B0F0"/>
                </a:solidFill>
              </a:rPr>
              <a:t>,</a:t>
            </a:r>
            <a:r>
              <a:rPr lang="es-ES" sz="2400" dirty="0">
                <a:solidFill>
                  <a:schemeClr val="bg1"/>
                </a:solidFill>
              </a:rPr>
              <a:t> </a:t>
            </a:r>
            <a:r>
              <a:rPr lang="es-ES" sz="2400" dirty="0">
                <a:solidFill>
                  <a:srgbClr val="FFFF00"/>
                </a:solidFill>
              </a:rPr>
              <a:t>y os tomaré a mí mismo, para que donde yo estoy, vosotros también estéis.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
        <p:nvSpPr>
          <p:cNvPr id="20" name="TextBox 19">
            <a:extLst>
              <a:ext uri="{FF2B5EF4-FFF2-40B4-BE49-F238E27FC236}">
                <a16:creationId xmlns:a16="http://schemas.microsoft.com/office/drawing/2014/main" id="{48660DE2-6FBD-47AE-BFF8-A77F8A592A2A}"/>
              </a:ext>
            </a:extLst>
          </p:cNvPr>
          <p:cNvSpPr txBox="1"/>
          <p:nvPr/>
        </p:nvSpPr>
        <p:spPr>
          <a:xfrm>
            <a:off x="4557599" y="437525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promesa es “Vendré otra vez”</a:t>
            </a:r>
          </a:p>
        </p:txBody>
      </p:sp>
      <p:sp>
        <p:nvSpPr>
          <p:cNvPr id="21" name="1 CuadroTexto">
            <a:extLst>
              <a:ext uri="{FF2B5EF4-FFF2-40B4-BE49-F238E27FC236}">
                <a16:creationId xmlns:a16="http://schemas.microsoft.com/office/drawing/2014/main" id="{1FDD42D0-E7FA-4CE7-B833-9528866674B8}"/>
              </a:ext>
            </a:extLst>
          </p:cNvPr>
          <p:cNvSpPr txBox="1"/>
          <p:nvPr/>
        </p:nvSpPr>
        <p:spPr>
          <a:xfrm>
            <a:off x="5436096" y="1866890"/>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a:extLst>
              <a:ext uri="{FF2B5EF4-FFF2-40B4-BE49-F238E27FC236}">
                <a16:creationId xmlns:a16="http://schemas.microsoft.com/office/drawing/2014/main" id="{31B63B49-9806-4AF1-9135-FAF3128AD3C8}"/>
              </a:ext>
            </a:extLst>
          </p:cNvPr>
          <p:cNvSpPr txBox="1"/>
          <p:nvPr/>
        </p:nvSpPr>
        <p:spPr>
          <a:xfrm>
            <a:off x="5508105" y="2348880"/>
            <a:ext cx="2943216" cy="689741"/>
          </a:xfrm>
          <a:prstGeom prst="rect">
            <a:avLst/>
          </a:prstGeom>
          <a:noFill/>
        </p:spPr>
        <p:txBody>
          <a:bodyPr wrap="square" rtlCol="0">
            <a:spAutoFit/>
          </a:bodyPr>
          <a:lstStyle/>
          <a:p>
            <a:pPr algn="ctr">
              <a:lnSpc>
                <a:spcPts val="2300"/>
              </a:lnSpc>
            </a:pPr>
            <a:r>
              <a:rPr lang="es-ES" sz="2400" dirty="0">
                <a:solidFill>
                  <a:srgbClr val="FFFF00"/>
                </a:solidFill>
              </a:rPr>
              <a:t>Y sabéis a dónde voy, </a:t>
            </a:r>
            <a:r>
              <a:rPr lang="es-ES" sz="2400" dirty="0">
                <a:solidFill>
                  <a:srgbClr val="00B0F0"/>
                </a:solidFill>
              </a:rPr>
              <a:t>y sabéis el camino. </a:t>
            </a:r>
          </a:p>
        </p:txBody>
      </p:sp>
      <p:sp>
        <p:nvSpPr>
          <p:cNvPr id="9" name="1 CuadroTexto">
            <a:extLst>
              <a:ext uri="{FF2B5EF4-FFF2-40B4-BE49-F238E27FC236}">
                <a16:creationId xmlns:a16="http://schemas.microsoft.com/office/drawing/2014/main" id="{35A8F14A-77C3-4F30-96DE-81EBA85760B2}"/>
              </a:ext>
            </a:extLst>
          </p:cNvPr>
          <p:cNvSpPr txBox="1"/>
          <p:nvPr/>
        </p:nvSpPr>
        <p:spPr>
          <a:xfrm>
            <a:off x="5490356" y="2868841"/>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1A516C46-FE7D-4A4A-8B96-B663D76D893F}"/>
              </a:ext>
            </a:extLst>
          </p:cNvPr>
          <p:cNvSpPr txBox="1"/>
          <p:nvPr/>
        </p:nvSpPr>
        <p:spPr>
          <a:xfrm>
            <a:off x="4968552" y="3377900"/>
            <a:ext cx="3923928" cy="984693"/>
          </a:xfrm>
          <a:prstGeom prst="rect">
            <a:avLst/>
          </a:prstGeom>
          <a:noFill/>
        </p:spPr>
        <p:txBody>
          <a:bodyPr wrap="square" rtlCol="0">
            <a:spAutoFit/>
          </a:bodyPr>
          <a:lstStyle/>
          <a:p>
            <a:pPr algn="ctr">
              <a:lnSpc>
                <a:spcPts val="2300"/>
              </a:lnSpc>
            </a:pPr>
            <a:r>
              <a:rPr lang="es-ES" sz="2400" dirty="0">
                <a:solidFill>
                  <a:srgbClr val="FFFF00"/>
                </a:solidFill>
              </a:rPr>
              <a:t>Jesús le dijo: </a:t>
            </a:r>
            <a:r>
              <a:rPr lang="es-ES" sz="2400" u="sng" dirty="0">
                <a:solidFill>
                  <a:srgbClr val="FFFF00"/>
                </a:solidFill>
              </a:rPr>
              <a:t>Yo soy</a:t>
            </a:r>
            <a:r>
              <a:rPr lang="es-ES" sz="2400" dirty="0">
                <a:solidFill>
                  <a:srgbClr val="FFFF00"/>
                </a:solidFill>
              </a:rPr>
              <a:t> el camino, y la verdad, y la vida; </a:t>
            </a:r>
            <a:r>
              <a:rPr lang="es-ES" sz="2400" dirty="0">
                <a:solidFill>
                  <a:srgbClr val="00B0F0"/>
                </a:solidFill>
              </a:rPr>
              <a:t>nadie viene al Padre, sino por mí. </a:t>
            </a:r>
          </a:p>
        </p:txBody>
      </p:sp>
      <p:sp>
        <p:nvSpPr>
          <p:cNvPr id="11" name="1 CuadroTexto">
            <a:extLst>
              <a:ext uri="{FF2B5EF4-FFF2-40B4-BE49-F238E27FC236}">
                <a16:creationId xmlns:a16="http://schemas.microsoft.com/office/drawing/2014/main" id="{A6AEE2D4-7813-4FFD-B1F6-43A4D9E5AB61}"/>
              </a:ext>
            </a:extLst>
          </p:cNvPr>
          <p:cNvSpPr txBox="1"/>
          <p:nvPr/>
        </p:nvSpPr>
        <p:spPr>
          <a:xfrm>
            <a:off x="809836" y="1863240"/>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6:35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7FFF205B-3208-4516-9704-839020D07BD4}"/>
              </a:ext>
            </a:extLst>
          </p:cNvPr>
          <p:cNvSpPr txBox="1"/>
          <p:nvPr/>
        </p:nvSpPr>
        <p:spPr>
          <a:xfrm>
            <a:off x="288032" y="2372299"/>
            <a:ext cx="3923928" cy="1279646"/>
          </a:xfrm>
          <a:prstGeom prst="rect">
            <a:avLst/>
          </a:prstGeom>
          <a:noFill/>
        </p:spPr>
        <p:txBody>
          <a:bodyPr wrap="square" rtlCol="0">
            <a:spAutoFit/>
          </a:bodyPr>
          <a:lstStyle/>
          <a:p>
            <a:pPr algn="ctr">
              <a:lnSpc>
                <a:spcPts val="2300"/>
              </a:lnSpc>
            </a:pPr>
            <a:r>
              <a:rPr lang="es-ES" sz="2400" dirty="0">
                <a:solidFill>
                  <a:srgbClr val="FFFF00"/>
                </a:solidFill>
              </a:rPr>
              <a:t>Jesús les dijo: </a:t>
            </a:r>
            <a:r>
              <a:rPr lang="es-ES" sz="2400" u="sng" dirty="0">
                <a:solidFill>
                  <a:srgbClr val="FFFF00"/>
                </a:solidFill>
              </a:rPr>
              <a:t>Yo soy</a:t>
            </a:r>
            <a:r>
              <a:rPr lang="es-ES" sz="2400" dirty="0">
                <a:solidFill>
                  <a:srgbClr val="FFFF00"/>
                </a:solidFill>
              </a:rPr>
              <a:t> el pan de vida; </a:t>
            </a:r>
            <a:r>
              <a:rPr lang="es-ES" sz="2400" dirty="0">
                <a:solidFill>
                  <a:schemeClr val="bg1"/>
                </a:solidFill>
              </a:rPr>
              <a:t>el que a mí viene, nunca tendrá hambre; y el que en mí cree, no tendrá sed jamás. </a:t>
            </a:r>
          </a:p>
        </p:txBody>
      </p:sp>
      <p:sp>
        <p:nvSpPr>
          <p:cNvPr id="13" name="1 CuadroTexto">
            <a:extLst>
              <a:ext uri="{FF2B5EF4-FFF2-40B4-BE49-F238E27FC236}">
                <a16:creationId xmlns:a16="http://schemas.microsoft.com/office/drawing/2014/main" id="{FEB30AD5-741B-444F-8AC6-26CB49A2DB9D}"/>
              </a:ext>
            </a:extLst>
          </p:cNvPr>
          <p:cNvSpPr txBox="1"/>
          <p:nvPr/>
        </p:nvSpPr>
        <p:spPr>
          <a:xfrm>
            <a:off x="3275856" y="5539003"/>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Éxodo 3:14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F6B5551A-F099-4BCB-BAE5-5878DB9210E9}"/>
              </a:ext>
            </a:extLst>
          </p:cNvPr>
          <p:cNvSpPr txBox="1"/>
          <p:nvPr/>
        </p:nvSpPr>
        <p:spPr>
          <a:xfrm>
            <a:off x="485800" y="6051627"/>
            <a:ext cx="8334672" cy="689741"/>
          </a:xfrm>
          <a:prstGeom prst="rect">
            <a:avLst/>
          </a:prstGeom>
          <a:noFill/>
        </p:spPr>
        <p:txBody>
          <a:bodyPr wrap="square" rtlCol="0">
            <a:spAutoFit/>
          </a:bodyPr>
          <a:lstStyle/>
          <a:p>
            <a:pPr algn="ctr">
              <a:lnSpc>
                <a:spcPts val="2300"/>
              </a:lnSpc>
            </a:pPr>
            <a:r>
              <a:rPr lang="es-ES" sz="2400" dirty="0">
                <a:solidFill>
                  <a:srgbClr val="FFFF00"/>
                </a:solidFill>
              </a:rPr>
              <a:t>Y respondió Dios a Moisés: YO SOY EL QUE SOY. </a:t>
            </a:r>
            <a:r>
              <a:rPr lang="es-ES" sz="2400" dirty="0">
                <a:solidFill>
                  <a:schemeClr val="bg1"/>
                </a:solidFill>
              </a:rPr>
              <a:t>Y dijo: Así dirás a los hijos de Israel: YO SOY me envió a vosotros. </a:t>
            </a:r>
          </a:p>
        </p:txBody>
      </p:sp>
    </p:spTree>
    <p:extLst>
      <p:ext uri="{BB962C8B-B14F-4D97-AF65-F5344CB8AC3E}">
        <p14:creationId xmlns:p14="http://schemas.microsoft.com/office/powerpoint/2010/main" val="934365529"/>
      </p:ext>
    </p:extLst>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640960" cy="1574598"/>
          </a:xfrm>
          <a:prstGeom prst="rect">
            <a:avLst/>
          </a:prstGeom>
          <a:noFill/>
        </p:spPr>
        <p:txBody>
          <a:bodyPr wrap="square" rtlCol="0">
            <a:spAutoFit/>
          </a:bodyPr>
          <a:lstStyle/>
          <a:p>
            <a:pPr algn="ctr">
              <a:lnSpc>
                <a:spcPts val="2300"/>
              </a:lnSpc>
            </a:pPr>
            <a:r>
              <a:rPr lang="es-ES" sz="2400" dirty="0">
                <a:solidFill>
                  <a:srgbClr val="FFFF00"/>
                </a:solidFill>
              </a:rPr>
              <a:t>No se turbe vuestro corazón; creéis en Dios, creed también en mí. </a:t>
            </a:r>
            <a:r>
              <a:rPr lang="es-ES" sz="2400" dirty="0">
                <a:solidFill>
                  <a:srgbClr val="00B0F0"/>
                </a:solidFill>
              </a:rPr>
              <a:t>En la casa de mi Padre muchas moradas hay; si así no fuera, yo os lo hubiera dicho;</a:t>
            </a:r>
            <a:r>
              <a:rPr lang="es-ES" sz="2400" dirty="0">
                <a:solidFill>
                  <a:schemeClr val="bg1"/>
                </a:solidFill>
              </a:rPr>
              <a:t> </a:t>
            </a:r>
            <a:r>
              <a:rPr lang="es-ES" sz="2400" dirty="0">
                <a:solidFill>
                  <a:srgbClr val="FFFF00"/>
                </a:solidFill>
              </a:rPr>
              <a:t>voy, pues, a preparar lugar para vosotros. </a:t>
            </a:r>
            <a:r>
              <a:rPr lang="es-ES" sz="2400" dirty="0">
                <a:solidFill>
                  <a:srgbClr val="00B0F0"/>
                </a:solidFill>
              </a:rPr>
              <a:t>Y si me fuere y os preparare lugar, </a:t>
            </a:r>
            <a:r>
              <a:rPr lang="es-ES" sz="2400" u="sng" dirty="0">
                <a:solidFill>
                  <a:srgbClr val="00B0F0"/>
                </a:solidFill>
              </a:rPr>
              <a:t>vendré otra vez</a:t>
            </a:r>
            <a:r>
              <a:rPr lang="es-ES" sz="2400" dirty="0">
                <a:solidFill>
                  <a:srgbClr val="00B0F0"/>
                </a:solidFill>
              </a:rPr>
              <a:t>,</a:t>
            </a:r>
            <a:r>
              <a:rPr lang="es-ES" sz="2400" dirty="0">
                <a:solidFill>
                  <a:schemeClr val="bg1"/>
                </a:solidFill>
              </a:rPr>
              <a:t> </a:t>
            </a:r>
            <a:r>
              <a:rPr lang="es-ES" sz="2400" dirty="0">
                <a:solidFill>
                  <a:srgbClr val="FFFF00"/>
                </a:solidFill>
              </a:rPr>
              <a:t>y os tomaré a mí mismo, para que donde yo estoy, vosotros también estéis.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
        <p:nvSpPr>
          <p:cNvPr id="20" name="TextBox 19">
            <a:extLst>
              <a:ext uri="{FF2B5EF4-FFF2-40B4-BE49-F238E27FC236}">
                <a16:creationId xmlns:a16="http://schemas.microsoft.com/office/drawing/2014/main" id="{48660DE2-6FBD-47AE-BFF8-A77F8A592A2A}"/>
              </a:ext>
            </a:extLst>
          </p:cNvPr>
          <p:cNvSpPr txBox="1"/>
          <p:nvPr/>
        </p:nvSpPr>
        <p:spPr>
          <a:xfrm>
            <a:off x="4557599" y="437525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promesa es “Vendré otra vez”</a:t>
            </a:r>
          </a:p>
        </p:txBody>
      </p:sp>
      <p:sp>
        <p:nvSpPr>
          <p:cNvPr id="21" name="1 CuadroTexto">
            <a:extLst>
              <a:ext uri="{FF2B5EF4-FFF2-40B4-BE49-F238E27FC236}">
                <a16:creationId xmlns:a16="http://schemas.microsoft.com/office/drawing/2014/main" id="{1FDD42D0-E7FA-4CE7-B833-9528866674B8}"/>
              </a:ext>
            </a:extLst>
          </p:cNvPr>
          <p:cNvSpPr txBox="1"/>
          <p:nvPr/>
        </p:nvSpPr>
        <p:spPr>
          <a:xfrm>
            <a:off x="5436096" y="1866890"/>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a:extLst>
              <a:ext uri="{FF2B5EF4-FFF2-40B4-BE49-F238E27FC236}">
                <a16:creationId xmlns:a16="http://schemas.microsoft.com/office/drawing/2014/main" id="{31B63B49-9806-4AF1-9135-FAF3128AD3C8}"/>
              </a:ext>
            </a:extLst>
          </p:cNvPr>
          <p:cNvSpPr txBox="1"/>
          <p:nvPr/>
        </p:nvSpPr>
        <p:spPr>
          <a:xfrm>
            <a:off x="5508105" y="2348880"/>
            <a:ext cx="2943216" cy="689741"/>
          </a:xfrm>
          <a:prstGeom prst="rect">
            <a:avLst/>
          </a:prstGeom>
          <a:noFill/>
        </p:spPr>
        <p:txBody>
          <a:bodyPr wrap="square" rtlCol="0">
            <a:spAutoFit/>
          </a:bodyPr>
          <a:lstStyle/>
          <a:p>
            <a:pPr algn="ctr">
              <a:lnSpc>
                <a:spcPts val="2300"/>
              </a:lnSpc>
            </a:pPr>
            <a:r>
              <a:rPr lang="es-ES" sz="2400" dirty="0">
                <a:solidFill>
                  <a:srgbClr val="FFFF00"/>
                </a:solidFill>
              </a:rPr>
              <a:t>Y sabéis a dónde voy, </a:t>
            </a:r>
            <a:r>
              <a:rPr lang="es-ES" sz="2400" dirty="0">
                <a:solidFill>
                  <a:srgbClr val="00B0F0"/>
                </a:solidFill>
              </a:rPr>
              <a:t>y sabéis el camino. </a:t>
            </a:r>
          </a:p>
        </p:txBody>
      </p:sp>
      <p:sp>
        <p:nvSpPr>
          <p:cNvPr id="9" name="1 CuadroTexto">
            <a:extLst>
              <a:ext uri="{FF2B5EF4-FFF2-40B4-BE49-F238E27FC236}">
                <a16:creationId xmlns:a16="http://schemas.microsoft.com/office/drawing/2014/main" id="{35A8F14A-77C3-4F30-96DE-81EBA85760B2}"/>
              </a:ext>
            </a:extLst>
          </p:cNvPr>
          <p:cNvSpPr txBox="1"/>
          <p:nvPr/>
        </p:nvSpPr>
        <p:spPr>
          <a:xfrm>
            <a:off x="5490356" y="2868841"/>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1A516C46-FE7D-4A4A-8B96-B663D76D893F}"/>
              </a:ext>
            </a:extLst>
          </p:cNvPr>
          <p:cNvSpPr txBox="1"/>
          <p:nvPr/>
        </p:nvSpPr>
        <p:spPr>
          <a:xfrm>
            <a:off x="4968552" y="3377900"/>
            <a:ext cx="3923928" cy="984693"/>
          </a:xfrm>
          <a:prstGeom prst="rect">
            <a:avLst/>
          </a:prstGeom>
          <a:noFill/>
        </p:spPr>
        <p:txBody>
          <a:bodyPr wrap="square" rtlCol="0">
            <a:spAutoFit/>
          </a:bodyPr>
          <a:lstStyle/>
          <a:p>
            <a:pPr algn="ctr">
              <a:lnSpc>
                <a:spcPts val="2300"/>
              </a:lnSpc>
            </a:pPr>
            <a:r>
              <a:rPr lang="es-ES" sz="2400" dirty="0">
                <a:solidFill>
                  <a:srgbClr val="FFFF00"/>
                </a:solidFill>
              </a:rPr>
              <a:t>Jesús le dijo: </a:t>
            </a:r>
            <a:r>
              <a:rPr lang="es-ES" sz="2400" u="sng" dirty="0">
                <a:solidFill>
                  <a:srgbClr val="FFFF00"/>
                </a:solidFill>
              </a:rPr>
              <a:t>Yo soy</a:t>
            </a:r>
            <a:r>
              <a:rPr lang="es-ES" sz="2400" dirty="0">
                <a:solidFill>
                  <a:srgbClr val="FFFF00"/>
                </a:solidFill>
              </a:rPr>
              <a:t> el camino, y la verdad, y la vida; </a:t>
            </a:r>
            <a:r>
              <a:rPr lang="es-ES" sz="2400" dirty="0">
                <a:solidFill>
                  <a:srgbClr val="00B0F0"/>
                </a:solidFill>
              </a:rPr>
              <a:t>nadie viene al Padre, sino por mí. </a:t>
            </a:r>
          </a:p>
        </p:txBody>
      </p:sp>
      <p:sp>
        <p:nvSpPr>
          <p:cNvPr id="11" name="1 CuadroTexto">
            <a:extLst>
              <a:ext uri="{FF2B5EF4-FFF2-40B4-BE49-F238E27FC236}">
                <a16:creationId xmlns:a16="http://schemas.microsoft.com/office/drawing/2014/main" id="{A6AEE2D4-7813-4FFD-B1F6-43A4D9E5AB61}"/>
              </a:ext>
            </a:extLst>
          </p:cNvPr>
          <p:cNvSpPr txBox="1"/>
          <p:nvPr/>
        </p:nvSpPr>
        <p:spPr>
          <a:xfrm>
            <a:off x="809836" y="1863240"/>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6:35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7FFF205B-3208-4516-9704-839020D07BD4}"/>
              </a:ext>
            </a:extLst>
          </p:cNvPr>
          <p:cNvSpPr txBox="1"/>
          <p:nvPr/>
        </p:nvSpPr>
        <p:spPr>
          <a:xfrm>
            <a:off x="288032" y="2372299"/>
            <a:ext cx="3923928" cy="1279646"/>
          </a:xfrm>
          <a:prstGeom prst="rect">
            <a:avLst/>
          </a:prstGeom>
          <a:noFill/>
        </p:spPr>
        <p:txBody>
          <a:bodyPr wrap="square" rtlCol="0">
            <a:spAutoFit/>
          </a:bodyPr>
          <a:lstStyle/>
          <a:p>
            <a:pPr algn="ctr">
              <a:lnSpc>
                <a:spcPts val="2300"/>
              </a:lnSpc>
            </a:pPr>
            <a:r>
              <a:rPr lang="es-ES" sz="2400" dirty="0">
                <a:solidFill>
                  <a:srgbClr val="FFFF00"/>
                </a:solidFill>
              </a:rPr>
              <a:t>Jesús les dijo: </a:t>
            </a:r>
            <a:r>
              <a:rPr lang="es-ES" sz="2400" u="sng" dirty="0">
                <a:solidFill>
                  <a:srgbClr val="FFFF00"/>
                </a:solidFill>
              </a:rPr>
              <a:t>Yo soy</a:t>
            </a:r>
            <a:r>
              <a:rPr lang="es-ES" sz="2400" dirty="0">
                <a:solidFill>
                  <a:srgbClr val="FFFF00"/>
                </a:solidFill>
              </a:rPr>
              <a:t> el pan de vida; </a:t>
            </a:r>
            <a:r>
              <a:rPr lang="es-ES" sz="2400" dirty="0">
                <a:solidFill>
                  <a:schemeClr val="bg1"/>
                </a:solidFill>
              </a:rPr>
              <a:t>el que a mí viene, nunca tendrá hambre; y el que en mí cree, no tendrá sed jamás. </a:t>
            </a:r>
          </a:p>
        </p:txBody>
      </p:sp>
      <p:sp>
        <p:nvSpPr>
          <p:cNvPr id="13" name="1 CuadroTexto">
            <a:extLst>
              <a:ext uri="{FF2B5EF4-FFF2-40B4-BE49-F238E27FC236}">
                <a16:creationId xmlns:a16="http://schemas.microsoft.com/office/drawing/2014/main" id="{FEB30AD5-741B-444F-8AC6-26CB49A2DB9D}"/>
              </a:ext>
            </a:extLst>
          </p:cNvPr>
          <p:cNvSpPr txBox="1"/>
          <p:nvPr/>
        </p:nvSpPr>
        <p:spPr>
          <a:xfrm>
            <a:off x="3275856" y="5539003"/>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Éxodo 3:14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F6B5551A-F099-4BCB-BAE5-5878DB9210E9}"/>
              </a:ext>
            </a:extLst>
          </p:cNvPr>
          <p:cNvSpPr txBox="1"/>
          <p:nvPr/>
        </p:nvSpPr>
        <p:spPr>
          <a:xfrm>
            <a:off x="485800" y="6051627"/>
            <a:ext cx="8334672" cy="689741"/>
          </a:xfrm>
          <a:prstGeom prst="rect">
            <a:avLst/>
          </a:prstGeom>
          <a:noFill/>
        </p:spPr>
        <p:txBody>
          <a:bodyPr wrap="square" rtlCol="0">
            <a:spAutoFit/>
          </a:bodyPr>
          <a:lstStyle/>
          <a:p>
            <a:pPr algn="ctr">
              <a:lnSpc>
                <a:spcPts val="2300"/>
              </a:lnSpc>
            </a:pPr>
            <a:r>
              <a:rPr lang="es-ES" sz="2400" dirty="0">
                <a:solidFill>
                  <a:srgbClr val="FFFF00"/>
                </a:solidFill>
              </a:rPr>
              <a:t>Y respondió Dios a Moisés: YO SOY EL QUE SOY. </a:t>
            </a:r>
            <a:r>
              <a:rPr lang="es-ES" sz="2400" dirty="0">
                <a:solidFill>
                  <a:srgbClr val="00B0F0"/>
                </a:solidFill>
              </a:rPr>
              <a:t>Y dijo: Así dirás a los hijos de Israel: </a:t>
            </a:r>
            <a:r>
              <a:rPr lang="es-ES" sz="2400" u="sng" dirty="0">
                <a:solidFill>
                  <a:srgbClr val="00B0F0"/>
                </a:solidFill>
              </a:rPr>
              <a:t>YO SOY</a:t>
            </a:r>
            <a:r>
              <a:rPr lang="es-ES" sz="2400" dirty="0">
                <a:solidFill>
                  <a:srgbClr val="00B0F0"/>
                </a:solidFill>
              </a:rPr>
              <a:t> me envió a vosotros. </a:t>
            </a:r>
          </a:p>
        </p:txBody>
      </p:sp>
    </p:spTree>
    <p:extLst>
      <p:ext uri="{BB962C8B-B14F-4D97-AF65-F5344CB8AC3E}">
        <p14:creationId xmlns:p14="http://schemas.microsoft.com/office/powerpoint/2010/main" val="520715870"/>
      </p:ext>
    </p:extLst>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640960" cy="1574598"/>
          </a:xfrm>
          <a:prstGeom prst="rect">
            <a:avLst/>
          </a:prstGeom>
          <a:noFill/>
        </p:spPr>
        <p:txBody>
          <a:bodyPr wrap="square" rtlCol="0">
            <a:spAutoFit/>
          </a:bodyPr>
          <a:lstStyle/>
          <a:p>
            <a:pPr algn="ctr">
              <a:lnSpc>
                <a:spcPts val="2300"/>
              </a:lnSpc>
            </a:pPr>
            <a:r>
              <a:rPr lang="es-ES" sz="2400" dirty="0">
                <a:solidFill>
                  <a:srgbClr val="FFFF00"/>
                </a:solidFill>
              </a:rPr>
              <a:t>No se turbe vuestro corazón; creéis en Dios, creed también en mí. </a:t>
            </a:r>
            <a:r>
              <a:rPr lang="es-ES" sz="2400" dirty="0">
                <a:solidFill>
                  <a:srgbClr val="00B0F0"/>
                </a:solidFill>
              </a:rPr>
              <a:t>En la casa de mi Padre muchas moradas hay; si así no fuera, yo os lo hubiera dicho;</a:t>
            </a:r>
            <a:r>
              <a:rPr lang="es-ES" sz="2400" dirty="0">
                <a:solidFill>
                  <a:schemeClr val="bg1"/>
                </a:solidFill>
              </a:rPr>
              <a:t> </a:t>
            </a:r>
            <a:r>
              <a:rPr lang="es-ES" sz="2400" dirty="0">
                <a:solidFill>
                  <a:srgbClr val="FFFF00"/>
                </a:solidFill>
              </a:rPr>
              <a:t>voy, pues, a preparar lugar para vosotros. </a:t>
            </a:r>
            <a:r>
              <a:rPr lang="es-ES" sz="2400" dirty="0">
                <a:solidFill>
                  <a:srgbClr val="00B0F0"/>
                </a:solidFill>
              </a:rPr>
              <a:t>Y si me fuere y os preparare lugar, </a:t>
            </a:r>
            <a:r>
              <a:rPr lang="es-ES" sz="2400" u="sng" dirty="0">
                <a:solidFill>
                  <a:srgbClr val="00B0F0"/>
                </a:solidFill>
              </a:rPr>
              <a:t>vendré otra vez</a:t>
            </a:r>
            <a:r>
              <a:rPr lang="es-ES" sz="2400" dirty="0">
                <a:solidFill>
                  <a:srgbClr val="00B0F0"/>
                </a:solidFill>
              </a:rPr>
              <a:t>,</a:t>
            </a:r>
            <a:r>
              <a:rPr lang="es-ES" sz="2400" dirty="0">
                <a:solidFill>
                  <a:schemeClr val="bg1"/>
                </a:solidFill>
              </a:rPr>
              <a:t> </a:t>
            </a:r>
            <a:r>
              <a:rPr lang="es-ES" sz="2400" dirty="0">
                <a:solidFill>
                  <a:srgbClr val="FFFF00"/>
                </a:solidFill>
              </a:rPr>
              <a:t>y os tomaré a mí mismo, para que donde yo estoy, vosotros también estéis.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
        <p:nvSpPr>
          <p:cNvPr id="20" name="TextBox 19">
            <a:extLst>
              <a:ext uri="{FF2B5EF4-FFF2-40B4-BE49-F238E27FC236}">
                <a16:creationId xmlns:a16="http://schemas.microsoft.com/office/drawing/2014/main" id="{48660DE2-6FBD-47AE-BFF8-A77F8A592A2A}"/>
              </a:ext>
            </a:extLst>
          </p:cNvPr>
          <p:cNvSpPr txBox="1"/>
          <p:nvPr/>
        </p:nvSpPr>
        <p:spPr>
          <a:xfrm>
            <a:off x="4557599" y="437525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promesa es “Vendré otra vez”</a:t>
            </a:r>
          </a:p>
        </p:txBody>
      </p:sp>
      <p:sp>
        <p:nvSpPr>
          <p:cNvPr id="21" name="1 CuadroTexto">
            <a:extLst>
              <a:ext uri="{FF2B5EF4-FFF2-40B4-BE49-F238E27FC236}">
                <a16:creationId xmlns:a16="http://schemas.microsoft.com/office/drawing/2014/main" id="{1FDD42D0-E7FA-4CE7-B833-9528866674B8}"/>
              </a:ext>
            </a:extLst>
          </p:cNvPr>
          <p:cNvSpPr txBox="1"/>
          <p:nvPr/>
        </p:nvSpPr>
        <p:spPr>
          <a:xfrm>
            <a:off x="5436096" y="1866890"/>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a:extLst>
              <a:ext uri="{FF2B5EF4-FFF2-40B4-BE49-F238E27FC236}">
                <a16:creationId xmlns:a16="http://schemas.microsoft.com/office/drawing/2014/main" id="{31B63B49-9806-4AF1-9135-FAF3128AD3C8}"/>
              </a:ext>
            </a:extLst>
          </p:cNvPr>
          <p:cNvSpPr txBox="1"/>
          <p:nvPr/>
        </p:nvSpPr>
        <p:spPr>
          <a:xfrm>
            <a:off x="5508105" y="2348880"/>
            <a:ext cx="2943216" cy="689741"/>
          </a:xfrm>
          <a:prstGeom prst="rect">
            <a:avLst/>
          </a:prstGeom>
          <a:noFill/>
        </p:spPr>
        <p:txBody>
          <a:bodyPr wrap="square" rtlCol="0">
            <a:spAutoFit/>
          </a:bodyPr>
          <a:lstStyle/>
          <a:p>
            <a:pPr algn="ctr">
              <a:lnSpc>
                <a:spcPts val="2300"/>
              </a:lnSpc>
            </a:pPr>
            <a:r>
              <a:rPr lang="es-ES" sz="2400" dirty="0">
                <a:solidFill>
                  <a:srgbClr val="FFFF00"/>
                </a:solidFill>
              </a:rPr>
              <a:t>Y sabéis a dónde voy, </a:t>
            </a:r>
            <a:r>
              <a:rPr lang="es-ES" sz="2400" dirty="0">
                <a:solidFill>
                  <a:srgbClr val="00B0F0"/>
                </a:solidFill>
              </a:rPr>
              <a:t>y sabéis el camino. </a:t>
            </a:r>
          </a:p>
        </p:txBody>
      </p:sp>
      <p:sp>
        <p:nvSpPr>
          <p:cNvPr id="9" name="1 CuadroTexto">
            <a:extLst>
              <a:ext uri="{FF2B5EF4-FFF2-40B4-BE49-F238E27FC236}">
                <a16:creationId xmlns:a16="http://schemas.microsoft.com/office/drawing/2014/main" id="{35A8F14A-77C3-4F30-96DE-81EBA85760B2}"/>
              </a:ext>
            </a:extLst>
          </p:cNvPr>
          <p:cNvSpPr txBox="1"/>
          <p:nvPr/>
        </p:nvSpPr>
        <p:spPr>
          <a:xfrm>
            <a:off x="5490356" y="2868841"/>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1A516C46-FE7D-4A4A-8B96-B663D76D893F}"/>
              </a:ext>
            </a:extLst>
          </p:cNvPr>
          <p:cNvSpPr txBox="1"/>
          <p:nvPr/>
        </p:nvSpPr>
        <p:spPr>
          <a:xfrm>
            <a:off x="4968552" y="3377900"/>
            <a:ext cx="3923928" cy="984693"/>
          </a:xfrm>
          <a:prstGeom prst="rect">
            <a:avLst/>
          </a:prstGeom>
          <a:noFill/>
        </p:spPr>
        <p:txBody>
          <a:bodyPr wrap="square" rtlCol="0">
            <a:spAutoFit/>
          </a:bodyPr>
          <a:lstStyle/>
          <a:p>
            <a:pPr algn="ctr">
              <a:lnSpc>
                <a:spcPts val="2300"/>
              </a:lnSpc>
            </a:pPr>
            <a:r>
              <a:rPr lang="es-ES" sz="2400" dirty="0">
                <a:solidFill>
                  <a:srgbClr val="FFFF00"/>
                </a:solidFill>
              </a:rPr>
              <a:t>Jesús le dijo: </a:t>
            </a:r>
            <a:r>
              <a:rPr lang="es-ES" sz="2400" u="sng" dirty="0">
                <a:solidFill>
                  <a:srgbClr val="FFFF00"/>
                </a:solidFill>
              </a:rPr>
              <a:t>Yo soy</a:t>
            </a:r>
            <a:r>
              <a:rPr lang="es-ES" sz="2400" dirty="0">
                <a:solidFill>
                  <a:srgbClr val="FFFF00"/>
                </a:solidFill>
              </a:rPr>
              <a:t> el camino, y la verdad, y la vida; </a:t>
            </a:r>
            <a:r>
              <a:rPr lang="es-ES" sz="2400" dirty="0">
                <a:solidFill>
                  <a:srgbClr val="00B0F0"/>
                </a:solidFill>
              </a:rPr>
              <a:t>nadie viene al Padre, sino por mí. </a:t>
            </a:r>
          </a:p>
        </p:txBody>
      </p:sp>
      <p:sp>
        <p:nvSpPr>
          <p:cNvPr id="11" name="1 CuadroTexto">
            <a:extLst>
              <a:ext uri="{FF2B5EF4-FFF2-40B4-BE49-F238E27FC236}">
                <a16:creationId xmlns:a16="http://schemas.microsoft.com/office/drawing/2014/main" id="{A6AEE2D4-7813-4FFD-B1F6-43A4D9E5AB61}"/>
              </a:ext>
            </a:extLst>
          </p:cNvPr>
          <p:cNvSpPr txBox="1"/>
          <p:nvPr/>
        </p:nvSpPr>
        <p:spPr>
          <a:xfrm>
            <a:off x="809836" y="1863240"/>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6:35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7FFF205B-3208-4516-9704-839020D07BD4}"/>
              </a:ext>
            </a:extLst>
          </p:cNvPr>
          <p:cNvSpPr txBox="1"/>
          <p:nvPr/>
        </p:nvSpPr>
        <p:spPr>
          <a:xfrm>
            <a:off x="288032" y="2372299"/>
            <a:ext cx="3923928" cy="1279646"/>
          </a:xfrm>
          <a:prstGeom prst="rect">
            <a:avLst/>
          </a:prstGeom>
          <a:noFill/>
        </p:spPr>
        <p:txBody>
          <a:bodyPr wrap="square" rtlCol="0">
            <a:spAutoFit/>
          </a:bodyPr>
          <a:lstStyle/>
          <a:p>
            <a:pPr algn="ctr">
              <a:lnSpc>
                <a:spcPts val="2300"/>
              </a:lnSpc>
            </a:pPr>
            <a:r>
              <a:rPr lang="es-ES" sz="2400" dirty="0">
                <a:solidFill>
                  <a:srgbClr val="FFFF00"/>
                </a:solidFill>
              </a:rPr>
              <a:t>Jesús les dijo: </a:t>
            </a:r>
            <a:r>
              <a:rPr lang="es-ES" sz="2400" u="sng" dirty="0">
                <a:solidFill>
                  <a:srgbClr val="FFFF00"/>
                </a:solidFill>
              </a:rPr>
              <a:t>Yo soy</a:t>
            </a:r>
            <a:r>
              <a:rPr lang="es-ES" sz="2400" dirty="0">
                <a:solidFill>
                  <a:srgbClr val="FFFF00"/>
                </a:solidFill>
              </a:rPr>
              <a:t> el pan de vida; </a:t>
            </a:r>
            <a:r>
              <a:rPr lang="es-ES" sz="2400" dirty="0">
                <a:solidFill>
                  <a:srgbClr val="00B0F0"/>
                </a:solidFill>
              </a:rPr>
              <a:t>el que a mí viene, nunca tendrá hambre; y el que en mí cree, no tendrá sed jamás. </a:t>
            </a:r>
          </a:p>
        </p:txBody>
      </p:sp>
      <p:sp>
        <p:nvSpPr>
          <p:cNvPr id="13" name="1 CuadroTexto">
            <a:extLst>
              <a:ext uri="{FF2B5EF4-FFF2-40B4-BE49-F238E27FC236}">
                <a16:creationId xmlns:a16="http://schemas.microsoft.com/office/drawing/2014/main" id="{FEB30AD5-741B-444F-8AC6-26CB49A2DB9D}"/>
              </a:ext>
            </a:extLst>
          </p:cNvPr>
          <p:cNvSpPr txBox="1"/>
          <p:nvPr/>
        </p:nvSpPr>
        <p:spPr>
          <a:xfrm>
            <a:off x="3275856" y="5539003"/>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Éxodo 3:14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F6B5551A-F099-4BCB-BAE5-5878DB9210E9}"/>
              </a:ext>
            </a:extLst>
          </p:cNvPr>
          <p:cNvSpPr txBox="1"/>
          <p:nvPr/>
        </p:nvSpPr>
        <p:spPr>
          <a:xfrm>
            <a:off x="485800" y="6051627"/>
            <a:ext cx="8334672" cy="689741"/>
          </a:xfrm>
          <a:prstGeom prst="rect">
            <a:avLst/>
          </a:prstGeom>
          <a:noFill/>
        </p:spPr>
        <p:txBody>
          <a:bodyPr wrap="square" rtlCol="0">
            <a:spAutoFit/>
          </a:bodyPr>
          <a:lstStyle/>
          <a:p>
            <a:pPr algn="ctr">
              <a:lnSpc>
                <a:spcPts val="2300"/>
              </a:lnSpc>
            </a:pPr>
            <a:r>
              <a:rPr lang="es-ES" sz="2400" dirty="0">
                <a:solidFill>
                  <a:srgbClr val="FFFF00"/>
                </a:solidFill>
              </a:rPr>
              <a:t>Y respondió Dios a Moisés: YO SOY EL QUE SOY. </a:t>
            </a:r>
            <a:r>
              <a:rPr lang="es-ES" sz="2400" dirty="0">
                <a:solidFill>
                  <a:srgbClr val="00B0F0"/>
                </a:solidFill>
              </a:rPr>
              <a:t>Y dijo: Así dirás a los hijos de Israel: </a:t>
            </a:r>
            <a:r>
              <a:rPr lang="es-ES" sz="2400" u="sng" dirty="0">
                <a:solidFill>
                  <a:srgbClr val="00B0F0"/>
                </a:solidFill>
              </a:rPr>
              <a:t>YO SOY</a:t>
            </a:r>
            <a:r>
              <a:rPr lang="es-ES" sz="2400" dirty="0">
                <a:solidFill>
                  <a:srgbClr val="00B0F0"/>
                </a:solidFill>
              </a:rPr>
              <a:t> me envió a vosotros. </a:t>
            </a:r>
          </a:p>
        </p:txBody>
      </p:sp>
      <p:sp>
        <p:nvSpPr>
          <p:cNvPr id="15" name="1 CuadroTexto">
            <a:extLst>
              <a:ext uri="{FF2B5EF4-FFF2-40B4-BE49-F238E27FC236}">
                <a16:creationId xmlns:a16="http://schemas.microsoft.com/office/drawing/2014/main" id="{479EFA94-238F-461A-873A-E9B344AC55E8}"/>
              </a:ext>
            </a:extLst>
          </p:cNvPr>
          <p:cNvSpPr txBox="1"/>
          <p:nvPr/>
        </p:nvSpPr>
        <p:spPr>
          <a:xfrm>
            <a:off x="809836" y="3512503"/>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6:50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03B0A6E9-4314-47A6-8084-F066F862A681}"/>
              </a:ext>
            </a:extLst>
          </p:cNvPr>
          <p:cNvSpPr txBox="1"/>
          <p:nvPr/>
        </p:nvSpPr>
        <p:spPr>
          <a:xfrm>
            <a:off x="189401" y="4019730"/>
            <a:ext cx="4139953" cy="984693"/>
          </a:xfrm>
          <a:prstGeom prst="rect">
            <a:avLst/>
          </a:prstGeom>
          <a:noFill/>
        </p:spPr>
        <p:txBody>
          <a:bodyPr wrap="square" rtlCol="0">
            <a:spAutoFit/>
          </a:bodyPr>
          <a:lstStyle/>
          <a:p>
            <a:pPr algn="ctr">
              <a:lnSpc>
                <a:spcPts val="2300"/>
              </a:lnSpc>
            </a:pPr>
            <a:r>
              <a:rPr lang="es-ES" sz="2400" dirty="0">
                <a:solidFill>
                  <a:schemeClr val="bg1"/>
                </a:solidFill>
              </a:rPr>
              <a:t>Este es el pan que desciende del cielo, para que el que de él come, no muera. </a:t>
            </a:r>
          </a:p>
        </p:txBody>
      </p:sp>
    </p:spTree>
    <p:extLst>
      <p:ext uri="{BB962C8B-B14F-4D97-AF65-F5344CB8AC3E}">
        <p14:creationId xmlns:p14="http://schemas.microsoft.com/office/powerpoint/2010/main" val="26116372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640960" cy="1574598"/>
          </a:xfrm>
          <a:prstGeom prst="rect">
            <a:avLst/>
          </a:prstGeom>
          <a:noFill/>
        </p:spPr>
        <p:txBody>
          <a:bodyPr wrap="square" rtlCol="0">
            <a:spAutoFit/>
          </a:bodyPr>
          <a:lstStyle/>
          <a:p>
            <a:pPr algn="ctr">
              <a:lnSpc>
                <a:spcPts val="2300"/>
              </a:lnSpc>
            </a:pPr>
            <a:r>
              <a:rPr lang="es-ES" sz="2400" dirty="0">
                <a:solidFill>
                  <a:srgbClr val="FFFF00"/>
                </a:solidFill>
              </a:rPr>
              <a:t>No se turbe vuestro corazón; creéis en Dios, creed también en mí. </a:t>
            </a:r>
            <a:r>
              <a:rPr lang="es-ES" sz="2400" dirty="0">
                <a:solidFill>
                  <a:srgbClr val="00B0F0"/>
                </a:solidFill>
              </a:rPr>
              <a:t>En la casa de mi Padre muchas moradas hay; si así no fuera, yo os lo hubiera dicho;</a:t>
            </a:r>
            <a:r>
              <a:rPr lang="es-ES" sz="2400" dirty="0">
                <a:solidFill>
                  <a:schemeClr val="bg1"/>
                </a:solidFill>
              </a:rPr>
              <a:t> </a:t>
            </a:r>
            <a:r>
              <a:rPr lang="es-ES" sz="2400" dirty="0">
                <a:solidFill>
                  <a:srgbClr val="FFFF00"/>
                </a:solidFill>
              </a:rPr>
              <a:t>voy, pues, a preparar lugar para vosotros. </a:t>
            </a:r>
            <a:r>
              <a:rPr lang="es-ES" sz="2400" dirty="0">
                <a:solidFill>
                  <a:srgbClr val="00B0F0"/>
                </a:solidFill>
              </a:rPr>
              <a:t>Y si me fuere y os preparare lugar, </a:t>
            </a:r>
            <a:r>
              <a:rPr lang="es-ES" sz="2400" u="sng" dirty="0">
                <a:solidFill>
                  <a:srgbClr val="00B0F0"/>
                </a:solidFill>
              </a:rPr>
              <a:t>vendré otra vez</a:t>
            </a:r>
            <a:r>
              <a:rPr lang="es-ES" sz="2400" dirty="0">
                <a:solidFill>
                  <a:srgbClr val="00B0F0"/>
                </a:solidFill>
              </a:rPr>
              <a:t>,</a:t>
            </a:r>
            <a:r>
              <a:rPr lang="es-ES" sz="2400" dirty="0">
                <a:solidFill>
                  <a:schemeClr val="bg1"/>
                </a:solidFill>
              </a:rPr>
              <a:t> </a:t>
            </a:r>
            <a:r>
              <a:rPr lang="es-ES" sz="2400" dirty="0">
                <a:solidFill>
                  <a:srgbClr val="FFFF00"/>
                </a:solidFill>
              </a:rPr>
              <a:t>y os tomaré a mí mismo, para que donde yo estoy, vosotros también estéis.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
        <p:nvSpPr>
          <p:cNvPr id="20" name="TextBox 19">
            <a:extLst>
              <a:ext uri="{FF2B5EF4-FFF2-40B4-BE49-F238E27FC236}">
                <a16:creationId xmlns:a16="http://schemas.microsoft.com/office/drawing/2014/main" id="{48660DE2-6FBD-47AE-BFF8-A77F8A592A2A}"/>
              </a:ext>
            </a:extLst>
          </p:cNvPr>
          <p:cNvSpPr txBox="1"/>
          <p:nvPr/>
        </p:nvSpPr>
        <p:spPr>
          <a:xfrm>
            <a:off x="4557599" y="437525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promesa es “Vendré otra vez”</a:t>
            </a:r>
          </a:p>
        </p:txBody>
      </p:sp>
      <p:sp>
        <p:nvSpPr>
          <p:cNvPr id="21" name="1 CuadroTexto">
            <a:extLst>
              <a:ext uri="{FF2B5EF4-FFF2-40B4-BE49-F238E27FC236}">
                <a16:creationId xmlns:a16="http://schemas.microsoft.com/office/drawing/2014/main" id="{1FDD42D0-E7FA-4CE7-B833-9528866674B8}"/>
              </a:ext>
            </a:extLst>
          </p:cNvPr>
          <p:cNvSpPr txBox="1"/>
          <p:nvPr/>
        </p:nvSpPr>
        <p:spPr>
          <a:xfrm>
            <a:off x="5436096" y="1866890"/>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a:extLst>
              <a:ext uri="{FF2B5EF4-FFF2-40B4-BE49-F238E27FC236}">
                <a16:creationId xmlns:a16="http://schemas.microsoft.com/office/drawing/2014/main" id="{31B63B49-9806-4AF1-9135-FAF3128AD3C8}"/>
              </a:ext>
            </a:extLst>
          </p:cNvPr>
          <p:cNvSpPr txBox="1"/>
          <p:nvPr/>
        </p:nvSpPr>
        <p:spPr>
          <a:xfrm>
            <a:off x="5508105" y="2348880"/>
            <a:ext cx="2943216" cy="689741"/>
          </a:xfrm>
          <a:prstGeom prst="rect">
            <a:avLst/>
          </a:prstGeom>
          <a:noFill/>
        </p:spPr>
        <p:txBody>
          <a:bodyPr wrap="square" rtlCol="0">
            <a:spAutoFit/>
          </a:bodyPr>
          <a:lstStyle/>
          <a:p>
            <a:pPr algn="ctr">
              <a:lnSpc>
                <a:spcPts val="2300"/>
              </a:lnSpc>
            </a:pPr>
            <a:r>
              <a:rPr lang="es-ES" sz="2400" dirty="0">
                <a:solidFill>
                  <a:srgbClr val="FFFF00"/>
                </a:solidFill>
              </a:rPr>
              <a:t>Y sabéis a dónde voy, </a:t>
            </a:r>
            <a:r>
              <a:rPr lang="es-ES" sz="2400" dirty="0">
                <a:solidFill>
                  <a:srgbClr val="00B0F0"/>
                </a:solidFill>
              </a:rPr>
              <a:t>y sabéis el camino. </a:t>
            </a:r>
          </a:p>
        </p:txBody>
      </p:sp>
      <p:sp>
        <p:nvSpPr>
          <p:cNvPr id="9" name="1 CuadroTexto">
            <a:extLst>
              <a:ext uri="{FF2B5EF4-FFF2-40B4-BE49-F238E27FC236}">
                <a16:creationId xmlns:a16="http://schemas.microsoft.com/office/drawing/2014/main" id="{35A8F14A-77C3-4F30-96DE-81EBA85760B2}"/>
              </a:ext>
            </a:extLst>
          </p:cNvPr>
          <p:cNvSpPr txBox="1"/>
          <p:nvPr/>
        </p:nvSpPr>
        <p:spPr>
          <a:xfrm>
            <a:off x="5490356" y="2868841"/>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1A516C46-FE7D-4A4A-8B96-B663D76D893F}"/>
              </a:ext>
            </a:extLst>
          </p:cNvPr>
          <p:cNvSpPr txBox="1"/>
          <p:nvPr/>
        </p:nvSpPr>
        <p:spPr>
          <a:xfrm>
            <a:off x="4968552" y="3377900"/>
            <a:ext cx="3923928" cy="984693"/>
          </a:xfrm>
          <a:prstGeom prst="rect">
            <a:avLst/>
          </a:prstGeom>
          <a:noFill/>
        </p:spPr>
        <p:txBody>
          <a:bodyPr wrap="square" rtlCol="0">
            <a:spAutoFit/>
          </a:bodyPr>
          <a:lstStyle/>
          <a:p>
            <a:pPr algn="ctr">
              <a:lnSpc>
                <a:spcPts val="2300"/>
              </a:lnSpc>
            </a:pPr>
            <a:r>
              <a:rPr lang="es-ES" sz="2400" dirty="0">
                <a:solidFill>
                  <a:srgbClr val="FFFF00"/>
                </a:solidFill>
              </a:rPr>
              <a:t>Jesús le dijo: </a:t>
            </a:r>
            <a:r>
              <a:rPr lang="es-ES" sz="2400" u="sng" dirty="0">
                <a:solidFill>
                  <a:srgbClr val="FFFF00"/>
                </a:solidFill>
              </a:rPr>
              <a:t>Yo soy</a:t>
            </a:r>
            <a:r>
              <a:rPr lang="es-ES" sz="2400" dirty="0">
                <a:solidFill>
                  <a:srgbClr val="FFFF00"/>
                </a:solidFill>
              </a:rPr>
              <a:t> el camino, y la verdad, y la vida; </a:t>
            </a:r>
            <a:r>
              <a:rPr lang="es-ES" sz="2400" dirty="0">
                <a:solidFill>
                  <a:srgbClr val="00B0F0"/>
                </a:solidFill>
              </a:rPr>
              <a:t>nadie viene al Padre, sino por mí. </a:t>
            </a:r>
          </a:p>
        </p:txBody>
      </p:sp>
      <p:sp>
        <p:nvSpPr>
          <p:cNvPr id="11" name="1 CuadroTexto">
            <a:extLst>
              <a:ext uri="{FF2B5EF4-FFF2-40B4-BE49-F238E27FC236}">
                <a16:creationId xmlns:a16="http://schemas.microsoft.com/office/drawing/2014/main" id="{A6AEE2D4-7813-4FFD-B1F6-43A4D9E5AB61}"/>
              </a:ext>
            </a:extLst>
          </p:cNvPr>
          <p:cNvSpPr txBox="1"/>
          <p:nvPr/>
        </p:nvSpPr>
        <p:spPr>
          <a:xfrm>
            <a:off x="809836" y="1863240"/>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6:35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7FFF205B-3208-4516-9704-839020D07BD4}"/>
              </a:ext>
            </a:extLst>
          </p:cNvPr>
          <p:cNvSpPr txBox="1"/>
          <p:nvPr/>
        </p:nvSpPr>
        <p:spPr>
          <a:xfrm>
            <a:off x="288032" y="2372299"/>
            <a:ext cx="3923928" cy="1279646"/>
          </a:xfrm>
          <a:prstGeom prst="rect">
            <a:avLst/>
          </a:prstGeom>
          <a:noFill/>
        </p:spPr>
        <p:txBody>
          <a:bodyPr wrap="square" rtlCol="0">
            <a:spAutoFit/>
          </a:bodyPr>
          <a:lstStyle/>
          <a:p>
            <a:pPr algn="ctr">
              <a:lnSpc>
                <a:spcPts val="2300"/>
              </a:lnSpc>
            </a:pPr>
            <a:r>
              <a:rPr lang="es-ES" sz="2400" dirty="0">
                <a:solidFill>
                  <a:srgbClr val="FFFF00"/>
                </a:solidFill>
              </a:rPr>
              <a:t>Jesús les dijo: </a:t>
            </a:r>
            <a:r>
              <a:rPr lang="es-ES" sz="2400" u="sng" dirty="0">
                <a:solidFill>
                  <a:srgbClr val="FFFF00"/>
                </a:solidFill>
              </a:rPr>
              <a:t>Yo soy</a:t>
            </a:r>
            <a:r>
              <a:rPr lang="es-ES" sz="2400" dirty="0">
                <a:solidFill>
                  <a:srgbClr val="FFFF00"/>
                </a:solidFill>
              </a:rPr>
              <a:t> el pan de vida; </a:t>
            </a:r>
            <a:r>
              <a:rPr lang="es-ES" sz="2400" dirty="0">
                <a:solidFill>
                  <a:srgbClr val="00B0F0"/>
                </a:solidFill>
              </a:rPr>
              <a:t>el que a mí viene, nunca tendrá hambre; y el que en mí cree, no tendrá sed jamás. </a:t>
            </a:r>
          </a:p>
        </p:txBody>
      </p:sp>
      <p:sp>
        <p:nvSpPr>
          <p:cNvPr id="13" name="1 CuadroTexto">
            <a:extLst>
              <a:ext uri="{FF2B5EF4-FFF2-40B4-BE49-F238E27FC236}">
                <a16:creationId xmlns:a16="http://schemas.microsoft.com/office/drawing/2014/main" id="{FEB30AD5-741B-444F-8AC6-26CB49A2DB9D}"/>
              </a:ext>
            </a:extLst>
          </p:cNvPr>
          <p:cNvSpPr txBox="1"/>
          <p:nvPr/>
        </p:nvSpPr>
        <p:spPr>
          <a:xfrm>
            <a:off x="3275856" y="5539003"/>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Éxodo 3:14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F6B5551A-F099-4BCB-BAE5-5878DB9210E9}"/>
              </a:ext>
            </a:extLst>
          </p:cNvPr>
          <p:cNvSpPr txBox="1"/>
          <p:nvPr/>
        </p:nvSpPr>
        <p:spPr>
          <a:xfrm>
            <a:off x="485800" y="6051627"/>
            <a:ext cx="8334672" cy="689741"/>
          </a:xfrm>
          <a:prstGeom prst="rect">
            <a:avLst/>
          </a:prstGeom>
          <a:noFill/>
        </p:spPr>
        <p:txBody>
          <a:bodyPr wrap="square" rtlCol="0">
            <a:spAutoFit/>
          </a:bodyPr>
          <a:lstStyle/>
          <a:p>
            <a:pPr algn="ctr">
              <a:lnSpc>
                <a:spcPts val="2300"/>
              </a:lnSpc>
            </a:pPr>
            <a:r>
              <a:rPr lang="es-ES" sz="2400" dirty="0">
                <a:solidFill>
                  <a:srgbClr val="FFFF00"/>
                </a:solidFill>
              </a:rPr>
              <a:t>Y respondió Dios a Moisés: YO SOY EL QUE SOY. </a:t>
            </a:r>
            <a:r>
              <a:rPr lang="es-ES" sz="2400" dirty="0">
                <a:solidFill>
                  <a:srgbClr val="00B0F0"/>
                </a:solidFill>
              </a:rPr>
              <a:t>Y dijo: Así dirás a los hijos de Israel: </a:t>
            </a:r>
            <a:r>
              <a:rPr lang="es-ES" sz="2400" u="sng" dirty="0">
                <a:solidFill>
                  <a:srgbClr val="00B0F0"/>
                </a:solidFill>
              </a:rPr>
              <a:t>YO SOY</a:t>
            </a:r>
            <a:r>
              <a:rPr lang="es-ES" sz="2400" dirty="0">
                <a:solidFill>
                  <a:srgbClr val="00B0F0"/>
                </a:solidFill>
              </a:rPr>
              <a:t> me envió a vosotros. </a:t>
            </a:r>
          </a:p>
        </p:txBody>
      </p:sp>
      <p:sp>
        <p:nvSpPr>
          <p:cNvPr id="15" name="1 CuadroTexto">
            <a:extLst>
              <a:ext uri="{FF2B5EF4-FFF2-40B4-BE49-F238E27FC236}">
                <a16:creationId xmlns:a16="http://schemas.microsoft.com/office/drawing/2014/main" id="{479EFA94-238F-461A-873A-E9B344AC55E8}"/>
              </a:ext>
            </a:extLst>
          </p:cNvPr>
          <p:cNvSpPr txBox="1"/>
          <p:nvPr/>
        </p:nvSpPr>
        <p:spPr>
          <a:xfrm>
            <a:off x="809836" y="3512503"/>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6:50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03B0A6E9-4314-47A6-8084-F066F862A681}"/>
              </a:ext>
            </a:extLst>
          </p:cNvPr>
          <p:cNvSpPr txBox="1"/>
          <p:nvPr/>
        </p:nvSpPr>
        <p:spPr>
          <a:xfrm>
            <a:off x="189401" y="4019730"/>
            <a:ext cx="4139953" cy="984693"/>
          </a:xfrm>
          <a:prstGeom prst="rect">
            <a:avLst/>
          </a:prstGeom>
          <a:noFill/>
        </p:spPr>
        <p:txBody>
          <a:bodyPr wrap="square" rtlCol="0">
            <a:spAutoFit/>
          </a:bodyPr>
          <a:lstStyle/>
          <a:p>
            <a:pPr algn="ctr">
              <a:lnSpc>
                <a:spcPts val="2300"/>
              </a:lnSpc>
            </a:pPr>
            <a:r>
              <a:rPr lang="es-ES" sz="2400" dirty="0">
                <a:solidFill>
                  <a:srgbClr val="FFFF00"/>
                </a:solidFill>
              </a:rPr>
              <a:t>Este es el pan que desciende del cielo, </a:t>
            </a:r>
            <a:r>
              <a:rPr lang="es-ES" sz="2400" dirty="0">
                <a:solidFill>
                  <a:schemeClr val="bg1"/>
                </a:solidFill>
              </a:rPr>
              <a:t>para que el que de él come, no muera. </a:t>
            </a:r>
          </a:p>
        </p:txBody>
      </p:sp>
    </p:spTree>
    <p:extLst>
      <p:ext uri="{BB962C8B-B14F-4D97-AF65-F5344CB8AC3E}">
        <p14:creationId xmlns:p14="http://schemas.microsoft.com/office/powerpoint/2010/main" val="2838362587"/>
      </p:ext>
    </p:extLst>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640960" cy="1574598"/>
          </a:xfrm>
          <a:prstGeom prst="rect">
            <a:avLst/>
          </a:prstGeom>
          <a:noFill/>
        </p:spPr>
        <p:txBody>
          <a:bodyPr wrap="square" rtlCol="0">
            <a:spAutoFit/>
          </a:bodyPr>
          <a:lstStyle/>
          <a:p>
            <a:pPr algn="ctr">
              <a:lnSpc>
                <a:spcPts val="2300"/>
              </a:lnSpc>
            </a:pPr>
            <a:r>
              <a:rPr lang="es-ES" sz="2400" dirty="0">
                <a:solidFill>
                  <a:srgbClr val="FFFF00"/>
                </a:solidFill>
              </a:rPr>
              <a:t>No se turbe vuestro corazón; creéis en Dios, creed también en mí. </a:t>
            </a:r>
            <a:r>
              <a:rPr lang="es-ES" sz="2400" dirty="0">
                <a:solidFill>
                  <a:srgbClr val="00B0F0"/>
                </a:solidFill>
              </a:rPr>
              <a:t>En la casa de mi Padre muchas moradas hay; si así no fuera, yo os lo hubiera dicho;</a:t>
            </a:r>
            <a:r>
              <a:rPr lang="es-ES" sz="2400" dirty="0">
                <a:solidFill>
                  <a:schemeClr val="bg1"/>
                </a:solidFill>
              </a:rPr>
              <a:t> </a:t>
            </a:r>
            <a:r>
              <a:rPr lang="es-ES" sz="2400" dirty="0">
                <a:solidFill>
                  <a:srgbClr val="FFFF00"/>
                </a:solidFill>
              </a:rPr>
              <a:t>voy, pues, a preparar lugar para vosotros. </a:t>
            </a:r>
            <a:r>
              <a:rPr lang="es-ES" sz="2400" dirty="0">
                <a:solidFill>
                  <a:srgbClr val="00B0F0"/>
                </a:solidFill>
              </a:rPr>
              <a:t>Y si me fuere y os preparare lugar, </a:t>
            </a:r>
            <a:r>
              <a:rPr lang="es-ES" sz="2400" u="sng" dirty="0">
                <a:solidFill>
                  <a:srgbClr val="00B0F0"/>
                </a:solidFill>
              </a:rPr>
              <a:t>vendré otra vez</a:t>
            </a:r>
            <a:r>
              <a:rPr lang="es-ES" sz="2400" dirty="0">
                <a:solidFill>
                  <a:srgbClr val="00B0F0"/>
                </a:solidFill>
              </a:rPr>
              <a:t>,</a:t>
            </a:r>
            <a:r>
              <a:rPr lang="es-ES" sz="2400" dirty="0">
                <a:solidFill>
                  <a:schemeClr val="bg1"/>
                </a:solidFill>
              </a:rPr>
              <a:t> </a:t>
            </a:r>
            <a:r>
              <a:rPr lang="es-ES" sz="2400" dirty="0">
                <a:solidFill>
                  <a:srgbClr val="FFFF00"/>
                </a:solidFill>
              </a:rPr>
              <a:t>y os tomaré a mí mismo, para que donde yo estoy, vosotros también estéis.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
        <p:nvSpPr>
          <p:cNvPr id="20" name="TextBox 19">
            <a:extLst>
              <a:ext uri="{FF2B5EF4-FFF2-40B4-BE49-F238E27FC236}">
                <a16:creationId xmlns:a16="http://schemas.microsoft.com/office/drawing/2014/main" id="{48660DE2-6FBD-47AE-BFF8-A77F8A592A2A}"/>
              </a:ext>
            </a:extLst>
          </p:cNvPr>
          <p:cNvSpPr txBox="1"/>
          <p:nvPr/>
        </p:nvSpPr>
        <p:spPr>
          <a:xfrm>
            <a:off x="4557599" y="437525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promesa es “Vendré otra vez”</a:t>
            </a:r>
          </a:p>
        </p:txBody>
      </p:sp>
      <p:sp>
        <p:nvSpPr>
          <p:cNvPr id="21" name="1 CuadroTexto">
            <a:extLst>
              <a:ext uri="{FF2B5EF4-FFF2-40B4-BE49-F238E27FC236}">
                <a16:creationId xmlns:a16="http://schemas.microsoft.com/office/drawing/2014/main" id="{1FDD42D0-E7FA-4CE7-B833-9528866674B8}"/>
              </a:ext>
            </a:extLst>
          </p:cNvPr>
          <p:cNvSpPr txBox="1"/>
          <p:nvPr/>
        </p:nvSpPr>
        <p:spPr>
          <a:xfrm>
            <a:off x="5436096" y="1866890"/>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a:extLst>
              <a:ext uri="{FF2B5EF4-FFF2-40B4-BE49-F238E27FC236}">
                <a16:creationId xmlns:a16="http://schemas.microsoft.com/office/drawing/2014/main" id="{31B63B49-9806-4AF1-9135-FAF3128AD3C8}"/>
              </a:ext>
            </a:extLst>
          </p:cNvPr>
          <p:cNvSpPr txBox="1"/>
          <p:nvPr/>
        </p:nvSpPr>
        <p:spPr>
          <a:xfrm>
            <a:off x="5508105" y="2348880"/>
            <a:ext cx="2943216" cy="689741"/>
          </a:xfrm>
          <a:prstGeom prst="rect">
            <a:avLst/>
          </a:prstGeom>
          <a:noFill/>
        </p:spPr>
        <p:txBody>
          <a:bodyPr wrap="square" rtlCol="0">
            <a:spAutoFit/>
          </a:bodyPr>
          <a:lstStyle/>
          <a:p>
            <a:pPr algn="ctr">
              <a:lnSpc>
                <a:spcPts val="2300"/>
              </a:lnSpc>
            </a:pPr>
            <a:r>
              <a:rPr lang="es-ES" sz="2400" dirty="0">
                <a:solidFill>
                  <a:srgbClr val="FFFF00"/>
                </a:solidFill>
              </a:rPr>
              <a:t>Y sabéis a dónde voy, </a:t>
            </a:r>
            <a:r>
              <a:rPr lang="es-ES" sz="2400" dirty="0">
                <a:solidFill>
                  <a:srgbClr val="00B0F0"/>
                </a:solidFill>
              </a:rPr>
              <a:t>y sabéis el camino. </a:t>
            </a:r>
          </a:p>
        </p:txBody>
      </p:sp>
      <p:sp>
        <p:nvSpPr>
          <p:cNvPr id="9" name="1 CuadroTexto">
            <a:extLst>
              <a:ext uri="{FF2B5EF4-FFF2-40B4-BE49-F238E27FC236}">
                <a16:creationId xmlns:a16="http://schemas.microsoft.com/office/drawing/2014/main" id="{35A8F14A-77C3-4F30-96DE-81EBA85760B2}"/>
              </a:ext>
            </a:extLst>
          </p:cNvPr>
          <p:cNvSpPr txBox="1"/>
          <p:nvPr/>
        </p:nvSpPr>
        <p:spPr>
          <a:xfrm>
            <a:off x="5490356" y="2868841"/>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1A516C46-FE7D-4A4A-8B96-B663D76D893F}"/>
              </a:ext>
            </a:extLst>
          </p:cNvPr>
          <p:cNvSpPr txBox="1"/>
          <p:nvPr/>
        </p:nvSpPr>
        <p:spPr>
          <a:xfrm>
            <a:off x="4968552" y="3377900"/>
            <a:ext cx="3923928" cy="984693"/>
          </a:xfrm>
          <a:prstGeom prst="rect">
            <a:avLst/>
          </a:prstGeom>
          <a:noFill/>
        </p:spPr>
        <p:txBody>
          <a:bodyPr wrap="square" rtlCol="0">
            <a:spAutoFit/>
          </a:bodyPr>
          <a:lstStyle/>
          <a:p>
            <a:pPr algn="ctr">
              <a:lnSpc>
                <a:spcPts val="2300"/>
              </a:lnSpc>
            </a:pPr>
            <a:r>
              <a:rPr lang="es-ES" sz="2400" dirty="0">
                <a:solidFill>
                  <a:srgbClr val="FFFF00"/>
                </a:solidFill>
              </a:rPr>
              <a:t>Jesús le dijo: </a:t>
            </a:r>
            <a:r>
              <a:rPr lang="es-ES" sz="2400" u="sng" dirty="0">
                <a:solidFill>
                  <a:srgbClr val="FFFF00"/>
                </a:solidFill>
              </a:rPr>
              <a:t>Yo soy</a:t>
            </a:r>
            <a:r>
              <a:rPr lang="es-ES" sz="2400" dirty="0">
                <a:solidFill>
                  <a:srgbClr val="FFFF00"/>
                </a:solidFill>
              </a:rPr>
              <a:t> el camino, y la verdad, y la vida; </a:t>
            </a:r>
            <a:r>
              <a:rPr lang="es-ES" sz="2400" dirty="0">
                <a:solidFill>
                  <a:srgbClr val="00B0F0"/>
                </a:solidFill>
              </a:rPr>
              <a:t>nadie viene al Padre, sino por mí. </a:t>
            </a:r>
          </a:p>
        </p:txBody>
      </p:sp>
      <p:sp>
        <p:nvSpPr>
          <p:cNvPr id="11" name="1 CuadroTexto">
            <a:extLst>
              <a:ext uri="{FF2B5EF4-FFF2-40B4-BE49-F238E27FC236}">
                <a16:creationId xmlns:a16="http://schemas.microsoft.com/office/drawing/2014/main" id="{A6AEE2D4-7813-4FFD-B1F6-43A4D9E5AB61}"/>
              </a:ext>
            </a:extLst>
          </p:cNvPr>
          <p:cNvSpPr txBox="1"/>
          <p:nvPr/>
        </p:nvSpPr>
        <p:spPr>
          <a:xfrm>
            <a:off x="809836" y="1863240"/>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6:35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7FFF205B-3208-4516-9704-839020D07BD4}"/>
              </a:ext>
            </a:extLst>
          </p:cNvPr>
          <p:cNvSpPr txBox="1"/>
          <p:nvPr/>
        </p:nvSpPr>
        <p:spPr>
          <a:xfrm>
            <a:off x="288032" y="2372299"/>
            <a:ext cx="3923928" cy="1279646"/>
          </a:xfrm>
          <a:prstGeom prst="rect">
            <a:avLst/>
          </a:prstGeom>
          <a:noFill/>
        </p:spPr>
        <p:txBody>
          <a:bodyPr wrap="square" rtlCol="0">
            <a:spAutoFit/>
          </a:bodyPr>
          <a:lstStyle/>
          <a:p>
            <a:pPr algn="ctr">
              <a:lnSpc>
                <a:spcPts val="2300"/>
              </a:lnSpc>
            </a:pPr>
            <a:r>
              <a:rPr lang="es-ES" sz="2400" dirty="0">
                <a:solidFill>
                  <a:srgbClr val="FFFF00"/>
                </a:solidFill>
              </a:rPr>
              <a:t>Jesús les dijo: </a:t>
            </a:r>
            <a:r>
              <a:rPr lang="es-ES" sz="2400" u="sng" dirty="0">
                <a:solidFill>
                  <a:srgbClr val="FFFF00"/>
                </a:solidFill>
              </a:rPr>
              <a:t>Yo soy</a:t>
            </a:r>
            <a:r>
              <a:rPr lang="es-ES" sz="2400" dirty="0">
                <a:solidFill>
                  <a:srgbClr val="FFFF00"/>
                </a:solidFill>
              </a:rPr>
              <a:t> el pan de vida; </a:t>
            </a:r>
            <a:r>
              <a:rPr lang="es-ES" sz="2400" dirty="0">
                <a:solidFill>
                  <a:srgbClr val="00B0F0"/>
                </a:solidFill>
              </a:rPr>
              <a:t>el que a mí viene, nunca tendrá hambre; y el que en mí cree, no tendrá sed jamás. </a:t>
            </a:r>
          </a:p>
        </p:txBody>
      </p:sp>
      <p:sp>
        <p:nvSpPr>
          <p:cNvPr id="13" name="1 CuadroTexto">
            <a:extLst>
              <a:ext uri="{FF2B5EF4-FFF2-40B4-BE49-F238E27FC236}">
                <a16:creationId xmlns:a16="http://schemas.microsoft.com/office/drawing/2014/main" id="{FEB30AD5-741B-444F-8AC6-26CB49A2DB9D}"/>
              </a:ext>
            </a:extLst>
          </p:cNvPr>
          <p:cNvSpPr txBox="1"/>
          <p:nvPr/>
        </p:nvSpPr>
        <p:spPr>
          <a:xfrm>
            <a:off x="3275856" y="5539003"/>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Éxodo 3:14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F6B5551A-F099-4BCB-BAE5-5878DB9210E9}"/>
              </a:ext>
            </a:extLst>
          </p:cNvPr>
          <p:cNvSpPr txBox="1"/>
          <p:nvPr/>
        </p:nvSpPr>
        <p:spPr>
          <a:xfrm>
            <a:off x="485800" y="6051627"/>
            <a:ext cx="8334672" cy="689741"/>
          </a:xfrm>
          <a:prstGeom prst="rect">
            <a:avLst/>
          </a:prstGeom>
          <a:noFill/>
        </p:spPr>
        <p:txBody>
          <a:bodyPr wrap="square" rtlCol="0">
            <a:spAutoFit/>
          </a:bodyPr>
          <a:lstStyle/>
          <a:p>
            <a:pPr algn="ctr">
              <a:lnSpc>
                <a:spcPts val="2300"/>
              </a:lnSpc>
            </a:pPr>
            <a:r>
              <a:rPr lang="es-ES" sz="2400" dirty="0">
                <a:solidFill>
                  <a:srgbClr val="FFFF00"/>
                </a:solidFill>
              </a:rPr>
              <a:t>Y respondió Dios a Moisés: YO SOY EL QUE SOY. </a:t>
            </a:r>
            <a:r>
              <a:rPr lang="es-ES" sz="2400" dirty="0">
                <a:solidFill>
                  <a:srgbClr val="00B0F0"/>
                </a:solidFill>
              </a:rPr>
              <a:t>Y dijo: Así dirás a los hijos de Israel: </a:t>
            </a:r>
            <a:r>
              <a:rPr lang="es-ES" sz="2400" u="sng" dirty="0">
                <a:solidFill>
                  <a:srgbClr val="00B0F0"/>
                </a:solidFill>
              </a:rPr>
              <a:t>YO SOY</a:t>
            </a:r>
            <a:r>
              <a:rPr lang="es-ES" sz="2400" dirty="0">
                <a:solidFill>
                  <a:srgbClr val="00B0F0"/>
                </a:solidFill>
              </a:rPr>
              <a:t> me envió a vosotros. </a:t>
            </a:r>
          </a:p>
        </p:txBody>
      </p:sp>
      <p:sp>
        <p:nvSpPr>
          <p:cNvPr id="15" name="1 CuadroTexto">
            <a:extLst>
              <a:ext uri="{FF2B5EF4-FFF2-40B4-BE49-F238E27FC236}">
                <a16:creationId xmlns:a16="http://schemas.microsoft.com/office/drawing/2014/main" id="{479EFA94-238F-461A-873A-E9B344AC55E8}"/>
              </a:ext>
            </a:extLst>
          </p:cNvPr>
          <p:cNvSpPr txBox="1"/>
          <p:nvPr/>
        </p:nvSpPr>
        <p:spPr>
          <a:xfrm>
            <a:off x="809836" y="3512503"/>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6:50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03B0A6E9-4314-47A6-8084-F066F862A681}"/>
              </a:ext>
            </a:extLst>
          </p:cNvPr>
          <p:cNvSpPr txBox="1"/>
          <p:nvPr/>
        </p:nvSpPr>
        <p:spPr>
          <a:xfrm>
            <a:off x="189401" y="4019730"/>
            <a:ext cx="4139953" cy="984693"/>
          </a:xfrm>
          <a:prstGeom prst="rect">
            <a:avLst/>
          </a:prstGeom>
          <a:noFill/>
        </p:spPr>
        <p:txBody>
          <a:bodyPr wrap="square" rtlCol="0">
            <a:spAutoFit/>
          </a:bodyPr>
          <a:lstStyle/>
          <a:p>
            <a:pPr algn="ctr">
              <a:lnSpc>
                <a:spcPts val="2300"/>
              </a:lnSpc>
            </a:pPr>
            <a:r>
              <a:rPr lang="es-ES" sz="2400" dirty="0">
                <a:solidFill>
                  <a:srgbClr val="FFFF00"/>
                </a:solidFill>
              </a:rPr>
              <a:t>Este es el pan que desciende del cielo, </a:t>
            </a:r>
            <a:r>
              <a:rPr lang="es-ES" sz="2400" dirty="0">
                <a:solidFill>
                  <a:srgbClr val="00B0F0"/>
                </a:solidFill>
              </a:rPr>
              <a:t>para que el que de él come, no muera. </a:t>
            </a:r>
          </a:p>
        </p:txBody>
      </p:sp>
    </p:spTree>
    <p:extLst>
      <p:ext uri="{BB962C8B-B14F-4D97-AF65-F5344CB8AC3E}">
        <p14:creationId xmlns:p14="http://schemas.microsoft.com/office/powerpoint/2010/main" val="905319718"/>
      </p:ext>
    </p:extLst>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640960" cy="1574598"/>
          </a:xfrm>
          <a:prstGeom prst="rect">
            <a:avLst/>
          </a:prstGeom>
          <a:noFill/>
        </p:spPr>
        <p:txBody>
          <a:bodyPr wrap="square" rtlCol="0">
            <a:spAutoFit/>
          </a:bodyPr>
          <a:lstStyle/>
          <a:p>
            <a:pPr algn="ctr">
              <a:lnSpc>
                <a:spcPts val="2300"/>
              </a:lnSpc>
            </a:pPr>
            <a:r>
              <a:rPr lang="es-ES" sz="2400" dirty="0">
                <a:solidFill>
                  <a:srgbClr val="FFFF00"/>
                </a:solidFill>
              </a:rPr>
              <a:t>No se turbe vuestro corazón; creéis en Dios, creed también en mí. </a:t>
            </a:r>
            <a:r>
              <a:rPr lang="es-ES" sz="2400" dirty="0">
                <a:solidFill>
                  <a:srgbClr val="00B0F0"/>
                </a:solidFill>
              </a:rPr>
              <a:t>En la casa de mi Padre muchas moradas hay; si así no fuera, yo os lo hubiera dicho;</a:t>
            </a:r>
            <a:r>
              <a:rPr lang="es-ES" sz="2400" dirty="0">
                <a:solidFill>
                  <a:schemeClr val="bg1"/>
                </a:solidFill>
              </a:rPr>
              <a:t> </a:t>
            </a:r>
            <a:r>
              <a:rPr lang="es-ES" sz="2400" dirty="0">
                <a:solidFill>
                  <a:srgbClr val="FFFF00"/>
                </a:solidFill>
              </a:rPr>
              <a:t>voy, pues, a preparar lugar para vosotros. </a:t>
            </a:r>
            <a:r>
              <a:rPr lang="es-ES" sz="2400" dirty="0">
                <a:solidFill>
                  <a:srgbClr val="00B0F0"/>
                </a:solidFill>
              </a:rPr>
              <a:t>Y si me fuere y os preparare lugar, </a:t>
            </a:r>
            <a:r>
              <a:rPr lang="es-ES" sz="2400" u="sng" dirty="0">
                <a:solidFill>
                  <a:srgbClr val="00B0F0"/>
                </a:solidFill>
              </a:rPr>
              <a:t>vendré otra vez</a:t>
            </a:r>
            <a:r>
              <a:rPr lang="es-ES" sz="2400" dirty="0">
                <a:solidFill>
                  <a:srgbClr val="00B0F0"/>
                </a:solidFill>
              </a:rPr>
              <a:t>,</a:t>
            </a:r>
            <a:r>
              <a:rPr lang="es-ES" sz="2400" dirty="0">
                <a:solidFill>
                  <a:schemeClr val="bg1"/>
                </a:solidFill>
              </a:rPr>
              <a:t> </a:t>
            </a:r>
            <a:r>
              <a:rPr lang="es-ES" sz="2400" dirty="0">
                <a:solidFill>
                  <a:srgbClr val="FFFF00"/>
                </a:solidFill>
              </a:rPr>
              <a:t>y os tomaré a mí mismo, para que donde yo estoy, vosotros también estéis.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
        <p:nvSpPr>
          <p:cNvPr id="20" name="TextBox 19">
            <a:extLst>
              <a:ext uri="{FF2B5EF4-FFF2-40B4-BE49-F238E27FC236}">
                <a16:creationId xmlns:a16="http://schemas.microsoft.com/office/drawing/2014/main" id="{48660DE2-6FBD-47AE-BFF8-A77F8A592A2A}"/>
              </a:ext>
            </a:extLst>
          </p:cNvPr>
          <p:cNvSpPr txBox="1"/>
          <p:nvPr/>
        </p:nvSpPr>
        <p:spPr>
          <a:xfrm>
            <a:off x="4557599" y="437525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promesa es “Vendré otra vez”</a:t>
            </a:r>
          </a:p>
        </p:txBody>
      </p:sp>
      <p:sp>
        <p:nvSpPr>
          <p:cNvPr id="21" name="1 CuadroTexto">
            <a:extLst>
              <a:ext uri="{FF2B5EF4-FFF2-40B4-BE49-F238E27FC236}">
                <a16:creationId xmlns:a16="http://schemas.microsoft.com/office/drawing/2014/main" id="{1FDD42D0-E7FA-4CE7-B833-9528866674B8}"/>
              </a:ext>
            </a:extLst>
          </p:cNvPr>
          <p:cNvSpPr txBox="1"/>
          <p:nvPr/>
        </p:nvSpPr>
        <p:spPr>
          <a:xfrm>
            <a:off x="5436096" y="1866890"/>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a:extLst>
              <a:ext uri="{FF2B5EF4-FFF2-40B4-BE49-F238E27FC236}">
                <a16:creationId xmlns:a16="http://schemas.microsoft.com/office/drawing/2014/main" id="{31B63B49-9806-4AF1-9135-FAF3128AD3C8}"/>
              </a:ext>
            </a:extLst>
          </p:cNvPr>
          <p:cNvSpPr txBox="1"/>
          <p:nvPr/>
        </p:nvSpPr>
        <p:spPr>
          <a:xfrm>
            <a:off x="5508105" y="2348880"/>
            <a:ext cx="2943216" cy="689741"/>
          </a:xfrm>
          <a:prstGeom prst="rect">
            <a:avLst/>
          </a:prstGeom>
          <a:noFill/>
        </p:spPr>
        <p:txBody>
          <a:bodyPr wrap="square" rtlCol="0">
            <a:spAutoFit/>
          </a:bodyPr>
          <a:lstStyle/>
          <a:p>
            <a:pPr algn="ctr">
              <a:lnSpc>
                <a:spcPts val="2300"/>
              </a:lnSpc>
            </a:pPr>
            <a:r>
              <a:rPr lang="es-ES" sz="2400" dirty="0">
                <a:solidFill>
                  <a:srgbClr val="FFFF00"/>
                </a:solidFill>
              </a:rPr>
              <a:t>Y sabéis a dónde voy, </a:t>
            </a:r>
            <a:r>
              <a:rPr lang="es-ES" sz="2400" dirty="0">
                <a:solidFill>
                  <a:srgbClr val="00B0F0"/>
                </a:solidFill>
              </a:rPr>
              <a:t>y sabéis el camino. </a:t>
            </a:r>
          </a:p>
        </p:txBody>
      </p:sp>
      <p:sp>
        <p:nvSpPr>
          <p:cNvPr id="9" name="1 CuadroTexto">
            <a:extLst>
              <a:ext uri="{FF2B5EF4-FFF2-40B4-BE49-F238E27FC236}">
                <a16:creationId xmlns:a16="http://schemas.microsoft.com/office/drawing/2014/main" id="{35A8F14A-77C3-4F30-96DE-81EBA85760B2}"/>
              </a:ext>
            </a:extLst>
          </p:cNvPr>
          <p:cNvSpPr txBox="1"/>
          <p:nvPr/>
        </p:nvSpPr>
        <p:spPr>
          <a:xfrm>
            <a:off x="5490356" y="2868841"/>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1A516C46-FE7D-4A4A-8B96-B663D76D893F}"/>
              </a:ext>
            </a:extLst>
          </p:cNvPr>
          <p:cNvSpPr txBox="1"/>
          <p:nvPr/>
        </p:nvSpPr>
        <p:spPr>
          <a:xfrm>
            <a:off x="4968552" y="3377900"/>
            <a:ext cx="3923928" cy="984693"/>
          </a:xfrm>
          <a:prstGeom prst="rect">
            <a:avLst/>
          </a:prstGeom>
          <a:noFill/>
        </p:spPr>
        <p:txBody>
          <a:bodyPr wrap="square" rtlCol="0">
            <a:spAutoFit/>
          </a:bodyPr>
          <a:lstStyle/>
          <a:p>
            <a:pPr algn="ctr">
              <a:lnSpc>
                <a:spcPts val="2300"/>
              </a:lnSpc>
            </a:pPr>
            <a:r>
              <a:rPr lang="es-ES" sz="2400" dirty="0">
                <a:solidFill>
                  <a:srgbClr val="FFFF00"/>
                </a:solidFill>
              </a:rPr>
              <a:t>Jesús le dijo: </a:t>
            </a:r>
            <a:r>
              <a:rPr lang="es-ES" sz="2400" u="sng" dirty="0">
                <a:solidFill>
                  <a:srgbClr val="FFFF00"/>
                </a:solidFill>
              </a:rPr>
              <a:t>Yo soy</a:t>
            </a:r>
            <a:r>
              <a:rPr lang="es-ES" sz="2400" dirty="0">
                <a:solidFill>
                  <a:srgbClr val="FFFF00"/>
                </a:solidFill>
              </a:rPr>
              <a:t> el camino, y la verdad, y la vida; </a:t>
            </a:r>
            <a:r>
              <a:rPr lang="es-ES" sz="2400" dirty="0">
                <a:solidFill>
                  <a:srgbClr val="00B0F0"/>
                </a:solidFill>
              </a:rPr>
              <a:t>nadie viene al Padre, sino por mí. </a:t>
            </a:r>
          </a:p>
        </p:txBody>
      </p:sp>
      <p:sp>
        <p:nvSpPr>
          <p:cNvPr id="11" name="1 CuadroTexto">
            <a:extLst>
              <a:ext uri="{FF2B5EF4-FFF2-40B4-BE49-F238E27FC236}">
                <a16:creationId xmlns:a16="http://schemas.microsoft.com/office/drawing/2014/main" id="{A6AEE2D4-7813-4FFD-B1F6-43A4D9E5AB61}"/>
              </a:ext>
            </a:extLst>
          </p:cNvPr>
          <p:cNvSpPr txBox="1"/>
          <p:nvPr/>
        </p:nvSpPr>
        <p:spPr>
          <a:xfrm>
            <a:off x="809836" y="1863240"/>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6:35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7FFF205B-3208-4516-9704-839020D07BD4}"/>
              </a:ext>
            </a:extLst>
          </p:cNvPr>
          <p:cNvSpPr txBox="1"/>
          <p:nvPr/>
        </p:nvSpPr>
        <p:spPr>
          <a:xfrm>
            <a:off x="288032" y="2372299"/>
            <a:ext cx="3923928" cy="1279646"/>
          </a:xfrm>
          <a:prstGeom prst="rect">
            <a:avLst/>
          </a:prstGeom>
          <a:noFill/>
        </p:spPr>
        <p:txBody>
          <a:bodyPr wrap="square" rtlCol="0">
            <a:spAutoFit/>
          </a:bodyPr>
          <a:lstStyle/>
          <a:p>
            <a:pPr algn="ctr">
              <a:lnSpc>
                <a:spcPts val="2300"/>
              </a:lnSpc>
            </a:pPr>
            <a:r>
              <a:rPr lang="es-ES" sz="2400" dirty="0">
                <a:solidFill>
                  <a:srgbClr val="FFFF00"/>
                </a:solidFill>
              </a:rPr>
              <a:t>Jesús les dijo: </a:t>
            </a:r>
            <a:r>
              <a:rPr lang="es-ES" sz="2400" u="sng" dirty="0">
                <a:solidFill>
                  <a:srgbClr val="FFFF00"/>
                </a:solidFill>
              </a:rPr>
              <a:t>Yo soy</a:t>
            </a:r>
            <a:r>
              <a:rPr lang="es-ES" sz="2400" dirty="0">
                <a:solidFill>
                  <a:srgbClr val="FFFF00"/>
                </a:solidFill>
              </a:rPr>
              <a:t> el pan de vida; </a:t>
            </a:r>
            <a:r>
              <a:rPr lang="es-ES" sz="2400" dirty="0">
                <a:solidFill>
                  <a:srgbClr val="00B0F0"/>
                </a:solidFill>
              </a:rPr>
              <a:t>el que a mí viene, nunca tendrá hambre; y el que en mí cree, no tendrá sed jamás. </a:t>
            </a:r>
          </a:p>
        </p:txBody>
      </p:sp>
      <p:sp>
        <p:nvSpPr>
          <p:cNvPr id="13" name="1 CuadroTexto">
            <a:extLst>
              <a:ext uri="{FF2B5EF4-FFF2-40B4-BE49-F238E27FC236}">
                <a16:creationId xmlns:a16="http://schemas.microsoft.com/office/drawing/2014/main" id="{FEB30AD5-741B-444F-8AC6-26CB49A2DB9D}"/>
              </a:ext>
            </a:extLst>
          </p:cNvPr>
          <p:cNvSpPr txBox="1"/>
          <p:nvPr/>
        </p:nvSpPr>
        <p:spPr>
          <a:xfrm>
            <a:off x="3347864" y="5372208"/>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6:51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F6B5551A-F099-4BCB-BAE5-5878DB9210E9}"/>
              </a:ext>
            </a:extLst>
          </p:cNvPr>
          <p:cNvSpPr txBox="1"/>
          <p:nvPr/>
        </p:nvSpPr>
        <p:spPr>
          <a:xfrm>
            <a:off x="485800" y="5828683"/>
            <a:ext cx="8334672" cy="984693"/>
          </a:xfrm>
          <a:prstGeom prst="rect">
            <a:avLst/>
          </a:prstGeom>
          <a:noFill/>
        </p:spPr>
        <p:txBody>
          <a:bodyPr wrap="square" rtlCol="0">
            <a:spAutoFit/>
          </a:bodyPr>
          <a:lstStyle/>
          <a:p>
            <a:pPr algn="ctr">
              <a:lnSpc>
                <a:spcPts val="2300"/>
              </a:lnSpc>
            </a:pPr>
            <a:r>
              <a:rPr lang="es-ES" sz="2400" dirty="0">
                <a:solidFill>
                  <a:schemeClr val="bg1"/>
                </a:solidFill>
              </a:rPr>
              <a:t>Yo soy el pan vivo que descendió del cielo; si alguno comiere de este pan, vivirá para siempre; y el pan que yo daré es mi carne, la cual yo daré por la vida del mundo. </a:t>
            </a:r>
          </a:p>
        </p:txBody>
      </p:sp>
      <p:sp>
        <p:nvSpPr>
          <p:cNvPr id="15" name="1 CuadroTexto">
            <a:extLst>
              <a:ext uri="{FF2B5EF4-FFF2-40B4-BE49-F238E27FC236}">
                <a16:creationId xmlns:a16="http://schemas.microsoft.com/office/drawing/2014/main" id="{479EFA94-238F-461A-873A-E9B344AC55E8}"/>
              </a:ext>
            </a:extLst>
          </p:cNvPr>
          <p:cNvSpPr txBox="1"/>
          <p:nvPr/>
        </p:nvSpPr>
        <p:spPr>
          <a:xfrm>
            <a:off x="809836" y="3512503"/>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6:50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03B0A6E9-4314-47A6-8084-F066F862A681}"/>
              </a:ext>
            </a:extLst>
          </p:cNvPr>
          <p:cNvSpPr txBox="1"/>
          <p:nvPr/>
        </p:nvSpPr>
        <p:spPr>
          <a:xfrm>
            <a:off x="189401" y="4019730"/>
            <a:ext cx="4139953" cy="984693"/>
          </a:xfrm>
          <a:prstGeom prst="rect">
            <a:avLst/>
          </a:prstGeom>
          <a:noFill/>
        </p:spPr>
        <p:txBody>
          <a:bodyPr wrap="square" rtlCol="0">
            <a:spAutoFit/>
          </a:bodyPr>
          <a:lstStyle/>
          <a:p>
            <a:pPr algn="ctr">
              <a:lnSpc>
                <a:spcPts val="2300"/>
              </a:lnSpc>
            </a:pPr>
            <a:r>
              <a:rPr lang="es-ES" sz="2400" dirty="0">
                <a:solidFill>
                  <a:srgbClr val="FFFF00"/>
                </a:solidFill>
              </a:rPr>
              <a:t>Este es el pan que desciende del cielo, </a:t>
            </a:r>
            <a:r>
              <a:rPr lang="es-ES" sz="2400" dirty="0">
                <a:solidFill>
                  <a:srgbClr val="00B0F0"/>
                </a:solidFill>
              </a:rPr>
              <a:t>para que el que de él come, no muera. </a:t>
            </a:r>
          </a:p>
        </p:txBody>
      </p:sp>
    </p:spTree>
    <p:extLst>
      <p:ext uri="{BB962C8B-B14F-4D97-AF65-F5344CB8AC3E}">
        <p14:creationId xmlns:p14="http://schemas.microsoft.com/office/powerpoint/2010/main" val="26854025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640960" cy="1574598"/>
          </a:xfrm>
          <a:prstGeom prst="rect">
            <a:avLst/>
          </a:prstGeom>
          <a:noFill/>
        </p:spPr>
        <p:txBody>
          <a:bodyPr wrap="square" rtlCol="0">
            <a:spAutoFit/>
          </a:bodyPr>
          <a:lstStyle/>
          <a:p>
            <a:pPr algn="ctr">
              <a:lnSpc>
                <a:spcPts val="2300"/>
              </a:lnSpc>
            </a:pPr>
            <a:r>
              <a:rPr lang="es-ES" sz="2400" dirty="0">
                <a:solidFill>
                  <a:srgbClr val="FFFF00"/>
                </a:solidFill>
              </a:rPr>
              <a:t>No se turbe vuestro corazón; creéis en Dios, creed también en mí. </a:t>
            </a:r>
            <a:r>
              <a:rPr lang="es-ES" sz="2400" dirty="0">
                <a:solidFill>
                  <a:srgbClr val="00B0F0"/>
                </a:solidFill>
              </a:rPr>
              <a:t>En la casa de mi Padre muchas moradas hay; si así no fuera, yo os lo hubiera dicho;</a:t>
            </a:r>
            <a:r>
              <a:rPr lang="es-ES" sz="2400" dirty="0">
                <a:solidFill>
                  <a:schemeClr val="bg1"/>
                </a:solidFill>
              </a:rPr>
              <a:t> </a:t>
            </a:r>
            <a:r>
              <a:rPr lang="es-ES" sz="2400" dirty="0">
                <a:solidFill>
                  <a:srgbClr val="FFFF00"/>
                </a:solidFill>
              </a:rPr>
              <a:t>voy, pues, a preparar lugar para vosotros. </a:t>
            </a:r>
            <a:r>
              <a:rPr lang="es-ES" sz="2400" dirty="0">
                <a:solidFill>
                  <a:srgbClr val="00B0F0"/>
                </a:solidFill>
              </a:rPr>
              <a:t>Y si me fuere y os preparare lugar, </a:t>
            </a:r>
            <a:r>
              <a:rPr lang="es-ES" sz="2400" u="sng" dirty="0">
                <a:solidFill>
                  <a:srgbClr val="00B0F0"/>
                </a:solidFill>
              </a:rPr>
              <a:t>vendré otra vez</a:t>
            </a:r>
            <a:r>
              <a:rPr lang="es-ES" sz="2400" dirty="0">
                <a:solidFill>
                  <a:srgbClr val="00B0F0"/>
                </a:solidFill>
              </a:rPr>
              <a:t>,</a:t>
            </a:r>
            <a:r>
              <a:rPr lang="es-ES" sz="2400" dirty="0">
                <a:solidFill>
                  <a:schemeClr val="bg1"/>
                </a:solidFill>
              </a:rPr>
              <a:t> </a:t>
            </a:r>
            <a:r>
              <a:rPr lang="es-ES" sz="2400" dirty="0">
                <a:solidFill>
                  <a:srgbClr val="FFFF00"/>
                </a:solidFill>
              </a:rPr>
              <a:t>y os tomaré a mí mismo, para que donde yo estoy, vosotros también estéis.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
        <p:nvSpPr>
          <p:cNvPr id="20" name="TextBox 19">
            <a:extLst>
              <a:ext uri="{FF2B5EF4-FFF2-40B4-BE49-F238E27FC236}">
                <a16:creationId xmlns:a16="http://schemas.microsoft.com/office/drawing/2014/main" id="{48660DE2-6FBD-47AE-BFF8-A77F8A592A2A}"/>
              </a:ext>
            </a:extLst>
          </p:cNvPr>
          <p:cNvSpPr txBox="1"/>
          <p:nvPr/>
        </p:nvSpPr>
        <p:spPr>
          <a:xfrm>
            <a:off x="4557599" y="437525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promesa es “Vendré otra vez”</a:t>
            </a:r>
          </a:p>
        </p:txBody>
      </p:sp>
      <p:sp>
        <p:nvSpPr>
          <p:cNvPr id="21" name="1 CuadroTexto">
            <a:extLst>
              <a:ext uri="{FF2B5EF4-FFF2-40B4-BE49-F238E27FC236}">
                <a16:creationId xmlns:a16="http://schemas.microsoft.com/office/drawing/2014/main" id="{1FDD42D0-E7FA-4CE7-B833-9528866674B8}"/>
              </a:ext>
            </a:extLst>
          </p:cNvPr>
          <p:cNvSpPr txBox="1"/>
          <p:nvPr/>
        </p:nvSpPr>
        <p:spPr>
          <a:xfrm>
            <a:off x="5436096" y="1866890"/>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a:extLst>
              <a:ext uri="{FF2B5EF4-FFF2-40B4-BE49-F238E27FC236}">
                <a16:creationId xmlns:a16="http://schemas.microsoft.com/office/drawing/2014/main" id="{31B63B49-9806-4AF1-9135-FAF3128AD3C8}"/>
              </a:ext>
            </a:extLst>
          </p:cNvPr>
          <p:cNvSpPr txBox="1"/>
          <p:nvPr/>
        </p:nvSpPr>
        <p:spPr>
          <a:xfrm>
            <a:off x="5508105" y="2348880"/>
            <a:ext cx="2943216" cy="689741"/>
          </a:xfrm>
          <a:prstGeom prst="rect">
            <a:avLst/>
          </a:prstGeom>
          <a:noFill/>
        </p:spPr>
        <p:txBody>
          <a:bodyPr wrap="square" rtlCol="0">
            <a:spAutoFit/>
          </a:bodyPr>
          <a:lstStyle/>
          <a:p>
            <a:pPr algn="ctr">
              <a:lnSpc>
                <a:spcPts val="2300"/>
              </a:lnSpc>
            </a:pPr>
            <a:r>
              <a:rPr lang="es-ES" sz="2400" dirty="0">
                <a:solidFill>
                  <a:srgbClr val="FFFF00"/>
                </a:solidFill>
              </a:rPr>
              <a:t>Y sabéis a dónde voy, </a:t>
            </a:r>
            <a:r>
              <a:rPr lang="es-ES" sz="2400" dirty="0">
                <a:solidFill>
                  <a:srgbClr val="00B0F0"/>
                </a:solidFill>
              </a:rPr>
              <a:t>y sabéis el camino. </a:t>
            </a:r>
          </a:p>
        </p:txBody>
      </p:sp>
      <p:sp>
        <p:nvSpPr>
          <p:cNvPr id="9" name="1 CuadroTexto">
            <a:extLst>
              <a:ext uri="{FF2B5EF4-FFF2-40B4-BE49-F238E27FC236}">
                <a16:creationId xmlns:a16="http://schemas.microsoft.com/office/drawing/2014/main" id="{35A8F14A-77C3-4F30-96DE-81EBA85760B2}"/>
              </a:ext>
            </a:extLst>
          </p:cNvPr>
          <p:cNvSpPr txBox="1"/>
          <p:nvPr/>
        </p:nvSpPr>
        <p:spPr>
          <a:xfrm>
            <a:off x="5490356" y="2868841"/>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1A516C46-FE7D-4A4A-8B96-B663D76D893F}"/>
              </a:ext>
            </a:extLst>
          </p:cNvPr>
          <p:cNvSpPr txBox="1"/>
          <p:nvPr/>
        </p:nvSpPr>
        <p:spPr>
          <a:xfrm>
            <a:off x="4968552" y="3377900"/>
            <a:ext cx="3923928" cy="984693"/>
          </a:xfrm>
          <a:prstGeom prst="rect">
            <a:avLst/>
          </a:prstGeom>
          <a:noFill/>
        </p:spPr>
        <p:txBody>
          <a:bodyPr wrap="square" rtlCol="0">
            <a:spAutoFit/>
          </a:bodyPr>
          <a:lstStyle/>
          <a:p>
            <a:pPr algn="ctr">
              <a:lnSpc>
                <a:spcPts val="2300"/>
              </a:lnSpc>
            </a:pPr>
            <a:r>
              <a:rPr lang="es-ES" sz="2400" dirty="0">
                <a:solidFill>
                  <a:srgbClr val="FFFF00"/>
                </a:solidFill>
              </a:rPr>
              <a:t>Jesús le dijo: </a:t>
            </a:r>
            <a:r>
              <a:rPr lang="es-ES" sz="2400" u="sng" dirty="0">
                <a:solidFill>
                  <a:srgbClr val="FFFF00"/>
                </a:solidFill>
              </a:rPr>
              <a:t>Yo soy</a:t>
            </a:r>
            <a:r>
              <a:rPr lang="es-ES" sz="2400" dirty="0">
                <a:solidFill>
                  <a:srgbClr val="FFFF00"/>
                </a:solidFill>
              </a:rPr>
              <a:t> el camino, y la verdad, y la vida; </a:t>
            </a:r>
            <a:r>
              <a:rPr lang="es-ES" sz="2400" dirty="0">
                <a:solidFill>
                  <a:srgbClr val="00B0F0"/>
                </a:solidFill>
              </a:rPr>
              <a:t>nadie viene al Padre, sino por mí. </a:t>
            </a:r>
          </a:p>
        </p:txBody>
      </p:sp>
      <p:sp>
        <p:nvSpPr>
          <p:cNvPr id="11" name="1 CuadroTexto">
            <a:extLst>
              <a:ext uri="{FF2B5EF4-FFF2-40B4-BE49-F238E27FC236}">
                <a16:creationId xmlns:a16="http://schemas.microsoft.com/office/drawing/2014/main" id="{A6AEE2D4-7813-4FFD-B1F6-43A4D9E5AB61}"/>
              </a:ext>
            </a:extLst>
          </p:cNvPr>
          <p:cNvSpPr txBox="1"/>
          <p:nvPr/>
        </p:nvSpPr>
        <p:spPr>
          <a:xfrm>
            <a:off x="809836" y="1863240"/>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6:35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7FFF205B-3208-4516-9704-839020D07BD4}"/>
              </a:ext>
            </a:extLst>
          </p:cNvPr>
          <p:cNvSpPr txBox="1"/>
          <p:nvPr/>
        </p:nvSpPr>
        <p:spPr>
          <a:xfrm>
            <a:off x="288032" y="2372299"/>
            <a:ext cx="3923928" cy="1279646"/>
          </a:xfrm>
          <a:prstGeom prst="rect">
            <a:avLst/>
          </a:prstGeom>
          <a:noFill/>
        </p:spPr>
        <p:txBody>
          <a:bodyPr wrap="square" rtlCol="0">
            <a:spAutoFit/>
          </a:bodyPr>
          <a:lstStyle/>
          <a:p>
            <a:pPr algn="ctr">
              <a:lnSpc>
                <a:spcPts val="2300"/>
              </a:lnSpc>
            </a:pPr>
            <a:r>
              <a:rPr lang="es-ES" sz="2400" dirty="0">
                <a:solidFill>
                  <a:srgbClr val="FFFF00"/>
                </a:solidFill>
              </a:rPr>
              <a:t>Jesús les dijo: </a:t>
            </a:r>
            <a:r>
              <a:rPr lang="es-ES" sz="2400" u="sng" dirty="0">
                <a:solidFill>
                  <a:srgbClr val="FFFF00"/>
                </a:solidFill>
              </a:rPr>
              <a:t>Yo soy</a:t>
            </a:r>
            <a:r>
              <a:rPr lang="es-ES" sz="2400" dirty="0">
                <a:solidFill>
                  <a:srgbClr val="FFFF00"/>
                </a:solidFill>
              </a:rPr>
              <a:t> el pan de vida; </a:t>
            </a:r>
            <a:r>
              <a:rPr lang="es-ES" sz="2400" dirty="0">
                <a:solidFill>
                  <a:srgbClr val="00B0F0"/>
                </a:solidFill>
              </a:rPr>
              <a:t>el que a mí viene, nunca tendrá hambre; y el que en mí cree, no tendrá sed jamás. </a:t>
            </a:r>
          </a:p>
        </p:txBody>
      </p:sp>
      <p:sp>
        <p:nvSpPr>
          <p:cNvPr id="13" name="1 CuadroTexto">
            <a:extLst>
              <a:ext uri="{FF2B5EF4-FFF2-40B4-BE49-F238E27FC236}">
                <a16:creationId xmlns:a16="http://schemas.microsoft.com/office/drawing/2014/main" id="{FEB30AD5-741B-444F-8AC6-26CB49A2DB9D}"/>
              </a:ext>
            </a:extLst>
          </p:cNvPr>
          <p:cNvSpPr txBox="1"/>
          <p:nvPr/>
        </p:nvSpPr>
        <p:spPr>
          <a:xfrm>
            <a:off x="3347864" y="5372208"/>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6:51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F6B5551A-F099-4BCB-BAE5-5878DB9210E9}"/>
              </a:ext>
            </a:extLst>
          </p:cNvPr>
          <p:cNvSpPr txBox="1"/>
          <p:nvPr/>
        </p:nvSpPr>
        <p:spPr>
          <a:xfrm>
            <a:off x="485800" y="5828683"/>
            <a:ext cx="8334672" cy="984693"/>
          </a:xfrm>
          <a:prstGeom prst="rect">
            <a:avLst/>
          </a:prstGeom>
          <a:noFill/>
        </p:spPr>
        <p:txBody>
          <a:bodyPr wrap="square" rtlCol="0">
            <a:spAutoFit/>
          </a:bodyPr>
          <a:lstStyle/>
          <a:p>
            <a:pPr algn="ctr">
              <a:lnSpc>
                <a:spcPts val="2300"/>
              </a:lnSpc>
            </a:pPr>
            <a:r>
              <a:rPr lang="es-ES" sz="2400" dirty="0">
                <a:solidFill>
                  <a:srgbClr val="FFFF00"/>
                </a:solidFill>
              </a:rPr>
              <a:t>Yo soy el pan vivo que descendió del cielo; si alguno comiere de este pan, </a:t>
            </a:r>
            <a:r>
              <a:rPr lang="es-ES" sz="2400" u="sng" dirty="0">
                <a:solidFill>
                  <a:srgbClr val="FFFF00"/>
                </a:solidFill>
              </a:rPr>
              <a:t>vivirá para siempre</a:t>
            </a:r>
            <a:r>
              <a:rPr lang="es-ES" sz="2400" dirty="0">
                <a:solidFill>
                  <a:srgbClr val="FFFF00"/>
                </a:solidFill>
              </a:rPr>
              <a:t>;</a:t>
            </a:r>
            <a:r>
              <a:rPr lang="es-ES" sz="2400" dirty="0">
                <a:solidFill>
                  <a:schemeClr val="bg1"/>
                </a:solidFill>
              </a:rPr>
              <a:t> y el pan que yo daré es mi carne, la cual yo daré por la vida del mundo. </a:t>
            </a:r>
          </a:p>
        </p:txBody>
      </p:sp>
      <p:sp>
        <p:nvSpPr>
          <p:cNvPr id="15" name="1 CuadroTexto">
            <a:extLst>
              <a:ext uri="{FF2B5EF4-FFF2-40B4-BE49-F238E27FC236}">
                <a16:creationId xmlns:a16="http://schemas.microsoft.com/office/drawing/2014/main" id="{479EFA94-238F-461A-873A-E9B344AC55E8}"/>
              </a:ext>
            </a:extLst>
          </p:cNvPr>
          <p:cNvSpPr txBox="1"/>
          <p:nvPr/>
        </p:nvSpPr>
        <p:spPr>
          <a:xfrm>
            <a:off x="809836" y="3512503"/>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6:50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03B0A6E9-4314-47A6-8084-F066F862A681}"/>
              </a:ext>
            </a:extLst>
          </p:cNvPr>
          <p:cNvSpPr txBox="1"/>
          <p:nvPr/>
        </p:nvSpPr>
        <p:spPr>
          <a:xfrm>
            <a:off x="189401" y="4019730"/>
            <a:ext cx="4139953" cy="984693"/>
          </a:xfrm>
          <a:prstGeom prst="rect">
            <a:avLst/>
          </a:prstGeom>
          <a:noFill/>
        </p:spPr>
        <p:txBody>
          <a:bodyPr wrap="square" rtlCol="0">
            <a:spAutoFit/>
          </a:bodyPr>
          <a:lstStyle/>
          <a:p>
            <a:pPr algn="ctr">
              <a:lnSpc>
                <a:spcPts val="2300"/>
              </a:lnSpc>
            </a:pPr>
            <a:r>
              <a:rPr lang="es-ES" sz="2400" dirty="0">
                <a:solidFill>
                  <a:srgbClr val="FFFF00"/>
                </a:solidFill>
              </a:rPr>
              <a:t>Este es el pan que desciende del cielo, </a:t>
            </a:r>
            <a:r>
              <a:rPr lang="es-ES" sz="2400" dirty="0">
                <a:solidFill>
                  <a:srgbClr val="00B0F0"/>
                </a:solidFill>
              </a:rPr>
              <a:t>para que el que de él come, </a:t>
            </a:r>
            <a:r>
              <a:rPr lang="es-ES" sz="2400" u="sng" dirty="0">
                <a:solidFill>
                  <a:srgbClr val="00B0F0"/>
                </a:solidFill>
              </a:rPr>
              <a:t>no muera</a:t>
            </a:r>
            <a:r>
              <a:rPr lang="es-ES" sz="2400" dirty="0">
                <a:solidFill>
                  <a:srgbClr val="00B0F0"/>
                </a:solidFill>
              </a:rPr>
              <a:t>. </a:t>
            </a:r>
          </a:p>
        </p:txBody>
      </p:sp>
    </p:spTree>
    <p:extLst>
      <p:ext uri="{BB962C8B-B14F-4D97-AF65-F5344CB8AC3E}">
        <p14:creationId xmlns:p14="http://schemas.microsoft.com/office/powerpoint/2010/main" val="1828679916"/>
      </p:ext>
    </p:extLst>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CuadroTexto"/>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14:1-3</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8" name="2 CuadroTexto"/>
          <p:cNvSpPr txBox="1"/>
          <p:nvPr/>
        </p:nvSpPr>
        <p:spPr>
          <a:xfrm>
            <a:off x="251520" y="435003"/>
            <a:ext cx="8640960" cy="1574598"/>
          </a:xfrm>
          <a:prstGeom prst="rect">
            <a:avLst/>
          </a:prstGeom>
          <a:noFill/>
        </p:spPr>
        <p:txBody>
          <a:bodyPr wrap="square" rtlCol="0">
            <a:spAutoFit/>
          </a:bodyPr>
          <a:lstStyle/>
          <a:p>
            <a:pPr algn="ctr">
              <a:lnSpc>
                <a:spcPts val="2300"/>
              </a:lnSpc>
            </a:pPr>
            <a:r>
              <a:rPr lang="es-ES" sz="2400" dirty="0">
                <a:solidFill>
                  <a:srgbClr val="FFFF00"/>
                </a:solidFill>
              </a:rPr>
              <a:t>No se turbe vuestro corazón; creéis en Dios, creed también en mí. </a:t>
            </a:r>
            <a:r>
              <a:rPr lang="es-ES" sz="2400" dirty="0">
                <a:solidFill>
                  <a:srgbClr val="00B0F0"/>
                </a:solidFill>
              </a:rPr>
              <a:t>En la casa de mi Padre muchas moradas hay; si así no fuera, yo os lo hubiera dicho;</a:t>
            </a:r>
            <a:r>
              <a:rPr lang="es-ES" sz="2400" dirty="0">
                <a:solidFill>
                  <a:schemeClr val="bg1"/>
                </a:solidFill>
              </a:rPr>
              <a:t> </a:t>
            </a:r>
            <a:r>
              <a:rPr lang="es-ES" sz="2400" dirty="0">
                <a:solidFill>
                  <a:srgbClr val="FFFF00"/>
                </a:solidFill>
              </a:rPr>
              <a:t>voy, pues, a preparar lugar para vosotros. </a:t>
            </a:r>
            <a:r>
              <a:rPr lang="es-ES" sz="2400" dirty="0">
                <a:solidFill>
                  <a:srgbClr val="00B0F0"/>
                </a:solidFill>
              </a:rPr>
              <a:t>Y si me fuere y os preparare lugar, </a:t>
            </a:r>
            <a:r>
              <a:rPr lang="es-ES" sz="2400" u="sng" dirty="0">
                <a:solidFill>
                  <a:srgbClr val="00B0F0"/>
                </a:solidFill>
              </a:rPr>
              <a:t>vendré otra vez</a:t>
            </a:r>
            <a:r>
              <a:rPr lang="es-ES" sz="2400" dirty="0">
                <a:solidFill>
                  <a:srgbClr val="00B0F0"/>
                </a:solidFill>
              </a:rPr>
              <a:t>,</a:t>
            </a:r>
            <a:r>
              <a:rPr lang="es-ES" sz="2400" dirty="0">
                <a:solidFill>
                  <a:schemeClr val="bg1"/>
                </a:solidFill>
              </a:rPr>
              <a:t> </a:t>
            </a:r>
            <a:r>
              <a:rPr lang="es-ES" sz="2400" dirty="0">
                <a:solidFill>
                  <a:srgbClr val="FFFF00"/>
                </a:solidFill>
              </a:rPr>
              <a:t>y os tomaré a mí mismo, para que donde yo estoy, vosotros también estéis. </a:t>
            </a:r>
          </a:p>
        </p:txBody>
      </p:sp>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
        <p:nvSpPr>
          <p:cNvPr id="20" name="TextBox 19">
            <a:extLst>
              <a:ext uri="{FF2B5EF4-FFF2-40B4-BE49-F238E27FC236}">
                <a16:creationId xmlns:a16="http://schemas.microsoft.com/office/drawing/2014/main" id="{48660DE2-6FBD-47AE-BFF8-A77F8A592A2A}"/>
              </a:ext>
            </a:extLst>
          </p:cNvPr>
          <p:cNvSpPr txBox="1"/>
          <p:nvPr/>
        </p:nvSpPr>
        <p:spPr>
          <a:xfrm>
            <a:off x="4557599" y="437525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promesa es “Vendré otra vez”</a:t>
            </a:r>
          </a:p>
        </p:txBody>
      </p:sp>
      <p:sp>
        <p:nvSpPr>
          <p:cNvPr id="21" name="1 CuadroTexto">
            <a:extLst>
              <a:ext uri="{FF2B5EF4-FFF2-40B4-BE49-F238E27FC236}">
                <a16:creationId xmlns:a16="http://schemas.microsoft.com/office/drawing/2014/main" id="{1FDD42D0-E7FA-4CE7-B833-9528866674B8}"/>
              </a:ext>
            </a:extLst>
          </p:cNvPr>
          <p:cNvSpPr txBox="1"/>
          <p:nvPr/>
        </p:nvSpPr>
        <p:spPr>
          <a:xfrm>
            <a:off x="5436096" y="1866890"/>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a:extLst>
              <a:ext uri="{FF2B5EF4-FFF2-40B4-BE49-F238E27FC236}">
                <a16:creationId xmlns:a16="http://schemas.microsoft.com/office/drawing/2014/main" id="{31B63B49-9806-4AF1-9135-FAF3128AD3C8}"/>
              </a:ext>
            </a:extLst>
          </p:cNvPr>
          <p:cNvSpPr txBox="1"/>
          <p:nvPr/>
        </p:nvSpPr>
        <p:spPr>
          <a:xfrm>
            <a:off x="5508105" y="2348880"/>
            <a:ext cx="2943216" cy="689741"/>
          </a:xfrm>
          <a:prstGeom prst="rect">
            <a:avLst/>
          </a:prstGeom>
          <a:noFill/>
        </p:spPr>
        <p:txBody>
          <a:bodyPr wrap="square" rtlCol="0">
            <a:spAutoFit/>
          </a:bodyPr>
          <a:lstStyle/>
          <a:p>
            <a:pPr algn="ctr">
              <a:lnSpc>
                <a:spcPts val="2300"/>
              </a:lnSpc>
            </a:pPr>
            <a:r>
              <a:rPr lang="es-ES" sz="2400" dirty="0">
                <a:solidFill>
                  <a:srgbClr val="FFFF00"/>
                </a:solidFill>
              </a:rPr>
              <a:t>Y sabéis a dónde voy, </a:t>
            </a:r>
            <a:r>
              <a:rPr lang="es-ES" sz="2400" dirty="0">
                <a:solidFill>
                  <a:srgbClr val="00B0F0"/>
                </a:solidFill>
              </a:rPr>
              <a:t>y sabéis el camino. </a:t>
            </a:r>
          </a:p>
        </p:txBody>
      </p:sp>
      <p:sp>
        <p:nvSpPr>
          <p:cNvPr id="9" name="1 CuadroTexto">
            <a:extLst>
              <a:ext uri="{FF2B5EF4-FFF2-40B4-BE49-F238E27FC236}">
                <a16:creationId xmlns:a16="http://schemas.microsoft.com/office/drawing/2014/main" id="{35A8F14A-77C3-4F30-96DE-81EBA85760B2}"/>
              </a:ext>
            </a:extLst>
          </p:cNvPr>
          <p:cNvSpPr txBox="1"/>
          <p:nvPr/>
        </p:nvSpPr>
        <p:spPr>
          <a:xfrm>
            <a:off x="5490356" y="2868841"/>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1A516C46-FE7D-4A4A-8B96-B663D76D893F}"/>
              </a:ext>
            </a:extLst>
          </p:cNvPr>
          <p:cNvSpPr txBox="1"/>
          <p:nvPr/>
        </p:nvSpPr>
        <p:spPr>
          <a:xfrm>
            <a:off x="4968552" y="3377900"/>
            <a:ext cx="3923928" cy="984693"/>
          </a:xfrm>
          <a:prstGeom prst="rect">
            <a:avLst/>
          </a:prstGeom>
          <a:noFill/>
        </p:spPr>
        <p:txBody>
          <a:bodyPr wrap="square" rtlCol="0">
            <a:spAutoFit/>
          </a:bodyPr>
          <a:lstStyle/>
          <a:p>
            <a:pPr algn="ctr">
              <a:lnSpc>
                <a:spcPts val="2300"/>
              </a:lnSpc>
            </a:pPr>
            <a:r>
              <a:rPr lang="es-ES" sz="2400" dirty="0">
                <a:solidFill>
                  <a:srgbClr val="FFFF00"/>
                </a:solidFill>
              </a:rPr>
              <a:t>Jesús le dijo: </a:t>
            </a:r>
            <a:r>
              <a:rPr lang="es-ES" sz="2400" u="sng" dirty="0">
                <a:solidFill>
                  <a:srgbClr val="FFFF00"/>
                </a:solidFill>
              </a:rPr>
              <a:t>Yo soy</a:t>
            </a:r>
            <a:r>
              <a:rPr lang="es-ES" sz="2400" dirty="0">
                <a:solidFill>
                  <a:srgbClr val="FFFF00"/>
                </a:solidFill>
              </a:rPr>
              <a:t> el camino, y la verdad, y la vida; </a:t>
            </a:r>
            <a:r>
              <a:rPr lang="es-ES" sz="2400" dirty="0">
                <a:solidFill>
                  <a:srgbClr val="00B0F0"/>
                </a:solidFill>
              </a:rPr>
              <a:t>nadie viene al Padre, sino por mí. </a:t>
            </a:r>
          </a:p>
        </p:txBody>
      </p:sp>
      <p:sp>
        <p:nvSpPr>
          <p:cNvPr id="11" name="1 CuadroTexto">
            <a:extLst>
              <a:ext uri="{FF2B5EF4-FFF2-40B4-BE49-F238E27FC236}">
                <a16:creationId xmlns:a16="http://schemas.microsoft.com/office/drawing/2014/main" id="{A6AEE2D4-7813-4FFD-B1F6-43A4D9E5AB61}"/>
              </a:ext>
            </a:extLst>
          </p:cNvPr>
          <p:cNvSpPr txBox="1"/>
          <p:nvPr/>
        </p:nvSpPr>
        <p:spPr>
          <a:xfrm>
            <a:off x="809836" y="1863240"/>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6:35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7FFF205B-3208-4516-9704-839020D07BD4}"/>
              </a:ext>
            </a:extLst>
          </p:cNvPr>
          <p:cNvSpPr txBox="1"/>
          <p:nvPr/>
        </p:nvSpPr>
        <p:spPr>
          <a:xfrm>
            <a:off x="288032" y="2372299"/>
            <a:ext cx="3923928" cy="1279646"/>
          </a:xfrm>
          <a:prstGeom prst="rect">
            <a:avLst/>
          </a:prstGeom>
          <a:noFill/>
        </p:spPr>
        <p:txBody>
          <a:bodyPr wrap="square" rtlCol="0">
            <a:spAutoFit/>
          </a:bodyPr>
          <a:lstStyle/>
          <a:p>
            <a:pPr algn="ctr">
              <a:lnSpc>
                <a:spcPts val="2300"/>
              </a:lnSpc>
            </a:pPr>
            <a:r>
              <a:rPr lang="es-ES" sz="2400" dirty="0">
                <a:solidFill>
                  <a:srgbClr val="FFFF00"/>
                </a:solidFill>
              </a:rPr>
              <a:t>Jesús les dijo: </a:t>
            </a:r>
            <a:r>
              <a:rPr lang="es-ES" sz="2400" u="sng" dirty="0">
                <a:solidFill>
                  <a:srgbClr val="FFFF00"/>
                </a:solidFill>
              </a:rPr>
              <a:t>Yo soy</a:t>
            </a:r>
            <a:r>
              <a:rPr lang="es-ES" sz="2400" dirty="0">
                <a:solidFill>
                  <a:srgbClr val="FFFF00"/>
                </a:solidFill>
              </a:rPr>
              <a:t> el pan de vida; </a:t>
            </a:r>
            <a:r>
              <a:rPr lang="es-ES" sz="2400" dirty="0">
                <a:solidFill>
                  <a:srgbClr val="00B0F0"/>
                </a:solidFill>
              </a:rPr>
              <a:t>el que a mí viene, nunca tendrá hambre; y el que en mí cree, no tendrá sed jamás. </a:t>
            </a:r>
          </a:p>
        </p:txBody>
      </p:sp>
      <p:sp>
        <p:nvSpPr>
          <p:cNvPr id="13" name="1 CuadroTexto">
            <a:extLst>
              <a:ext uri="{FF2B5EF4-FFF2-40B4-BE49-F238E27FC236}">
                <a16:creationId xmlns:a16="http://schemas.microsoft.com/office/drawing/2014/main" id="{FEB30AD5-741B-444F-8AC6-26CB49A2DB9D}"/>
              </a:ext>
            </a:extLst>
          </p:cNvPr>
          <p:cNvSpPr txBox="1"/>
          <p:nvPr/>
        </p:nvSpPr>
        <p:spPr>
          <a:xfrm>
            <a:off x="3347864" y="5372208"/>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6:51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F6B5551A-F099-4BCB-BAE5-5878DB9210E9}"/>
              </a:ext>
            </a:extLst>
          </p:cNvPr>
          <p:cNvSpPr txBox="1"/>
          <p:nvPr/>
        </p:nvSpPr>
        <p:spPr>
          <a:xfrm>
            <a:off x="485800" y="5828683"/>
            <a:ext cx="8334672" cy="984693"/>
          </a:xfrm>
          <a:prstGeom prst="rect">
            <a:avLst/>
          </a:prstGeom>
          <a:noFill/>
        </p:spPr>
        <p:txBody>
          <a:bodyPr wrap="square" rtlCol="0">
            <a:spAutoFit/>
          </a:bodyPr>
          <a:lstStyle/>
          <a:p>
            <a:pPr algn="ctr">
              <a:lnSpc>
                <a:spcPts val="2300"/>
              </a:lnSpc>
            </a:pPr>
            <a:r>
              <a:rPr lang="es-ES" sz="2400" dirty="0">
                <a:solidFill>
                  <a:srgbClr val="FFFF00"/>
                </a:solidFill>
              </a:rPr>
              <a:t>Yo soy el pan vivo que descendió del cielo; si alguno comiere de este pan, </a:t>
            </a:r>
            <a:r>
              <a:rPr lang="es-ES" sz="2400" u="sng" dirty="0">
                <a:solidFill>
                  <a:srgbClr val="FFFF00"/>
                </a:solidFill>
              </a:rPr>
              <a:t>vivirá para siempre</a:t>
            </a:r>
            <a:r>
              <a:rPr lang="es-ES" sz="2400" dirty="0">
                <a:solidFill>
                  <a:srgbClr val="FFFF00"/>
                </a:solidFill>
              </a:rPr>
              <a:t>;</a:t>
            </a:r>
            <a:r>
              <a:rPr lang="es-ES" sz="2400" dirty="0">
                <a:solidFill>
                  <a:schemeClr val="bg1"/>
                </a:solidFill>
              </a:rPr>
              <a:t> </a:t>
            </a:r>
            <a:r>
              <a:rPr lang="es-ES" sz="2400" dirty="0">
                <a:solidFill>
                  <a:srgbClr val="00B0F0"/>
                </a:solidFill>
              </a:rPr>
              <a:t>y el pan que yo daré es mi carne, la cual yo daré por la vida del mundo. </a:t>
            </a:r>
          </a:p>
        </p:txBody>
      </p:sp>
      <p:sp>
        <p:nvSpPr>
          <p:cNvPr id="15" name="1 CuadroTexto">
            <a:extLst>
              <a:ext uri="{FF2B5EF4-FFF2-40B4-BE49-F238E27FC236}">
                <a16:creationId xmlns:a16="http://schemas.microsoft.com/office/drawing/2014/main" id="{479EFA94-238F-461A-873A-E9B344AC55E8}"/>
              </a:ext>
            </a:extLst>
          </p:cNvPr>
          <p:cNvSpPr txBox="1"/>
          <p:nvPr/>
        </p:nvSpPr>
        <p:spPr>
          <a:xfrm>
            <a:off x="809836" y="3512503"/>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6:50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03B0A6E9-4314-47A6-8084-F066F862A681}"/>
              </a:ext>
            </a:extLst>
          </p:cNvPr>
          <p:cNvSpPr txBox="1"/>
          <p:nvPr/>
        </p:nvSpPr>
        <p:spPr>
          <a:xfrm>
            <a:off x="189401" y="4019730"/>
            <a:ext cx="4139953" cy="984693"/>
          </a:xfrm>
          <a:prstGeom prst="rect">
            <a:avLst/>
          </a:prstGeom>
          <a:noFill/>
        </p:spPr>
        <p:txBody>
          <a:bodyPr wrap="square" rtlCol="0">
            <a:spAutoFit/>
          </a:bodyPr>
          <a:lstStyle/>
          <a:p>
            <a:pPr algn="ctr">
              <a:lnSpc>
                <a:spcPts val="2300"/>
              </a:lnSpc>
            </a:pPr>
            <a:r>
              <a:rPr lang="es-ES" sz="2400" dirty="0">
                <a:solidFill>
                  <a:srgbClr val="FFFF00"/>
                </a:solidFill>
              </a:rPr>
              <a:t>Este es el pan que desciende del cielo, </a:t>
            </a:r>
            <a:r>
              <a:rPr lang="es-ES" sz="2400" dirty="0">
                <a:solidFill>
                  <a:srgbClr val="00B0F0"/>
                </a:solidFill>
              </a:rPr>
              <a:t>para que el que de él come, </a:t>
            </a:r>
            <a:r>
              <a:rPr lang="es-ES" sz="2400" u="sng" dirty="0">
                <a:solidFill>
                  <a:srgbClr val="00B0F0"/>
                </a:solidFill>
              </a:rPr>
              <a:t>no muera</a:t>
            </a:r>
            <a:r>
              <a:rPr lang="es-ES" sz="2400" dirty="0">
                <a:solidFill>
                  <a:srgbClr val="00B0F0"/>
                </a:solidFill>
              </a:rPr>
              <a:t>. </a:t>
            </a:r>
          </a:p>
        </p:txBody>
      </p:sp>
    </p:spTree>
    <p:extLst>
      <p:ext uri="{BB962C8B-B14F-4D97-AF65-F5344CB8AC3E}">
        <p14:creationId xmlns:p14="http://schemas.microsoft.com/office/powerpoint/2010/main" val="1480909864"/>
      </p:ext>
    </p:extLst>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
        <p:nvSpPr>
          <p:cNvPr id="20" name="TextBox 19">
            <a:extLst>
              <a:ext uri="{FF2B5EF4-FFF2-40B4-BE49-F238E27FC236}">
                <a16:creationId xmlns:a16="http://schemas.microsoft.com/office/drawing/2014/main" id="{48660DE2-6FBD-47AE-BFF8-A77F8A592A2A}"/>
              </a:ext>
            </a:extLst>
          </p:cNvPr>
          <p:cNvSpPr txBox="1"/>
          <p:nvPr/>
        </p:nvSpPr>
        <p:spPr>
          <a:xfrm>
            <a:off x="4557599" y="437525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promesa es “Vendré otra vez”</a:t>
            </a:r>
          </a:p>
        </p:txBody>
      </p:sp>
      <p:sp>
        <p:nvSpPr>
          <p:cNvPr id="21" name="1 CuadroTexto">
            <a:extLst>
              <a:ext uri="{FF2B5EF4-FFF2-40B4-BE49-F238E27FC236}">
                <a16:creationId xmlns:a16="http://schemas.microsoft.com/office/drawing/2014/main" id="{1FDD42D0-E7FA-4CE7-B833-9528866674B8}"/>
              </a:ext>
            </a:extLst>
          </p:cNvPr>
          <p:cNvSpPr txBox="1"/>
          <p:nvPr/>
        </p:nvSpPr>
        <p:spPr>
          <a:xfrm>
            <a:off x="5436096" y="1866890"/>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a:extLst>
              <a:ext uri="{FF2B5EF4-FFF2-40B4-BE49-F238E27FC236}">
                <a16:creationId xmlns:a16="http://schemas.microsoft.com/office/drawing/2014/main" id="{31B63B49-9806-4AF1-9135-FAF3128AD3C8}"/>
              </a:ext>
            </a:extLst>
          </p:cNvPr>
          <p:cNvSpPr txBox="1"/>
          <p:nvPr/>
        </p:nvSpPr>
        <p:spPr>
          <a:xfrm>
            <a:off x="5508105" y="2348880"/>
            <a:ext cx="2943216" cy="689741"/>
          </a:xfrm>
          <a:prstGeom prst="rect">
            <a:avLst/>
          </a:prstGeom>
          <a:noFill/>
        </p:spPr>
        <p:txBody>
          <a:bodyPr wrap="square" rtlCol="0">
            <a:spAutoFit/>
          </a:bodyPr>
          <a:lstStyle/>
          <a:p>
            <a:pPr algn="ctr">
              <a:lnSpc>
                <a:spcPts val="2300"/>
              </a:lnSpc>
            </a:pPr>
            <a:r>
              <a:rPr lang="es-ES" sz="2400" dirty="0">
                <a:solidFill>
                  <a:srgbClr val="FFFF00"/>
                </a:solidFill>
              </a:rPr>
              <a:t>Y sabéis a dónde voy, </a:t>
            </a:r>
            <a:r>
              <a:rPr lang="es-ES" sz="2400" dirty="0">
                <a:solidFill>
                  <a:srgbClr val="00B0F0"/>
                </a:solidFill>
              </a:rPr>
              <a:t>y sabéis el camino. </a:t>
            </a:r>
          </a:p>
        </p:txBody>
      </p:sp>
      <p:sp>
        <p:nvSpPr>
          <p:cNvPr id="9" name="1 CuadroTexto">
            <a:extLst>
              <a:ext uri="{FF2B5EF4-FFF2-40B4-BE49-F238E27FC236}">
                <a16:creationId xmlns:a16="http://schemas.microsoft.com/office/drawing/2014/main" id="{35A8F14A-77C3-4F30-96DE-81EBA85760B2}"/>
              </a:ext>
            </a:extLst>
          </p:cNvPr>
          <p:cNvSpPr txBox="1"/>
          <p:nvPr/>
        </p:nvSpPr>
        <p:spPr>
          <a:xfrm>
            <a:off x="5490356" y="2868841"/>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1A516C46-FE7D-4A4A-8B96-B663D76D893F}"/>
              </a:ext>
            </a:extLst>
          </p:cNvPr>
          <p:cNvSpPr txBox="1"/>
          <p:nvPr/>
        </p:nvSpPr>
        <p:spPr>
          <a:xfrm>
            <a:off x="4968552" y="3377900"/>
            <a:ext cx="3923928" cy="984693"/>
          </a:xfrm>
          <a:prstGeom prst="rect">
            <a:avLst/>
          </a:prstGeom>
          <a:noFill/>
        </p:spPr>
        <p:txBody>
          <a:bodyPr wrap="square" rtlCol="0">
            <a:spAutoFit/>
          </a:bodyPr>
          <a:lstStyle/>
          <a:p>
            <a:pPr algn="ctr">
              <a:lnSpc>
                <a:spcPts val="2300"/>
              </a:lnSpc>
            </a:pPr>
            <a:r>
              <a:rPr lang="es-ES" sz="2400" dirty="0">
                <a:solidFill>
                  <a:srgbClr val="FFFF00"/>
                </a:solidFill>
              </a:rPr>
              <a:t>Jesús le dijo: </a:t>
            </a:r>
            <a:r>
              <a:rPr lang="es-ES" sz="2400" u="sng" dirty="0">
                <a:solidFill>
                  <a:srgbClr val="FFFF00"/>
                </a:solidFill>
              </a:rPr>
              <a:t>Yo soy</a:t>
            </a:r>
            <a:r>
              <a:rPr lang="es-ES" sz="2400" dirty="0">
                <a:solidFill>
                  <a:srgbClr val="FFFF00"/>
                </a:solidFill>
              </a:rPr>
              <a:t> el camino, y la verdad, y la vida; </a:t>
            </a:r>
            <a:r>
              <a:rPr lang="es-ES" sz="2400" dirty="0">
                <a:solidFill>
                  <a:srgbClr val="00B0F0"/>
                </a:solidFill>
              </a:rPr>
              <a:t>nadie viene al Padre, sino por mí. </a:t>
            </a:r>
          </a:p>
        </p:txBody>
      </p:sp>
      <p:sp>
        <p:nvSpPr>
          <p:cNvPr id="11" name="1 CuadroTexto">
            <a:extLst>
              <a:ext uri="{FF2B5EF4-FFF2-40B4-BE49-F238E27FC236}">
                <a16:creationId xmlns:a16="http://schemas.microsoft.com/office/drawing/2014/main" id="{A6AEE2D4-7813-4FFD-B1F6-43A4D9E5AB61}"/>
              </a:ext>
            </a:extLst>
          </p:cNvPr>
          <p:cNvSpPr txBox="1"/>
          <p:nvPr/>
        </p:nvSpPr>
        <p:spPr>
          <a:xfrm>
            <a:off x="809836" y="1863240"/>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6:35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7FFF205B-3208-4516-9704-839020D07BD4}"/>
              </a:ext>
            </a:extLst>
          </p:cNvPr>
          <p:cNvSpPr txBox="1"/>
          <p:nvPr/>
        </p:nvSpPr>
        <p:spPr>
          <a:xfrm>
            <a:off x="288032" y="2372299"/>
            <a:ext cx="3923928" cy="1279646"/>
          </a:xfrm>
          <a:prstGeom prst="rect">
            <a:avLst/>
          </a:prstGeom>
          <a:noFill/>
        </p:spPr>
        <p:txBody>
          <a:bodyPr wrap="square" rtlCol="0">
            <a:spAutoFit/>
          </a:bodyPr>
          <a:lstStyle/>
          <a:p>
            <a:pPr algn="ctr">
              <a:lnSpc>
                <a:spcPts val="2300"/>
              </a:lnSpc>
            </a:pPr>
            <a:r>
              <a:rPr lang="es-ES" sz="2400" dirty="0">
                <a:solidFill>
                  <a:srgbClr val="FFFF00"/>
                </a:solidFill>
              </a:rPr>
              <a:t>Jesús les dijo: </a:t>
            </a:r>
            <a:r>
              <a:rPr lang="es-ES" sz="2400" u="sng" dirty="0">
                <a:solidFill>
                  <a:srgbClr val="FFFF00"/>
                </a:solidFill>
              </a:rPr>
              <a:t>Yo soy</a:t>
            </a:r>
            <a:r>
              <a:rPr lang="es-ES" sz="2400" dirty="0">
                <a:solidFill>
                  <a:srgbClr val="FFFF00"/>
                </a:solidFill>
              </a:rPr>
              <a:t> el pan de vida; </a:t>
            </a:r>
            <a:r>
              <a:rPr lang="es-ES" sz="2400" dirty="0">
                <a:solidFill>
                  <a:srgbClr val="00B0F0"/>
                </a:solidFill>
              </a:rPr>
              <a:t>el que a mí viene, nunca tendrá hambre; y el que en mí cree, no tendrá sed jamás. </a:t>
            </a:r>
          </a:p>
        </p:txBody>
      </p:sp>
      <p:sp>
        <p:nvSpPr>
          <p:cNvPr id="13" name="1 CuadroTexto">
            <a:extLst>
              <a:ext uri="{FF2B5EF4-FFF2-40B4-BE49-F238E27FC236}">
                <a16:creationId xmlns:a16="http://schemas.microsoft.com/office/drawing/2014/main" id="{FEB30AD5-741B-444F-8AC6-26CB49A2DB9D}"/>
              </a:ext>
            </a:extLst>
          </p:cNvPr>
          <p:cNvSpPr txBox="1"/>
          <p:nvPr/>
        </p:nvSpPr>
        <p:spPr>
          <a:xfrm>
            <a:off x="3347864" y="5372208"/>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6:51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F6B5551A-F099-4BCB-BAE5-5878DB9210E9}"/>
              </a:ext>
            </a:extLst>
          </p:cNvPr>
          <p:cNvSpPr txBox="1"/>
          <p:nvPr/>
        </p:nvSpPr>
        <p:spPr>
          <a:xfrm>
            <a:off x="485800" y="5828683"/>
            <a:ext cx="8334672" cy="984693"/>
          </a:xfrm>
          <a:prstGeom prst="rect">
            <a:avLst/>
          </a:prstGeom>
          <a:noFill/>
        </p:spPr>
        <p:txBody>
          <a:bodyPr wrap="square" rtlCol="0">
            <a:spAutoFit/>
          </a:bodyPr>
          <a:lstStyle/>
          <a:p>
            <a:pPr algn="ctr">
              <a:lnSpc>
                <a:spcPts val="2300"/>
              </a:lnSpc>
            </a:pPr>
            <a:r>
              <a:rPr lang="es-ES" sz="2400" dirty="0">
                <a:solidFill>
                  <a:srgbClr val="FFFF00"/>
                </a:solidFill>
              </a:rPr>
              <a:t>Yo soy el pan vivo que descendió del cielo; si alguno comiere de este pan, </a:t>
            </a:r>
            <a:r>
              <a:rPr lang="es-ES" sz="2400" u="sng" dirty="0">
                <a:solidFill>
                  <a:srgbClr val="FFFF00"/>
                </a:solidFill>
              </a:rPr>
              <a:t>vivirá para siempre</a:t>
            </a:r>
            <a:r>
              <a:rPr lang="es-ES" sz="2400" dirty="0">
                <a:solidFill>
                  <a:srgbClr val="FFFF00"/>
                </a:solidFill>
              </a:rPr>
              <a:t>;</a:t>
            </a:r>
            <a:r>
              <a:rPr lang="es-ES" sz="2400" dirty="0">
                <a:solidFill>
                  <a:schemeClr val="bg1"/>
                </a:solidFill>
              </a:rPr>
              <a:t> </a:t>
            </a:r>
            <a:r>
              <a:rPr lang="es-ES" sz="2400" dirty="0">
                <a:solidFill>
                  <a:srgbClr val="00B0F0"/>
                </a:solidFill>
              </a:rPr>
              <a:t>y el pan que yo daré es mi carne, la cual yo daré por la vida del mundo. </a:t>
            </a:r>
          </a:p>
        </p:txBody>
      </p:sp>
      <p:sp>
        <p:nvSpPr>
          <p:cNvPr id="15" name="1 CuadroTexto">
            <a:extLst>
              <a:ext uri="{FF2B5EF4-FFF2-40B4-BE49-F238E27FC236}">
                <a16:creationId xmlns:a16="http://schemas.microsoft.com/office/drawing/2014/main" id="{479EFA94-238F-461A-873A-E9B344AC55E8}"/>
              </a:ext>
            </a:extLst>
          </p:cNvPr>
          <p:cNvSpPr txBox="1"/>
          <p:nvPr/>
        </p:nvSpPr>
        <p:spPr>
          <a:xfrm>
            <a:off x="809836" y="3512503"/>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6:50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03B0A6E9-4314-47A6-8084-F066F862A681}"/>
              </a:ext>
            </a:extLst>
          </p:cNvPr>
          <p:cNvSpPr txBox="1"/>
          <p:nvPr/>
        </p:nvSpPr>
        <p:spPr>
          <a:xfrm>
            <a:off x="189401" y="4019730"/>
            <a:ext cx="4139953" cy="984693"/>
          </a:xfrm>
          <a:prstGeom prst="rect">
            <a:avLst/>
          </a:prstGeom>
          <a:noFill/>
        </p:spPr>
        <p:txBody>
          <a:bodyPr wrap="square" rtlCol="0">
            <a:spAutoFit/>
          </a:bodyPr>
          <a:lstStyle/>
          <a:p>
            <a:pPr algn="ctr">
              <a:lnSpc>
                <a:spcPts val="2300"/>
              </a:lnSpc>
            </a:pPr>
            <a:r>
              <a:rPr lang="es-ES" sz="2400" dirty="0">
                <a:solidFill>
                  <a:srgbClr val="FFFF00"/>
                </a:solidFill>
              </a:rPr>
              <a:t>Este es el pan que desciende del cielo, </a:t>
            </a:r>
            <a:r>
              <a:rPr lang="es-ES" sz="2400" dirty="0">
                <a:solidFill>
                  <a:srgbClr val="00B0F0"/>
                </a:solidFill>
              </a:rPr>
              <a:t>para que el que de él come, </a:t>
            </a:r>
            <a:r>
              <a:rPr lang="es-ES" sz="2400" u="sng" dirty="0">
                <a:solidFill>
                  <a:srgbClr val="00B0F0"/>
                </a:solidFill>
              </a:rPr>
              <a:t>no muera</a:t>
            </a:r>
            <a:r>
              <a:rPr lang="es-ES" sz="2400" dirty="0">
                <a:solidFill>
                  <a:srgbClr val="00B0F0"/>
                </a:solidFill>
              </a:rPr>
              <a:t>. </a:t>
            </a:r>
          </a:p>
        </p:txBody>
      </p:sp>
      <p:sp>
        <p:nvSpPr>
          <p:cNvPr id="18" name="1 CuadroTexto">
            <a:extLst>
              <a:ext uri="{FF2B5EF4-FFF2-40B4-BE49-F238E27FC236}">
                <a16:creationId xmlns:a16="http://schemas.microsoft.com/office/drawing/2014/main" id="{B7858F5B-C2D7-45F3-B609-01369E510A67}"/>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6:38, 39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88C12AAD-7318-4CD8-A6EA-132C42414CBD}"/>
              </a:ext>
            </a:extLst>
          </p:cNvPr>
          <p:cNvSpPr txBox="1"/>
          <p:nvPr/>
        </p:nvSpPr>
        <p:spPr>
          <a:xfrm>
            <a:off x="251520" y="435003"/>
            <a:ext cx="8640960" cy="1279646"/>
          </a:xfrm>
          <a:prstGeom prst="rect">
            <a:avLst/>
          </a:prstGeom>
          <a:noFill/>
        </p:spPr>
        <p:txBody>
          <a:bodyPr wrap="square" rtlCol="0">
            <a:spAutoFit/>
          </a:bodyPr>
          <a:lstStyle/>
          <a:p>
            <a:pPr algn="ctr">
              <a:lnSpc>
                <a:spcPts val="2300"/>
              </a:lnSpc>
            </a:pPr>
            <a:r>
              <a:rPr lang="es-ES" sz="2400" dirty="0">
                <a:solidFill>
                  <a:schemeClr val="bg1"/>
                </a:solidFill>
              </a:rPr>
              <a:t>Porque he descendido del cielo, no para hacer mi voluntad, sino la voluntad del que me envió. Y esta es la voluntad del Padre, el que me envió: Que de todo lo que me diere, no pierda yo nada, sino que lo resucite en el día postrero. </a:t>
            </a:r>
          </a:p>
        </p:txBody>
      </p:sp>
    </p:spTree>
    <p:extLst>
      <p:ext uri="{BB962C8B-B14F-4D97-AF65-F5344CB8AC3E}">
        <p14:creationId xmlns:p14="http://schemas.microsoft.com/office/powerpoint/2010/main" val="25949980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
        <p:nvSpPr>
          <p:cNvPr id="20" name="TextBox 19">
            <a:extLst>
              <a:ext uri="{FF2B5EF4-FFF2-40B4-BE49-F238E27FC236}">
                <a16:creationId xmlns:a16="http://schemas.microsoft.com/office/drawing/2014/main" id="{48660DE2-6FBD-47AE-BFF8-A77F8A592A2A}"/>
              </a:ext>
            </a:extLst>
          </p:cNvPr>
          <p:cNvSpPr txBox="1"/>
          <p:nvPr/>
        </p:nvSpPr>
        <p:spPr>
          <a:xfrm>
            <a:off x="4557599" y="437525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promesa es “Vendré otra vez”</a:t>
            </a:r>
          </a:p>
        </p:txBody>
      </p:sp>
      <p:sp>
        <p:nvSpPr>
          <p:cNvPr id="21" name="1 CuadroTexto">
            <a:extLst>
              <a:ext uri="{FF2B5EF4-FFF2-40B4-BE49-F238E27FC236}">
                <a16:creationId xmlns:a16="http://schemas.microsoft.com/office/drawing/2014/main" id="{1FDD42D0-E7FA-4CE7-B833-9528866674B8}"/>
              </a:ext>
            </a:extLst>
          </p:cNvPr>
          <p:cNvSpPr txBox="1"/>
          <p:nvPr/>
        </p:nvSpPr>
        <p:spPr>
          <a:xfrm>
            <a:off x="5436096" y="1866890"/>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a:extLst>
              <a:ext uri="{FF2B5EF4-FFF2-40B4-BE49-F238E27FC236}">
                <a16:creationId xmlns:a16="http://schemas.microsoft.com/office/drawing/2014/main" id="{31B63B49-9806-4AF1-9135-FAF3128AD3C8}"/>
              </a:ext>
            </a:extLst>
          </p:cNvPr>
          <p:cNvSpPr txBox="1"/>
          <p:nvPr/>
        </p:nvSpPr>
        <p:spPr>
          <a:xfrm>
            <a:off x="5508105" y="2348880"/>
            <a:ext cx="2943216" cy="689741"/>
          </a:xfrm>
          <a:prstGeom prst="rect">
            <a:avLst/>
          </a:prstGeom>
          <a:noFill/>
        </p:spPr>
        <p:txBody>
          <a:bodyPr wrap="square" rtlCol="0">
            <a:spAutoFit/>
          </a:bodyPr>
          <a:lstStyle/>
          <a:p>
            <a:pPr algn="ctr">
              <a:lnSpc>
                <a:spcPts val="2300"/>
              </a:lnSpc>
            </a:pPr>
            <a:r>
              <a:rPr lang="es-ES" sz="2400" dirty="0">
                <a:solidFill>
                  <a:srgbClr val="FFFF00"/>
                </a:solidFill>
              </a:rPr>
              <a:t>Y sabéis a dónde voy, </a:t>
            </a:r>
            <a:r>
              <a:rPr lang="es-ES" sz="2400" dirty="0">
                <a:solidFill>
                  <a:srgbClr val="00B0F0"/>
                </a:solidFill>
              </a:rPr>
              <a:t>y sabéis el camino. </a:t>
            </a:r>
          </a:p>
        </p:txBody>
      </p:sp>
      <p:sp>
        <p:nvSpPr>
          <p:cNvPr id="9" name="1 CuadroTexto">
            <a:extLst>
              <a:ext uri="{FF2B5EF4-FFF2-40B4-BE49-F238E27FC236}">
                <a16:creationId xmlns:a16="http://schemas.microsoft.com/office/drawing/2014/main" id="{35A8F14A-77C3-4F30-96DE-81EBA85760B2}"/>
              </a:ext>
            </a:extLst>
          </p:cNvPr>
          <p:cNvSpPr txBox="1"/>
          <p:nvPr/>
        </p:nvSpPr>
        <p:spPr>
          <a:xfrm>
            <a:off x="5490356" y="2868841"/>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1A516C46-FE7D-4A4A-8B96-B663D76D893F}"/>
              </a:ext>
            </a:extLst>
          </p:cNvPr>
          <p:cNvSpPr txBox="1"/>
          <p:nvPr/>
        </p:nvSpPr>
        <p:spPr>
          <a:xfrm>
            <a:off x="4968552" y="3377900"/>
            <a:ext cx="3923928" cy="984693"/>
          </a:xfrm>
          <a:prstGeom prst="rect">
            <a:avLst/>
          </a:prstGeom>
          <a:noFill/>
        </p:spPr>
        <p:txBody>
          <a:bodyPr wrap="square" rtlCol="0">
            <a:spAutoFit/>
          </a:bodyPr>
          <a:lstStyle/>
          <a:p>
            <a:pPr algn="ctr">
              <a:lnSpc>
                <a:spcPts val="2300"/>
              </a:lnSpc>
            </a:pPr>
            <a:r>
              <a:rPr lang="es-ES" sz="2400" dirty="0">
                <a:solidFill>
                  <a:srgbClr val="FFFF00"/>
                </a:solidFill>
              </a:rPr>
              <a:t>Jesús le dijo: </a:t>
            </a:r>
            <a:r>
              <a:rPr lang="es-ES" sz="2400" u="sng" dirty="0">
                <a:solidFill>
                  <a:srgbClr val="FFFF00"/>
                </a:solidFill>
              </a:rPr>
              <a:t>Yo soy</a:t>
            </a:r>
            <a:r>
              <a:rPr lang="es-ES" sz="2400" dirty="0">
                <a:solidFill>
                  <a:srgbClr val="FFFF00"/>
                </a:solidFill>
              </a:rPr>
              <a:t> el camino, y la verdad, y la vida; </a:t>
            </a:r>
            <a:r>
              <a:rPr lang="es-ES" sz="2400" dirty="0">
                <a:solidFill>
                  <a:srgbClr val="00B0F0"/>
                </a:solidFill>
              </a:rPr>
              <a:t>nadie viene al Padre, sino por mí. </a:t>
            </a:r>
          </a:p>
        </p:txBody>
      </p:sp>
      <p:sp>
        <p:nvSpPr>
          <p:cNvPr id="11" name="1 CuadroTexto">
            <a:extLst>
              <a:ext uri="{FF2B5EF4-FFF2-40B4-BE49-F238E27FC236}">
                <a16:creationId xmlns:a16="http://schemas.microsoft.com/office/drawing/2014/main" id="{A6AEE2D4-7813-4FFD-B1F6-43A4D9E5AB61}"/>
              </a:ext>
            </a:extLst>
          </p:cNvPr>
          <p:cNvSpPr txBox="1"/>
          <p:nvPr/>
        </p:nvSpPr>
        <p:spPr>
          <a:xfrm>
            <a:off x="809836" y="1863240"/>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6:35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7FFF205B-3208-4516-9704-839020D07BD4}"/>
              </a:ext>
            </a:extLst>
          </p:cNvPr>
          <p:cNvSpPr txBox="1"/>
          <p:nvPr/>
        </p:nvSpPr>
        <p:spPr>
          <a:xfrm>
            <a:off x="288032" y="2372299"/>
            <a:ext cx="3923928" cy="1279646"/>
          </a:xfrm>
          <a:prstGeom prst="rect">
            <a:avLst/>
          </a:prstGeom>
          <a:noFill/>
        </p:spPr>
        <p:txBody>
          <a:bodyPr wrap="square" rtlCol="0">
            <a:spAutoFit/>
          </a:bodyPr>
          <a:lstStyle/>
          <a:p>
            <a:pPr algn="ctr">
              <a:lnSpc>
                <a:spcPts val="2300"/>
              </a:lnSpc>
            </a:pPr>
            <a:r>
              <a:rPr lang="es-ES" sz="2400" dirty="0">
                <a:solidFill>
                  <a:srgbClr val="FFFF00"/>
                </a:solidFill>
              </a:rPr>
              <a:t>Jesús les dijo: </a:t>
            </a:r>
            <a:r>
              <a:rPr lang="es-ES" sz="2400" u="sng" dirty="0">
                <a:solidFill>
                  <a:srgbClr val="FFFF00"/>
                </a:solidFill>
              </a:rPr>
              <a:t>Yo soy</a:t>
            </a:r>
            <a:r>
              <a:rPr lang="es-ES" sz="2400" dirty="0">
                <a:solidFill>
                  <a:srgbClr val="FFFF00"/>
                </a:solidFill>
              </a:rPr>
              <a:t> el pan de vida; </a:t>
            </a:r>
            <a:r>
              <a:rPr lang="es-ES" sz="2400" dirty="0">
                <a:solidFill>
                  <a:srgbClr val="00B0F0"/>
                </a:solidFill>
              </a:rPr>
              <a:t>el que a mí viene, nunca tendrá hambre; y el que en mí cree, no tendrá sed jamás. </a:t>
            </a:r>
          </a:p>
        </p:txBody>
      </p:sp>
      <p:sp>
        <p:nvSpPr>
          <p:cNvPr id="13" name="1 CuadroTexto">
            <a:extLst>
              <a:ext uri="{FF2B5EF4-FFF2-40B4-BE49-F238E27FC236}">
                <a16:creationId xmlns:a16="http://schemas.microsoft.com/office/drawing/2014/main" id="{FEB30AD5-741B-444F-8AC6-26CB49A2DB9D}"/>
              </a:ext>
            </a:extLst>
          </p:cNvPr>
          <p:cNvSpPr txBox="1"/>
          <p:nvPr/>
        </p:nvSpPr>
        <p:spPr>
          <a:xfrm>
            <a:off x="3347864" y="5372208"/>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6:51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F6B5551A-F099-4BCB-BAE5-5878DB9210E9}"/>
              </a:ext>
            </a:extLst>
          </p:cNvPr>
          <p:cNvSpPr txBox="1"/>
          <p:nvPr/>
        </p:nvSpPr>
        <p:spPr>
          <a:xfrm>
            <a:off x="485800" y="5828683"/>
            <a:ext cx="8334672" cy="984693"/>
          </a:xfrm>
          <a:prstGeom prst="rect">
            <a:avLst/>
          </a:prstGeom>
          <a:noFill/>
        </p:spPr>
        <p:txBody>
          <a:bodyPr wrap="square" rtlCol="0">
            <a:spAutoFit/>
          </a:bodyPr>
          <a:lstStyle/>
          <a:p>
            <a:pPr algn="ctr">
              <a:lnSpc>
                <a:spcPts val="2300"/>
              </a:lnSpc>
            </a:pPr>
            <a:r>
              <a:rPr lang="es-ES" sz="2400" dirty="0">
                <a:solidFill>
                  <a:srgbClr val="FFFF00"/>
                </a:solidFill>
              </a:rPr>
              <a:t>Yo soy el pan vivo que descendió del cielo; si alguno comiere de este pan, </a:t>
            </a:r>
            <a:r>
              <a:rPr lang="es-ES" sz="2400" u="sng" dirty="0">
                <a:solidFill>
                  <a:srgbClr val="FFFF00"/>
                </a:solidFill>
              </a:rPr>
              <a:t>vivirá para siempre</a:t>
            </a:r>
            <a:r>
              <a:rPr lang="es-ES" sz="2400" dirty="0">
                <a:solidFill>
                  <a:srgbClr val="FFFF00"/>
                </a:solidFill>
              </a:rPr>
              <a:t>;</a:t>
            </a:r>
            <a:r>
              <a:rPr lang="es-ES" sz="2400" dirty="0">
                <a:solidFill>
                  <a:schemeClr val="bg1"/>
                </a:solidFill>
              </a:rPr>
              <a:t> </a:t>
            </a:r>
            <a:r>
              <a:rPr lang="es-ES" sz="2400" dirty="0">
                <a:solidFill>
                  <a:srgbClr val="00B0F0"/>
                </a:solidFill>
              </a:rPr>
              <a:t>y el pan que yo daré es mi carne, la cual yo daré por la vida del mundo. </a:t>
            </a:r>
          </a:p>
        </p:txBody>
      </p:sp>
      <p:sp>
        <p:nvSpPr>
          <p:cNvPr id="15" name="1 CuadroTexto">
            <a:extLst>
              <a:ext uri="{FF2B5EF4-FFF2-40B4-BE49-F238E27FC236}">
                <a16:creationId xmlns:a16="http://schemas.microsoft.com/office/drawing/2014/main" id="{479EFA94-238F-461A-873A-E9B344AC55E8}"/>
              </a:ext>
            </a:extLst>
          </p:cNvPr>
          <p:cNvSpPr txBox="1"/>
          <p:nvPr/>
        </p:nvSpPr>
        <p:spPr>
          <a:xfrm>
            <a:off x="809836" y="3512503"/>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6:50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03B0A6E9-4314-47A6-8084-F066F862A681}"/>
              </a:ext>
            </a:extLst>
          </p:cNvPr>
          <p:cNvSpPr txBox="1"/>
          <p:nvPr/>
        </p:nvSpPr>
        <p:spPr>
          <a:xfrm>
            <a:off x="189401" y="4019730"/>
            <a:ext cx="4139953" cy="984693"/>
          </a:xfrm>
          <a:prstGeom prst="rect">
            <a:avLst/>
          </a:prstGeom>
          <a:noFill/>
        </p:spPr>
        <p:txBody>
          <a:bodyPr wrap="square" rtlCol="0">
            <a:spAutoFit/>
          </a:bodyPr>
          <a:lstStyle/>
          <a:p>
            <a:pPr algn="ctr">
              <a:lnSpc>
                <a:spcPts val="2300"/>
              </a:lnSpc>
            </a:pPr>
            <a:r>
              <a:rPr lang="es-ES" sz="2400" dirty="0">
                <a:solidFill>
                  <a:srgbClr val="FFFF00"/>
                </a:solidFill>
              </a:rPr>
              <a:t>Este es el pan que desciende del cielo, </a:t>
            </a:r>
            <a:r>
              <a:rPr lang="es-ES" sz="2400" dirty="0">
                <a:solidFill>
                  <a:srgbClr val="00B0F0"/>
                </a:solidFill>
              </a:rPr>
              <a:t>para que el que de él come, </a:t>
            </a:r>
            <a:r>
              <a:rPr lang="es-ES" sz="2400" u="sng" dirty="0">
                <a:solidFill>
                  <a:srgbClr val="00B0F0"/>
                </a:solidFill>
              </a:rPr>
              <a:t>no muera</a:t>
            </a:r>
            <a:r>
              <a:rPr lang="es-ES" sz="2400" dirty="0">
                <a:solidFill>
                  <a:srgbClr val="00B0F0"/>
                </a:solidFill>
              </a:rPr>
              <a:t>. </a:t>
            </a:r>
          </a:p>
        </p:txBody>
      </p:sp>
      <p:sp>
        <p:nvSpPr>
          <p:cNvPr id="18" name="1 CuadroTexto">
            <a:extLst>
              <a:ext uri="{FF2B5EF4-FFF2-40B4-BE49-F238E27FC236}">
                <a16:creationId xmlns:a16="http://schemas.microsoft.com/office/drawing/2014/main" id="{B7858F5B-C2D7-45F3-B609-01369E510A67}"/>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6:38, 39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88C12AAD-7318-4CD8-A6EA-132C42414CBD}"/>
              </a:ext>
            </a:extLst>
          </p:cNvPr>
          <p:cNvSpPr txBox="1"/>
          <p:nvPr/>
        </p:nvSpPr>
        <p:spPr>
          <a:xfrm>
            <a:off x="251520" y="435003"/>
            <a:ext cx="8640960" cy="1279646"/>
          </a:xfrm>
          <a:prstGeom prst="rect">
            <a:avLst/>
          </a:prstGeom>
          <a:noFill/>
        </p:spPr>
        <p:txBody>
          <a:bodyPr wrap="square" rtlCol="0">
            <a:spAutoFit/>
          </a:bodyPr>
          <a:lstStyle/>
          <a:p>
            <a:pPr algn="ctr">
              <a:lnSpc>
                <a:spcPts val="2300"/>
              </a:lnSpc>
            </a:pPr>
            <a:r>
              <a:rPr lang="es-ES" sz="2400" dirty="0">
                <a:solidFill>
                  <a:srgbClr val="FFFF00"/>
                </a:solidFill>
              </a:rPr>
              <a:t>Porque he descendido del cielo, no para hacer mi voluntad, sino la voluntad del que me envió. </a:t>
            </a:r>
            <a:r>
              <a:rPr lang="es-ES" sz="2400" dirty="0">
                <a:solidFill>
                  <a:schemeClr val="bg1"/>
                </a:solidFill>
              </a:rPr>
              <a:t>Y esta es la voluntad del Padre, el que me envió: Que de todo lo que me diere, no pierda yo nada, sino que lo resucite en el día postrero. </a:t>
            </a:r>
          </a:p>
        </p:txBody>
      </p:sp>
    </p:spTree>
    <p:extLst>
      <p:ext uri="{BB962C8B-B14F-4D97-AF65-F5344CB8AC3E}">
        <p14:creationId xmlns:p14="http://schemas.microsoft.com/office/powerpoint/2010/main" val="3924123854"/>
      </p:ext>
    </p:extLst>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
        <p:nvSpPr>
          <p:cNvPr id="20" name="TextBox 19">
            <a:extLst>
              <a:ext uri="{FF2B5EF4-FFF2-40B4-BE49-F238E27FC236}">
                <a16:creationId xmlns:a16="http://schemas.microsoft.com/office/drawing/2014/main" id="{48660DE2-6FBD-47AE-BFF8-A77F8A592A2A}"/>
              </a:ext>
            </a:extLst>
          </p:cNvPr>
          <p:cNvSpPr txBox="1"/>
          <p:nvPr/>
        </p:nvSpPr>
        <p:spPr>
          <a:xfrm>
            <a:off x="4557599" y="437525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promesa es “Vendré otra vez”</a:t>
            </a:r>
          </a:p>
        </p:txBody>
      </p:sp>
      <p:sp>
        <p:nvSpPr>
          <p:cNvPr id="21" name="1 CuadroTexto">
            <a:extLst>
              <a:ext uri="{FF2B5EF4-FFF2-40B4-BE49-F238E27FC236}">
                <a16:creationId xmlns:a16="http://schemas.microsoft.com/office/drawing/2014/main" id="{1FDD42D0-E7FA-4CE7-B833-9528866674B8}"/>
              </a:ext>
            </a:extLst>
          </p:cNvPr>
          <p:cNvSpPr txBox="1"/>
          <p:nvPr/>
        </p:nvSpPr>
        <p:spPr>
          <a:xfrm>
            <a:off x="5436096" y="1866890"/>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a:extLst>
              <a:ext uri="{FF2B5EF4-FFF2-40B4-BE49-F238E27FC236}">
                <a16:creationId xmlns:a16="http://schemas.microsoft.com/office/drawing/2014/main" id="{31B63B49-9806-4AF1-9135-FAF3128AD3C8}"/>
              </a:ext>
            </a:extLst>
          </p:cNvPr>
          <p:cNvSpPr txBox="1"/>
          <p:nvPr/>
        </p:nvSpPr>
        <p:spPr>
          <a:xfrm>
            <a:off x="5508105" y="2348880"/>
            <a:ext cx="2943216" cy="689741"/>
          </a:xfrm>
          <a:prstGeom prst="rect">
            <a:avLst/>
          </a:prstGeom>
          <a:noFill/>
        </p:spPr>
        <p:txBody>
          <a:bodyPr wrap="square" rtlCol="0">
            <a:spAutoFit/>
          </a:bodyPr>
          <a:lstStyle/>
          <a:p>
            <a:pPr algn="ctr">
              <a:lnSpc>
                <a:spcPts val="2300"/>
              </a:lnSpc>
            </a:pPr>
            <a:r>
              <a:rPr lang="es-ES" sz="2400" dirty="0">
                <a:solidFill>
                  <a:srgbClr val="FFFF00"/>
                </a:solidFill>
              </a:rPr>
              <a:t>Y sabéis a dónde voy, </a:t>
            </a:r>
            <a:r>
              <a:rPr lang="es-ES" sz="2400" dirty="0">
                <a:solidFill>
                  <a:srgbClr val="00B0F0"/>
                </a:solidFill>
              </a:rPr>
              <a:t>y sabéis el camino. </a:t>
            </a:r>
          </a:p>
        </p:txBody>
      </p:sp>
      <p:sp>
        <p:nvSpPr>
          <p:cNvPr id="9" name="1 CuadroTexto">
            <a:extLst>
              <a:ext uri="{FF2B5EF4-FFF2-40B4-BE49-F238E27FC236}">
                <a16:creationId xmlns:a16="http://schemas.microsoft.com/office/drawing/2014/main" id="{35A8F14A-77C3-4F30-96DE-81EBA85760B2}"/>
              </a:ext>
            </a:extLst>
          </p:cNvPr>
          <p:cNvSpPr txBox="1"/>
          <p:nvPr/>
        </p:nvSpPr>
        <p:spPr>
          <a:xfrm>
            <a:off x="5490356" y="2868841"/>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1A516C46-FE7D-4A4A-8B96-B663D76D893F}"/>
              </a:ext>
            </a:extLst>
          </p:cNvPr>
          <p:cNvSpPr txBox="1"/>
          <p:nvPr/>
        </p:nvSpPr>
        <p:spPr>
          <a:xfrm>
            <a:off x="4968552" y="3377900"/>
            <a:ext cx="3923928" cy="984693"/>
          </a:xfrm>
          <a:prstGeom prst="rect">
            <a:avLst/>
          </a:prstGeom>
          <a:noFill/>
        </p:spPr>
        <p:txBody>
          <a:bodyPr wrap="square" rtlCol="0">
            <a:spAutoFit/>
          </a:bodyPr>
          <a:lstStyle/>
          <a:p>
            <a:pPr algn="ctr">
              <a:lnSpc>
                <a:spcPts val="2300"/>
              </a:lnSpc>
            </a:pPr>
            <a:r>
              <a:rPr lang="es-ES" sz="2400" dirty="0">
                <a:solidFill>
                  <a:srgbClr val="FFFF00"/>
                </a:solidFill>
              </a:rPr>
              <a:t>Jesús le dijo: </a:t>
            </a:r>
            <a:r>
              <a:rPr lang="es-ES" sz="2400" u="sng" dirty="0">
                <a:solidFill>
                  <a:srgbClr val="FFFF00"/>
                </a:solidFill>
              </a:rPr>
              <a:t>Yo soy</a:t>
            </a:r>
            <a:r>
              <a:rPr lang="es-ES" sz="2400" dirty="0">
                <a:solidFill>
                  <a:srgbClr val="FFFF00"/>
                </a:solidFill>
              </a:rPr>
              <a:t> el camino, y la verdad, y la vida; </a:t>
            </a:r>
            <a:r>
              <a:rPr lang="es-ES" sz="2400" dirty="0">
                <a:solidFill>
                  <a:srgbClr val="00B0F0"/>
                </a:solidFill>
              </a:rPr>
              <a:t>nadie viene al Padre, sino por mí. </a:t>
            </a:r>
          </a:p>
        </p:txBody>
      </p:sp>
      <p:sp>
        <p:nvSpPr>
          <p:cNvPr id="11" name="1 CuadroTexto">
            <a:extLst>
              <a:ext uri="{FF2B5EF4-FFF2-40B4-BE49-F238E27FC236}">
                <a16:creationId xmlns:a16="http://schemas.microsoft.com/office/drawing/2014/main" id="{A6AEE2D4-7813-4FFD-B1F6-43A4D9E5AB61}"/>
              </a:ext>
            </a:extLst>
          </p:cNvPr>
          <p:cNvSpPr txBox="1"/>
          <p:nvPr/>
        </p:nvSpPr>
        <p:spPr>
          <a:xfrm>
            <a:off x="809836" y="1863240"/>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6:35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7FFF205B-3208-4516-9704-839020D07BD4}"/>
              </a:ext>
            </a:extLst>
          </p:cNvPr>
          <p:cNvSpPr txBox="1"/>
          <p:nvPr/>
        </p:nvSpPr>
        <p:spPr>
          <a:xfrm>
            <a:off x="288032" y="2372299"/>
            <a:ext cx="3923928" cy="1279646"/>
          </a:xfrm>
          <a:prstGeom prst="rect">
            <a:avLst/>
          </a:prstGeom>
          <a:noFill/>
        </p:spPr>
        <p:txBody>
          <a:bodyPr wrap="square" rtlCol="0">
            <a:spAutoFit/>
          </a:bodyPr>
          <a:lstStyle/>
          <a:p>
            <a:pPr algn="ctr">
              <a:lnSpc>
                <a:spcPts val="2300"/>
              </a:lnSpc>
            </a:pPr>
            <a:r>
              <a:rPr lang="es-ES" sz="2400" dirty="0">
                <a:solidFill>
                  <a:srgbClr val="FFFF00"/>
                </a:solidFill>
              </a:rPr>
              <a:t>Jesús les dijo: </a:t>
            </a:r>
            <a:r>
              <a:rPr lang="es-ES" sz="2400" u="sng" dirty="0">
                <a:solidFill>
                  <a:srgbClr val="FFFF00"/>
                </a:solidFill>
              </a:rPr>
              <a:t>Yo soy</a:t>
            </a:r>
            <a:r>
              <a:rPr lang="es-ES" sz="2400" dirty="0">
                <a:solidFill>
                  <a:srgbClr val="FFFF00"/>
                </a:solidFill>
              </a:rPr>
              <a:t> el pan de vida; </a:t>
            </a:r>
            <a:r>
              <a:rPr lang="es-ES" sz="2400" dirty="0">
                <a:solidFill>
                  <a:srgbClr val="00B0F0"/>
                </a:solidFill>
              </a:rPr>
              <a:t>el que a mí viene, nunca tendrá hambre; y el que en mí cree, no tendrá sed jamás. </a:t>
            </a:r>
          </a:p>
        </p:txBody>
      </p:sp>
      <p:sp>
        <p:nvSpPr>
          <p:cNvPr id="13" name="1 CuadroTexto">
            <a:extLst>
              <a:ext uri="{FF2B5EF4-FFF2-40B4-BE49-F238E27FC236}">
                <a16:creationId xmlns:a16="http://schemas.microsoft.com/office/drawing/2014/main" id="{FEB30AD5-741B-444F-8AC6-26CB49A2DB9D}"/>
              </a:ext>
            </a:extLst>
          </p:cNvPr>
          <p:cNvSpPr txBox="1"/>
          <p:nvPr/>
        </p:nvSpPr>
        <p:spPr>
          <a:xfrm>
            <a:off x="3347864" y="5372208"/>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6:51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F6B5551A-F099-4BCB-BAE5-5878DB9210E9}"/>
              </a:ext>
            </a:extLst>
          </p:cNvPr>
          <p:cNvSpPr txBox="1"/>
          <p:nvPr/>
        </p:nvSpPr>
        <p:spPr>
          <a:xfrm>
            <a:off x="485800" y="5828683"/>
            <a:ext cx="8334672" cy="984693"/>
          </a:xfrm>
          <a:prstGeom prst="rect">
            <a:avLst/>
          </a:prstGeom>
          <a:noFill/>
        </p:spPr>
        <p:txBody>
          <a:bodyPr wrap="square" rtlCol="0">
            <a:spAutoFit/>
          </a:bodyPr>
          <a:lstStyle/>
          <a:p>
            <a:pPr algn="ctr">
              <a:lnSpc>
                <a:spcPts val="2300"/>
              </a:lnSpc>
            </a:pPr>
            <a:r>
              <a:rPr lang="es-ES" sz="2400" dirty="0">
                <a:solidFill>
                  <a:srgbClr val="FFFF00"/>
                </a:solidFill>
              </a:rPr>
              <a:t>Yo soy el pan vivo que descendió del cielo; si alguno comiere de este pan, </a:t>
            </a:r>
            <a:r>
              <a:rPr lang="es-ES" sz="2400" u="sng" dirty="0">
                <a:solidFill>
                  <a:srgbClr val="FFFF00"/>
                </a:solidFill>
              </a:rPr>
              <a:t>vivirá para siempre</a:t>
            </a:r>
            <a:r>
              <a:rPr lang="es-ES" sz="2400" dirty="0">
                <a:solidFill>
                  <a:srgbClr val="FFFF00"/>
                </a:solidFill>
              </a:rPr>
              <a:t>;</a:t>
            </a:r>
            <a:r>
              <a:rPr lang="es-ES" sz="2400" dirty="0">
                <a:solidFill>
                  <a:schemeClr val="bg1"/>
                </a:solidFill>
              </a:rPr>
              <a:t> </a:t>
            </a:r>
            <a:r>
              <a:rPr lang="es-ES" sz="2400" dirty="0">
                <a:solidFill>
                  <a:srgbClr val="00B0F0"/>
                </a:solidFill>
              </a:rPr>
              <a:t>y el pan que yo daré es mi carne, la cual yo daré por la vida del mundo. </a:t>
            </a:r>
          </a:p>
        </p:txBody>
      </p:sp>
      <p:sp>
        <p:nvSpPr>
          <p:cNvPr id="15" name="1 CuadroTexto">
            <a:extLst>
              <a:ext uri="{FF2B5EF4-FFF2-40B4-BE49-F238E27FC236}">
                <a16:creationId xmlns:a16="http://schemas.microsoft.com/office/drawing/2014/main" id="{479EFA94-238F-461A-873A-E9B344AC55E8}"/>
              </a:ext>
            </a:extLst>
          </p:cNvPr>
          <p:cNvSpPr txBox="1"/>
          <p:nvPr/>
        </p:nvSpPr>
        <p:spPr>
          <a:xfrm>
            <a:off x="809836" y="3512503"/>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6:50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03B0A6E9-4314-47A6-8084-F066F862A681}"/>
              </a:ext>
            </a:extLst>
          </p:cNvPr>
          <p:cNvSpPr txBox="1"/>
          <p:nvPr/>
        </p:nvSpPr>
        <p:spPr>
          <a:xfrm>
            <a:off x="189401" y="4019730"/>
            <a:ext cx="4139953" cy="984693"/>
          </a:xfrm>
          <a:prstGeom prst="rect">
            <a:avLst/>
          </a:prstGeom>
          <a:noFill/>
        </p:spPr>
        <p:txBody>
          <a:bodyPr wrap="square" rtlCol="0">
            <a:spAutoFit/>
          </a:bodyPr>
          <a:lstStyle/>
          <a:p>
            <a:pPr algn="ctr">
              <a:lnSpc>
                <a:spcPts val="2300"/>
              </a:lnSpc>
            </a:pPr>
            <a:r>
              <a:rPr lang="es-ES" sz="2400" dirty="0">
                <a:solidFill>
                  <a:srgbClr val="FFFF00"/>
                </a:solidFill>
              </a:rPr>
              <a:t>Este es el pan que desciende del cielo, </a:t>
            </a:r>
            <a:r>
              <a:rPr lang="es-ES" sz="2400" dirty="0">
                <a:solidFill>
                  <a:srgbClr val="00B0F0"/>
                </a:solidFill>
              </a:rPr>
              <a:t>para que el que de él come, </a:t>
            </a:r>
            <a:r>
              <a:rPr lang="es-ES" sz="2400" u="sng" dirty="0">
                <a:solidFill>
                  <a:srgbClr val="00B0F0"/>
                </a:solidFill>
              </a:rPr>
              <a:t>no muera</a:t>
            </a:r>
            <a:r>
              <a:rPr lang="es-ES" sz="2400" dirty="0">
                <a:solidFill>
                  <a:srgbClr val="00B0F0"/>
                </a:solidFill>
              </a:rPr>
              <a:t>. </a:t>
            </a:r>
          </a:p>
        </p:txBody>
      </p:sp>
      <p:sp>
        <p:nvSpPr>
          <p:cNvPr id="18" name="1 CuadroTexto">
            <a:extLst>
              <a:ext uri="{FF2B5EF4-FFF2-40B4-BE49-F238E27FC236}">
                <a16:creationId xmlns:a16="http://schemas.microsoft.com/office/drawing/2014/main" id="{B7858F5B-C2D7-45F3-B609-01369E510A67}"/>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6:38, 39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88C12AAD-7318-4CD8-A6EA-132C42414CBD}"/>
              </a:ext>
            </a:extLst>
          </p:cNvPr>
          <p:cNvSpPr txBox="1"/>
          <p:nvPr/>
        </p:nvSpPr>
        <p:spPr>
          <a:xfrm>
            <a:off x="251520" y="435003"/>
            <a:ext cx="8640960" cy="1279646"/>
          </a:xfrm>
          <a:prstGeom prst="rect">
            <a:avLst/>
          </a:prstGeom>
          <a:noFill/>
        </p:spPr>
        <p:txBody>
          <a:bodyPr wrap="square" rtlCol="0">
            <a:spAutoFit/>
          </a:bodyPr>
          <a:lstStyle/>
          <a:p>
            <a:pPr algn="ctr">
              <a:lnSpc>
                <a:spcPts val="2300"/>
              </a:lnSpc>
            </a:pPr>
            <a:r>
              <a:rPr lang="es-ES" sz="2400" dirty="0">
                <a:solidFill>
                  <a:srgbClr val="FFFF00"/>
                </a:solidFill>
              </a:rPr>
              <a:t>Porque he descendido del cielo, no para hacer mi voluntad, sino la voluntad del que me envió. </a:t>
            </a:r>
            <a:r>
              <a:rPr lang="es-ES" sz="2400" dirty="0">
                <a:solidFill>
                  <a:srgbClr val="00B0F0"/>
                </a:solidFill>
              </a:rPr>
              <a:t>Y esta es la voluntad del Padre, el que me envió: </a:t>
            </a:r>
            <a:r>
              <a:rPr lang="es-ES" sz="2400" dirty="0">
                <a:solidFill>
                  <a:schemeClr val="bg1"/>
                </a:solidFill>
              </a:rPr>
              <a:t>Que de todo lo que me diere, no pierda yo nada, sino que lo resucite en el día postrero. </a:t>
            </a:r>
          </a:p>
        </p:txBody>
      </p:sp>
    </p:spTree>
    <p:extLst>
      <p:ext uri="{BB962C8B-B14F-4D97-AF65-F5344CB8AC3E}">
        <p14:creationId xmlns:p14="http://schemas.microsoft.com/office/powerpoint/2010/main" val="3937410758"/>
      </p:ext>
    </p:extLst>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
        <p:nvSpPr>
          <p:cNvPr id="20" name="TextBox 19">
            <a:extLst>
              <a:ext uri="{FF2B5EF4-FFF2-40B4-BE49-F238E27FC236}">
                <a16:creationId xmlns:a16="http://schemas.microsoft.com/office/drawing/2014/main" id="{48660DE2-6FBD-47AE-BFF8-A77F8A592A2A}"/>
              </a:ext>
            </a:extLst>
          </p:cNvPr>
          <p:cNvSpPr txBox="1"/>
          <p:nvPr/>
        </p:nvSpPr>
        <p:spPr>
          <a:xfrm>
            <a:off x="4557599" y="437525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promesa es “Vendré otra vez”</a:t>
            </a:r>
          </a:p>
        </p:txBody>
      </p:sp>
      <p:sp>
        <p:nvSpPr>
          <p:cNvPr id="21" name="1 CuadroTexto">
            <a:extLst>
              <a:ext uri="{FF2B5EF4-FFF2-40B4-BE49-F238E27FC236}">
                <a16:creationId xmlns:a16="http://schemas.microsoft.com/office/drawing/2014/main" id="{1FDD42D0-E7FA-4CE7-B833-9528866674B8}"/>
              </a:ext>
            </a:extLst>
          </p:cNvPr>
          <p:cNvSpPr txBox="1"/>
          <p:nvPr/>
        </p:nvSpPr>
        <p:spPr>
          <a:xfrm>
            <a:off x="5436096" y="1866890"/>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a:extLst>
              <a:ext uri="{FF2B5EF4-FFF2-40B4-BE49-F238E27FC236}">
                <a16:creationId xmlns:a16="http://schemas.microsoft.com/office/drawing/2014/main" id="{31B63B49-9806-4AF1-9135-FAF3128AD3C8}"/>
              </a:ext>
            </a:extLst>
          </p:cNvPr>
          <p:cNvSpPr txBox="1"/>
          <p:nvPr/>
        </p:nvSpPr>
        <p:spPr>
          <a:xfrm>
            <a:off x="5508105" y="2348880"/>
            <a:ext cx="2943216" cy="689741"/>
          </a:xfrm>
          <a:prstGeom prst="rect">
            <a:avLst/>
          </a:prstGeom>
          <a:noFill/>
        </p:spPr>
        <p:txBody>
          <a:bodyPr wrap="square" rtlCol="0">
            <a:spAutoFit/>
          </a:bodyPr>
          <a:lstStyle/>
          <a:p>
            <a:pPr algn="ctr">
              <a:lnSpc>
                <a:spcPts val="2300"/>
              </a:lnSpc>
            </a:pPr>
            <a:r>
              <a:rPr lang="es-ES" sz="2400" dirty="0">
                <a:solidFill>
                  <a:srgbClr val="FFFF00"/>
                </a:solidFill>
              </a:rPr>
              <a:t>Y sabéis a dónde voy, </a:t>
            </a:r>
            <a:r>
              <a:rPr lang="es-ES" sz="2400" dirty="0">
                <a:solidFill>
                  <a:srgbClr val="00B0F0"/>
                </a:solidFill>
              </a:rPr>
              <a:t>y sabéis el camino. </a:t>
            </a:r>
          </a:p>
        </p:txBody>
      </p:sp>
      <p:sp>
        <p:nvSpPr>
          <p:cNvPr id="9" name="1 CuadroTexto">
            <a:extLst>
              <a:ext uri="{FF2B5EF4-FFF2-40B4-BE49-F238E27FC236}">
                <a16:creationId xmlns:a16="http://schemas.microsoft.com/office/drawing/2014/main" id="{35A8F14A-77C3-4F30-96DE-81EBA85760B2}"/>
              </a:ext>
            </a:extLst>
          </p:cNvPr>
          <p:cNvSpPr txBox="1"/>
          <p:nvPr/>
        </p:nvSpPr>
        <p:spPr>
          <a:xfrm>
            <a:off x="5490356" y="2868841"/>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14:6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0" name="2 CuadroTexto">
            <a:extLst>
              <a:ext uri="{FF2B5EF4-FFF2-40B4-BE49-F238E27FC236}">
                <a16:creationId xmlns:a16="http://schemas.microsoft.com/office/drawing/2014/main" id="{1A516C46-FE7D-4A4A-8B96-B663D76D893F}"/>
              </a:ext>
            </a:extLst>
          </p:cNvPr>
          <p:cNvSpPr txBox="1"/>
          <p:nvPr/>
        </p:nvSpPr>
        <p:spPr>
          <a:xfrm>
            <a:off x="4968552" y="3377900"/>
            <a:ext cx="3923928" cy="984693"/>
          </a:xfrm>
          <a:prstGeom prst="rect">
            <a:avLst/>
          </a:prstGeom>
          <a:noFill/>
        </p:spPr>
        <p:txBody>
          <a:bodyPr wrap="square" rtlCol="0">
            <a:spAutoFit/>
          </a:bodyPr>
          <a:lstStyle/>
          <a:p>
            <a:pPr algn="ctr">
              <a:lnSpc>
                <a:spcPts val="2300"/>
              </a:lnSpc>
            </a:pPr>
            <a:r>
              <a:rPr lang="es-ES" sz="2400" dirty="0">
                <a:solidFill>
                  <a:srgbClr val="FFFF00"/>
                </a:solidFill>
              </a:rPr>
              <a:t>Jesús le dijo: </a:t>
            </a:r>
            <a:r>
              <a:rPr lang="es-ES" sz="2400" u="sng" dirty="0">
                <a:solidFill>
                  <a:srgbClr val="FFFF00"/>
                </a:solidFill>
              </a:rPr>
              <a:t>Yo soy</a:t>
            </a:r>
            <a:r>
              <a:rPr lang="es-ES" sz="2400" dirty="0">
                <a:solidFill>
                  <a:srgbClr val="FFFF00"/>
                </a:solidFill>
              </a:rPr>
              <a:t> el camino, y la verdad, y la vida; </a:t>
            </a:r>
            <a:r>
              <a:rPr lang="es-ES" sz="2400" dirty="0">
                <a:solidFill>
                  <a:srgbClr val="00B0F0"/>
                </a:solidFill>
              </a:rPr>
              <a:t>nadie viene al Padre, sino por mí. </a:t>
            </a:r>
          </a:p>
        </p:txBody>
      </p:sp>
      <p:sp>
        <p:nvSpPr>
          <p:cNvPr id="11" name="1 CuadroTexto">
            <a:extLst>
              <a:ext uri="{FF2B5EF4-FFF2-40B4-BE49-F238E27FC236}">
                <a16:creationId xmlns:a16="http://schemas.microsoft.com/office/drawing/2014/main" id="{A6AEE2D4-7813-4FFD-B1F6-43A4D9E5AB61}"/>
              </a:ext>
            </a:extLst>
          </p:cNvPr>
          <p:cNvSpPr txBox="1"/>
          <p:nvPr/>
        </p:nvSpPr>
        <p:spPr>
          <a:xfrm>
            <a:off x="809836" y="1863240"/>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6:35</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2" name="2 CuadroTexto">
            <a:extLst>
              <a:ext uri="{FF2B5EF4-FFF2-40B4-BE49-F238E27FC236}">
                <a16:creationId xmlns:a16="http://schemas.microsoft.com/office/drawing/2014/main" id="{7FFF205B-3208-4516-9704-839020D07BD4}"/>
              </a:ext>
            </a:extLst>
          </p:cNvPr>
          <p:cNvSpPr txBox="1"/>
          <p:nvPr/>
        </p:nvSpPr>
        <p:spPr>
          <a:xfrm>
            <a:off x="288032" y="2372299"/>
            <a:ext cx="3923928" cy="1279646"/>
          </a:xfrm>
          <a:prstGeom prst="rect">
            <a:avLst/>
          </a:prstGeom>
          <a:noFill/>
        </p:spPr>
        <p:txBody>
          <a:bodyPr wrap="square" rtlCol="0">
            <a:spAutoFit/>
          </a:bodyPr>
          <a:lstStyle/>
          <a:p>
            <a:pPr algn="ctr">
              <a:lnSpc>
                <a:spcPts val="2300"/>
              </a:lnSpc>
            </a:pPr>
            <a:r>
              <a:rPr lang="es-ES" sz="2400" dirty="0">
                <a:solidFill>
                  <a:srgbClr val="FFFF00"/>
                </a:solidFill>
              </a:rPr>
              <a:t>Jesús les dijo: </a:t>
            </a:r>
            <a:r>
              <a:rPr lang="es-ES" sz="2400" u="sng" dirty="0">
                <a:solidFill>
                  <a:srgbClr val="FFFF00"/>
                </a:solidFill>
              </a:rPr>
              <a:t>Yo soy</a:t>
            </a:r>
            <a:r>
              <a:rPr lang="es-ES" sz="2400" dirty="0">
                <a:solidFill>
                  <a:srgbClr val="FFFF00"/>
                </a:solidFill>
              </a:rPr>
              <a:t> el pan de vida; </a:t>
            </a:r>
            <a:r>
              <a:rPr lang="es-ES" sz="2400" dirty="0">
                <a:solidFill>
                  <a:srgbClr val="00B0F0"/>
                </a:solidFill>
              </a:rPr>
              <a:t>el que a mí viene, nunca tendrá hambre; y el que en mí cree, no tendrá sed jamás. </a:t>
            </a:r>
          </a:p>
        </p:txBody>
      </p:sp>
      <p:sp>
        <p:nvSpPr>
          <p:cNvPr id="13" name="1 CuadroTexto">
            <a:extLst>
              <a:ext uri="{FF2B5EF4-FFF2-40B4-BE49-F238E27FC236}">
                <a16:creationId xmlns:a16="http://schemas.microsoft.com/office/drawing/2014/main" id="{FEB30AD5-741B-444F-8AC6-26CB49A2DB9D}"/>
              </a:ext>
            </a:extLst>
          </p:cNvPr>
          <p:cNvSpPr txBox="1"/>
          <p:nvPr/>
        </p:nvSpPr>
        <p:spPr>
          <a:xfrm>
            <a:off x="3347864" y="5372208"/>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6:51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4" name="2 CuadroTexto">
            <a:extLst>
              <a:ext uri="{FF2B5EF4-FFF2-40B4-BE49-F238E27FC236}">
                <a16:creationId xmlns:a16="http://schemas.microsoft.com/office/drawing/2014/main" id="{F6B5551A-F099-4BCB-BAE5-5878DB9210E9}"/>
              </a:ext>
            </a:extLst>
          </p:cNvPr>
          <p:cNvSpPr txBox="1"/>
          <p:nvPr/>
        </p:nvSpPr>
        <p:spPr>
          <a:xfrm>
            <a:off x="485800" y="5828683"/>
            <a:ext cx="8334672" cy="984693"/>
          </a:xfrm>
          <a:prstGeom prst="rect">
            <a:avLst/>
          </a:prstGeom>
          <a:noFill/>
        </p:spPr>
        <p:txBody>
          <a:bodyPr wrap="square" rtlCol="0">
            <a:spAutoFit/>
          </a:bodyPr>
          <a:lstStyle/>
          <a:p>
            <a:pPr algn="ctr">
              <a:lnSpc>
                <a:spcPts val="2300"/>
              </a:lnSpc>
            </a:pPr>
            <a:r>
              <a:rPr lang="es-ES" sz="2400" dirty="0">
                <a:solidFill>
                  <a:srgbClr val="FFFF00"/>
                </a:solidFill>
              </a:rPr>
              <a:t>Yo soy el pan vivo que descendió del cielo; si alguno comiere de este pan, </a:t>
            </a:r>
            <a:r>
              <a:rPr lang="es-ES" sz="2400" u="sng" dirty="0">
                <a:solidFill>
                  <a:srgbClr val="FFFF00"/>
                </a:solidFill>
              </a:rPr>
              <a:t>vivirá para siempre</a:t>
            </a:r>
            <a:r>
              <a:rPr lang="es-ES" sz="2400" dirty="0">
                <a:solidFill>
                  <a:srgbClr val="FFFF00"/>
                </a:solidFill>
              </a:rPr>
              <a:t>;</a:t>
            </a:r>
            <a:r>
              <a:rPr lang="es-ES" sz="2400" dirty="0">
                <a:solidFill>
                  <a:schemeClr val="bg1"/>
                </a:solidFill>
              </a:rPr>
              <a:t> </a:t>
            </a:r>
            <a:r>
              <a:rPr lang="es-ES" sz="2400" dirty="0">
                <a:solidFill>
                  <a:srgbClr val="00B0F0"/>
                </a:solidFill>
              </a:rPr>
              <a:t>y el pan que yo daré es mi carne, la cual yo daré por la vida del mundo. </a:t>
            </a:r>
          </a:p>
        </p:txBody>
      </p:sp>
      <p:sp>
        <p:nvSpPr>
          <p:cNvPr id="15" name="1 CuadroTexto">
            <a:extLst>
              <a:ext uri="{FF2B5EF4-FFF2-40B4-BE49-F238E27FC236}">
                <a16:creationId xmlns:a16="http://schemas.microsoft.com/office/drawing/2014/main" id="{479EFA94-238F-461A-873A-E9B344AC55E8}"/>
              </a:ext>
            </a:extLst>
          </p:cNvPr>
          <p:cNvSpPr txBox="1"/>
          <p:nvPr/>
        </p:nvSpPr>
        <p:spPr>
          <a:xfrm>
            <a:off x="809836" y="3512503"/>
            <a:ext cx="288032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6:50</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03B0A6E9-4314-47A6-8084-F066F862A681}"/>
              </a:ext>
            </a:extLst>
          </p:cNvPr>
          <p:cNvSpPr txBox="1"/>
          <p:nvPr/>
        </p:nvSpPr>
        <p:spPr>
          <a:xfrm>
            <a:off x="189401" y="4019730"/>
            <a:ext cx="4139953" cy="984693"/>
          </a:xfrm>
          <a:prstGeom prst="rect">
            <a:avLst/>
          </a:prstGeom>
          <a:noFill/>
        </p:spPr>
        <p:txBody>
          <a:bodyPr wrap="square" rtlCol="0">
            <a:spAutoFit/>
          </a:bodyPr>
          <a:lstStyle/>
          <a:p>
            <a:pPr algn="ctr">
              <a:lnSpc>
                <a:spcPts val="2300"/>
              </a:lnSpc>
            </a:pPr>
            <a:r>
              <a:rPr lang="es-ES" sz="2400" dirty="0">
                <a:solidFill>
                  <a:srgbClr val="FFFF00"/>
                </a:solidFill>
              </a:rPr>
              <a:t>Este es el pan que desciende del cielo, </a:t>
            </a:r>
            <a:r>
              <a:rPr lang="es-ES" sz="2400" dirty="0">
                <a:solidFill>
                  <a:srgbClr val="00B0F0"/>
                </a:solidFill>
              </a:rPr>
              <a:t>para que el que de él come, </a:t>
            </a:r>
            <a:r>
              <a:rPr lang="es-ES" sz="2400" u="sng" dirty="0">
                <a:solidFill>
                  <a:srgbClr val="00B0F0"/>
                </a:solidFill>
              </a:rPr>
              <a:t>no muera</a:t>
            </a:r>
            <a:r>
              <a:rPr lang="es-ES" sz="2400" dirty="0">
                <a:solidFill>
                  <a:srgbClr val="00B0F0"/>
                </a:solidFill>
              </a:rPr>
              <a:t>. </a:t>
            </a:r>
          </a:p>
        </p:txBody>
      </p:sp>
      <p:sp>
        <p:nvSpPr>
          <p:cNvPr id="18" name="1 CuadroTexto">
            <a:extLst>
              <a:ext uri="{FF2B5EF4-FFF2-40B4-BE49-F238E27FC236}">
                <a16:creationId xmlns:a16="http://schemas.microsoft.com/office/drawing/2014/main" id="{B7858F5B-C2D7-45F3-B609-01369E510A67}"/>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Juan 6:38, 39</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88C12AAD-7318-4CD8-A6EA-132C42414CBD}"/>
              </a:ext>
            </a:extLst>
          </p:cNvPr>
          <p:cNvSpPr txBox="1"/>
          <p:nvPr/>
        </p:nvSpPr>
        <p:spPr>
          <a:xfrm>
            <a:off x="251520" y="435003"/>
            <a:ext cx="8640960" cy="1279646"/>
          </a:xfrm>
          <a:prstGeom prst="rect">
            <a:avLst/>
          </a:prstGeom>
          <a:noFill/>
        </p:spPr>
        <p:txBody>
          <a:bodyPr wrap="square" rtlCol="0">
            <a:spAutoFit/>
          </a:bodyPr>
          <a:lstStyle/>
          <a:p>
            <a:pPr algn="ctr">
              <a:lnSpc>
                <a:spcPts val="2300"/>
              </a:lnSpc>
            </a:pPr>
            <a:r>
              <a:rPr lang="es-ES" sz="2400" dirty="0">
                <a:solidFill>
                  <a:srgbClr val="FFFF00"/>
                </a:solidFill>
              </a:rPr>
              <a:t>Porque he descendido del cielo, no para hacer mi voluntad, sino la voluntad del que me envió. </a:t>
            </a:r>
            <a:r>
              <a:rPr lang="es-ES" sz="2400" dirty="0">
                <a:solidFill>
                  <a:srgbClr val="00B0F0"/>
                </a:solidFill>
              </a:rPr>
              <a:t>Y esta es la voluntad del Padre, el que me envió: </a:t>
            </a:r>
            <a:r>
              <a:rPr lang="es-ES" sz="2400" dirty="0">
                <a:solidFill>
                  <a:srgbClr val="FFFF00"/>
                </a:solidFill>
              </a:rPr>
              <a:t>Que de todo lo que me diere, no pierda yo nada, sino que </a:t>
            </a:r>
            <a:r>
              <a:rPr lang="es-ES" sz="2400" u="sng" dirty="0">
                <a:solidFill>
                  <a:srgbClr val="FFFF00"/>
                </a:solidFill>
              </a:rPr>
              <a:t>lo resucite en el día postrero</a:t>
            </a:r>
            <a:r>
              <a:rPr lang="es-ES" sz="2400" dirty="0">
                <a:solidFill>
                  <a:srgbClr val="FFFF00"/>
                </a:solidFill>
              </a:rPr>
              <a:t>. </a:t>
            </a:r>
          </a:p>
        </p:txBody>
      </p:sp>
      <p:sp>
        <p:nvSpPr>
          <p:cNvPr id="23" name="TextBox 22">
            <a:extLst>
              <a:ext uri="{FF2B5EF4-FFF2-40B4-BE49-F238E27FC236}">
                <a16:creationId xmlns:a16="http://schemas.microsoft.com/office/drawing/2014/main" id="{35416E70-6954-4DB8-B073-47EF0AA91AF8}"/>
              </a:ext>
            </a:extLst>
          </p:cNvPr>
          <p:cNvSpPr txBox="1"/>
          <p:nvPr/>
        </p:nvSpPr>
        <p:spPr>
          <a:xfrm>
            <a:off x="4557599" y="403002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seguridad es “Yo le resucitaré”</a:t>
            </a:r>
          </a:p>
        </p:txBody>
      </p:sp>
    </p:spTree>
    <p:extLst>
      <p:ext uri="{BB962C8B-B14F-4D97-AF65-F5344CB8AC3E}">
        <p14:creationId xmlns:p14="http://schemas.microsoft.com/office/powerpoint/2010/main" val="42013844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inVertical)">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
        <p:nvSpPr>
          <p:cNvPr id="20" name="TextBox 19">
            <a:extLst>
              <a:ext uri="{FF2B5EF4-FFF2-40B4-BE49-F238E27FC236}">
                <a16:creationId xmlns:a16="http://schemas.microsoft.com/office/drawing/2014/main" id="{48660DE2-6FBD-47AE-BFF8-A77F8A592A2A}"/>
              </a:ext>
            </a:extLst>
          </p:cNvPr>
          <p:cNvSpPr txBox="1"/>
          <p:nvPr/>
        </p:nvSpPr>
        <p:spPr>
          <a:xfrm>
            <a:off x="4557599" y="437525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promesa es “Vendré otra vez”</a:t>
            </a:r>
          </a:p>
        </p:txBody>
      </p:sp>
      <p:sp>
        <p:nvSpPr>
          <p:cNvPr id="18" name="1 CuadroTexto">
            <a:extLst>
              <a:ext uri="{FF2B5EF4-FFF2-40B4-BE49-F238E27FC236}">
                <a16:creationId xmlns:a16="http://schemas.microsoft.com/office/drawing/2014/main" id="{B7858F5B-C2D7-45F3-B609-01369E510A67}"/>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1Tesalonicenses 4:13, 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88C12AAD-7318-4CD8-A6EA-132C42414CBD}"/>
              </a:ext>
            </a:extLst>
          </p:cNvPr>
          <p:cNvSpPr txBox="1"/>
          <p:nvPr/>
        </p:nvSpPr>
        <p:spPr>
          <a:xfrm>
            <a:off x="107504" y="435003"/>
            <a:ext cx="8928992" cy="1279646"/>
          </a:xfrm>
          <a:prstGeom prst="rect">
            <a:avLst/>
          </a:prstGeom>
          <a:noFill/>
        </p:spPr>
        <p:txBody>
          <a:bodyPr wrap="square" rtlCol="0">
            <a:spAutoFit/>
          </a:bodyPr>
          <a:lstStyle/>
          <a:p>
            <a:pPr algn="ctr">
              <a:lnSpc>
                <a:spcPts val="2300"/>
              </a:lnSpc>
            </a:pPr>
            <a:r>
              <a:rPr lang="es-ES" sz="2400" dirty="0">
                <a:solidFill>
                  <a:schemeClr val="bg1"/>
                </a:solidFill>
              </a:rPr>
              <a:t>Tampoco queremos, hermanos, que ignoréis acerca de los que duermen, para que no os entristezcáis como los otros que no tienen esperanza. Porque si creemos que Jesús murió y resucitó, así también traerá Dios con Jesús a los que durmieron en él. </a:t>
            </a:r>
          </a:p>
        </p:txBody>
      </p:sp>
      <p:sp>
        <p:nvSpPr>
          <p:cNvPr id="23" name="TextBox 22">
            <a:extLst>
              <a:ext uri="{FF2B5EF4-FFF2-40B4-BE49-F238E27FC236}">
                <a16:creationId xmlns:a16="http://schemas.microsoft.com/office/drawing/2014/main" id="{35416E70-6954-4DB8-B073-47EF0AA91AF8}"/>
              </a:ext>
            </a:extLst>
          </p:cNvPr>
          <p:cNvSpPr txBox="1"/>
          <p:nvPr/>
        </p:nvSpPr>
        <p:spPr>
          <a:xfrm>
            <a:off x="4557599" y="403002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seguridad es “Yo le resucitaré”</a:t>
            </a:r>
          </a:p>
        </p:txBody>
      </p:sp>
    </p:spTree>
    <p:extLst>
      <p:ext uri="{BB962C8B-B14F-4D97-AF65-F5344CB8AC3E}">
        <p14:creationId xmlns:p14="http://schemas.microsoft.com/office/powerpoint/2010/main" val="9448081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
        <p:nvSpPr>
          <p:cNvPr id="20" name="TextBox 19">
            <a:extLst>
              <a:ext uri="{FF2B5EF4-FFF2-40B4-BE49-F238E27FC236}">
                <a16:creationId xmlns:a16="http://schemas.microsoft.com/office/drawing/2014/main" id="{48660DE2-6FBD-47AE-BFF8-A77F8A592A2A}"/>
              </a:ext>
            </a:extLst>
          </p:cNvPr>
          <p:cNvSpPr txBox="1"/>
          <p:nvPr/>
        </p:nvSpPr>
        <p:spPr>
          <a:xfrm>
            <a:off x="4557599" y="437525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promesa es “Vendré otra vez”</a:t>
            </a:r>
          </a:p>
        </p:txBody>
      </p:sp>
      <p:sp>
        <p:nvSpPr>
          <p:cNvPr id="18" name="1 CuadroTexto">
            <a:extLst>
              <a:ext uri="{FF2B5EF4-FFF2-40B4-BE49-F238E27FC236}">
                <a16:creationId xmlns:a16="http://schemas.microsoft.com/office/drawing/2014/main" id="{B7858F5B-C2D7-45F3-B609-01369E510A67}"/>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1Tesalonicenses 4:13, 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88C12AAD-7318-4CD8-A6EA-132C42414CBD}"/>
              </a:ext>
            </a:extLst>
          </p:cNvPr>
          <p:cNvSpPr txBox="1"/>
          <p:nvPr/>
        </p:nvSpPr>
        <p:spPr>
          <a:xfrm>
            <a:off x="107504" y="435003"/>
            <a:ext cx="8928992" cy="1279646"/>
          </a:xfrm>
          <a:prstGeom prst="rect">
            <a:avLst/>
          </a:prstGeom>
          <a:noFill/>
        </p:spPr>
        <p:txBody>
          <a:bodyPr wrap="square" rtlCol="0">
            <a:spAutoFit/>
          </a:bodyPr>
          <a:lstStyle/>
          <a:p>
            <a:pPr algn="ctr">
              <a:lnSpc>
                <a:spcPts val="2300"/>
              </a:lnSpc>
            </a:pPr>
            <a:r>
              <a:rPr lang="es-ES" sz="2400" dirty="0">
                <a:solidFill>
                  <a:srgbClr val="FFFF00"/>
                </a:solidFill>
              </a:rPr>
              <a:t>Tampoco queremos, hermanos, que ignoréis acerca de los que duermen, para que no os entristezcáis como los otros que no tienen esperanza. </a:t>
            </a:r>
            <a:r>
              <a:rPr lang="es-ES" sz="2400" dirty="0">
                <a:solidFill>
                  <a:schemeClr val="bg1"/>
                </a:solidFill>
              </a:rPr>
              <a:t>Porque si creemos que Jesús murió y resucitó, así también traerá Dios con Jesús a los que durmieron en él. </a:t>
            </a:r>
          </a:p>
        </p:txBody>
      </p:sp>
      <p:sp>
        <p:nvSpPr>
          <p:cNvPr id="23" name="TextBox 22">
            <a:extLst>
              <a:ext uri="{FF2B5EF4-FFF2-40B4-BE49-F238E27FC236}">
                <a16:creationId xmlns:a16="http://schemas.microsoft.com/office/drawing/2014/main" id="{35416E70-6954-4DB8-B073-47EF0AA91AF8}"/>
              </a:ext>
            </a:extLst>
          </p:cNvPr>
          <p:cNvSpPr txBox="1"/>
          <p:nvPr/>
        </p:nvSpPr>
        <p:spPr>
          <a:xfrm>
            <a:off x="4557599" y="403002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seguridad es “Yo le resucitaré”</a:t>
            </a:r>
          </a:p>
        </p:txBody>
      </p:sp>
    </p:spTree>
    <p:extLst>
      <p:ext uri="{BB962C8B-B14F-4D97-AF65-F5344CB8AC3E}">
        <p14:creationId xmlns:p14="http://schemas.microsoft.com/office/powerpoint/2010/main" val="2159570783"/>
      </p:ext>
    </p:extLst>
  </p:cSld>
  <p:clrMapOvr>
    <a:masterClrMapping/>
  </p:clrMapOvr>
  <p:transition>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
        <p:nvSpPr>
          <p:cNvPr id="20" name="TextBox 19">
            <a:extLst>
              <a:ext uri="{FF2B5EF4-FFF2-40B4-BE49-F238E27FC236}">
                <a16:creationId xmlns:a16="http://schemas.microsoft.com/office/drawing/2014/main" id="{48660DE2-6FBD-47AE-BFF8-A77F8A592A2A}"/>
              </a:ext>
            </a:extLst>
          </p:cNvPr>
          <p:cNvSpPr txBox="1"/>
          <p:nvPr/>
        </p:nvSpPr>
        <p:spPr>
          <a:xfrm>
            <a:off x="4557599" y="437525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promesa es “Vendré otra vez”</a:t>
            </a:r>
          </a:p>
        </p:txBody>
      </p:sp>
      <p:sp>
        <p:nvSpPr>
          <p:cNvPr id="18" name="1 CuadroTexto">
            <a:extLst>
              <a:ext uri="{FF2B5EF4-FFF2-40B4-BE49-F238E27FC236}">
                <a16:creationId xmlns:a16="http://schemas.microsoft.com/office/drawing/2014/main" id="{B7858F5B-C2D7-45F3-B609-01369E510A67}"/>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1Tesalonicenses 4:13, 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88C12AAD-7318-4CD8-A6EA-132C42414CBD}"/>
              </a:ext>
            </a:extLst>
          </p:cNvPr>
          <p:cNvSpPr txBox="1"/>
          <p:nvPr/>
        </p:nvSpPr>
        <p:spPr>
          <a:xfrm>
            <a:off x="107504" y="435003"/>
            <a:ext cx="8928992" cy="1279646"/>
          </a:xfrm>
          <a:prstGeom prst="rect">
            <a:avLst/>
          </a:prstGeom>
          <a:noFill/>
        </p:spPr>
        <p:txBody>
          <a:bodyPr wrap="square" rtlCol="0">
            <a:spAutoFit/>
          </a:bodyPr>
          <a:lstStyle/>
          <a:p>
            <a:pPr algn="ctr">
              <a:lnSpc>
                <a:spcPts val="2300"/>
              </a:lnSpc>
            </a:pPr>
            <a:r>
              <a:rPr lang="es-ES" sz="2400" dirty="0">
                <a:solidFill>
                  <a:srgbClr val="FFFF00"/>
                </a:solidFill>
              </a:rPr>
              <a:t>Tampoco queremos, hermanos, que ignoréis acerca de los que duermen, para que no os entristezcáis como los otros que no tienen esperanza. </a:t>
            </a:r>
            <a:r>
              <a:rPr lang="es-ES" sz="2400" dirty="0">
                <a:solidFill>
                  <a:srgbClr val="00B0F0"/>
                </a:solidFill>
              </a:rPr>
              <a:t>Porque si creemos que Jesús murió y resucitó, así también traerá Dios con Jesús a los que durmieron en él. </a:t>
            </a:r>
          </a:p>
        </p:txBody>
      </p:sp>
      <p:sp>
        <p:nvSpPr>
          <p:cNvPr id="23" name="TextBox 22">
            <a:extLst>
              <a:ext uri="{FF2B5EF4-FFF2-40B4-BE49-F238E27FC236}">
                <a16:creationId xmlns:a16="http://schemas.microsoft.com/office/drawing/2014/main" id="{35416E70-6954-4DB8-B073-47EF0AA91AF8}"/>
              </a:ext>
            </a:extLst>
          </p:cNvPr>
          <p:cNvSpPr txBox="1"/>
          <p:nvPr/>
        </p:nvSpPr>
        <p:spPr>
          <a:xfrm>
            <a:off x="4557599" y="403002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seguridad es “Yo le resucitaré”</a:t>
            </a:r>
          </a:p>
        </p:txBody>
      </p:sp>
      <p:sp>
        <p:nvSpPr>
          <p:cNvPr id="8" name="1 CuadroTexto">
            <a:extLst>
              <a:ext uri="{FF2B5EF4-FFF2-40B4-BE49-F238E27FC236}">
                <a16:creationId xmlns:a16="http://schemas.microsoft.com/office/drawing/2014/main" id="{FE6B6EC3-B7A9-4902-A4C5-702A8DB0A3B5}"/>
              </a:ext>
            </a:extLst>
          </p:cNvPr>
          <p:cNvSpPr txBox="1"/>
          <p:nvPr/>
        </p:nvSpPr>
        <p:spPr>
          <a:xfrm>
            <a:off x="496347" y="1579918"/>
            <a:ext cx="36004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1Tes 4:15, 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C9A7D973-577D-4A73-B29D-0E402615D02D}"/>
              </a:ext>
            </a:extLst>
          </p:cNvPr>
          <p:cNvSpPr txBox="1"/>
          <p:nvPr/>
        </p:nvSpPr>
        <p:spPr>
          <a:xfrm>
            <a:off x="0" y="2017658"/>
            <a:ext cx="4572000" cy="3049361"/>
          </a:xfrm>
          <a:prstGeom prst="rect">
            <a:avLst/>
          </a:prstGeom>
          <a:noFill/>
        </p:spPr>
        <p:txBody>
          <a:bodyPr wrap="square" rtlCol="0">
            <a:spAutoFit/>
          </a:bodyPr>
          <a:lstStyle/>
          <a:p>
            <a:pPr algn="ctr">
              <a:lnSpc>
                <a:spcPts val="2300"/>
              </a:lnSpc>
            </a:pPr>
            <a:r>
              <a:rPr lang="es-ES" sz="2400" dirty="0">
                <a:solidFill>
                  <a:schemeClr val="bg1"/>
                </a:solidFill>
              </a:rPr>
              <a:t>Por lo cual os decimos esto en palabra del Señor: que nosotros que vivimos, que habremos quedado hasta la venida del Señor, no precederemos a los que durmieron. Porque el Señor mismo con voz de mando, con voz de arcángel, y con trompeta de Dios, descenderá del cielo; y los muertos en Cristo resucitarán primero. </a:t>
            </a:r>
          </a:p>
        </p:txBody>
      </p:sp>
    </p:spTree>
    <p:extLst>
      <p:ext uri="{BB962C8B-B14F-4D97-AF65-F5344CB8AC3E}">
        <p14:creationId xmlns:p14="http://schemas.microsoft.com/office/powerpoint/2010/main" val="30689915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
        <p:nvSpPr>
          <p:cNvPr id="20" name="TextBox 19">
            <a:extLst>
              <a:ext uri="{FF2B5EF4-FFF2-40B4-BE49-F238E27FC236}">
                <a16:creationId xmlns:a16="http://schemas.microsoft.com/office/drawing/2014/main" id="{48660DE2-6FBD-47AE-BFF8-A77F8A592A2A}"/>
              </a:ext>
            </a:extLst>
          </p:cNvPr>
          <p:cNvSpPr txBox="1"/>
          <p:nvPr/>
        </p:nvSpPr>
        <p:spPr>
          <a:xfrm>
            <a:off x="4557599" y="437525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promesa es “Vendré otra vez”</a:t>
            </a:r>
          </a:p>
        </p:txBody>
      </p:sp>
      <p:sp>
        <p:nvSpPr>
          <p:cNvPr id="18" name="1 CuadroTexto">
            <a:extLst>
              <a:ext uri="{FF2B5EF4-FFF2-40B4-BE49-F238E27FC236}">
                <a16:creationId xmlns:a16="http://schemas.microsoft.com/office/drawing/2014/main" id="{B7858F5B-C2D7-45F3-B609-01369E510A67}"/>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1Tesalonicenses 4:13, 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88C12AAD-7318-4CD8-A6EA-132C42414CBD}"/>
              </a:ext>
            </a:extLst>
          </p:cNvPr>
          <p:cNvSpPr txBox="1"/>
          <p:nvPr/>
        </p:nvSpPr>
        <p:spPr>
          <a:xfrm>
            <a:off x="107504" y="435003"/>
            <a:ext cx="8928992" cy="1279646"/>
          </a:xfrm>
          <a:prstGeom prst="rect">
            <a:avLst/>
          </a:prstGeom>
          <a:noFill/>
        </p:spPr>
        <p:txBody>
          <a:bodyPr wrap="square" rtlCol="0">
            <a:spAutoFit/>
          </a:bodyPr>
          <a:lstStyle/>
          <a:p>
            <a:pPr algn="ctr">
              <a:lnSpc>
                <a:spcPts val="2300"/>
              </a:lnSpc>
            </a:pPr>
            <a:r>
              <a:rPr lang="es-ES" sz="2400" dirty="0">
                <a:solidFill>
                  <a:srgbClr val="FFFF00"/>
                </a:solidFill>
              </a:rPr>
              <a:t>Tampoco queremos, hermanos, que ignoréis acerca de los que duermen, para que no os entristezcáis como los otros que no tienen esperanza. </a:t>
            </a:r>
            <a:r>
              <a:rPr lang="es-ES" sz="2400" dirty="0">
                <a:solidFill>
                  <a:srgbClr val="00B0F0"/>
                </a:solidFill>
              </a:rPr>
              <a:t>Porque si creemos que Jesús murió y resucitó, así también traerá Dios con Jesús a los que durmieron en él. </a:t>
            </a:r>
          </a:p>
        </p:txBody>
      </p:sp>
      <p:sp>
        <p:nvSpPr>
          <p:cNvPr id="23" name="TextBox 22">
            <a:extLst>
              <a:ext uri="{FF2B5EF4-FFF2-40B4-BE49-F238E27FC236}">
                <a16:creationId xmlns:a16="http://schemas.microsoft.com/office/drawing/2014/main" id="{35416E70-6954-4DB8-B073-47EF0AA91AF8}"/>
              </a:ext>
            </a:extLst>
          </p:cNvPr>
          <p:cNvSpPr txBox="1"/>
          <p:nvPr/>
        </p:nvSpPr>
        <p:spPr>
          <a:xfrm>
            <a:off x="4557599" y="403002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seguridad es “Yo le resucitaré”</a:t>
            </a:r>
          </a:p>
        </p:txBody>
      </p:sp>
      <p:sp>
        <p:nvSpPr>
          <p:cNvPr id="8" name="1 CuadroTexto">
            <a:extLst>
              <a:ext uri="{FF2B5EF4-FFF2-40B4-BE49-F238E27FC236}">
                <a16:creationId xmlns:a16="http://schemas.microsoft.com/office/drawing/2014/main" id="{FE6B6EC3-B7A9-4902-A4C5-702A8DB0A3B5}"/>
              </a:ext>
            </a:extLst>
          </p:cNvPr>
          <p:cNvSpPr txBox="1"/>
          <p:nvPr/>
        </p:nvSpPr>
        <p:spPr>
          <a:xfrm>
            <a:off x="496347" y="1579918"/>
            <a:ext cx="36004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1Tes 4:15, 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C9A7D973-577D-4A73-B29D-0E402615D02D}"/>
              </a:ext>
            </a:extLst>
          </p:cNvPr>
          <p:cNvSpPr txBox="1"/>
          <p:nvPr/>
        </p:nvSpPr>
        <p:spPr>
          <a:xfrm>
            <a:off x="0" y="2017658"/>
            <a:ext cx="4572000" cy="3049361"/>
          </a:xfrm>
          <a:prstGeom prst="rect">
            <a:avLst/>
          </a:prstGeom>
          <a:noFill/>
        </p:spPr>
        <p:txBody>
          <a:bodyPr wrap="square" rtlCol="0">
            <a:spAutoFit/>
          </a:bodyPr>
          <a:lstStyle/>
          <a:p>
            <a:pPr algn="ctr">
              <a:lnSpc>
                <a:spcPts val="2300"/>
              </a:lnSpc>
            </a:pPr>
            <a:r>
              <a:rPr lang="es-ES" sz="2400" dirty="0">
                <a:solidFill>
                  <a:srgbClr val="FFFF00"/>
                </a:solidFill>
              </a:rPr>
              <a:t>Por lo cual os decimos esto en palabra del Señor: </a:t>
            </a:r>
            <a:r>
              <a:rPr lang="es-ES" sz="2400" dirty="0">
                <a:solidFill>
                  <a:schemeClr val="bg1"/>
                </a:solidFill>
              </a:rPr>
              <a:t>que nosotros que vivimos, que habremos quedado hasta la venida del Señor, no precederemos a los que durmieron. Porque el Señor mismo con voz de mando, con voz de arcángel, y con trompeta de Dios, descenderá del cielo; y los muertos en Cristo resucitarán primero. </a:t>
            </a:r>
          </a:p>
        </p:txBody>
      </p:sp>
    </p:spTree>
    <p:extLst>
      <p:ext uri="{BB962C8B-B14F-4D97-AF65-F5344CB8AC3E}">
        <p14:creationId xmlns:p14="http://schemas.microsoft.com/office/powerpoint/2010/main" val="109005312"/>
      </p:ext>
    </p:extLst>
  </p:cSld>
  <p:clrMapOvr>
    <a:masterClrMapping/>
  </p:clrMapOvr>
  <p:transition>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
        <p:nvSpPr>
          <p:cNvPr id="20" name="TextBox 19">
            <a:extLst>
              <a:ext uri="{FF2B5EF4-FFF2-40B4-BE49-F238E27FC236}">
                <a16:creationId xmlns:a16="http://schemas.microsoft.com/office/drawing/2014/main" id="{48660DE2-6FBD-47AE-BFF8-A77F8A592A2A}"/>
              </a:ext>
            </a:extLst>
          </p:cNvPr>
          <p:cNvSpPr txBox="1"/>
          <p:nvPr/>
        </p:nvSpPr>
        <p:spPr>
          <a:xfrm>
            <a:off x="4557599" y="437525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promesa es “Vendré otra vez”</a:t>
            </a:r>
          </a:p>
        </p:txBody>
      </p:sp>
      <p:sp>
        <p:nvSpPr>
          <p:cNvPr id="18" name="1 CuadroTexto">
            <a:extLst>
              <a:ext uri="{FF2B5EF4-FFF2-40B4-BE49-F238E27FC236}">
                <a16:creationId xmlns:a16="http://schemas.microsoft.com/office/drawing/2014/main" id="{B7858F5B-C2D7-45F3-B609-01369E510A67}"/>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1Tesalonicenses 4:13, 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88C12AAD-7318-4CD8-A6EA-132C42414CBD}"/>
              </a:ext>
            </a:extLst>
          </p:cNvPr>
          <p:cNvSpPr txBox="1"/>
          <p:nvPr/>
        </p:nvSpPr>
        <p:spPr>
          <a:xfrm>
            <a:off x="107504" y="435003"/>
            <a:ext cx="8928992" cy="1279646"/>
          </a:xfrm>
          <a:prstGeom prst="rect">
            <a:avLst/>
          </a:prstGeom>
          <a:noFill/>
        </p:spPr>
        <p:txBody>
          <a:bodyPr wrap="square" rtlCol="0">
            <a:spAutoFit/>
          </a:bodyPr>
          <a:lstStyle/>
          <a:p>
            <a:pPr algn="ctr">
              <a:lnSpc>
                <a:spcPts val="2300"/>
              </a:lnSpc>
            </a:pPr>
            <a:r>
              <a:rPr lang="es-ES" sz="2400" dirty="0">
                <a:solidFill>
                  <a:srgbClr val="FFFF00"/>
                </a:solidFill>
              </a:rPr>
              <a:t>Tampoco queremos, hermanos, que ignoréis acerca de los que duermen, para que no os entristezcáis como los otros que no tienen esperanza. </a:t>
            </a:r>
            <a:r>
              <a:rPr lang="es-ES" sz="2400" dirty="0">
                <a:solidFill>
                  <a:srgbClr val="00B0F0"/>
                </a:solidFill>
              </a:rPr>
              <a:t>Porque si creemos que Jesús murió y resucitó, así también traerá Dios con Jesús a los que durmieron en él. </a:t>
            </a:r>
          </a:p>
        </p:txBody>
      </p:sp>
      <p:sp>
        <p:nvSpPr>
          <p:cNvPr id="23" name="TextBox 22">
            <a:extLst>
              <a:ext uri="{FF2B5EF4-FFF2-40B4-BE49-F238E27FC236}">
                <a16:creationId xmlns:a16="http://schemas.microsoft.com/office/drawing/2014/main" id="{35416E70-6954-4DB8-B073-47EF0AA91AF8}"/>
              </a:ext>
            </a:extLst>
          </p:cNvPr>
          <p:cNvSpPr txBox="1"/>
          <p:nvPr/>
        </p:nvSpPr>
        <p:spPr>
          <a:xfrm>
            <a:off x="4557599" y="403002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seguridad es “Yo le resucitaré”</a:t>
            </a:r>
          </a:p>
        </p:txBody>
      </p:sp>
      <p:sp>
        <p:nvSpPr>
          <p:cNvPr id="8" name="1 CuadroTexto">
            <a:extLst>
              <a:ext uri="{FF2B5EF4-FFF2-40B4-BE49-F238E27FC236}">
                <a16:creationId xmlns:a16="http://schemas.microsoft.com/office/drawing/2014/main" id="{FE6B6EC3-B7A9-4902-A4C5-702A8DB0A3B5}"/>
              </a:ext>
            </a:extLst>
          </p:cNvPr>
          <p:cNvSpPr txBox="1"/>
          <p:nvPr/>
        </p:nvSpPr>
        <p:spPr>
          <a:xfrm>
            <a:off x="496347" y="1579918"/>
            <a:ext cx="36004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1Tes 4:15, 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C9A7D973-577D-4A73-B29D-0E402615D02D}"/>
              </a:ext>
            </a:extLst>
          </p:cNvPr>
          <p:cNvSpPr txBox="1"/>
          <p:nvPr/>
        </p:nvSpPr>
        <p:spPr>
          <a:xfrm>
            <a:off x="0" y="2017658"/>
            <a:ext cx="4572000" cy="3049361"/>
          </a:xfrm>
          <a:prstGeom prst="rect">
            <a:avLst/>
          </a:prstGeom>
          <a:noFill/>
        </p:spPr>
        <p:txBody>
          <a:bodyPr wrap="square" rtlCol="0">
            <a:spAutoFit/>
          </a:bodyPr>
          <a:lstStyle/>
          <a:p>
            <a:pPr algn="ctr">
              <a:lnSpc>
                <a:spcPts val="2300"/>
              </a:lnSpc>
            </a:pPr>
            <a:r>
              <a:rPr lang="es-ES" sz="2400" dirty="0">
                <a:solidFill>
                  <a:srgbClr val="FFFF00"/>
                </a:solidFill>
              </a:rPr>
              <a:t>Por lo cual os decimos esto en palabra del Señor: </a:t>
            </a:r>
            <a:r>
              <a:rPr lang="es-ES" sz="2400" dirty="0">
                <a:solidFill>
                  <a:srgbClr val="00B0F0"/>
                </a:solidFill>
              </a:rPr>
              <a:t>que nosotros que vivimos, que habremos quedado hasta la venida del Señor, </a:t>
            </a:r>
            <a:r>
              <a:rPr lang="es-ES" sz="2400" dirty="0">
                <a:solidFill>
                  <a:schemeClr val="bg1"/>
                </a:solidFill>
              </a:rPr>
              <a:t>no precederemos a los que durmieron. Porque el Señor mismo con voz de mando, con voz de arcángel, y con trompeta de Dios, descenderá del cielo; y los muertos en Cristo resucitarán primero. </a:t>
            </a:r>
          </a:p>
        </p:txBody>
      </p:sp>
    </p:spTree>
    <p:extLst>
      <p:ext uri="{BB962C8B-B14F-4D97-AF65-F5344CB8AC3E}">
        <p14:creationId xmlns:p14="http://schemas.microsoft.com/office/powerpoint/2010/main" val="736227963"/>
      </p:ext>
    </p:extLst>
  </p:cSld>
  <p:clrMapOvr>
    <a:masterClrMapping/>
  </p:clrMapOvr>
  <p:transition>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
        <p:nvSpPr>
          <p:cNvPr id="20" name="TextBox 19">
            <a:extLst>
              <a:ext uri="{FF2B5EF4-FFF2-40B4-BE49-F238E27FC236}">
                <a16:creationId xmlns:a16="http://schemas.microsoft.com/office/drawing/2014/main" id="{48660DE2-6FBD-47AE-BFF8-A77F8A592A2A}"/>
              </a:ext>
            </a:extLst>
          </p:cNvPr>
          <p:cNvSpPr txBox="1"/>
          <p:nvPr/>
        </p:nvSpPr>
        <p:spPr>
          <a:xfrm>
            <a:off x="4557599" y="437525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promesa es “Vendré otra vez”</a:t>
            </a:r>
          </a:p>
        </p:txBody>
      </p:sp>
      <p:sp>
        <p:nvSpPr>
          <p:cNvPr id="18" name="1 CuadroTexto">
            <a:extLst>
              <a:ext uri="{FF2B5EF4-FFF2-40B4-BE49-F238E27FC236}">
                <a16:creationId xmlns:a16="http://schemas.microsoft.com/office/drawing/2014/main" id="{B7858F5B-C2D7-45F3-B609-01369E510A67}"/>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1Tesalonicenses 4:13, 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88C12AAD-7318-4CD8-A6EA-132C42414CBD}"/>
              </a:ext>
            </a:extLst>
          </p:cNvPr>
          <p:cNvSpPr txBox="1"/>
          <p:nvPr/>
        </p:nvSpPr>
        <p:spPr>
          <a:xfrm>
            <a:off x="107504" y="435003"/>
            <a:ext cx="8928992" cy="1279646"/>
          </a:xfrm>
          <a:prstGeom prst="rect">
            <a:avLst/>
          </a:prstGeom>
          <a:noFill/>
        </p:spPr>
        <p:txBody>
          <a:bodyPr wrap="square" rtlCol="0">
            <a:spAutoFit/>
          </a:bodyPr>
          <a:lstStyle/>
          <a:p>
            <a:pPr algn="ctr">
              <a:lnSpc>
                <a:spcPts val="2300"/>
              </a:lnSpc>
            </a:pPr>
            <a:r>
              <a:rPr lang="es-ES" sz="2400" dirty="0">
                <a:solidFill>
                  <a:srgbClr val="FFFF00"/>
                </a:solidFill>
              </a:rPr>
              <a:t>Tampoco queremos, hermanos, que ignoréis acerca de los que duermen, para que no os entristezcáis como los otros que no tienen esperanza. </a:t>
            </a:r>
            <a:r>
              <a:rPr lang="es-ES" sz="2400" dirty="0">
                <a:solidFill>
                  <a:srgbClr val="00B0F0"/>
                </a:solidFill>
              </a:rPr>
              <a:t>Porque si creemos que Jesús murió y resucitó, así también traerá Dios con Jesús a los que durmieron en él. </a:t>
            </a:r>
          </a:p>
        </p:txBody>
      </p:sp>
      <p:sp>
        <p:nvSpPr>
          <p:cNvPr id="23" name="TextBox 22">
            <a:extLst>
              <a:ext uri="{FF2B5EF4-FFF2-40B4-BE49-F238E27FC236}">
                <a16:creationId xmlns:a16="http://schemas.microsoft.com/office/drawing/2014/main" id="{35416E70-6954-4DB8-B073-47EF0AA91AF8}"/>
              </a:ext>
            </a:extLst>
          </p:cNvPr>
          <p:cNvSpPr txBox="1"/>
          <p:nvPr/>
        </p:nvSpPr>
        <p:spPr>
          <a:xfrm>
            <a:off x="4557599" y="403002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seguridad es “Yo le resucitaré”</a:t>
            </a:r>
          </a:p>
        </p:txBody>
      </p:sp>
      <p:sp>
        <p:nvSpPr>
          <p:cNvPr id="8" name="1 CuadroTexto">
            <a:extLst>
              <a:ext uri="{FF2B5EF4-FFF2-40B4-BE49-F238E27FC236}">
                <a16:creationId xmlns:a16="http://schemas.microsoft.com/office/drawing/2014/main" id="{FE6B6EC3-B7A9-4902-A4C5-702A8DB0A3B5}"/>
              </a:ext>
            </a:extLst>
          </p:cNvPr>
          <p:cNvSpPr txBox="1"/>
          <p:nvPr/>
        </p:nvSpPr>
        <p:spPr>
          <a:xfrm>
            <a:off x="496347" y="1579918"/>
            <a:ext cx="36004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1Tes 4:15, 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C9A7D973-577D-4A73-B29D-0E402615D02D}"/>
              </a:ext>
            </a:extLst>
          </p:cNvPr>
          <p:cNvSpPr txBox="1"/>
          <p:nvPr/>
        </p:nvSpPr>
        <p:spPr>
          <a:xfrm>
            <a:off x="0" y="2017658"/>
            <a:ext cx="4572000" cy="3049361"/>
          </a:xfrm>
          <a:prstGeom prst="rect">
            <a:avLst/>
          </a:prstGeom>
          <a:noFill/>
        </p:spPr>
        <p:txBody>
          <a:bodyPr wrap="square" rtlCol="0">
            <a:spAutoFit/>
          </a:bodyPr>
          <a:lstStyle/>
          <a:p>
            <a:pPr algn="ctr">
              <a:lnSpc>
                <a:spcPts val="2300"/>
              </a:lnSpc>
            </a:pPr>
            <a:r>
              <a:rPr lang="es-ES" sz="2400" dirty="0">
                <a:solidFill>
                  <a:srgbClr val="FFFF00"/>
                </a:solidFill>
              </a:rPr>
              <a:t>Por lo cual os decimos esto en palabra del Señor: </a:t>
            </a:r>
            <a:r>
              <a:rPr lang="es-ES" sz="2400" dirty="0">
                <a:solidFill>
                  <a:srgbClr val="00B0F0"/>
                </a:solidFill>
              </a:rPr>
              <a:t>que nosotros que vivimos, que habremos quedado hasta la venida del Señor, </a:t>
            </a:r>
            <a:r>
              <a:rPr lang="es-ES" sz="2400" dirty="0">
                <a:solidFill>
                  <a:srgbClr val="FFFF00"/>
                </a:solidFill>
              </a:rPr>
              <a:t>no precederemos a los que durmieron.</a:t>
            </a:r>
            <a:r>
              <a:rPr lang="es-ES" sz="2400" dirty="0">
                <a:solidFill>
                  <a:schemeClr val="bg1"/>
                </a:solidFill>
              </a:rPr>
              <a:t> Porque el Señor mismo con voz de mando, con voz de arcángel, y con trompeta de Dios, descenderá del cielo; y los muertos en Cristo resucitarán primero. </a:t>
            </a:r>
          </a:p>
        </p:txBody>
      </p:sp>
    </p:spTree>
    <p:extLst>
      <p:ext uri="{BB962C8B-B14F-4D97-AF65-F5344CB8AC3E}">
        <p14:creationId xmlns:p14="http://schemas.microsoft.com/office/powerpoint/2010/main" val="3817482951"/>
      </p:ext>
    </p:extLst>
  </p:cSld>
  <p:clrMapOvr>
    <a:masterClrMapping/>
  </p:clrMapOvr>
  <p:transition>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
        <p:nvSpPr>
          <p:cNvPr id="20" name="TextBox 19">
            <a:extLst>
              <a:ext uri="{FF2B5EF4-FFF2-40B4-BE49-F238E27FC236}">
                <a16:creationId xmlns:a16="http://schemas.microsoft.com/office/drawing/2014/main" id="{48660DE2-6FBD-47AE-BFF8-A77F8A592A2A}"/>
              </a:ext>
            </a:extLst>
          </p:cNvPr>
          <p:cNvSpPr txBox="1"/>
          <p:nvPr/>
        </p:nvSpPr>
        <p:spPr>
          <a:xfrm>
            <a:off x="4557599" y="437525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promesa es “Vendré otra vez”</a:t>
            </a:r>
          </a:p>
        </p:txBody>
      </p:sp>
      <p:sp>
        <p:nvSpPr>
          <p:cNvPr id="18" name="1 CuadroTexto">
            <a:extLst>
              <a:ext uri="{FF2B5EF4-FFF2-40B4-BE49-F238E27FC236}">
                <a16:creationId xmlns:a16="http://schemas.microsoft.com/office/drawing/2014/main" id="{B7858F5B-C2D7-45F3-B609-01369E510A67}"/>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1Tesalonicenses 4:13, 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88C12AAD-7318-4CD8-A6EA-132C42414CBD}"/>
              </a:ext>
            </a:extLst>
          </p:cNvPr>
          <p:cNvSpPr txBox="1"/>
          <p:nvPr/>
        </p:nvSpPr>
        <p:spPr>
          <a:xfrm>
            <a:off x="107504" y="435003"/>
            <a:ext cx="8928992" cy="1279646"/>
          </a:xfrm>
          <a:prstGeom prst="rect">
            <a:avLst/>
          </a:prstGeom>
          <a:noFill/>
        </p:spPr>
        <p:txBody>
          <a:bodyPr wrap="square" rtlCol="0">
            <a:spAutoFit/>
          </a:bodyPr>
          <a:lstStyle/>
          <a:p>
            <a:pPr algn="ctr">
              <a:lnSpc>
                <a:spcPts val="2300"/>
              </a:lnSpc>
            </a:pPr>
            <a:r>
              <a:rPr lang="es-ES" sz="2400" dirty="0">
                <a:solidFill>
                  <a:srgbClr val="FFFF00"/>
                </a:solidFill>
              </a:rPr>
              <a:t>Tampoco queremos, hermanos, que ignoréis acerca de los que duermen, para que no os entristezcáis como los otros que no tienen esperanza. </a:t>
            </a:r>
            <a:r>
              <a:rPr lang="es-ES" sz="2400" dirty="0">
                <a:solidFill>
                  <a:srgbClr val="00B0F0"/>
                </a:solidFill>
              </a:rPr>
              <a:t>Porque si creemos que Jesús murió y resucitó, así también traerá Dios con Jesús a los que durmieron en él. </a:t>
            </a:r>
          </a:p>
        </p:txBody>
      </p:sp>
      <p:sp>
        <p:nvSpPr>
          <p:cNvPr id="23" name="TextBox 22">
            <a:extLst>
              <a:ext uri="{FF2B5EF4-FFF2-40B4-BE49-F238E27FC236}">
                <a16:creationId xmlns:a16="http://schemas.microsoft.com/office/drawing/2014/main" id="{35416E70-6954-4DB8-B073-47EF0AA91AF8}"/>
              </a:ext>
            </a:extLst>
          </p:cNvPr>
          <p:cNvSpPr txBox="1"/>
          <p:nvPr/>
        </p:nvSpPr>
        <p:spPr>
          <a:xfrm>
            <a:off x="4557599" y="403002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seguridad es “Yo le resucitaré”</a:t>
            </a:r>
          </a:p>
        </p:txBody>
      </p:sp>
      <p:sp>
        <p:nvSpPr>
          <p:cNvPr id="8" name="1 CuadroTexto">
            <a:extLst>
              <a:ext uri="{FF2B5EF4-FFF2-40B4-BE49-F238E27FC236}">
                <a16:creationId xmlns:a16="http://schemas.microsoft.com/office/drawing/2014/main" id="{FE6B6EC3-B7A9-4902-A4C5-702A8DB0A3B5}"/>
              </a:ext>
            </a:extLst>
          </p:cNvPr>
          <p:cNvSpPr txBox="1"/>
          <p:nvPr/>
        </p:nvSpPr>
        <p:spPr>
          <a:xfrm>
            <a:off x="496347" y="1579918"/>
            <a:ext cx="36004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1Tes 4:15, 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C9A7D973-577D-4A73-B29D-0E402615D02D}"/>
              </a:ext>
            </a:extLst>
          </p:cNvPr>
          <p:cNvSpPr txBox="1"/>
          <p:nvPr/>
        </p:nvSpPr>
        <p:spPr>
          <a:xfrm>
            <a:off x="0" y="2017658"/>
            <a:ext cx="4572000" cy="3049361"/>
          </a:xfrm>
          <a:prstGeom prst="rect">
            <a:avLst/>
          </a:prstGeom>
          <a:noFill/>
        </p:spPr>
        <p:txBody>
          <a:bodyPr wrap="square" rtlCol="0">
            <a:spAutoFit/>
          </a:bodyPr>
          <a:lstStyle/>
          <a:p>
            <a:pPr algn="ctr">
              <a:lnSpc>
                <a:spcPts val="2300"/>
              </a:lnSpc>
            </a:pPr>
            <a:r>
              <a:rPr lang="es-ES" sz="2400" dirty="0">
                <a:solidFill>
                  <a:srgbClr val="FFFF00"/>
                </a:solidFill>
              </a:rPr>
              <a:t>Por lo cual os decimos esto en palabra del Señor: </a:t>
            </a:r>
            <a:r>
              <a:rPr lang="es-ES" sz="2400" dirty="0">
                <a:solidFill>
                  <a:srgbClr val="00B0F0"/>
                </a:solidFill>
              </a:rPr>
              <a:t>que nosotros que vivimos, que habremos quedado hasta la venida del Señor, </a:t>
            </a:r>
            <a:r>
              <a:rPr lang="es-ES" sz="2400" dirty="0">
                <a:solidFill>
                  <a:srgbClr val="FFFF00"/>
                </a:solidFill>
              </a:rPr>
              <a:t>no precederemos a los que durmieron.</a:t>
            </a:r>
            <a:r>
              <a:rPr lang="es-ES" sz="2400" dirty="0">
                <a:solidFill>
                  <a:schemeClr val="bg1"/>
                </a:solidFill>
              </a:rPr>
              <a:t> </a:t>
            </a:r>
            <a:r>
              <a:rPr lang="es-ES" sz="2400" dirty="0">
                <a:solidFill>
                  <a:srgbClr val="00B0F0"/>
                </a:solidFill>
              </a:rPr>
              <a:t>Porque el Señor mismo con voz de mando, con voz de arcángel, y con trompeta de Dios, descenderá del cielo;</a:t>
            </a:r>
            <a:r>
              <a:rPr lang="es-ES" sz="2400" dirty="0">
                <a:solidFill>
                  <a:schemeClr val="bg1"/>
                </a:solidFill>
              </a:rPr>
              <a:t> y los muertos en Cristo resucitarán primero. </a:t>
            </a:r>
          </a:p>
        </p:txBody>
      </p:sp>
    </p:spTree>
    <p:extLst>
      <p:ext uri="{BB962C8B-B14F-4D97-AF65-F5344CB8AC3E}">
        <p14:creationId xmlns:p14="http://schemas.microsoft.com/office/powerpoint/2010/main" val="2896639365"/>
      </p:ext>
    </p:extLst>
  </p:cSld>
  <p:clrMapOvr>
    <a:masterClrMapping/>
  </p:clrMapOvr>
  <p:transition>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
        <p:nvSpPr>
          <p:cNvPr id="20" name="TextBox 19">
            <a:extLst>
              <a:ext uri="{FF2B5EF4-FFF2-40B4-BE49-F238E27FC236}">
                <a16:creationId xmlns:a16="http://schemas.microsoft.com/office/drawing/2014/main" id="{48660DE2-6FBD-47AE-BFF8-A77F8A592A2A}"/>
              </a:ext>
            </a:extLst>
          </p:cNvPr>
          <p:cNvSpPr txBox="1"/>
          <p:nvPr/>
        </p:nvSpPr>
        <p:spPr>
          <a:xfrm>
            <a:off x="4557599" y="437525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promesa es “Vendré otra vez”</a:t>
            </a:r>
          </a:p>
        </p:txBody>
      </p:sp>
      <p:sp>
        <p:nvSpPr>
          <p:cNvPr id="18" name="1 CuadroTexto">
            <a:extLst>
              <a:ext uri="{FF2B5EF4-FFF2-40B4-BE49-F238E27FC236}">
                <a16:creationId xmlns:a16="http://schemas.microsoft.com/office/drawing/2014/main" id="{B7858F5B-C2D7-45F3-B609-01369E510A67}"/>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1Tesalonicenses 4:13, 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88C12AAD-7318-4CD8-A6EA-132C42414CBD}"/>
              </a:ext>
            </a:extLst>
          </p:cNvPr>
          <p:cNvSpPr txBox="1"/>
          <p:nvPr/>
        </p:nvSpPr>
        <p:spPr>
          <a:xfrm>
            <a:off x="107504" y="435003"/>
            <a:ext cx="8928992" cy="1279646"/>
          </a:xfrm>
          <a:prstGeom prst="rect">
            <a:avLst/>
          </a:prstGeom>
          <a:noFill/>
        </p:spPr>
        <p:txBody>
          <a:bodyPr wrap="square" rtlCol="0">
            <a:spAutoFit/>
          </a:bodyPr>
          <a:lstStyle/>
          <a:p>
            <a:pPr algn="ctr">
              <a:lnSpc>
                <a:spcPts val="2300"/>
              </a:lnSpc>
            </a:pPr>
            <a:r>
              <a:rPr lang="es-ES" sz="2400" dirty="0">
                <a:solidFill>
                  <a:srgbClr val="FFFF00"/>
                </a:solidFill>
              </a:rPr>
              <a:t>Tampoco queremos, hermanos, que ignoréis acerca de los que duermen, para que no os entristezcáis como los otros que no tienen esperanza. </a:t>
            </a:r>
            <a:r>
              <a:rPr lang="es-ES" sz="2400" dirty="0">
                <a:solidFill>
                  <a:srgbClr val="00B0F0"/>
                </a:solidFill>
              </a:rPr>
              <a:t>Porque si creemos que Jesús murió y resucitó, así también traerá Dios con Jesús a los que durmieron en él. </a:t>
            </a:r>
          </a:p>
        </p:txBody>
      </p:sp>
      <p:sp>
        <p:nvSpPr>
          <p:cNvPr id="23" name="TextBox 22">
            <a:extLst>
              <a:ext uri="{FF2B5EF4-FFF2-40B4-BE49-F238E27FC236}">
                <a16:creationId xmlns:a16="http://schemas.microsoft.com/office/drawing/2014/main" id="{35416E70-6954-4DB8-B073-47EF0AA91AF8}"/>
              </a:ext>
            </a:extLst>
          </p:cNvPr>
          <p:cNvSpPr txBox="1"/>
          <p:nvPr/>
        </p:nvSpPr>
        <p:spPr>
          <a:xfrm>
            <a:off x="4557599" y="403002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seguridad es “Yo le resucitaré”</a:t>
            </a:r>
          </a:p>
        </p:txBody>
      </p:sp>
      <p:sp>
        <p:nvSpPr>
          <p:cNvPr id="8" name="1 CuadroTexto">
            <a:extLst>
              <a:ext uri="{FF2B5EF4-FFF2-40B4-BE49-F238E27FC236}">
                <a16:creationId xmlns:a16="http://schemas.microsoft.com/office/drawing/2014/main" id="{FE6B6EC3-B7A9-4902-A4C5-702A8DB0A3B5}"/>
              </a:ext>
            </a:extLst>
          </p:cNvPr>
          <p:cNvSpPr txBox="1"/>
          <p:nvPr/>
        </p:nvSpPr>
        <p:spPr>
          <a:xfrm>
            <a:off x="496347" y="1579918"/>
            <a:ext cx="36004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1Tes 4:15, 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C9A7D973-577D-4A73-B29D-0E402615D02D}"/>
              </a:ext>
            </a:extLst>
          </p:cNvPr>
          <p:cNvSpPr txBox="1"/>
          <p:nvPr/>
        </p:nvSpPr>
        <p:spPr>
          <a:xfrm>
            <a:off x="0" y="2017658"/>
            <a:ext cx="4572000" cy="3049361"/>
          </a:xfrm>
          <a:prstGeom prst="rect">
            <a:avLst/>
          </a:prstGeom>
          <a:noFill/>
        </p:spPr>
        <p:txBody>
          <a:bodyPr wrap="square" rtlCol="0">
            <a:spAutoFit/>
          </a:bodyPr>
          <a:lstStyle/>
          <a:p>
            <a:pPr algn="ctr">
              <a:lnSpc>
                <a:spcPts val="2300"/>
              </a:lnSpc>
            </a:pPr>
            <a:r>
              <a:rPr lang="es-ES" sz="2400" dirty="0">
                <a:solidFill>
                  <a:srgbClr val="FFFF00"/>
                </a:solidFill>
              </a:rPr>
              <a:t>Por lo cual os decimos esto en palabra del Señor: </a:t>
            </a:r>
            <a:r>
              <a:rPr lang="es-ES" sz="2400" dirty="0">
                <a:solidFill>
                  <a:srgbClr val="00B0F0"/>
                </a:solidFill>
              </a:rPr>
              <a:t>que nosotros que vivimos, que habremos quedado hasta la venida del Señor, </a:t>
            </a:r>
            <a:r>
              <a:rPr lang="es-ES" sz="2400" dirty="0">
                <a:solidFill>
                  <a:srgbClr val="FFFF00"/>
                </a:solidFill>
              </a:rPr>
              <a:t>no precederemos a los que durmieron.</a:t>
            </a:r>
            <a:r>
              <a:rPr lang="es-ES" sz="2400" dirty="0">
                <a:solidFill>
                  <a:schemeClr val="bg1"/>
                </a:solidFill>
              </a:rPr>
              <a:t> </a:t>
            </a:r>
            <a:r>
              <a:rPr lang="es-ES" sz="2400" dirty="0">
                <a:solidFill>
                  <a:srgbClr val="00B0F0"/>
                </a:solidFill>
              </a:rPr>
              <a:t>Porque el Señor mismo con voz de mando, con voz de arcángel, y con trompeta de Dios, descenderá del cielo;</a:t>
            </a:r>
            <a:r>
              <a:rPr lang="es-ES" sz="2400" dirty="0">
                <a:solidFill>
                  <a:schemeClr val="bg1"/>
                </a:solidFill>
              </a:rPr>
              <a:t> </a:t>
            </a:r>
            <a:r>
              <a:rPr lang="es-ES" sz="2400" dirty="0">
                <a:solidFill>
                  <a:srgbClr val="FFFF00"/>
                </a:solidFill>
              </a:rPr>
              <a:t>y los muertos en Cristo resucitarán primero. </a:t>
            </a:r>
          </a:p>
        </p:txBody>
      </p:sp>
      <p:sp>
        <p:nvSpPr>
          <p:cNvPr id="10" name="1 CuadroTexto">
            <a:extLst>
              <a:ext uri="{FF2B5EF4-FFF2-40B4-BE49-F238E27FC236}">
                <a16:creationId xmlns:a16="http://schemas.microsoft.com/office/drawing/2014/main" id="{6FD2565D-AC87-490A-A58E-87AC833DC407}"/>
              </a:ext>
            </a:extLst>
          </p:cNvPr>
          <p:cNvSpPr txBox="1"/>
          <p:nvPr/>
        </p:nvSpPr>
        <p:spPr>
          <a:xfrm>
            <a:off x="1187624" y="5012311"/>
            <a:ext cx="36004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1Tes 4:17, 18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1DEBA542-91DC-4596-A06A-213D410FFC57}"/>
              </a:ext>
            </a:extLst>
          </p:cNvPr>
          <p:cNvSpPr txBox="1"/>
          <p:nvPr/>
        </p:nvSpPr>
        <p:spPr>
          <a:xfrm>
            <a:off x="0" y="5533730"/>
            <a:ext cx="9144000" cy="1279646"/>
          </a:xfrm>
          <a:prstGeom prst="rect">
            <a:avLst/>
          </a:prstGeom>
          <a:noFill/>
        </p:spPr>
        <p:txBody>
          <a:bodyPr wrap="square" rtlCol="0">
            <a:spAutoFit/>
          </a:bodyPr>
          <a:lstStyle/>
          <a:p>
            <a:pPr algn="ctr">
              <a:lnSpc>
                <a:spcPts val="2300"/>
              </a:lnSpc>
            </a:pPr>
            <a:r>
              <a:rPr lang="es-ES" sz="2400" dirty="0">
                <a:solidFill>
                  <a:schemeClr val="bg1"/>
                </a:solidFill>
              </a:rPr>
              <a:t>Luego nosotros los que vivimos, los que hayamos quedado, seremos arrebatados juntamente con ellos en las nubes para recibir al Señor en el aire, y así estaremos siempre con el Señor. Por tanto, alentaos los unos a los otros con estas palabras. </a:t>
            </a:r>
          </a:p>
        </p:txBody>
      </p:sp>
    </p:spTree>
    <p:extLst>
      <p:ext uri="{BB962C8B-B14F-4D97-AF65-F5344CB8AC3E}">
        <p14:creationId xmlns:p14="http://schemas.microsoft.com/office/powerpoint/2010/main" val="37772967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
        <p:nvSpPr>
          <p:cNvPr id="20" name="TextBox 19">
            <a:extLst>
              <a:ext uri="{FF2B5EF4-FFF2-40B4-BE49-F238E27FC236}">
                <a16:creationId xmlns:a16="http://schemas.microsoft.com/office/drawing/2014/main" id="{48660DE2-6FBD-47AE-BFF8-A77F8A592A2A}"/>
              </a:ext>
            </a:extLst>
          </p:cNvPr>
          <p:cNvSpPr txBox="1"/>
          <p:nvPr/>
        </p:nvSpPr>
        <p:spPr>
          <a:xfrm>
            <a:off x="4557599" y="437525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promesa es “Vendré otra vez”</a:t>
            </a:r>
          </a:p>
        </p:txBody>
      </p:sp>
      <p:sp>
        <p:nvSpPr>
          <p:cNvPr id="18" name="1 CuadroTexto">
            <a:extLst>
              <a:ext uri="{FF2B5EF4-FFF2-40B4-BE49-F238E27FC236}">
                <a16:creationId xmlns:a16="http://schemas.microsoft.com/office/drawing/2014/main" id="{B7858F5B-C2D7-45F3-B609-01369E510A67}"/>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1Tesalonicenses 4:13, 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88C12AAD-7318-4CD8-A6EA-132C42414CBD}"/>
              </a:ext>
            </a:extLst>
          </p:cNvPr>
          <p:cNvSpPr txBox="1"/>
          <p:nvPr/>
        </p:nvSpPr>
        <p:spPr>
          <a:xfrm>
            <a:off x="107504" y="435003"/>
            <a:ext cx="8928992" cy="1279646"/>
          </a:xfrm>
          <a:prstGeom prst="rect">
            <a:avLst/>
          </a:prstGeom>
          <a:noFill/>
        </p:spPr>
        <p:txBody>
          <a:bodyPr wrap="square" rtlCol="0">
            <a:spAutoFit/>
          </a:bodyPr>
          <a:lstStyle/>
          <a:p>
            <a:pPr algn="ctr">
              <a:lnSpc>
                <a:spcPts val="2300"/>
              </a:lnSpc>
            </a:pPr>
            <a:r>
              <a:rPr lang="es-ES" sz="2400" dirty="0">
                <a:solidFill>
                  <a:srgbClr val="FFFF00"/>
                </a:solidFill>
              </a:rPr>
              <a:t>Tampoco queremos, hermanos, que ignoréis acerca de los que duermen, para que no os entristezcáis como los otros que no tienen esperanza. </a:t>
            </a:r>
            <a:r>
              <a:rPr lang="es-ES" sz="2400" dirty="0">
                <a:solidFill>
                  <a:srgbClr val="00B0F0"/>
                </a:solidFill>
              </a:rPr>
              <a:t>Porque si creemos que Jesús murió y resucitó, así también traerá Dios con Jesús a los que durmieron en él. </a:t>
            </a:r>
          </a:p>
        </p:txBody>
      </p:sp>
      <p:sp>
        <p:nvSpPr>
          <p:cNvPr id="23" name="TextBox 22">
            <a:extLst>
              <a:ext uri="{FF2B5EF4-FFF2-40B4-BE49-F238E27FC236}">
                <a16:creationId xmlns:a16="http://schemas.microsoft.com/office/drawing/2014/main" id="{35416E70-6954-4DB8-B073-47EF0AA91AF8}"/>
              </a:ext>
            </a:extLst>
          </p:cNvPr>
          <p:cNvSpPr txBox="1"/>
          <p:nvPr/>
        </p:nvSpPr>
        <p:spPr>
          <a:xfrm>
            <a:off x="4557599" y="403002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seguridad es “Yo le resucitaré”</a:t>
            </a:r>
          </a:p>
        </p:txBody>
      </p:sp>
      <p:sp>
        <p:nvSpPr>
          <p:cNvPr id="8" name="1 CuadroTexto">
            <a:extLst>
              <a:ext uri="{FF2B5EF4-FFF2-40B4-BE49-F238E27FC236}">
                <a16:creationId xmlns:a16="http://schemas.microsoft.com/office/drawing/2014/main" id="{FE6B6EC3-B7A9-4902-A4C5-702A8DB0A3B5}"/>
              </a:ext>
            </a:extLst>
          </p:cNvPr>
          <p:cNvSpPr txBox="1"/>
          <p:nvPr/>
        </p:nvSpPr>
        <p:spPr>
          <a:xfrm>
            <a:off x="496347" y="1579918"/>
            <a:ext cx="36004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1Tes 4:15, 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C9A7D973-577D-4A73-B29D-0E402615D02D}"/>
              </a:ext>
            </a:extLst>
          </p:cNvPr>
          <p:cNvSpPr txBox="1"/>
          <p:nvPr/>
        </p:nvSpPr>
        <p:spPr>
          <a:xfrm>
            <a:off x="0" y="2017658"/>
            <a:ext cx="4572000" cy="3049361"/>
          </a:xfrm>
          <a:prstGeom prst="rect">
            <a:avLst/>
          </a:prstGeom>
          <a:noFill/>
        </p:spPr>
        <p:txBody>
          <a:bodyPr wrap="square" rtlCol="0">
            <a:spAutoFit/>
          </a:bodyPr>
          <a:lstStyle/>
          <a:p>
            <a:pPr algn="ctr">
              <a:lnSpc>
                <a:spcPts val="2300"/>
              </a:lnSpc>
            </a:pPr>
            <a:r>
              <a:rPr lang="es-ES" sz="2400" dirty="0">
                <a:solidFill>
                  <a:srgbClr val="FFFF00"/>
                </a:solidFill>
              </a:rPr>
              <a:t>Por lo cual os decimos esto en palabra del Señor: </a:t>
            </a:r>
            <a:r>
              <a:rPr lang="es-ES" sz="2400" dirty="0">
                <a:solidFill>
                  <a:srgbClr val="00B0F0"/>
                </a:solidFill>
              </a:rPr>
              <a:t>que nosotros que vivimos, que habremos quedado hasta la venida del Señor, </a:t>
            </a:r>
            <a:r>
              <a:rPr lang="es-ES" sz="2400" dirty="0">
                <a:solidFill>
                  <a:srgbClr val="FFFF00"/>
                </a:solidFill>
              </a:rPr>
              <a:t>no precederemos a los que durmieron.</a:t>
            </a:r>
            <a:r>
              <a:rPr lang="es-ES" sz="2400" dirty="0">
                <a:solidFill>
                  <a:schemeClr val="bg1"/>
                </a:solidFill>
              </a:rPr>
              <a:t> </a:t>
            </a:r>
            <a:r>
              <a:rPr lang="es-ES" sz="2400" dirty="0">
                <a:solidFill>
                  <a:srgbClr val="00B0F0"/>
                </a:solidFill>
              </a:rPr>
              <a:t>Porque el Señor mismo con voz de mando, con voz de arcángel, y con trompeta de Dios, descenderá del cielo;</a:t>
            </a:r>
            <a:r>
              <a:rPr lang="es-ES" sz="2400" dirty="0">
                <a:solidFill>
                  <a:schemeClr val="bg1"/>
                </a:solidFill>
              </a:rPr>
              <a:t> </a:t>
            </a:r>
            <a:r>
              <a:rPr lang="es-ES" sz="2400" dirty="0">
                <a:solidFill>
                  <a:srgbClr val="FFFF00"/>
                </a:solidFill>
              </a:rPr>
              <a:t>y los muertos en Cristo resucitarán primero. </a:t>
            </a:r>
          </a:p>
        </p:txBody>
      </p:sp>
      <p:sp>
        <p:nvSpPr>
          <p:cNvPr id="10" name="1 CuadroTexto">
            <a:extLst>
              <a:ext uri="{FF2B5EF4-FFF2-40B4-BE49-F238E27FC236}">
                <a16:creationId xmlns:a16="http://schemas.microsoft.com/office/drawing/2014/main" id="{6FD2565D-AC87-490A-A58E-87AC833DC407}"/>
              </a:ext>
            </a:extLst>
          </p:cNvPr>
          <p:cNvSpPr txBox="1"/>
          <p:nvPr/>
        </p:nvSpPr>
        <p:spPr>
          <a:xfrm>
            <a:off x="1187624" y="5012311"/>
            <a:ext cx="36004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1Tes 4:17, 18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1DEBA542-91DC-4596-A06A-213D410FFC57}"/>
              </a:ext>
            </a:extLst>
          </p:cNvPr>
          <p:cNvSpPr txBox="1"/>
          <p:nvPr/>
        </p:nvSpPr>
        <p:spPr>
          <a:xfrm>
            <a:off x="0" y="5533730"/>
            <a:ext cx="9144000" cy="1279646"/>
          </a:xfrm>
          <a:prstGeom prst="rect">
            <a:avLst/>
          </a:prstGeom>
          <a:noFill/>
        </p:spPr>
        <p:txBody>
          <a:bodyPr wrap="square" rtlCol="0">
            <a:spAutoFit/>
          </a:bodyPr>
          <a:lstStyle/>
          <a:p>
            <a:pPr algn="ctr">
              <a:lnSpc>
                <a:spcPts val="2300"/>
              </a:lnSpc>
            </a:pPr>
            <a:r>
              <a:rPr lang="es-ES" sz="2400" dirty="0">
                <a:solidFill>
                  <a:srgbClr val="FFFF00"/>
                </a:solidFill>
              </a:rPr>
              <a:t>Luego nosotros los que vivimos, los que hayamos quedado, seremos arrebatados juntamente con ellos en las nubes para recibir al Señor en el aire, y así estaremos siempre con el Señor. </a:t>
            </a:r>
            <a:r>
              <a:rPr lang="es-ES" sz="2400" dirty="0">
                <a:solidFill>
                  <a:schemeClr val="bg1"/>
                </a:solidFill>
              </a:rPr>
              <a:t>Por tanto, alentaos los unos a los otros con estas palabras. </a:t>
            </a:r>
          </a:p>
        </p:txBody>
      </p:sp>
    </p:spTree>
    <p:extLst>
      <p:ext uri="{BB962C8B-B14F-4D97-AF65-F5344CB8AC3E}">
        <p14:creationId xmlns:p14="http://schemas.microsoft.com/office/powerpoint/2010/main" val="71264349"/>
      </p:ext>
    </p:extLst>
  </p:cSld>
  <p:clrMapOvr>
    <a:masterClrMapping/>
  </p:clrMapOvr>
  <p:transition>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
        <p:nvSpPr>
          <p:cNvPr id="20" name="TextBox 19">
            <a:extLst>
              <a:ext uri="{FF2B5EF4-FFF2-40B4-BE49-F238E27FC236}">
                <a16:creationId xmlns:a16="http://schemas.microsoft.com/office/drawing/2014/main" id="{48660DE2-6FBD-47AE-BFF8-A77F8A592A2A}"/>
              </a:ext>
            </a:extLst>
          </p:cNvPr>
          <p:cNvSpPr txBox="1"/>
          <p:nvPr/>
        </p:nvSpPr>
        <p:spPr>
          <a:xfrm>
            <a:off x="4557599" y="437525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promesa es “Vendré otra vez”</a:t>
            </a:r>
          </a:p>
        </p:txBody>
      </p:sp>
      <p:sp>
        <p:nvSpPr>
          <p:cNvPr id="18" name="1 CuadroTexto">
            <a:extLst>
              <a:ext uri="{FF2B5EF4-FFF2-40B4-BE49-F238E27FC236}">
                <a16:creationId xmlns:a16="http://schemas.microsoft.com/office/drawing/2014/main" id="{B7858F5B-C2D7-45F3-B609-01369E510A67}"/>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1Tesalonicenses 4:13, 14</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88C12AAD-7318-4CD8-A6EA-132C42414CBD}"/>
              </a:ext>
            </a:extLst>
          </p:cNvPr>
          <p:cNvSpPr txBox="1"/>
          <p:nvPr/>
        </p:nvSpPr>
        <p:spPr>
          <a:xfrm>
            <a:off x="107504" y="435003"/>
            <a:ext cx="8928992" cy="1279646"/>
          </a:xfrm>
          <a:prstGeom prst="rect">
            <a:avLst/>
          </a:prstGeom>
          <a:noFill/>
        </p:spPr>
        <p:txBody>
          <a:bodyPr wrap="square" rtlCol="0">
            <a:spAutoFit/>
          </a:bodyPr>
          <a:lstStyle/>
          <a:p>
            <a:pPr algn="ctr">
              <a:lnSpc>
                <a:spcPts val="2300"/>
              </a:lnSpc>
            </a:pPr>
            <a:r>
              <a:rPr lang="es-ES" sz="2400" dirty="0">
                <a:solidFill>
                  <a:srgbClr val="FFFF00"/>
                </a:solidFill>
              </a:rPr>
              <a:t>Tampoco queremos, hermanos, que ignoréis acerca de los que duermen, para que no os entristezcáis como los otros que no tienen esperanza. </a:t>
            </a:r>
            <a:r>
              <a:rPr lang="es-ES" sz="2400" dirty="0">
                <a:solidFill>
                  <a:srgbClr val="00B0F0"/>
                </a:solidFill>
              </a:rPr>
              <a:t>Porque si creemos que Jesús murió y resucitó, así también traerá Dios con Jesús a los que durmieron en él. </a:t>
            </a:r>
          </a:p>
        </p:txBody>
      </p:sp>
      <p:sp>
        <p:nvSpPr>
          <p:cNvPr id="23" name="TextBox 22">
            <a:extLst>
              <a:ext uri="{FF2B5EF4-FFF2-40B4-BE49-F238E27FC236}">
                <a16:creationId xmlns:a16="http://schemas.microsoft.com/office/drawing/2014/main" id="{35416E70-6954-4DB8-B073-47EF0AA91AF8}"/>
              </a:ext>
            </a:extLst>
          </p:cNvPr>
          <p:cNvSpPr txBox="1"/>
          <p:nvPr/>
        </p:nvSpPr>
        <p:spPr>
          <a:xfrm>
            <a:off x="4557599" y="403002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seguridad es “Yo le resucitaré”</a:t>
            </a:r>
          </a:p>
        </p:txBody>
      </p:sp>
      <p:sp>
        <p:nvSpPr>
          <p:cNvPr id="8" name="1 CuadroTexto">
            <a:extLst>
              <a:ext uri="{FF2B5EF4-FFF2-40B4-BE49-F238E27FC236}">
                <a16:creationId xmlns:a16="http://schemas.microsoft.com/office/drawing/2014/main" id="{FE6B6EC3-B7A9-4902-A4C5-702A8DB0A3B5}"/>
              </a:ext>
            </a:extLst>
          </p:cNvPr>
          <p:cNvSpPr txBox="1"/>
          <p:nvPr/>
        </p:nvSpPr>
        <p:spPr>
          <a:xfrm>
            <a:off x="496347" y="1579918"/>
            <a:ext cx="36004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1Tes 4:15, 16</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9" name="2 CuadroTexto">
            <a:extLst>
              <a:ext uri="{FF2B5EF4-FFF2-40B4-BE49-F238E27FC236}">
                <a16:creationId xmlns:a16="http://schemas.microsoft.com/office/drawing/2014/main" id="{C9A7D973-577D-4A73-B29D-0E402615D02D}"/>
              </a:ext>
            </a:extLst>
          </p:cNvPr>
          <p:cNvSpPr txBox="1"/>
          <p:nvPr/>
        </p:nvSpPr>
        <p:spPr>
          <a:xfrm>
            <a:off x="0" y="2017658"/>
            <a:ext cx="4572000" cy="3049361"/>
          </a:xfrm>
          <a:prstGeom prst="rect">
            <a:avLst/>
          </a:prstGeom>
          <a:noFill/>
        </p:spPr>
        <p:txBody>
          <a:bodyPr wrap="square" rtlCol="0">
            <a:spAutoFit/>
          </a:bodyPr>
          <a:lstStyle/>
          <a:p>
            <a:pPr algn="ctr">
              <a:lnSpc>
                <a:spcPts val="2300"/>
              </a:lnSpc>
            </a:pPr>
            <a:r>
              <a:rPr lang="es-ES" sz="2400" dirty="0">
                <a:solidFill>
                  <a:srgbClr val="FFFF00"/>
                </a:solidFill>
              </a:rPr>
              <a:t>Por lo cual os decimos esto en palabra del Señor: </a:t>
            </a:r>
            <a:r>
              <a:rPr lang="es-ES" sz="2400" dirty="0">
                <a:solidFill>
                  <a:srgbClr val="00B0F0"/>
                </a:solidFill>
              </a:rPr>
              <a:t>que nosotros que vivimos, que habremos quedado hasta la venida del Señor, </a:t>
            </a:r>
            <a:r>
              <a:rPr lang="es-ES" sz="2400" dirty="0">
                <a:solidFill>
                  <a:srgbClr val="FFFF00"/>
                </a:solidFill>
              </a:rPr>
              <a:t>no precederemos a los que durmieron.</a:t>
            </a:r>
            <a:r>
              <a:rPr lang="es-ES" sz="2400" dirty="0">
                <a:solidFill>
                  <a:schemeClr val="bg1"/>
                </a:solidFill>
              </a:rPr>
              <a:t> </a:t>
            </a:r>
            <a:r>
              <a:rPr lang="es-ES" sz="2400" dirty="0">
                <a:solidFill>
                  <a:srgbClr val="00B0F0"/>
                </a:solidFill>
              </a:rPr>
              <a:t>Porque el Señor mismo con voz de mando, con voz de arcángel, y con trompeta de Dios, descenderá del cielo;</a:t>
            </a:r>
            <a:r>
              <a:rPr lang="es-ES" sz="2400" dirty="0">
                <a:solidFill>
                  <a:schemeClr val="bg1"/>
                </a:solidFill>
              </a:rPr>
              <a:t> </a:t>
            </a:r>
            <a:r>
              <a:rPr lang="es-ES" sz="2400" dirty="0">
                <a:solidFill>
                  <a:srgbClr val="FFFF00"/>
                </a:solidFill>
              </a:rPr>
              <a:t>y los muertos en Cristo resucitarán primero. </a:t>
            </a:r>
          </a:p>
        </p:txBody>
      </p:sp>
      <p:sp>
        <p:nvSpPr>
          <p:cNvPr id="10" name="1 CuadroTexto">
            <a:extLst>
              <a:ext uri="{FF2B5EF4-FFF2-40B4-BE49-F238E27FC236}">
                <a16:creationId xmlns:a16="http://schemas.microsoft.com/office/drawing/2014/main" id="{6FD2565D-AC87-490A-A58E-87AC833DC407}"/>
              </a:ext>
            </a:extLst>
          </p:cNvPr>
          <p:cNvSpPr txBox="1"/>
          <p:nvPr/>
        </p:nvSpPr>
        <p:spPr>
          <a:xfrm>
            <a:off x="1187624" y="5012311"/>
            <a:ext cx="36004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1Tes 4:17, 18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1DEBA542-91DC-4596-A06A-213D410FFC57}"/>
              </a:ext>
            </a:extLst>
          </p:cNvPr>
          <p:cNvSpPr txBox="1"/>
          <p:nvPr/>
        </p:nvSpPr>
        <p:spPr>
          <a:xfrm>
            <a:off x="0" y="5533730"/>
            <a:ext cx="9144000" cy="1279646"/>
          </a:xfrm>
          <a:prstGeom prst="rect">
            <a:avLst/>
          </a:prstGeom>
          <a:noFill/>
        </p:spPr>
        <p:txBody>
          <a:bodyPr wrap="square" rtlCol="0">
            <a:spAutoFit/>
          </a:bodyPr>
          <a:lstStyle/>
          <a:p>
            <a:pPr algn="ctr">
              <a:lnSpc>
                <a:spcPts val="2300"/>
              </a:lnSpc>
            </a:pPr>
            <a:r>
              <a:rPr lang="es-ES" sz="2400" dirty="0">
                <a:solidFill>
                  <a:srgbClr val="FFFF00"/>
                </a:solidFill>
              </a:rPr>
              <a:t>Luego nosotros los que vivimos, los que hayamos quedado, seremos arrebatados juntamente con ellos en las nubes para recibir al Señor en el aire, y así estaremos siempre con el Señor. </a:t>
            </a:r>
            <a:r>
              <a:rPr lang="es-ES" sz="2400" dirty="0">
                <a:solidFill>
                  <a:srgbClr val="00B0F0"/>
                </a:solidFill>
              </a:rPr>
              <a:t>Por tanto, alentaos los unos a los otros con estas palabras. </a:t>
            </a:r>
          </a:p>
        </p:txBody>
      </p:sp>
      <p:sp>
        <p:nvSpPr>
          <p:cNvPr id="12" name="TextBox 11">
            <a:extLst>
              <a:ext uri="{FF2B5EF4-FFF2-40B4-BE49-F238E27FC236}">
                <a16:creationId xmlns:a16="http://schemas.microsoft.com/office/drawing/2014/main" id="{AED327C9-56E1-4EFB-88C1-F38BBB2ACE19}"/>
              </a:ext>
            </a:extLst>
          </p:cNvPr>
          <p:cNvSpPr txBox="1"/>
          <p:nvPr/>
        </p:nvSpPr>
        <p:spPr>
          <a:xfrm>
            <a:off x="4557599" y="3694039"/>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Resucitaran al sonido de la trompeta</a:t>
            </a:r>
          </a:p>
        </p:txBody>
      </p:sp>
    </p:spTree>
    <p:extLst>
      <p:ext uri="{BB962C8B-B14F-4D97-AF65-F5344CB8AC3E}">
        <p14:creationId xmlns:p14="http://schemas.microsoft.com/office/powerpoint/2010/main" val="19919870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
        <p:nvSpPr>
          <p:cNvPr id="20" name="TextBox 19">
            <a:extLst>
              <a:ext uri="{FF2B5EF4-FFF2-40B4-BE49-F238E27FC236}">
                <a16:creationId xmlns:a16="http://schemas.microsoft.com/office/drawing/2014/main" id="{48660DE2-6FBD-47AE-BFF8-A77F8A592A2A}"/>
              </a:ext>
            </a:extLst>
          </p:cNvPr>
          <p:cNvSpPr txBox="1"/>
          <p:nvPr/>
        </p:nvSpPr>
        <p:spPr>
          <a:xfrm>
            <a:off x="4557599" y="437525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promesa es “Vendré otra vez”</a:t>
            </a:r>
          </a:p>
        </p:txBody>
      </p:sp>
      <p:sp>
        <p:nvSpPr>
          <p:cNvPr id="18" name="1 CuadroTexto">
            <a:extLst>
              <a:ext uri="{FF2B5EF4-FFF2-40B4-BE49-F238E27FC236}">
                <a16:creationId xmlns:a16="http://schemas.microsoft.com/office/drawing/2014/main" id="{B7858F5B-C2D7-45F3-B609-01369E510A67}"/>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15:51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88C12AAD-7318-4CD8-A6EA-132C42414CBD}"/>
              </a:ext>
            </a:extLst>
          </p:cNvPr>
          <p:cNvSpPr txBox="1"/>
          <p:nvPr/>
        </p:nvSpPr>
        <p:spPr>
          <a:xfrm>
            <a:off x="107504" y="435003"/>
            <a:ext cx="8928992" cy="689741"/>
          </a:xfrm>
          <a:prstGeom prst="rect">
            <a:avLst/>
          </a:prstGeom>
          <a:noFill/>
        </p:spPr>
        <p:txBody>
          <a:bodyPr wrap="square" rtlCol="0">
            <a:spAutoFit/>
          </a:bodyPr>
          <a:lstStyle/>
          <a:p>
            <a:pPr algn="ctr">
              <a:lnSpc>
                <a:spcPts val="2300"/>
              </a:lnSpc>
            </a:pPr>
            <a:r>
              <a:rPr lang="es-ES" sz="2400" dirty="0">
                <a:solidFill>
                  <a:schemeClr val="bg1"/>
                </a:solidFill>
              </a:rPr>
              <a:t>He aquí, os digo un misterio: No todos dormiremos; pero todos seremos transformados, </a:t>
            </a:r>
          </a:p>
        </p:txBody>
      </p:sp>
      <p:sp>
        <p:nvSpPr>
          <p:cNvPr id="23" name="TextBox 22">
            <a:extLst>
              <a:ext uri="{FF2B5EF4-FFF2-40B4-BE49-F238E27FC236}">
                <a16:creationId xmlns:a16="http://schemas.microsoft.com/office/drawing/2014/main" id="{35416E70-6954-4DB8-B073-47EF0AA91AF8}"/>
              </a:ext>
            </a:extLst>
          </p:cNvPr>
          <p:cNvSpPr txBox="1"/>
          <p:nvPr/>
        </p:nvSpPr>
        <p:spPr>
          <a:xfrm>
            <a:off x="4557599" y="403002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seguridad es “Yo le resucitaré”</a:t>
            </a:r>
          </a:p>
        </p:txBody>
      </p:sp>
      <p:sp>
        <p:nvSpPr>
          <p:cNvPr id="10" name="1 CuadroTexto">
            <a:extLst>
              <a:ext uri="{FF2B5EF4-FFF2-40B4-BE49-F238E27FC236}">
                <a16:creationId xmlns:a16="http://schemas.microsoft.com/office/drawing/2014/main" id="{6FD2565D-AC87-490A-A58E-87AC833DC407}"/>
              </a:ext>
            </a:extLst>
          </p:cNvPr>
          <p:cNvSpPr txBox="1"/>
          <p:nvPr/>
        </p:nvSpPr>
        <p:spPr>
          <a:xfrm>
            <a:off x="1187624" y="5012311"/>
            <a:ext cx="36004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1Tes 4:17, 18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1DEBA542-91DC-4596-A06A-213D410FFC57}"/>
              </a:ext>
            </a:extLst>
          </p:cNvPr>
          <p:cNvSpPr txBox="1"/>
          <p:nvPr/>
        </p:nvSpPr>
        <p:spPr>
          <a:xfrm>
            <a:off x="0" y="5533730"/>
            <a:ext cx="9144000" cy="1279646"/>
          </a:xfrm>
          <a:prstGeom prst="rect">
            <a:avLst/>
          </a:prstGeom>
          <a:noFill/>
        </p:spPr>
        <p:txBody>
          <a:bodyPr wrap="square" rtlCol="0">
            <a:spAutoFit/>
          </a:bodyPr>
          <a:lstStyle/>
          <a:p>
            <a:pPr algn="ctr">
              <a:lnSpc>
                <a:spcPts val="2300"/>
              </a:lnSpc>
            </a:pPr>
            <a:r>
              <a:rPr lang="es-ES" sz="2400" dirty="0">
                <a:solidFill>
                  <a:srgbClr val="FFFF00"/>
                </a:solidFill>
              </a:rPr>
              <a:t>Luego nosotros los que vivimos, los que hayamos quedado, seremos arrebatados juntamente con ellos en las nubes para recibir al Señor en el aire, y así estaremos siempre con el Señor. </a:t>
            </a:r>
            <a:r>
              <a:rPr lang="es-ES" sz="2400" dirty="0">
                <a:solidFill>
                  <a:srgbClr val="00B0F0"/>
                </a:solidFill>
              </a:rPr>
              <a:t>Por tanto, alentaos los unos a los otros con estas palabras. </a:t>
            </a:r>
          </a:p>
        </p:txBody>
      </p:sp>
      <p:sp>
        <p:nvSpPr>
          <p:cNvPr id="12" name="TextBox 11">
            <a:extLst>
              <a:ext uri="{FF2B5EF4-FFF2-40B4-BE49-F238E27FC236}">
                <a16:creationId xmlns:a16="http://schemas.microsoft.com/office/drawing/2014/main" id="{AED327C9-56E1-4EFB-88C1-F38BBB2ACE19}"/>
              </a:ext>
            </a:extLst>
          </p:cNvPr>
          <p:cNvSpPr txBox="1"/>
          <p:nvPr/>
        </p:nvSpPr>
        <p:spPr>
          <a:xfrm>
            <a:off x="4557599" y="3694039"/>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Resucitaran al sonido de la trompeta</a:t>
            </a:r>
          </a:p>
        </p:txBody>
      </p:sp>
    </p:spTree>
    <p:extLst>
      <p:ext uri="{BB962C8B-B14F-4D97-AF65-F5344CB8AC3E}">
        <p14:creationId xmlns:p14="http://schemas.microsoft.com/office/powerpoint/2010/main" val="7255140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
        <p:nvSpPr>
          <p:cNvPr id="20" name="TextBox 19">
            <a:extLst>
              <a:ext uri="{FF2B5EF4-FFF2-40B4-BE49-F238E27FC236}">
                <a16:creationId xmlns:a16="http://schemas.microsoft.com/office/drawing/2014/main" id="{48660DE2-6FBD-47AE-BFF8-A77F8A592A2A}"/>
              </a:ext>
            </a:extLst>
          </p:cNvPr>
          <p:cNvSpPr txBox="1"/>
          <p:nvPr/>
        </p:nvSpPr>
        <p:spPr>
          <a:xfrm>
            <a:off x="4557599" y="437525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promesa es “Vendré otra vez”</a:t>
            </a:r>
          </a:p>
        </p:txBody>
      </p:sp>
      <p:sp>
        <p:nvSpPr>
          <p:cNvPr id="18" name="1 CuadroTexto">
            <a:extLst>
              <a:ext uri="{FF2B5EF4-FFF2-40B4-BE49-F238E27FC236}">
                <a16:creationId xmlns:a16="http://schemas.microsoft.com/office/drawing/2014/main" id="{B7858F5B-C2D7-45F3-B609-01369E510A67}"/>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15:51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88C12AAD-7318-4CD8-A6EA-132C42414CBD}"/>
              </a:ext>
            </a:extLst>
          </p:cNvPr>
          <p:cNvSpPr txBox="1"/>
          <p:nvPr/>
        </p:nvSpPr>
        <p:spPr>
          <a:xfrm>
            <a:off x="107504" y="435003"/>
            <a:ext cx="8928992" cy="689741"/>
          </a:xfrm>
          <a:prstGeom prst="rect">
            <a:avLst/>
          </a:prstGeom>
          <a:noFill/>
        </p:spPr>
        <p:txBody>
          <a:bodyPr wrap="square" rtlCol="0">
            <a:spAutoFit/>
          </a:bodyPr>
          <a:lstStyle/>
          <a:p>
            <a:pPr algn="ctr">
              <a:lnSpc>
                <a:spcPts val="2300"/>
              </a:lnSpc>
            </a:pPr>
            <a:r>
              <a:rPr lang="es-ES" sz="2400" dirty="0">
                <a:solidFill>
                  <a:srgbClr val="FFFF00"/>
                </a:solidFill>
              </a:rPr>
              <a:t>He aquí, os digo un misterio: </a:t>
            </a:r>
            <a:r>
              <a:rPr lang="es-ES" sz="2400" dirty="0">
                <a:solidFill>
                  <a:schemeClr val="bg1"/>
                </a:solidFill>
              </a:rPr>
              <a:t>No todos dormiremos; pero todos seremos transformados, </a:t>
            </a:r>
          </a:p>
        </p:txBody>
      </p:sp>
      <p:sp>
        <p:nvSpPr>
          <p:cNvPr id="23" name="TextBox 22">
            <a:extLst>
              <a:ext uri="{FF2B5EF4-FFF2-40B4-BE49-F238E27FC236}">
                <a16:creationId xmlns:a16="http://schemas.microsoft.com/office/drawing/2014/main" id="{35416E70-6954-4DB8-B073-47EF0AA91AF8}"/>
              </a:ext>
            </a:extLst>
          </p:cNvPr>
          <p:cNvSpPr txBox="1"/>
          <p:nvPr/>
        </p:nvSpPr>
        <p:spPr>
          <a:xfrm>
            <a:off x="4557599" y="403002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seguridad es “Yo le resucitaré”</a:t>
            </a:r>
          </a:p>
        </p:txBody>
      </p:sp>
      <p:sp>
        <p:nvSpPr>
          <p:cNvPr id="10" name="1 CuadroTexto">
            <a:extLst>
              <a:ext uri="{FF2B5EF4-FFF2-40B4-BE49-F238E27FC236}">
                <a16:creationId xmlns:a16="http://schemas.microsoft.com/office/drawing/2014/main" id="{6FD2565D-AC87-490A-A58E-87AC833DC407}"/>
              </a:ext>
            </a:extLst>
          </p:cNvPr>
          <p:cNvSpPr txBox="1"/>
          <p:nvPr/>
        </p:nvSpPr>
        <p:spPr>
          <a:xfrm>
            <a:off x="1187624" y="5012311"/>
            <a:ext cx="36004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1Tes 4:17, 18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1DEBA542-91DC-4596-A06A-213D410FFC57}"/>
              </a:ext>
            </a:extLst>
          </p:cNvPr>
          <p:cNvSpPr txBox="1"/>
          <p:nvPr/>
        </p:nvSpPr>
        <p:spPr>
          <a:xfrm>
            <a:off x="0" y="5533730"/>
            <a:ext cx="9144000" cy="1279646"/>
          </a:xfrm>
          <a:prstGeom prst="rect">
            <a:avLst/>
          </a:prstGeom>
          <a:noFill/>
        </p:spPr>
        <p:txBody>
          <a:bodyPr wrap="square" rtlCol="0">
            <a:spAutoFit/>
          </a:bodyPr>
          <a:lstStyle/>
          <a:p>
            <a:pPr algn="ctr">
              <a:lnSpc>
                <a:spcPts val="2300"/>
              </a:lnSpc>
            </a:pPr>
            <a:r>
              <a:rPr lang="es-ES" sz="2400" dirty="0">
                <a:solidFill>
                  <a:srgbClr val="FFFF00"/>
                </a:solidFill>
              </a:rPr>
              <a:t>Luego nosotros los que vivimos, los que hayamos quedado, seremos arrebatados juntamente con ellos en las nubes para recibir al Señor en el aire, y así estaremos siempre con el Señor. </a:t>
            </a:r>
            <a:r>
              <a:rPr lang="es-ES" sz="2400" dirty="0">
                <a:solidFill>
                  <a:srgbClr val="00B0F0"/>
                </a:solidFill>
              </a:rPr>
              <a:t>Por tanto, alentaos los unos a los otros con estas palabras. </a:t>
            </a:r>
          </a:p>
        </p:txBody>
      </p:sp>
      <p:sp>
        <p:nvSpPr>
          <p:cNvPr id="12" name="TextBox 11">
            <a:extLst>
              <a:ext uri="{FF2B5EF4-FFF2-40B4-BE49-F238E27FC236}">
                <a16:creationId xmlns:a16="http://schemas.microsoft.com/office/drawing/2014/main" id="{AED327C9-56E1-4EFB-88C1-F38BBB2ACE19}"/>
              </a:ext>
            </a:extLst>
          </p:cNvPr>
          <p:cNvSpPr txBox="1"/>
          <p:nvPr/>
        </p:nvSpPr>
        <p:spPr>
          <a:xfrm>
            <a:off x="4557599" y="3694039"/>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Resucitaran al sonido de la trompeta</a:t>
            </a:r>
          </a:p>
        </p:txBody>
      </p:sp>
    </p:spTree>
    <p:extLst>
      <p:ext uri="{BB962C8B-B14F-4D97-AF65-F5344CB8AC3E}">
        <p14:creationId xmlns:p14="http://schemas.microsoft.com/office/powerpoint/2010/main" val="249069828"/>
      </p:ext>
    </p:extLst>
  </p:cSld>
  <p:clrMapOvr>
    <a:masterClrMapping/>
  </p:clrMapOvr>
  <p:transition>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
        <p:nvSpPr>
          <p:cNvPr id="20" name="TextBox 19">
            <a:extLst>
              <a:ext uri="{FF2B5EF4-FFF2-40B4-BE49-F238E27FC236}">
                <a16:creationId xmlns:a16="http://schemas.microsoft.com/office/drawing/2014/main" id="{48660DE2-6FBD-47AE-BFF8-A77F8A592A2A}"/>
              </a:ext>
            </a:extLst>
          </p:cNvPr>
          <p:cNvSpPr txBox="1"/>
          <p:nvPr/>
        </p:nvSpPr>
        <p:spPr>
          <a:xfrm>
            <a:off x="4557599" y="437525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promesa es “Vendré otra vez”</a:t>
            </a:r>
          </a:p>
        </p:txBody>
      </p:sp>
      <p:sp>
        <p:nvSpPr>
          <p:cNvPr id="18" name="1 CuadroTexto">
            <a:extLst>
              <a:ext uri="{FF2B5EF4-FFF2-40B4-BE49-F238E27FC236}">
                <a16:creationId xmlns:a16="http://schemas.microsoft.com/office/drawing/2014/main" id="{B7858F5B-C2D7-45F3-B609-01369E510A67}"/>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15:51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88C12AAD-7318-4CD8-A6EA-132C42414CBD}"/>
              </a:ext>
            </a:extLst>
          </p:cNvPr>
          <p:cNvSpPr txBox="1"/>
          <p:nvPr/>
        </p:nvSpPr>
        <p:spPr>
          <a:xfrm>
            <a:off x="107504" y="435003"/>
            <a:ext cx="8928992" cy="689741"/>
          </a:xfrm>
          <a:prstGeom prst="rect">
            <a:avLst/>
          </a:prstGeom>
          <a:noFill/>
        </p:spPr>
        <p:txBody>
          <a:bodyPr wrap="square" rtlCol="0">
            <a:spAutoFit/>
          </a:bodyPr>
          <a:lstStyle/>
          <a:p>
            <a:pPr algn="ctr">
              <a:lnSpc>
                <a:spcPts val="2300"/>
              </a:lnSpc>
            </a:pPr>
            <a:r>
              <a:rPr lang="es-ES" sz="2400" dirty="0">
                <a:solidFill>
                  <a:srgbClr val="FFFF00"/>
                </a:solidFill>
              </a:rPr>
              <a:t>He aquí, os digo un misterio: </a:t>
            </a:r>
            <a:r>
              <a:rPr lang="es-ES" sz="2400" dirty="0">
                <a:solidFill>
                  <a:srgbClr val="00B0F0"/>
                </a:solidFill>
              </a:rPr>
              <a:t>No todos dormiremos; pero todos seremos transformados, </a:t>
            </a:r>
          </a:p>
        </p:txBody>
      </p:sp>
      <p:sp>
        <p:nvSpPr>
          <p:cNvPr id="23" name="TextBox 22">
            <a:extLst>
              <a:ext uri="{FF2B5EF4-FFF2-40B4-BE49-F238E27FC236}">
                <a16:creationId xmlns:a16="http://schemas.microsoft.com/office/drawing/2014/main" id="{35416E70-6954-4DB8-B073-47EF0AA91AF8}"/>
              </a:ext>
            </a:extLst>
          </p:cNvPr>
          <p:cNvSpPr txBox="1"/>
          <p:nvPr/>
        </p:nvSpPr>
        <p:spPr>
          <a:xfrm>
            <a:off x="4557599" y="403002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seguridad es “Yo le resucitaré”</a:t>
            </a:r>
          </a:p>
        </p:txBody>
      </p:sp>
      <p:sp>
        <p:nvSpPr>
          <p:cNvPr id="10" name="1 CuadroTexto">
            <a:extLst>
              <a:ext uri="{FF2B5EF4-FFF2-40B4-BE49-F238E27FC236}">
                <a16:creationId xmlns:a16="http://schemas.microsoft.com/office/drawing/2014/main" id="{6FD2565D-AC87-490A-A58E-87AC833DC407}"/>
              </a:ext>
            </a:extLst>
          </p:cNvPr>
          <p:cNvSpPr txBox="1"/>
          <p:nvPr/>
        </p:nvSpPr>
        <p:spPr>
          <a:xfrm>
            <a:off x="1187624" y="5012311"/>
            <a:ext cx="36004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1Tes 4:17, 18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1DEBA542-91DC-4596-A06A-213D410FFC57}"/>
              </a:ext>
            </a:extLst>
          </p:cNvPr>
          <p:cNvSpPr txBox="1"/>
          <p:nvPr/>
        </p:nvSpPr>
        <p:spPr>
          <a:xfrm>
            <a:off x="0" y="5533730"/>
            <a:ext cx="9144000" cy="1279646"/>
          </a:xfrm>
          <a:prstGeom prst="rect">
            <a:avLst/>
          </a:prstGeom>
          <a:noFill/>
        </p:spPr>
        <p:txBody>
          <a:bodyPr wrap="square" rtlCol="0">
            <a:spAutoFit/>
          </a:bodyPr>
          <a:lstStyle/>
          <a:p>
            <a:pPr algn="ctr">
              <a:lnSpc>
                <a:spcPts val="2300"/>
              </a:lnSpc>
            </a:pPr>
            <a:r>
              <a:rPr lang="es-ES" sz="2400" dirty="0">
                <a:solidFill>
                  <a:srgbClr val="FFFF00"/>
                </a:solidFill>
              </a:rPr>
              <a:t>Luego nosotros los que vivimos, los que hayamos quedado, seremos arrebatados juntamente con ellos en las nubes para recibir al Señor en el aire, y así estaremos siempre con el Señor. </a:t>
            </a:r>
            <a:r>
              <a:rPr lang="es-ES" sz="2400" dirty="0">
                <a:solidFill>
                  <a:srgbClr val="00B0F0"/>
                </a:solidFill>
              </a:rPr>
              <a:t>Por tanto, alentaos los unos a los otros con estas palabras. </a:t>
            </a:r>
          </a:p>
        </p:txBody>
      </p:sp>
      <p:sp>
        <p:nvSpPr>
          <p:cNvPr id="12" name="TextBox 11">
            <a:extLst>
              <a:ext uri="{FF2B5EF4-FFF2-40B4-BE49-F238E27FC236}">
                <a16:creationId xmlns:a16="http://schemas.microsoft.com/office/drawing/2014/main" id="{AED327C9-56E1-4EFB-88C1-F38BBB2ACE19}"/>
              </a:ext>
            </a:extLst>
          </p:cNvPr>
          <p:cNvSpPr txBox="1"/>
          <p:nvPr/>
        </p:nvSpPr>
        <p:spPr>
          <a:xfrm>
            <a:off x="4557599" y="3694039"/>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Resucitaran al sonido de la trompeta</a:t>
            </a:r>
          </a:p>
        </p:txBody>
      </p:sp>
      <p:sp>
        <p:nvSpPr>
          <p:cNvPr id="15" name="1 CuadroTexto">
            <a:extLst>
              <a:ext uri="{FF2B5EF4-FFF2-40B4-BE49-F238E27FC236}">
                <a16:creationId xmlns:a16="http://schemas.microsoft.com/office/drawing/2014/main" id="{11AA2D5F-D6AE-40CA-BA87-C200B9C3E431}"/>
              </a:ext>
            </a:extLst>
          </p:cNvPr>
          <p:cNvSpPr txBox="1"/>
          <p:nvPr/>
        </p:nvSpPr>
        <p:spPr>
          <a:xfrm>
            <a:off x="323528" y="980728"/>
            <a:ext cx="394603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15:52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7" name="2 CuadroTexto">
            <a:extLst>
              <a:ext uri="{FF2B5EF4-FFF2-40B4-BE49-F238E27FC236}">
                <a16:creationId xmlns:a16="http://schemas.microsoft.com/office/drawing/2014/main" id="{E24F5F77-DCF7-4CD2-B618-84ADC614EDE1}"/>
              </a:ext>
            </a:extLst>
          </p:cNvPr>
          <p:cNvSpPr txBox="1"/>
          <p:nvPr/>
        </p:nvSpPr>
        <p:spPr>
          <a:xfrm>
            <a:off x="35496" y="1487441"/>
            <a:ext cx="4450095" cy="1869551"/>
          </a:xfrm>
          <a:prstGeom prst="rect">
            <a:avLst/>
          </a:prstGeom>
          <a:noFill/>
        </p:spPr>
        <p:txBody>
          <a:bodyPr wrap="square" rtlCol="0">
            <a:spAutoFit/>
          </a:bodyPr>
          <a:lstStyle/>
          <a:p>
            <a:pPr algn="ctr">
              <a:lnSpc>
                <a:spcPts val="2300"/>
              </a:lnSpc>
            </a:pPr>
            <a:r>
              <a:rPr lang="es-ES" sz="2400" dirty="0">
                <a:solidFill>
                  <a:schemeClr val="bg1"/>
                </a:solidFill>
              </a:rPr>
              <a:t>En un momento, en un abrir y cerrar de ojos, a la final trompeta; porque se tocará la trompeta, y los muertos serán resucitados incorruptibles, y nosotros seremos transformados. </a:t>
            </a:r>
          </a:p>
        </p:txBody>
      </p:sp>
    </p:spTree>
    <p:extLst>
      <p:ext uri="{BB962C8B-B14F-4D97-AF65-F5344CB8AC3E}">
        <p14:creationId xmlns:p14="http://schemas.microsoft.com/office/powerpoint/2010/main" val="26547929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
        <p:nvSpPr>
          <p:cNvPr id="20" name="TextBox 19">
            <a:extLst>
              <a:ext uri="{FF2B5EF4-FFF2-40B4-BE49-F238E27FC236}">
                <a16:creationId xmlns:a16="http://schemas.microsoft.com/office/drawing/2014/main" id="{48660DE2-6FBD-47AE-BFF8-A77F8A592A2A}"/>
              </a:ext>
            </a:extLst>
          </p:cNvPr>
          <p:cNvSpPr txBox="1"/>
          <p:nvPr/>
        </p:nvSpPr>
        <p:spPr>
          <a:xfrm>
            <a:off x="4557599" y="437525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promesa es “Vendré otra vez”</a:t>
            </a:r>
          </a:p>
        </p:txBody>
      </p:sp>
      <p:sp>
        <p:nvSpPr>
          <p:cNvPr id="18" name="1 CuadroTexto">
            <a:extLst>
              <a:ext uri="{FF2B5EF4-FFF2-40B4-BE49-F238E27FC236}">
                <a16:creationId xmlns:a16="http://schemas.microsoft.com/office/drawing/2014/main" id="{B7858F5B-C2D7-45F3-B609-01369E510A67}"/>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15:51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88C12AAD-7318-4CD8-A6EA-132C42414CBD}"/>
              </a:ext>
            </a:extLst>
          </p:cNvPr>
          <p:cNvSpPr txBox="1"/>
          <p:nvPr/>
        </p:nvSpPr>
        <p:spPr>
          <a:xfrm>
            <a:off x="107504" y="435003"/>
            <a:ext cx="8928992" cy="689741"/>
          </a:xfrm>
          <a:prstGeom prst="rect">
            <a:avLst/>
          </a:prstGeom>
          <a:noFill/>
        </p:spPr>
        <p:txBody>
          <a:bodyPr wrap="square" rtlCol="0">
            <a:spAutoFit/>
          </a:bodyPr>
          <a:lstStyle/>
          <a:p>
            <a:pPr algn="ctr">
              <a:lnSpc>
                <a:spcPts val="2300"/>
              </a:lnSpc>
            </a:pPr>
            <a:r>
              <a:rPr lang="es-ES" sz="2400" dirty="0">
                <a:solidFill>
                  <a:srgbClr val="FFFF00"/>
                </a:solidFill>
              </a:rPr>
              <a:t>He aquí, os digo un misterio: </a:t>
            </a:r>
            <a:r>
              <a:rPr lang="es-ES" sz="2400" dirty="0">
                <a:solidFill>
                  <a:srgbClr val="00B0F0"/>
                </a:solidFill>
              </a:rPr>
              <a:t>No todos dormiremos; pero todos seremos transformados, </a:t>
            </a:r>
          </a:p>
        </p:txBody>
      </p:sp>
      <p:sp>
        <p:nvSpPr>
          <p:cNvPr id="23" name="TextBox 22">
            <a:extLst>
              <a:ext uri="{FF2B5EF4-FFF2-40B4-BE49-F238E27FC236}">
                <a16:creationId xmlns:a16="http://schemas.microsoft.com/office/drawing/2014/main" id="{35416E70-6954-4DB8-B073-47EF0AA91AF8}"/>
              </a:ext>
            </a:extLst>
          </p:cNvPr>
          <p:cNvSpPr txBox="1"/>
          <p:nvPr/>
        </p:nvSpPr>
        <p:spPr>
          <a:xfrm>
            <a:off x="4557599" y="403002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seguridad es “Yo le resucitaré”</a:t>
            </a:r>
          </a:p>
        </p:txBody>
      </p:sp>
      <p:sp>
        <p:nvSpPr>
          <p:cNvPr id="10" name="1 CuadroTexto">
            <a:extLst>
              <a:ext uri="{FF2B5EF4-FFF2-40B4-BE49-F238E27FC236}">
                <a16:creationId xmlns:a16="http://schemas.microsoft.com/office/drawing/2014/main" id="{6FD2565D-AC87-490A-A58E-87AC833DC407}"/>
              </a:ext>
            </a:extLst>
          </p:cNvPr>
          <p:cNvSpPr txBox="1"/>
          <p:nvPr/>
        </p:nvSpPr>
        <p:spPr>
          <a:xfrm>
            <a:off x="1187624" y="5012311"/>
            <a:ext cx="36004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1Tes 4:17, 18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1DEBA542-91DC-4596-A06A-213D410FFC57}"/>
              </a:ext>
            </a:extLst>
          </p:cNvPr>
          <p:cNvSpPr txBox="1"/>
          <p:nvPr/>
        </p:nvSpPr>
        <p:spPr>
          <a:xfrm>
            <a:off x="0" y="5533730"/>
            <a:ext cx="9144000" cy="1279646"/>
          </a:xfrm>
          <a:prstGeom prst="rect">
            <a:avLst/>
          </a:prstGeom>
          <a:noFill/>
        </p:spPr>
        <p:txBody>
          <a:bodyPr wrap="square" rtlCol="0">
            <a:spAutoFit/>
          </a:bodyPr>
          <a:lstStyle/>
          <a:p>
            <a:pPr algn="ctr">
              <a:lnSpc>
                <a:spcPts val="2300"/>
              </a:lnSpc>
            </a:pPr>
            <a:r>
              <a:rPr lang="es-ES" sz="2400" dirty="0">
                <a:solidFill>
                  <a:srgbClr val="FFFF00"/>
                </a:solidFill>
              </a:rPr>
              <a:t>Luego nosotros los que vivimos, los que hayamos quedado, seremos arrebatados juntamente con ellos en las nubes para recibir al Señor en el aire, y así estaremos siempre con el Señor. </a:t>
            </a:r>
            <a:r>
              <a:rPr lang="es-ES" sz="2400" dirty="0">
                <a:solidFill>
                  <a:srgbClr val="00B0F0"/>
                </a:solidFill>
              </a:rPr>
              <a:t>Por tanto, alentaos los unos a los otros con estas palabras. </a:t>
            </a:r>
          </a:p>
        </p:txBody>
      </p:sp>
      <p:sp>
        <p:nvSpPr>
          <p:cNvPr id="12" name="TextBox 11">
            <a:extLst>
              <a:ext uri="{FF2B5EF4-FFF2-40B4-BE49-F238E27FC236}">
                <a16:creationId xmlns:a16="http://schemas.microsoft.com/office/drawing/2014/main" id="{AED327C9-56E1-4EFB-88C1-F38BBB2ACE19}"/>
              </a:ext>
            </a:extLst>
          </p:cNvPr>
          <p:cNvSpPr txBox="1"/>
          <p:nvPr/>
        </p:nvSpPr>
        <p:spPr>
          <a:xfrm>
            <a:off x="4557599" y="3694039"/>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Resucitaran al sonido de la trompeta</a:t>
            </a:r>
          </a:p>
        </p:txBody>
      </p:sp>
      <p:sp>
        <p:nvSpPr>
          <p:cNvPr id="15" name="1 CuadroTexto">
            <a:extLst>
              <a:ext uri="{FF2B5EF4-FFF2-40B4-BE49-F238E27FC236}">
                <a16:creationId xmlns:a16="http://schemas.microsoft.com/office/drawing/2014/main" id="{F9FD21F3-E7CB-4932-8812-563F359FA92B}"/>
              </a:ext>
            </a:extLst>
          </p:cNvPr>
          <p:cNvSpPr txBox="1"/>
          <p:nvPr/>
        </p:nvSpPr>
        <p:spPr>
          <a:xfrm>
            <a:off x="712371" y="3212976"/>
            <a:ext cx="30243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900" b="1" dirty="0">
                <a:ln w="11430"/>
                <a:solidFill>
                  <a:schemeClr val="bg1"/>
                </a:solidFill>
                <a:effectLst>
                  <a:outerShdw blurRad="80000" dist="40000" dir="5040000" algn="tl">
                    <a:srgbClr val="000000">
                      <a:alpha val="30000"/>
                    </a:srgbClr>
                  </a:outerShdw>
                </a:effectLst>
                <a:latin typeface="Arial Rounded MT Bold" pitchFamily="34" charset="0"/>
              </a:rPr>
              <a:t>1Tes 4:16</a:t>
            </a:r>
          </a:p>
        </p:txBody>
      </p:sp>
      <p:sp>
        <p:nvSpPr>
          <p:cNvPr id="17" name="2 CuadroTexto">
            <a:extLst>
              <a:ext uri="{FF2B5EF4-FFF2-40B4-BE49-F238E27FC236}">
                <a16:creationId xmlns:a16="http://schemas.microsoft.com/office/drawing/2014/main" id="{08EA157F-8DB3-46A1-BC0D-5DBB5381D99C}"/>
              </a:ext>
            </a:extLst>
          </p:cNvPr>
          <p:cNvSpPr txBox="1"/>
          <p:nvPr/>
        </p:nvSpPr>
        <p:spPr>
          <a:xfrm>
            <a:off x="93103" y="3643508"/>
            <a:ext cx="4450095" cy="1513684"/>
          </a:xfrm>
          <a:prstGeom prst="rect">
            <a:avLst/>
          </a:prstGeom>
          <a:noFill/>
        </p:spPr>
        <p:txBody>
          <a:bodyPr wrap="square" rtlCol="0">
            <a:spAutoFit/>
          </a:bodyPr>
          <a:lstStyle/>
          <a:p>
            <a:pPr algn="ctr">
              <a:lnSpc>
                <a:spcPts val="2200"/>
              </a:lnSpc>
            </a:pPr>
            <a:r>
              <a:rPr lang="es-ES" sz="2400" dirty="0">
                <a:solidFill>
                  <a:schemeClr val="bg1"/>
                </a:solidFill>
              </a:rPr>
              <a:t>Porque el Señor mismo con voz de mando, con voz de arcángel, y con trompeta de Dios, descenderá del cielo; y los muertos en Cristo resucitarán primero. </a:t>
            </a:r>
          </a:p>
        </p:txBody>
      </p:sp>
      <p:sp>
        <p:nvSpPr>
          <p:cNvPr id="21" name="1 CuadroTexto">
            <a:extLst>
              <a:ext uri="{FF2B5EF4-FFF2-40B4-BE49-F238E27FC236}">
                <a16:creationId xmlns:a16="http://schemas.microsoft.com/office/drawing/2014/main" id="{F2213E49-1A51-4FD7-9DE8-DD80A5134FB3}"/>
              </a:ext>
            </a:extLst>
          </p:cNvPr>
          <p:cNvSpPr txBox="1"/>
          <p:nvPr/>
        </p:nvSpPr>
        <p:spPr>
          <a:xfrm>
            <a:off x="323528" y="980728"/>
            <a:ext cx="394603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15:52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a:extLst>
              <a:ext uri="{FF2B5EF4-FFF2-40B4-BE49-F238E27FC236}">
                <a16:creationId xmlns:a16="http://schemas.microsoft.com/office/drawing/2014/main" id="{A7C92BCD-1279-4E26-B7BC-7C7645EC2E2D}"/>
              </a:ext>
            </a:extLst>
          </p:cNvPr>
          <p:cNvSpPr txBox="1"/>
          <p:nvPr/>
        </p:nvSpPr>
        <p:spPr>
          <a:xfrm>
            <a:off x="35496" y="1487441"/>
            <a:ext cx="4450095" cy="1869551"/>
          </a:xfrm>
          <a:prstGeom prst="rect">
            <a:avLst/>
          </a:prstGeom>
          <a:noFill/>
        </p:spPr>
        <p:txBody>
          <a:bodyPr wrap="square" rtlCol="0">
            <a:spAutoFit/>
          </a:bodyPr>
          <a:lstStyle/>
          <a:p>
            <a:pPr algn="ctr">
              <a:lnSpc>
                <a:spcPts val="2300"/>
              </a:lnSpc>
            </a:pPr>
            <a:r>
              <a:rPr lang="es-ES" sz="2400" dirty="0">
                <a:solidFill>
                  <a:srgbClr val="FFFF00"/>
                </a:solidFill>
              </a:rPr>
              <a:t>En un momento, en un abrir y cerrar de ojos, a la final trompeta; porque se tocará la trompeta, </a:t>
            </a:r>
            <a:r>
              <a:rPr lang="es-ES" sz="2400" dirty="0">
                <a:solidFill>
                  <a:schemeClr val="bg1"/>
                </a:solidFill>
              </a:rPr>
              <a:t>y los muertos serán resucitados incorruptibles, y nosotros seremos transformados. </a:t>
            </a:r>
          </a:p>
        </p:txBody>
      </p:sp>
    </p:spTree>
    <p:extLst>
      <p:ext uri="{BB962C8B-B14F-4D97-AF65-F5344CB8AC3E}">
        <p14:creationId xmlns:p14="http://schemas.microsoft.com/office/powerpoint/2010/main" val="17249272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
        <p:nvSpPr>
          <p:cNvPr id="20" name="TextBox 19">
            <a:extLst>
              <a:ext uri="{FF2B5EF4-FFF2-40B4-BE49-F238E27FC236}">
                <a16:creationId xmlns:a16="http://schemas.microsoft.com/office/drawing/2014/main" id="{48660DE2-6FBD-47AE-BFF8-A77F8A592A2A}"/>
              </a:ext>
            </a:extLst>
          </p:cNvPr>
          <p:cNvSpPr txBox="1"/>
          <p:nvPr/>
        </p:nvSpPr>
        <p:spPr>
          <a:xfrm>
            <a:off x="4557599" y="437525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promesa es “Vendré otra vez”</a:t>
            </a:r>
          </a:p>
        </p:txBody>
      </p:sp>
      <p:sp>
        <p:nvSpPr>
          <p:cNvPr id="18" name="1 CuadroTexto">
            <a:extLst>
              <a:ext uri="{FF2B5EF4-FFF2-40B4-BE49-F238E27FC236}">
                <a16:creationId xmlns:a16="http://schemas.microsoft.com/office/drawing/2014/main" id="{B7858F5B-C2D7-45F3-B609-01369E510A67}"/>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15:51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88C12AAD-7318-4CD8-A6EA-132C42414CBD}"/>
              </a:ext>
            </a:extLst>
          </p:cNvPr>
          <p:cNvSpPr txBox="1"/>
          <p:nvPr/>
        </p:nvSpPr>
        <p:spPr>
          <a:xfrm>
            <a:off x="107504" y="435003"/>
            <a:ext cx="8928992" cy="689741"/>
          </a:xfrm>
          <a:prstGeom prst="rect">
            <a:avLst/>
          </a:prstGeom>
          <a:noFill/>
        </p:spPr>
        <p:txBody>
          <a:bodyPr wrap="square" rtlCol="0">
            <a:spAutoFit/>
          </a:bodyPr>
          <a:lstStyle/>
          <a:p>
            <a:pPr algn="ctr">
              <a:lnSpc>
                <a:spcPts val="2300"/>
              </a:lnSpc>
            </a:pPr>
            <a:r>
              <a:rPr lang="es-ES" sz="2400" dirty="0">
                <a:solidFill>
                  <a:srgbClr val="FFFF00"/>
                </a:solidFill>
              </a:rPr>
              <a:t>He aquí, os digo un misterio: </a:t>
            </a:r>
            <a:r>
              <a:rPr lang="es-ES" sz="2400" dirty="0">
                <a:solidFill>
                  <a:srgbClr val="00B0F0"/>
                </a:solidFill>
              </a:rPr>
              <a:t>No todos dormiremos; pero todos seremos transformados, </a:t>
            </a:r>
          </a:p>
        </p:txBody>
      </p:sp>
      <p:sp>
        <p:nvSpPr>
          <p:cNvPr id="23" name="TextBox 22">
            <a:extLst>
              <a:ext uri="{FF2B5EF4-FFF2-40B4-BE49-F238E27FC236}">
                <a16:creationId xmlns:a16="http://schemas.microsoft.com/office/drawing/2014/main" id="{35416E70-6954-4DB8-B073-47EF0AA91AF8}"/>
              </a:ext>
            </a:extLst>
          </p:cNvPr>
          <p:cNvSpPr txBox="1"/>
          <p:nvPr/>
        </p:nvSpPr>
        <p:spPr>
          <a:xfrm>
            <a:off x="4557599" y="403002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seguridad es “Yo le resucitaré”</a:t>
            </a:r>
          </a:p>
        </p:txBody>
      </p:sp>
      <p:sp>
        <p:nvSpPr>
          <p:cNvPr id="10" name="1 CuadroTexto">
            <a:extLst>
              <a:ext uri="{FF2B5EF4-FFF2-40B4-BE49-F238E27FC236}">
                <a16:creationId xmlns:a16="http://schemas.microsoft.com/office/drawing/2014/main" id="{6FD2565D-AC87-490A-A58E-87AC833DC407}"/>
              </a:ext>
            </a:extLst>
          </p:cNvPr>
          <p:cNvSpPr txBox="1"/>
          <p:nvPr/>
        </p:nvSpPr>
        <p:spPr>
          <a:xfrm>
            <a:off x="1187624" y="5012311"/>
            <a:ext cx="36004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1Tes 4:17, 18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1DEBA542-91DC-4596-A06A-213D410FFC57}"/>
              </a:ext>
            </a:extLst>
          </p:cNvPr>
          <p:cNvSpPr txBox="1"/>
          <p:nvPr/>
        </p:nvSpPr>
        <p:spPr>
          <a:xfrm>
            <a:off x="0" y="5533730"/>
            <a:ext cx="9144000" cy="1279646"/>
          </a:xfrm>
          <a:prstGeom prst="rect">
            <a:avLst/>
          </a:prstGeom>
          <a:noFill/>
        </p:spPr>
        <p:txBody>
          <a:bodyPr wrap="square" rtlCol="0">
            <a:spAutoFit/>
          </a:bodyPr>
          <a:lstStyle/>
          <a:p>
            <a:pPr algn="ctr">
              <a:lnSpc>
                <a:spcPts val="2300"/>
              </a:lnSpc>
            </a:pPr>
            <a:r>
              <a:rPr lang="es-ES" sz="2400" dirty="0">
                <a:solidFill>
                  <a:srgbClr val="FFFF00"/>
                </a:solidFill>
              </a:rPr>
              <a:t>Luego nosotros los que vivimos, los que hayamos quedado, seremos arrebatados juntamente con ellos en las nubes para recibir al Señor en el aire, y así estaremos siempre con el Señor. </a:t>
            </a:r>
            <a:r>
              <a:rPr lang="es-ES" sz="2400" dirty="0">
                <a:solidFill>
                  <a:srgbClr val="00B0F0"/>
                </a:solidFill>
              </a:rPr>
              <a:t>Por tanto, alentaos los unos a los otros con estas palabras. </a:t>
            </a:r>
          </a:p>
        </p:txBody>
      </p:sp>
      <p:sp>
        <p:nvSpPr>
          <p:cNvPr id="12" name="TextBox 11">
            <a:extLst>
              <a:ext uri="{FF2B5EF4-FFF2-40B4-BE49-F238E27FC236}">
                <a16:creationId xmlns:a16="http://schemas.microsoft.com/office/drawing/2014/main" id="{AED327C9-56E1-4EFB-88C1-F38BBB2ACE19}"/>
              </a:ext>
            </a:extLst>
          </p:cNvPr>
          <p:cNvSpPr txBox="1"/>
          <p:nvPr/>
        </p:nvSpPr>
        <p:spPr>
          <a:xfrm>
            <a:off x="4557599" y="3694039"/>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Resucitaran al sonido de la trompeta</a:t>
            </a:r>
          </a:p>
        </p:txBody>
      </p:sp>
      <p:sp>
        <p:nvSpPr>
          <p:cNvPr id="15" name="1 CuadroTexto">
            <a:extLst>
              <a:ext uri="{FF2B5EF4-FFF2-40B4-BE49-F238E27FC236}">
                <a16:creationId xmlns:a16="http://schemas.microsoft.com/office/drawing/2014/main" id="{F9FD21F3-E7CB-4932-8812-563F359FA92B}"/>
              </a:ext>
            </a:extLst>
          </p:cNvPr>
          <p:cNvSpPr txBox="1"/>
          <p:nvPr/>
        </p:nvSpPr>
        <p:spPr>
          <a:xfrm>
            <a:off x="712371" y="3212976"/>
            <a:ext cx="30243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900" b="1" dirty="0">
                <a:ln w="11430"/>
                <a:solidFill>
                  <a:schemeClr val="bg1"/>
                </a:solidFill>
                <a:effectLst>
                  <a:outerShdw blurRad="80000" dist="40000" dir="5040000" algn="tl">
                    <a:srgbClr val="000000">
                      <a:alpha val="30000"/>
                    </a:srgbClr>
                  </a:outerShdw>
                </a:effectLst>
                <a:latin typeface="Arial Rounded MT Bold" pitchFamily="34" charset="0"/>
              </a:rPr>
              <a:t>1Tes 4:16</a:t>
            </a:r>
          </a:p>
        </p:txBody>
      </p:sp>
      <p:sp>
        <p:nvSpPr>
          <p:cNvPr id="17" name="2 CuadroTexto">
            <a:extLst>
              <a:ext uri="{FF2B5EF4-FFF2-40B4-BE49-F238E27FC236}">
                <a16:creationId xmlns:a16="http://schemas.microsoft.com/office/drawing/2014/main" id="{08EA157F-8DB3-46A1-BC0D-5DBB5381D99C}"/>
              </a:ext>
            </a:extLst>
          </p:cNvPr>
          <p:cNvSpPr txBox="1"/>
          <p:nvPr/>
        </p:nvSpPr>
        <p:spPr>
          <a:xfrm>
            <a:off x="93103" y="3643508"/>
            <a:ext cx="4450095" cy="1513684"/>
          </a:xfrm>
          <a:prstGeom prst="rect">
            <a:avLst/>
          </a:prstGeom>
          <a:noFill/>
        </p:spPr>
        <p:txBody>
          <a:bodyPr wrap="square" rtlCol="0">
            <a:spAutoFit/>
          </a:bodyPr>
          <a:lstStyle/>
          <a:p>
            <a:pPr algn="ctr">
              <a:lnSpc>
                <a:spcPts val="2200"/>
              </a:lnSpc>
            </a:pPr>
            <a:r>
              <a:rPr lang="es-ES" sz="2400" dirty="0">
                <a:solidFill>
                  <a:srgbClr val="FFFF00"/>
                </a:solidFill>
              </a:rPr>
              <a:t>Porque el </a:t>
            </a:r>
            <a:r>
              <a:rPr lang="es-ES" sz="2400" u="sng" dirty="0">
                <a:solidFill>
                  <a:srgbClr val="FFFF00"/>
                </a:solidFill>
              </a:rPr>
              <a:t>Señor mismo</a:t>
            </a:r>
            <a:r>
              <a:rPr lang="es-ES" sz="2400" dirty="0">
                <a:solidFill>
                  <a:srgbClr val="FFFF00"/>
                </a:solidFill>
              </a:rPr>
              <a:t> con voz de mando, con voz de arcángel, y con trompeta de Dios, </a:t>
            </a:r>
            <a:r>
              <a:rPr lang="es-ES" sz="2400" u="sng" dirty="0">
                <a:solidFill>
                  <a:srgbClr val="FFFF00"/>
                </a:solidFill>
              </a:rPr>
              <a:t>descenderá del cielo</a:t>
            </a:r>
            <a:r>
              <a:rPr lang="es-ES" sz="2400" dirty="0">
                <a:solidFill>
                  <a:schemeClr val="bg1"/>
                </a:solidFill>
              </a:rPr>
              <a:t>; y los muertos en Cristo resucitarán primero. </a:t>
            </a:r>
          </a:p>
        </p:txBody>
      </p:sp>
      <p:sp>
        <p:nvSpPr>
          <p:cNvPr id="21" name="1 CuadroTexto">
            <a:extLst>
              <a:ext uri="{FF2B5EF4-FFF2-40B4-BE49-F238E27FC236}">
                <a16:creationId xmlns:a16="http://schemas.microsoft.com/office/drawing/2014/main" id="{F2213E49-1A51-4FD7-9DE8-DD80A5134FB3}"/>
              </a:ext>
            </a:extLst>
          </p:cNvPr>
          <p:cNvSpPr txBox="1"/>
          <p:nvPr/>
        </p:nvSpPr>
        <p:spPr>
          <a:xfrm>
            <a:off x="323528" y="980728"/>
            <a:ext cx="394603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15:52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a:extLst>
              <a:ext uri="{FF2B5EF4-FFF2-40B4-BE49-F238E27FC236}">
                <a16:creationId xmlns:a16="http://schemas.microsoft.com/office/drawing/2014/main" id="{A7C92BCD-1279-4E26-B7BC-7C7645EC2E2D}"/>
              </a:ext>
            </a:extLst>
          </p:cNvPr>
          <p:cNvSpPr txBox="1"/>
          <p:nvPr/>
        </p:nvSpPr>
        <p:spPr>
          <a:xfrm>
            <a:off x="35496" y="1487441"/>
            <a:ext cx="4450095" cy="1869551"/>
          </a:xfrm>
          <a:prstGeom prst="rect">
            <a:avLst/>
          </a:prstGeom>
          <a:noFill/>
        </p:spPr>
        <p:txBody>
          <a:bodyPr wrap="square" rtlCol="0">
            <a:spAutoFit/>
          </a:bodyPr>
          <a:lstStyle/>
          <a:p>
            <a:pPr algn="ctr">
              <a:lnSpc>
                <a:spcPts val="2300"/>
              </a:lnSpc>
            </a:pPr>
            <a:r>
              <a:rPr lang="es-ES" sz="2400" dirty="0">
                <a:solidFill>
                  <a:srgbClr val="FFFF00"/>
                </a:solidFill>
              </a:rPr>
              <a:t>En un momento, en un abrir y cerrar de ojos, a la final trompeta; porque se tocará la trompeta, </a:t>
            </a:r>
            <a:r>
              <a:rPr lang="es-ES" sz="2400" dirty="0">
                <a:solidFill>
                  <a:schemeClr val="bg1"/>
                </a:solidFill>
              </a:rPr>
              <a:t>y los muertos serán resucitados incorruptibles, y nosotros seremos transformados. </a:t>
            </a:r>
          </a:p>
        </p:txBody>
      </p:sp>
      <p:sp>
        <p:nvSpPr>
          <p:cNvPr id="24" name="1 CuadroTexto">
            <a:extLst>
              <a:ext uri="{FF2B5EF4-FFF2-40B4-BE49-F238E27FC236}">
                <a16:creationId xmlns:a16="http://schemas.microsoft.com/office/drawing/2014/main" id="{CA9A18AD-F68A-4CD5-8CF6-C6CE6BCB84B7}"/>
              </a:ext>
            </a:extLst>
          </p:cNvPr>
          <p:cNvSpPr txBox="1"/>
          <p:nvPr/>
        </p:nvSpPr>
        <p:spPr>
          <a:xfrm>
            <a:off x="5162466" y="980728"/>
            <a:ext cx="394603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5" name="2 CuadroTexto">
            <a:extLst>
              <a:ext uri="{FF2B5EF4-FFF2-40B4-BE49-F238E27FC236}">
                <a16:creationId xmlns:a16="http://schemas.microsoft.com/office/drawing/2014/main" id="{D68FAA26-4A38-4712-8C50-AFB6D317B59F}"/>
              </a:ext>
            </a:extLst>
          </p:cNvPr>
          <p:cNvSpPr txBox="1"/>
          <p:nvPr/>
        </p:nvSpPr>
        <p:spPr>
          <a:xfrm>
            <a:off x="5220073" y="1484784"/>
            <a:ext cx="3946038" cy="1574598"/>
          </a:xfrm>
          <a:prstGeom prst="rect">
            <a:avLst/>
          </a:prstGeom>
          <a:noFill/>
        </p:spPr>
        <p:txBody>
          <a:bodyPr wrap="square" rtlCol="0">
            <a:spAutoFit/>
          </a:bodyPr>
          <a:lstStyle/>
          <a:p>
            <a:pPr algn="ctr">
              <a:lnSpc>
                <a:spcPts val="2300"/>
              </a:lnSpc>
            </a:pPr>
            <a:r>
              <a:rPr lang="es-ES" sz="2400" dirty="0">
                <a:solidFill>
                  <a:schemeClr val="bg1"/>
                </a:solidFill>
              </a:rPr>
              <a:t>He aquí que viene con las nubes, y todo ojo le verá, y los que le traspasaron; y todos los linajes de la tierra harán lamentación por él. Sí, amén. </a:t>
            </a:r>
          </a:p>
        </p:txBody>
      </p:sp>
    </p:spTree>
    <p:extLst>
      <p:ext uri="{BB962C8B-B14F-4D97-AF65-F5344CB8AC3E}">
        <p14:creationId xmlns:p14="http://schemas.microsoft.com/office/powerpoint/2010/main" val="24565219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
        <p:nvSpPr>
          <p:cNvPr id="20" name="TextBox 19">
            <a:extLst>
              <a:ext uri="{FF2B5EF4-FFF2-40B4-BE49-F238E27FC236}">
                <a16:creationId xmlns:a16="http://schemas.microsoft.com/office/drawing/2014/main" id="{48660DE2-6FBD-47AE-BFF8-A77F8A592A2A}"/>
              </a:ext>
            </a:extLst>
          </p:cNvPr>
          <p:cNvSpPr txBox="1"/>
          <p:nvPr/>
        </p:nvSpPr>
        <p:spPr>
          <a:xfrm>
            <a:off x="4557599" y="437525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promesa es “Vendré otra vez”</a:t>
            </a:r>
          </a:p>
        </p:txBody>
      </p:sp>
      <p:sp>
        <p:nvSpPr>
          <p:cNvPr id="18" name="1 CuadroTexto">
            <a:extLst>
              <a:ext uri="{FF2B5EF4-FFF2-40B4-BE49-F238E27FC236}">
                <a16:creationId xmlns:a16="http://schemas.microsoft.com/office/drawing/2014/main" id="{B7858F5B-C2D7-45F3-B609-01369E510A67}"/>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15:51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88C12AAD-7318-4CD8-A6EA-132C42414CBD}"/>
              </a:ext>
            </a:extLst>
          </p:cNvPr>
          <p:cNvSpPr txBox="1"/>
          <p:nvPr/>
        </p:nvSpPr>
        <p:spPr>
          <a:xfrm>
            <a:off x="107504" y="435003"/>
            <a:ext cx="8928992" cy="689741"/>
          </a:xfrm>
          <a:prstGeom prst="rect">
            <a:avLst/>
          </a:prstGeom>
          <a:noFill/>
        </p:spPr>
        <p:txBody>
          <a:bodyPr wrap="square" rtlCol="0">
            <a:spAutoFit/>
          </a:bodyPr>
          <a:lstStyle/>
          <a:p>
            <a:pPr algn="ctr">
              <a:lnSpc>
                <a:spcPts val="2300"/>
              </a:lnSpc>
            </a:pPr>
            <a:r>
              <a:rPr lang="es-ES" sz="2400" dirty="0">
                <a:solidFill>
                  <a:srgbClr val="FFFF00"/>
                </a:solidFill>
              </a:rPr>
              <a:t>He aquí, os digo un misterio: </a:t>
            </a:r>
            <a:r>
              <a:rPr lang="es-ES" sz="2400" dirty="0">
                <a:solidFill>
                  <a:srgbClr val="00B0F0"/>
                </a:solidFill>
              </a:rPr>
              <a:t>No todos dormiremos; pero todos seremos transformados, </a:t>
            </a:r>
          </a:p>
        </p:txBody>
      </p:sp>
      <p:sp>
        <p:nvSpPr>
          <p:cNvPr id="23" name="TextBox 22">
            <a:extLst>
              <a:ext uri="{FF2B5EF4-FFF2-40B4-BE49-F238E27FC236}">
                <a16:creationId xmlns:a16="http://schemas.microsoft.com/office/drawing/2014/main" id="{35416E70-6954-4DB8-B073-47EF0AA91AF8}"/>
              </a:ext>
            </a:extLst>
          </p:cNvPr>
          <p:cNvSpPr txBox="1"/>
          <p:nvPr/>
        </p:nvSpPr>
        <p:spPr>
          <a:xfrm>
            <a:off x="4557599" y="403002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seguridad es “Yo le resucitaré”</a:t>
            </a:r>
          </a:p>
        </p:txBody>
      </p:sp>
      <p:sp>
        <p:nvSpPr>
          <p:cNvPr id="10" name="1 CuadroTexto">
            <a:extLst>
              <a:ext uri="{FF2B5EF4-FFF2-40B4-BE49-F238E27FC236}">
                <a16:creationId xmlns:a16="http://schemas.microsoft.com/office/drawing/2014/main" id="{6FD2565D-AC87-490A-A58E-87AC833DC407}"/>
              </a:ext>
            </a:extLst>
          </p:cNvPr>
          <p:cNvSpPr txBox="1"/>
          <p:nvPr/>
        </p:nvSpPr>
        <p:spPr>
          <a:xfrm>
            <a:off x="1187624" y="5012311"/>
            <a:ext cx="36004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1Tes 4:17, 18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1DEBA542-91DC-4596-A06A-213D410FFC57}"/>
              </a:ext>
            </a:extLst>
          </p:cNvPr>
          <p:cNvSpPr txBox="1"/>
          <p:nvPr/>
        </p:nvSpPr>
        <p:spPr>
          <a:xfrm>
            <a:off x="0" y="5533730"/>
            <a:ext cx="9144000" cy="1279646"/>
          </a:xfrm>
          <a:prstGeom prst="rect">
            <a:avLst/>
          </a:prstGeom>
          <a:noFill/>
        </p:spPr>
        <p:txBody>
          <a:bodyPr wrap="square" rtlCol="0">
            <a:spAutoFit/>
          </a:bodyPr>
          <a:lstStyle/>
          <a:p>
            <a:pPr algn="ctr">
              <a:lnSpc>
                <a:spcPts val="2300"/>
              </a:lnSpc>
            </a:pPr>
            <a:r>
              <a:rPr lang="es-ES" sz="2400" dirty="0">
                <a:solidFill>
                  <a:srgbClr val="FFFF00"/>
                </a:solidFill>
              </a:rPr>
              <a:t>Luego nosotros los que vivimos, los que hayamos quedado, seremos arrebatados juntamente con ellos en las nubes para recibir al Señor en el aire, y así estaremos siempre con el Señor. </a:t>
            </a:r>
            <a:r>
              <a:rPr lang="es-ES" sz="2400" dirty="0">
                <a:solidFill>
                  <a:srgbClr val="00B0F0"/>
                </a:solidFill>
              </a:rPr>
              <a:t>Por tanto, alentaos los unos a los otros con estas palabras. </a:t>
            </a:r>
          </a:p>
        </p:txBody>
      </p:sp>
      <p:sp>
        <p:nvSpPr>
          <p:cNvPr id="12" name="TextBox 11">
            <a:extLst>
              <a:ext uri="{FF2B5EF4-FFF2-40B4-BE49-F238E27FC236}">
                <a16:creationId xmlns:a16="http://schemas.microsoft.com/office/drawing/2014/main" id="{AED327C9-56E1-4EFB-88C1-F38BBB2ACE19}"/>
              </a:ext>
            </a:extLst>
          </p:cNvPr>
          <p:cNvSpPr txBox="1"/>
          <p:nvPr/>
        </p:nvSpPr>
        <p:spPr>
          <a:xfrm>
            <a:off x="4557599" y="3694039"/>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Resucitaran al sonido de la trompeta</a:t>
            </a:r>
          </a:p>
        </p:txBody>
      </p:sp>
      <p:sp>
        <p:nvSpPr>
          <p:cNvPr id="15" name="1 CuadroTexto">
            <a:extLst>
              <a:ext uri="{FF2B5EF4-FFF2-40B4-BE49-F238E27FC236}">
                <a16:creationId xmlns:a16="http://schemas.microsoft.com/office/drawing/2014/main" id="{F9FD21F3-E7CB-4932-8812-563F359FA92B}"/>
              </a:ext>
            </a:extLst>
          </p:cNvPr>
          <p:cNvSpPr txBox="1"/>
          <p:nvPr/>
        </p:nvSpPr>
        <p:spPr>
          <a:xfrm>
            <a:off x="712371" y="3212976"/>
            <a:ext cx="30243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900" b="1" dirty="0">
                <a:ln w="11430"/>
                <a:solidFill>
                  <a:schemeClr val="bg1"/>
                </a:solidFill>
                <a:effectLst>
                  <a:outerShdw blurRad="80000" dist="40000" dir="5040000" algn="tl">
                    <a:srgbClr val="000000">
                      <a:alpha val="30000"/>
                    </a:srgbClr>
                  </a:outerShdw>
                </a:effectLst>
                <a:latin typeface="Arial Rounded MT Bold" pitchFamily="34" charset="0"/>
              </a:rPr>
              <a:t>1Tes 4:16</a:t>
            </a:r>
          </a:p>
        </p:txBody>
      </p:sp>
      <p:sp>
        <p:nvSpPr>
          <p:cNvPr id="17" name="2 CuadroTexto">
            <a:extLst>
              <a:ext uri="{FF2B5EF4-FFF2-40B4-BE49-F238E27FC236}">
                <a16:creationId xmlns:a16="http://schemas.microsoft.com/office/drawing/2014/main" id="{08EA157F-8DB3-46A1-BC0D-5DBB5381D99C}"/>
              </a:ext>
            </a:extLst>
          </p:cNvPr>
          <p:cNvSpPr txBox="1"/>
          <p:nvPr/>
        </p:nvSpPr>
        <p:spPr>
          <a:xfrm>
            <a:off x="93103" y="3643508"/>
            <a:ext cx="4450095" cy="1513684"/>
          </a:xfrm>
          <a:prstGeom prst="rect">
            <a:avLst/>
          </a:prstGeom>
          <a:noFill/>
        </p:spPr>
        <p:txBody>
          <a:bodyPr wrap="square" rtlCol="0">
            <a:spAutoFit/>
          </a:bodyPr>
          <a:lstStyle/>
          <a:p>
            <a:pPr algn="ctr">
              <a:lnSpc>
                <a:spcPts val="2200"/>
              </a:lnSpc>
            </a:pPr>
            <a:r>
              <a:rPr lang="es-ES" sz="2400" dirty="0">
                <a:solidFill>
                  <a:srgbClr val="FFFF00"/>
                </a:solidFill>
              </a:rPr>
              <a:t>Porque el </a:t>
            </a:r>
            <a:r>
              <a:rPr lang="es-ES" sz="2400" u="sng" dirty="0">
                <a:solidFill>
                  <a:srgbClr val="FFFF00"/>
                </a:solidFill>
              </a:rPr>
              <a:t>Señor mismo</a:t>
            </a:r>
            <a:r>
              <a:rPr lang="es-ES" sz="2400" dirty="0">
                <a:solidFill>
                  <a:srgbClr val="FFFF00"/>
                </a:solidFill>
              </a:rPr>
              <a:t> con voz de mando, con voz de arcángel, y con trompeta de Dios, </a:t>
            </a:r>
            <a:r>
              <a:rPr lang="es-ES" sz="2400" u="sng" dirty="0">
                <a:solidFill>
                  <a:srgbClr val="FFFF00"/>
                </a:solidFill>
              </a:rPr>
              <a:t>descenderá del cielo</a:t>
            </a:r>
            <a:r>
              <a:rPr lang="es-ES" sz="2400" dirty="0">
                <a:solidFill>
                  <a:schemeClr val="bg1"/>
                </a:solidFill>
              </a:rPr>
              <a:t>; y los muertos en Cristo resucitarán primero. </a:t>
            </a:r>
          </a:p>
        </p:txBody>
      </p:sp>
      <p:sp>
        <p:nvSpPr>
          <p:cNvPr id="21" name="1 CuadroTexto">
            <a:extLst>
              <a:ext uri="{FF2B5EF4-FFF2-40B4-BE49-F238E27FC236}">
                <a16:creationId xmlns:a16="http://schemas.microsoft.com/office/drawing/2014/main" id="{F2213E49-1A51-4FD7-9DE8-DD80A5134FB3}"/>
              </a:ext>
            </a:extLst>
          </p:cNvPr>
          <p:cNvSpPr txBox="1"/>
          <p:nvPr/>
        </p:nvSpPr>
        <p:spPr>
          <a:xfrm>
            <a:off x="323528" y="980728"/>
            <a:ext cx="394603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15:52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a:extLst>
              <a:ext uri="{FF2B5EF4-FFF2-40B4-BE49-F238E27FC236}">
                <a16:creationId xmlns:a16="http://schemas.microsoft.com/office/drawing/2014/main" id="{A7C92BCD-1279-4E26-B7BC-7C7645EC2E2D}"/>
              </a:ext>
            </a:extLst>
          </p:cNvPr>
          <p:cNvSpPr txBox="1"/>
          <p:nvPr/>
        </p:nvSpPr>
        <p:spPr>
          <a:xfrm>
            <a:off x="35496" y="1487441"/>
            <a:ext cx="4450095" cy="1869551"/>
          </a:xfrm>
          <a:prstGeom prst="rect">
            <a:avLst/>
          </a:prstGeom>
          <a:noFill/>
        </p:spPr>
        <p:txBody>
          <a:bodyPr wrap="square" rtlCol="0">
            <a:spAutoFit/>
          </a:bodyPr>
          <a:lstStyle/>
          <a:p>
            <a:pPr algn="ctr">
              <a:lnSpc>
                <a:spcPts val="2300"/>
              </a:lnSpc>
            </a:pPr>
            <a:r>
              <a:rPr lang="es-ES" sz="2400" dirty="0">
                <a:solidFill>
                  <a:srgbClr val="FFFF00"/>
                </a:solidFill>
              </a:rPr>
              <a:t>En un momento, en un abrir y cerrar de ojos, a la final trompeta; porque se tocará la trompeta, </a:t>
            </a:r>
            <a:r>
              <a:rPr lang="es-ES" sz="2400" dirty="0">
                <a:solidFill>
                  <a:schemeClr val="bg1"/>
                </a:solidFill>
              </a:rPr>
              <a:t>y los muertos serán resucitados incorruptibles, y nosotros seremos transformados. </a:t>
            </a:r>
          </a:p>
        </p:txBody>
      </p:sp>
      <p:sp>
        <p:nvSpPr>
          <p:cNvPr id="24" name="1 CuadroTexto">
            <a:extLst>
              <a:ext uri="{FF2B5EF4-FFF2-40B4-BE49-F238E27FC236}">
                <a16:creationId xmlns:a16="http://schemas.microsoft.com/office/drawing/2014/main" id="{CA9A18AD-F68A-4CD5-8CF6-C6CE6BCB84B7}"/>
              </a:ext>
            </a:extLst>
          </p:cNvPr>
          <p:cNvSpPr txBox="1"/>
          <p:nvPr/>
        </p:nvSpPr>
        <p:spPr>
          <a:xfrm>
            <a:off x="5162466" y="980728"/>
            <a:ext cx="394603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5" name="2 CuadroTexto">
            <a:extLst>
              <a:ext uri="{FF2B5EF4-FFF2-40B4-BE49-F238E27FC236}">
                <a16:creationId xmlns:a16="http://schemas.microsoft.com/office/drawing/2014/main" id="{D68FAA26-4A38-4712-8C50-AFB6D317B59F}"/>
              </a:ext>
            </a:extLst>
          </p:cNvPr>
          <p:cNvSpPr txBox="1"/>
          <p:nvPr/>
        </p:nvSpPr>
        <p:spPr>
          <a:xfrm>
            <a:off x="5220073" y="1484784"/>
            <a:ext cx="3946038" cy="1574598"/>
          </a:xfrm>
          <a:prstGeom prst="rect">
            <a:avLst/>
          </a:prstGeom>
          <a:noFill/>
        </p:spPr>
        <p:txBody>
          <a:bodyPr wrap="square" rtlCol="0">
            <a:spAutoFit/>
          </a:bodyPr>
          <a:lstStyle/>
          <a:p>
            <a:pPr algn="ctr">
              <a:lnSpc>
                <a:spcPts val="2300"/>
              </a:lnSpc>
            </a:pPr>
            <a:r>
              <a:rPr lang="es-ES" sz="2400" dirty="0">
                <a:solidFill>
                  <a:srgbClr val="FFFF00"/>
                </a:solidFill>
              </a:rPr>
              <a:t>He aquí que viene con las nubes, y </a:t>
            </a:r>
            <a:r>
              <a:rPr lang="es-ES" sz="2400" u="sng" dirty="0">
                <a:solidFill>
                  <a:srgbClr val="FFFF00"/>
                </a:solidFill>
              </a:rPr>
              <a:t>todo ojo le verá</a:t>
            </a:r>
            <a:r>
              <a:rPr lang="es-ES" sz="2400" dirty="0">
                <a:solidFill>
                  <a:srgbClr val="FFFF00"/>
                </a:solidFill>
              </a:rPr>
              <a:t>, </a:t>
            </a:r>
            <a:r>
              <a:rPr lang="es-ES" sz="2400" dirty="0">
                <a:solidFill>
                  <a:schemeClr val="bg1"/>
                </a:solidFill>
              </a:rPr>
              <a:t>y los que le traspasaron; y todos los linajes de la tierra harán lamentación por él. Sí, amén. </a:t>
            </a:r>
          </a:p>
        </p:txBody>
      </p:sp>
    </p:spTree>
    <p:extLst>
      <p:ext uri="{BB962C8B-B14F-4D97-AF65-F5344CB8AC3E}">
        <p14:creationId xmlns:p14="http://schemas.microsoft.com/office/powerpoint/2010/main" val="1191455451"/>
      </p:ext>
    </p:extLst>
  </p:cSld>
  <p:clrMapOvr>
    <a:masterClrMapping/>
  </p:clrMapOvr>
  <p:transition>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
        <p:nvSpPr>
          <p:cNvPr id="20" name="TextBox 19">
            <a:extLst>
              <a:ext uri="{FF2B5EF4-FFF2-40B4-BE49-F238E27FC236}">
                <a16:creationId xmlns:a16="http://schemas.microsoft.com/office/drawing/2014/main" id="{48660DE2-6FBD-47AE-BFF8-A77F8A592A2A}"/>
              </a:ext>
            </a:extLst>
          </p:cNvPr>
          <p:cNvSpPr txBox="1"/>
          <p:nvPr/>
        </p:nvSpPr>
        <p:spPr>
          <a:xfrm>
            <a:off x="4557599" y="437525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promesa es “Vendré otra vez”</a:t>
            </a:r>
          </a:p>
        </p:txBody>
      </p:sp>
      <p:sp>
        <p:nvSpPr>
          <p:cNvPr id="18" name="1 CuadroTexto">
            <a:extLst>
              <a:ext uri="{FF2B5EF4-FFF2-40B4-BE49-F238E27FC236}">
                <a16:creationId xmlns:a16="http://schemas.microsoft.com/office/drawing/2014/main" id="{B7858F5B-C2D7-45F3-B609-01369E510A67}"/>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15:51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88C12AAD-7318-4CD8-A6EA-132C42414CBD}"/>
              </a:ext>
            </a:extLst>
          </p:cNvPr>
          <p:cNvSpPr txBox="1"/>
          <p:nvPr/>
        </p:nvSpPr>
        <p:spPr>
          <a:xfrm>
            <a:off x="107504" y="435003"/>
            <a:ext cx="8928992" cy="689741"/>
          </a:xfrm>
          <a:prstGeom prst="rect">
            <a:avLst/>
          </a:prstGeom>
          <a:noFill/>
        </p:spPr>
        <p:txBody>
          <a:bodyPr wrap="square" rtlCol="0">
            <a:spAutoFit/>
          </a:bodyPr>
          <a:lstStyle/>
          <a:p>
            <a:pPr algn="ctr">
              <a:lnSpc>
                <a:spcPts val="2300"/>
              </a:lnSpc>
            </a:pPr>
            <a:r>
              <a:rPr lang="es-ES" sz="2400" dirty="0">
                <a:solidFill>
                  <a:srgbClr val="FFFF00"/>
                </a:solidFill>
              </a:rPr>
              <a:t>He aquí, os digo un misterio: </a:t>
            </a:r>
            <a:r>
              <a:rPr lang="es-ES" sz="2400" dirty="0">
                <a:solidFill>
                  <a:srgbClr val="00B0F0"/>
                </a:solidFill>
              </a:rPr>
              <a:t>No todos dormiremos; pero todos seremos transformados, </a:t>
            </a:r>
          </a:p>
        </p:txBody>
      </p:sp>
      <p:sp>
        <p:nvSpPr>
          <p:cNvPr id="23" name="TextBox 22">
            <a:extLst>
              <a:ext uri="{FF2B5EF4-FFF2-40B4-BE49-F238E27FC236}">
                <a16:creationId xmlns:a16="http://schemas.microsoft.com/office/drawing/2014/main" id="{35416E70-6954-4DB8-B073-47EF0AA91AF8}"/>
              </a:ext>
            </a:extLst>
          </p:cNvPr>
          <p:cNvSpPr txBox="1"/>
          <p:nvPr/>
        </p:nvSpPr>
        <p:spPr>
          <a:xfrm>
            <a:off x="4557599" y="403002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seguridad es “Yo le resucitaré”</a:t>
            </a:r>
          </a:p>
        </p:txBody>
      </p:sp>
      <p:sp>
        <p:nvSpPr>
          <p:cNvPr id="10" name="1 CuadroTexto">
            <a:extLst>
              <a:ext uri="{FF2B5EF4-FFF2-40B4-BE49-F238E27FC236}">
                <a16:creationId xmlns:a16="http://schemas.microsoft.com/office/drawing/2014/main" id="{6FD2565D-AC87-490A-A58E-87AC833DC407}"/>
              </a:ext>
            </a:extLst>
          </p:cNvPr>
          <p:cNvSpPr txBox="1"/>
          <p:nvPr/>
        </p:nvSpPr>
        <p:spPr>
          <a:xfrm>
            <a:off x="1187624" y="5012311"/>
            <a:ext cx="36004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1Tes 4:17, 18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1DEBA542-91DC-4596-A06A-213D410FFC57}"/>
              </a:ext>
            </a:extLst>
          </p:cNvPr>
          <p:cNvSpPr txBox="1"/>
          <p:nvPr/>
        </p:nvSpPr>
        <p:spPr>
          <a:xfrm>
            <a:off x="0" y="5533730"/>
            <a:ext cx="9144000" cy="1279646"/>
          </a:xfrm>
          <a:prstGeom prst="rect">
            <a:avLst/>
          </a:prstGeom>
          <a:noFill/>
        </p:spPr>
        <p:txBody>
          <a:bodyPr wrap="square" rtlCol="0">
            <a:spAutoFit/>
          </a:bodyPr>
          <a:lstStyle/>
          <a:p>
            <a:pPr algn="ctr">
              <a:lnSpc>
                <a:spcPts val="2300"/>
              </a:lnSpc>
            </a:pPr>
            <a:r>
              <a:rPr lang="es-ES" sz="2400" dirty="0">
                <a:solidFill>
                  <a:srgbClr val="FFFF00"/>
                </a:solidFill>
              </a:rPr>
              <a:t>Luego nosotros los que vivimos, los que hayamos quedado, seremos arrebatados juntamente con ellos en las nubes para recibir al Señor en el aire, y así estaremos siempre con el Señor. </a:t>
            </a:r>
            <a:r>
              <a:rPr lang="es-ES" sz="2400" dirty="0">
                <a:solidFill>
                  <a:srgbClr val="00B0F0"/>
                </a:solidFill>
              </a:rPr>
              <a:t>Por tanto, alentaos los unos a los otros con estas palabras. </a:t>
            </a:r>
          </a:p>
        </p:txBody>
      </p:sp>
      <p:sp>
        <p:nvSpPr>
          <p:cNvPr id="12" name="TextBox 11">
            <a:extLst>
              <a:ext uri="{FF2B5EF4-FFF2-40B4-BE49-F238E27FC236}">
                <a16:creationId xmlns:a16="http://schemas.microsoft.com/office/drawing/2014/main" id="{AED327C9-56E1-4EFB-88C1-F38BBB2ACE19}"/>
              </a:ext>
            </a:extLst>
          </p:cNvPr>
          <p:cNvSpPr txBox="1"/>
          <p:nvPr/>
        </p:nvSpPr>
        <p:spPr>
          <a:xfrm>
            <a:off x="4557599" y="3694039"/>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Resucitaran al sonido de la trompeta</a:t>
            </a:r>
          </a:p>
        </p:txBody>
      </p:sp>
      <p:sp>
        <p:nvSpPr>
          <p:cNvPr id="15" name="1 CuadroTexto">
            <a:extLst>
              <a:ext uri="{FF2B5EF4-FFF2-40B4-BE49-F238E27FC236}">
                <a16:creationId xmlns:a16="http://schemas.microsoft.com/office/drawing/2014/main" id="{F9FD21F3-E7CB-4932-8812-563F359FA92B}"/>
              </a:ext>
            </a:extLst>
          </p:cNvPr>
          <p:cNvSpPr txBox="1"/>
          <p:nvPr/>
        </p:nvSpPr>
        <p:spPr>
          <a:xfrm>
            <a:off x="712371" y="3212976"/>
            <a:ext cx="30243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900" b="1" dirty="0">
                <a:ln w="11430"/>
                <a:solidFill>
                  <a:schemeClr val="bg1"/>
                </a:solidFill>
                <a:effectLst>
                  <a:outerShdw blurRad="80000" dist="40000" dir="5040000" algn="tl">
                    <a:srgbClr val="000000">
                      <a:alpha val="30000"/>
                    </a:srgbClr>
                  </a:outerShdw>
                </a:effectLst>
                <a:latin typeface="Arial Rounded MT Bold" pitchFamily="34" charset="0"/>
              </a:rPr>
              <a:t>1Tes 4:16</a:t>
            </a:r>
          </a:p>
        </p:txBody>
      </p:sp>
      <p:sp>
        <p:nvSpPr>
          <p:cNvPr id="17" name="2 CuadroTexto">
            <a:extLst>
              <a:ext uri="{FF2B5EF4-FFF2-40B4-BE49-F238E27FC236}">
                <a16:creationId xmlns:a16="http://schemas.microsoft.com/office/drawing/2014/main" id="{08EA157F-8DB3-46A1-BC0D-5DBB5381D99C}"/>
              </a:ext>
            </a:extLst>
          </p:cNvPr>
          <p:cNvSpPr txBox="1"/>
          <p:nvPr/>
        </p:nvSpPr>
        <p:spPr>
          <a:xfrm>
            <a:off x="93103" y="3643508"/>
            <a:ext cx="4450095" cy="1513684"/>
          </a:xfrm>
          <a:prstGeom prst="rect">
            <a:avLst/>
          </a:prstGeom>
          <a:noFill/>
        </p:spPr>
        <p:txBody>
          <a:bodyPr wrap="square" rtlCol="0">
            <a:spAutoFit/>
          </a:bodyPr>
          <a:lstStyle/>
          <a:p>
            <a:pPr algn="ctr">
              <a:lnSpc>
                <a:spcPts val="2200"/>
              </a:lnSpc>
            </a:pPr>
            <a:r>
              <a:rPr lang="es-ES" sz="2400" dirty="0">
                <a:solidFill>
                  <a:srgbClr val="FFFF00"/>
                </a:solidFill>
              </a:rPr>
              <a:t>Porque el </a:t>
            </a:r>
            <a:r>
              <a:rPr lang="es-ES" sz="2400" u="sng" dirty="0">
                <a:solidFill>
                  <a:srgbClr val="FFFF00"/>
                </a:solidFill>
              </a:rPr>
              <a:t>Señor mismo</a:t>
            </a:r>
            <a:r>
              <a:rPr lang="es-ES" sz="2400" dirty="0">
                <a:solidFill>
                  <a:srgbClr val="FFFF00"/>
                </a:solidFill>
              </a:rPr>
              <a:t> con voz de mando, con voz de arcángel, y con trompeta de Dios, </a:t>
            </a:r>
            <a:r>
              <a:rPr lang="es-ES" sz="2400" u="sng" dirty="0">
                <a:solidFill>
                  <a:srgbClr val="FFFF00"/>
                </a:solidFill>
              </a:rPr>
              <a:t>descenderá del cielo</a:t>
            </a:r>
            <a:r>
              <a:rPr lang="es-ES" sz="2400" dirty="0">
                <a:solidFill>
                  <a:schemeClr val="bg1"/>
                </a:solidFill>
              </a:rPr>
              <a:t>; y los muertos en Cristo resucitarán primero. </a:t>
            </a:r>
          </a:p>
        </p:txBody>
      </p:sp>
      <p:sp>
        <p:nvSpPr>
          <p:cNvPr id="21" name="1 CuadroTexto">
            <a:extLst>
              <a:ext uri="{FF2B5EF4-FFF2-40B4-BE49-F238E27FC236}">
                <a16:creationId xmlns:a16="http://schemas.microsoft.com/office/drawing/2014/main" id="{F2213E49-1A51-4FD7-9DE8-DD80A5134FB3}"/>
              </a:ext>
            </a:extLst>
          </p:cNvPr>
          <p:cNvSpPr txBox="1"/>
          <p:nvPr/>
        </p:nvSpPr>
        <p:spPr>
          <a:xfrm>
            <a:off x="323528" y="980728"/>
            <a:ext cx="394603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15:52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a:extLst>
              <a:ext uri="{FF2B5EF4-FFF2-40B4-BE49-F238E27FC236}">
                <a16:creationId xmlns:a16="http://schemas.microsoft.com/office/drawing/2014/main" id="{A7C92BCD-1279-4E26-B7BC-7C7645EC2E2D}"/>
              </a:ext>
            </a:extLst>
          </p:cNvPr>
          <p:cNvSpPr txBox="1"/>
          <p:nvPr/>
        </p:nvSpPr>
        <p:spPr>
          <a:xfrm>
            <a:off x="35496" y="1487441"/>
            <a:ext cx="4450095" cy="1869551"/>
          </a:xfrm>
          <a:prstGeom prst="rect">
            <a:avLst/>
          </a:prstGeom>
          <a:noFill/>
        </p:spPr>
        <p:txBody>
          <a:bodyPr wrap="square" rtlCol="0">
            <a:spAutoFit/>
          </a:bodyPr>
          <a:lstStyle/>
          <a:p>
            <a:pPr algn="ctr">
              <a:lnSpc>
                <a:spcPts val="2300"/>
              </a:lnSpc>
            </a:pPr>
            <a:r>
              <a:rPr lang="es-ES" sz="2400" dirty="0">
                <a:solidFill>
                  <a:srgbClr val="FFFF00"/>
                </a:solidFill>
              </a:rPr>
              <a:t>En un momento, en un abrir y cerrar de ojos, a la final trompeta; porque se tocará la trompeta, </a:t>
            </a:r>
            <a:r>
              <a:rPr lang="es-ES" sz="2400" dirty="0">
                <a:solidFill>
                  <a:srgbClr val="00B0F0"/>
                </a:solidFill>
              </a:rPr>
              <a:t>y los muertos serán resucitados incorruptibles</a:t>
            </a:r>
            <a:r>
              <a:rPr lang="es-ES" sz="2400" dirty="0">
                <a:solidFill>
                  <a:schemeClr val="bg1"/>
                </a:solidFill>
              </a:rPr>
              <a:t>, y nosotros seremos transformados. </a:t>
            </a:r>
          </a:p>
        </p:txBody>
      </p:sp>
      <p:sp>
        <p:nvSpPr>
          <p:cNvPr id="24" name="1 CuadroTexto">
            <a:extLst>
              <a:ext uri="{FF2B5EF4-FFF2-40B4-BE49-F238E27FC236}">
                <a16:creationId xmlns:a16="http://schemas.microsoft.com/office/drawing/2014/main" id="{CA9A18AD-F68A-4CD5-8CF6-C6CE6BCB84B7}"/>
              </a:ext>
            </a:extLst>
          </p:cNvPr>
          <p:cNvSpPr txBox="1"/>
          <p:nvPr/>
        </p:nvSpPr>
        <p:spPr>
          <a:xfrm>
            <a:off x="5162466" y="980728"/>
            <a:ext cx="394603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5" name="2 CuadroTexto">
            <a:extLst>
              <a:ext uri="{FF2B5EF4-FFF2-40B4-BE49-F238E27FC236}">
                <a16:creationId xmlns:a16="http://schemas.microsoft.com/office/drawing/2014/main" id="{D68FAA26-4A38-4712-8C50-AFB6D317B59F}"/>
              </a:ext>
            </a:extLst>
          </p:cNvPr>
          <p:cNvSpPr txBox="1"/>
          <p:nvPr/>
        </p:nvSpPr>
        <p:spPr>
          <a:xfrm>
            <a:off x="5220073" y="1484784"/>
            <a:ext cx="3946038" cy="1574598"/>
          </a:xfrm>
          <a:prstGeom prst="rect">
            <a:avLst/>
          </a:prstGeom>
          <a:noFill/>
        </p:spPr>
        <p:txBody>
          <a:bodyPr wrap="square" rtlCol="0">
            <a:spAutoFit/>
          </a:bodyPr>
          <a:lstStyle/>
          <a:p>
            <a:pPr algn="ctr">
              <a:lnSpc>
                <a:spcPts val="2300"/>
              </a:lnSpc>
            </a:pPr>
            <a:r>
              <a:rPr lang="es-ES" sz="2400" dirty="0">
                <a:solidFill>
                  <a:srgbClr val="FFFF00"/>
                </a:solidFill>
              </a:rPr>
              <a:t>He aquí que viene con las nubes, y </a:t>
            </a:r>
            <a:r>
              <a:rPr lang="es-ES" sz="2400" u="sng" dirty="0">
                <a:solidFill>
                  <a:srgbClr val="FFFF00"/>
                </a:solidFill>
              </a:rPr>
              <a:t>todo ojo le verá</a:t>
            </a:r>
            <a:r>
              <a:rPr lang="es-ES" sz="2400" dirty="0">
                <a:solidFill>
                  <a:srgbClr val="FFFF00"/>
                </a:solidFill>
              </a:rPr>
              <a:t>, </a:t>
            </a:r>
            <a:r>
              <a:rPr lang="es-ES" sz="2400" dirty="0">
                <a:solidFill>
                  <a:schemeClr val="bg1"/>
                </a:solidFill>
              </a:rPr>
              <a:t>y los que le traspasaron; y todos los linajes de la tierra harán lamentación por él. Sí, amén. </a:t>
            </a:r>
          </a:p>
        </p:txBody>
      </p:sp>
    </p:spTree>
    <p:extLst>
      <p:ext uri="{BB962C8B-B14F-4D97-AF65-F5344CB8AC3E}">
        <p14:creationId xmlns:p14="http://schemas.microsoft.com/office/powerpoint/2010/main" val="180064213"/>
      </p:ext>
    </p:extLst>
  </p:cSld>
  <p:clrMapOvr>
    <a:masterClrMapping/>
  </p:clrMapOvr>
  <p:transition>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
        <p:nvSpPr>
          <p:cNvPr id="20" name="TextBox 19">
            <a:extLst>
              <a:ext uri="{FF2B5EF4-FFF2-40B4-BE49-F238E27FC236}">
                <a16:creationId xmlns:a16="http://schemas.microsoft.com/office/drawing/2014/main" id="{48660DE2-6FBD-47AE-BFF8-A77F8A592A2A}"/>
              </a:ext>
            </a:extLst>
          </p:cNvPr>
          <p:cNvSpPr txBox="1"/>
          <p:nvPr/>
        </p:nvSpPr>
        <p:spPr>
          <a:xfrm>
            <a:off x="4557599" y="437525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promesa es “Vendré otra vez”</a:t>
            </a:r>
          </a:p>
        </p:txBody>
      </p:sp>
      <p:sp>
        <p:nvSpPr>
          <p:cNvPr id="18" name="1 CuadroTexto">
            <a:extLst>
              <a:ext uri="{FF2B5EF4-FFF2-40B4-BE49-F238E27FC236}">
                <a16:creationId xmlns:a16="http://schemas.microsoft.com/office/drawing/2014/main" id="{B7858F5B-C2D7-45F3-B609-01369E510A67}"/>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15:51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88C12AAD-7318-4CD8-A6EA-132C42414CBD}"/>
              </a:ext>
            </a:extLst>
          </p:cNvPr>
          <p:cNvSpPr txBox="1"/>
          <p:nvPr/>
        </p:nvSpPr>
        <p:spPr>
          <a:xfrm>
            <a:off x="107504" y="435003"/>
            <a:ext cx="8928992" cy="689741"/>
          </a:xfrm>
          <a:prstGeom prst="rect">
            <a:avLst/>
          </a:prstGeom>
          <a:noFill/>
        </p:spPr>
        <p:txBody>
          <a:bodyPr wrap="square" rtlCol="0">
            <a:spAutoFit/>
          </a:bodyPr>
          <a:lstStyle/>
          <a:p>
            <a:pPr algn="ctr">
              <a:lnSpc>
                <a:spcPts val="2300"/>
              </a:lnSpc>
            </a:pPr>
            <a:r>
              <a:rPr lang="es-ES" sz="2400" dirty="0">
                <a:solidFill>
                  <a:srgbClr val="FFFF00"/>
                </a:solidFill>
              </a:rPr>
              <a:t>He aquí, os digo un misterio: </a:t>
            </a:r>
            <a:r>
              <a:rPr lang="es-ES" sz="2400" dirty="0">
                <a:solidFill>
                  <a:srgbClr val="00B0F0"/>
                </a:solidFill>
              </a:rPr>
              <a:t>No todos dormiremos; pero todos seremos transformados, </a:t>
            </a:r>
          </a:p>
        </p:txBody>
      </p:sp>
      <p:sp>
        <p:nvSpPr>
          <p:cNvPr id="23" name="TextBox 22">
            <a:extLst>
              <a:ext uri="{FF2B5EF4-FFF2-40B4-BE49-F238E27FC236}">
                <a16:creationId xmlns:a16="http://schemas.microsoft.com/office/drawing/2014/main" id="{35416E70-6954-4DB8-B073-47EF0AA91AF8}"/>
              </a:ext>
            </a:extLst>
          </p:cNvPr>
          <p:cNvSpPr txBox="1"/>
          <p:nvPr/>
        </p:nvSpPr>
        <p:spPr>
          <a:xfrm>
            <a:off x="4557599" y="403002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seguridad es “Yo le resucitaré”</a:t>
            </a:r>
          </a:p>
        </p:txBody>
      </p:sp>
      <p:sp>
        <p:nvSpPr>
          <p:cNvPr id="10" name="1 CuadroTexto">
            <a:extLst>
              <a:ext uri="{FF2B5EF4-FFF2-40B4-BE49-F238E27FC236}">
                <a16:creationId xmlns:a16="http://schemas.microsoft.com/office/drawing/2014/main" id="{6FD2565D-AC87-490A-A58E-87AC833DC407}"/>
              </a:ext>
            </a:extLst>
          </p:cNvPr>
          <p:cNvSpPr txBox="1"/>
          <p:nvPr/>
        </p:nvSpPr>
        <p:spPr>
          <a:xfrm>
            <a:off x="1187624" y="5012311"/>
            <a:ext cx="36004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1Tes 4:17, 18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1DEBA542-91DC-4596-A06A-213D410FFC57}"/>
              </a:ext>
            </a:extLst>
          </p:cNvPr>
          <p:cNvSpPr txBox="1"/>
          <p:nvPr/>
        </p:nvSpPr>
        <p:spPr>
          <a:xfrm>
            <a:off x="0" y="5533730"/>
            <a:ext cx="9144000" cy="1279646"/>
          </a:xfrm>
          <a:prstGeom prst="rect">
            <a:avLst/>
          </a:prstGeom>
          <a:noFill/>
        </p:spPr>
        <p:txBody>
          <a:bodyPr wrap="square" rtlCol="0">
            <a:spAutoFit/>
          </a:bodyPr>
          <a:lstStyle/>
          <a:p>
            <a:pPr algn="ctr">
              <a:lnSpc>
                <a:spcPts val="2300"/>
              </a:lnSpc>
            </a:pPr>
            <a:r>
              <a:rPr lang="es-ES" sz="2400" dirty="0">
                <a:solidFill>
                  <a:srgbClr val="FFFF00"/>
                </a:solidFill>
              </a:rPr>
              <a:t>Luego nosotros los que vivimos, los que hayamos quedado, seremos arrebatados juntamente con ellos en las nubes para recibir al Señor en el aire, y así estaremos siempre con el Señor. </a:t>
            </a:r>
            <a:r>
              <a:rPr lang="es-ES" sz="2400" dirty="0">
                <a:solidFill>
                  <a:srgbClr val="00B0F0"/>
                </a:solidFill>
              </a:rPr>
              <a:t>Por tanto, alentaos los unos a los otros con estas palabras. </a:t>
            </a:r>
          </a:p>
        </p:txBody>
      </p:sp>
      <p:sp>
        <p:nvSpPr>
          <p:cNvPr id="12" name="TextBox 11">
            <a:extLst>
              <a:ext uri="{FF2B5EF4-FFF2-40B4-BE49-F238E27FC236}">
                <a16:creationId xmlns:a16="http://schemas.microsoft.com/office/drawing/2014/main" id="{AED327C9-56E1-4EFB-88C1-F38BBB2ACE19}"/>
              </a:ext>
            </a:extLst>
          </p:cNvPr>
          <p:cNvSpPr txBox="1"/>
          <p:nvPr/>
        </p:nvSpPr>
        <p:spPr>
          <a:xfrm>
            <a:off x="4557599" y="3694039"/>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Resucitaran al sonido de la trompeta</a:t>
            </a:r>
          </a:p>
        </p:txBody>
      </p:sp>
      <p:sp>
        <p:nvSpPr>
          <p:cNvPr id="15" name="1 CuadroTexto">
            <a:extLst>
              <a:ext uri="{FF2B5EF4-FFF2-40B4-BE49-F238E27FC236}">
                <a16:creationId xmlns:a16="http://schemas.microsoft.com/office/drawing/2014/main" id="{F9FD21F3-E7CB-4932-8812-563F359FA92B}"/>
              </a:ext>
            </a:extLst>
          </p:cNvPr>
          <p:cNvSpPr txBox="1"/>
          <p:nvPr/>
        </p:nvSpPr>
        <p:spPr>
          <a:xfrm>
            <a:off x="712371" y="3212976"/>
            <a:ext cx="30243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900" b="1" dirty="0">
                <a:ln w="11430"/>
                <a:solidFill>
                  <a:schemeClr val="bg1"/>
                </a:solidFill>
                <a:effectLst>
                  <a:outerShdw blurRad="80000" dist="40000" dir="5040000" algn="tl">
                    <a:srgbClr val="000000">
                      <a:alpha val="30000"/>
                    </a:srgbClr>
                  </a:outerShdw>
                </a:effectLst>
                <a:latin typeface="Arial Rounded MT Bold" pitchFamily="34" charset="0"/>
              </a:rPr>
              <a:t>1Tes 4:16</a:t>
            </a:r>
          </a:p>
        </p:txBody>
      </p:sp>
      <p:sp>
        <p:nvSpPr>
          <p:cNvPr id="17" name="2 CuadroTexto">
            <a:extLst>
              <a:ext uri="{FF2B5EF4-FFF2-40B4-BE49-F238E27FC236}">
                <a16:creationId xmlns:a16="http://schemas.microsoft.com/office/drawing/2014/main" id="{08EA157F-8DB3-46A1-BC0D-5DBB5381D99C}"/>
              </a:ext>
            </a:extLst>
          </p:cNvPr>
          <p:cNvSpPr txBox="1"/>
          <p:nvPr/>
        </p:nvSpPr>
        <p:spPr>
          <a:xfrm>
            <a:off x="93103" y="3643508"/>
            <a:ext cx="4450095" cy="1513684"/>
          </a:xfrm>
          <a:prstGeom prst="rect">
            <a:avLst/>
          </a:prstGeom>
          <a:noFill/>
        </p:spPr>
        <p:txBody>
          <a:bodyPr wrap="square" rtlCol="0">
            <a:spAutoFit/>
          </a:bodyPr>
          <a:lstStyle/>
          <a:p>
            <a:pPr algn="ctr">
              <a:lnSpc>
                <a:spcPts val="2200"/>
              </a:lnSpc>
            </a:pPr>
            <a:r>
              <a:rPr lang="es-ES" sz="2400" dirty="0">
                <a:solidFill>
                  <a:srgbClr val="FFFF00"/>
                </a:solidFill>
              </a:rPr>
              <a:t>Porque el </a:t>
            </a:r>
            <a:r>
              <a:rPr lang="es-ES" sz="2400" u="sng" dirty="0">
                <a:solidFill>
                  <a:srgbClr val="FFFF00"/>
                </a:solidFill>
              </a:rPr>
              <a:t>Señor mismo</a:t>
            </a:r>
            <a:r>
              <a:rPr lang="es-ES" sz="2400" dirty="0">
                <a:solidFill>
                  <a:srgbClr val="FFFF00"/>
                </a:solidFill>
              </a:rPr>
              <a:t> con voz de mando, con voz de arcángel, y con trompeta de Dios, </a:t>
            </a:r>
            <a:r>
              <a:rPr lang="es-ES" sz="2400" u="sng" dirty="0">
                <a:solidFill>
                  <a:srgbClr val="FFFF00"/>
                </a:solidFill>
              </a:rPr>
              <a:t>descenderá del cielo</a:t>
            </a:r>
            <a:r>
              <a:rPr lang="es-ES" sz="2400" dirty="0">
                <a:solidFill>
                  <a:schemeClr val="bg1"/>
                </a:solidFill>
              </a:rPr>
              <a:t>; </a:t>
            </a:r>
            <a:r>
              <a:rPr lang="es-ES" sz="2400" dirty="0">
                <a:solidFill>
                  <a:srgbClr val="00B0F0"/>
                </a:solidFill>
              </a:rPr>
              <a:t>y los muertos en Cristo resucitarán primero. </a:t>
            </a:r>
          </a:p>
        </p:txBody>
      </p:sp>
      <p:sp>
        <p:nvSpPr>
          <p:cNvPr id="21" name="1 CuadroTexto">
            <a:extLst>
              <a:ext uri="{FF2B5EF4-FFF2-40B4-BE49-F238E27FC236}">
                <a16:creationId xmlns:a16="http://schemas.microsoft.com/office/drawing/2014/main" id="{F2213E49-1A51-4FD7-9DE8-DD80A5134FB3}"/>
              </a:ext>
            </a:extLst>
          </p:cNvPr>
          <p:cNvSpPr txBox="1"/>
          <p:nvPr/>
        </p:nvSpPr>
        <p:spPr>
          <a:xfrm>
            <a:off x="323528" y="980728"/>
            <a:ext cx="394603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15:52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a:extLst>
              <a:ext uri="{FF2B5EF4-FFF2-40B4-BE49-F238E27FC236}">
                <a16:creationId xmlns:a16="http://schemas.microsoft.com/office/drawing/2014/main" id="{A7C92BCD-1279-4E26-B7BC-7C7645EC2E2D}"/>
              </a:ext>
            </a:extLst>
          </p:cNvPr>
          <p:cNvSpPr txBox="1"/>
          <p:nvPr/>
        </p:nvSpPr>
        <p:spPr>
          <a:xfrm>
            <a:off x="35496" y="1487441"/>
            <a:ext cx="4450095" cy="1869551"/>
          </a:xfrm>
          <a:prstGeom prst="rect">
            <a:avLst/>
          </a:prstGeom>
          <a:noFill/>
        </p:spPr>
        <p:txBody>
          <a:bodyPr wrap="square" rtlCol="0">
            <a:spAutoFit/>
          </a:bodyPr>
          <a:lstStyle/>
          <a:p>
            <a:pPr algn="ctr">
              <a:lnSpc>
                <a:spcPts val="2300"/>
              </a:lnSpc>
            </a:pPr>
            <a:r>
              <a:rPr lang="es-ES" sz="2400" dirty="0">
                <a:solidFill>
                  <a:srgbClr val="FFFF00"/>
                </a:solidFill>
              </a:rPr>
              <a:t>En un momento, en un abrir y cerrar de ojos, a la final trompeta; porque se tocará la trompeta, </a:t>
            </a:r>
            <a:r>
              <a:rPr lang="es-ES" sz="2400" dirty="0">
                <a:solidFill>
                  <a:srgbClr val="00B0F0"/>
                </a:solidFill>
              </a:rPr>
              <a:t>y los muertos serán resucitados incorruptibles</a:t>
            </a:r>
            <a:r>
              <a:rPr lang="es-ES" sz="2400" dirty="0">
                <a:solidFill>
                  <a:schemeClr val="bg1"/>
                </a:solidFill>
              </a:rPr>
              <a:t>, y nosotros seremos transformados. </a:t>
            </a:r>
          </a:p>
        </p:txBody>
      </p:sp>
      <p:sp>
        <p:nvSpPr>
          <p:cNvPr id="24" name="1 CuadroTexto">
            <a:extLst>
              <a:ext uri="{FF2B5EF4-FFF2-40B4-BE49-F238E27FC236}">
                <a16:creationId xmlns:a16="http://schemas.microsoft.com/office/drawing/2014/main" id="{CA9A18AD-F68A-4CD5-8CF6-C6CE6BCB84B7}"/>
              </a:ext>
            </a:extLst>
          </p:cNvPr>
          <p:cNvSpPr txBox="1"/>
          <p:nvPr/>
        </p:nvSpPr>
        <p:spPr>
          <a:xfrm>
            <a:off x="5162466" y="980728"/>
            <a:ext cx="394603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5" name="2 CuadroTexto">
            <a:extLst>
              <a:ext uri="{FF2B5EF4-FFF2-40B4-BE49-F238E27FC236}">
                <a16:creationId xmlns:a16="http://schemas.microsoft.com/office/drawing/2014/main" id="{D68FAA26-4A38-4712-8C50-AFB6D317B59F}"/>
              </a:ext>
            </a:extLst>
          </p:cNvPr>
          <p:cNvSpPr txBox="1"/>
          <p:nvPr/>
        </p:nvSpPr>
        <p:spPr>
          <a:xfrm>
            <a:off x="5220073" y="1484784"/>
            <a:ext cx="3946038" cy="1574598"/>
          </a:xfrm>
          <a:prstGeom prst="rect">
            <a:avLst/>
          </a:prstGeom>
          <a:noFill/>
        </p:spPr>
        <p:txBody>
          <a:bodyPr wrap="square" rtlCol="0">
            <a:spAutoFit/>
          </a:bodyPr>
          <a:lstStyle/>
          <a:p>
            <a:pPr algn="ctr">
              <a:lnSpc>
                <a:spcPts val="2300"/>
              </a:lnSpc>
            </a:pPr>
            <a:r>
              <a:rPr lang="es-ES" sz="2400" dirty="0">
                <a:solidFill>
                  <a:srgbClr val="FFFF00"/>
                </a:solidFill>
              </a:rPr>
              <a:t>He aquí que viene con las nubes, y </a:t>
            </a:r>
            <a:r>
              <a:rPr lang="es-ES" sz="2400" u="sng" dirty="0">
                <a:solidFill>
                  <a:srgbClr val="FFFF00"/>
                </a:solidFill>
              </a:rPr>
              <a:t>todo ojo le verá</a:t>
            </a:r>
            <a:r>
              <a:rPr lang="es-ES" sz="2400" dirty="0">
                <a:solidFill>
                  <a:srgbClr val="FFFF00"/>
                </a:solidFill>
              </a:rPr>
              <a:t>, </a:t>
            </a:r>
            <a:r>
              <a:rPr lang="es-ES" sz="2400" dirty="0">
                <a:solidFill>
                  <a:schemeClr val="bg1"/>
                </a:solidFill>
              </a:rPr>
              <a:t>y los que le traspasaron; y todos los linajes de la tierra harán lamentación por él. Sí, amén. </a:t>
            </a:r>
          </a:p>
        </p:txBody>
      </p:sp>
    </p:spTree>
    <p:extLst>
      <p:ext uri="{BB962C8B-B14F-4D97-AF65-F5344CB8AC3E}">
        <p14:creationId xmlns:p14="http://schemas.microsoft.com/office/powerpoint/2010/main" val="1912175821"/>
      </p:ext>
    </p:extLst>
  </p:cSld>
  <p:clrMapOvr>
    <a:masterClrMapping/>
  </p:clrMapOvr>
  <p:transition>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
        <p:nvSpPr>
          <p:cNvPr id="20" name="TextBox 19">
            <a:extLst>
              <a:ext uri="{FF2B5EF4-FFF2-40B4-BE49-F238E27FC236}">
                <a16:creationId xmlns:a16="http://schemas.microsoft.com/office/drawing/2014/main" id="{48660DE2-6FBD-47AE-BFF8-A77F8A592A2A}"/>
              </a:ext>
            </a:extLst>
          </p:cNvPr>
          <p:cNvSpPr txBox="1"/>
          <p:nvPr/>
        </p:nvSpPr>
        <p:spPr>
          <a:xfrm>
            <a:off x="4557599" y="437525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promesa es “Vendré otra vez”</a:t>
            </a:r>
          </a:p>
        </p:txBody>
      </p:sp>
      <p:sp>
        <p:nvSpPr>
          <p:cNvPr id="18" name="1 CuadroTexto">
            <a:extLst>
              <a:ext uri="{FF2B5EF4-FFF2-40B4-BE49-F238E27FC236}">
                <a16:creationId xmlns:a16="http://schemas.microsoft.com/office/drawing/2014/main" id="{B7858F5B-C2D7-45F3-B609-01369E510A67}"/>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15:51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88C12AAD-7318-4CD8-A6EA-132C42414CBD}"/>
              </a:ext>
            </a:extLst>
          </p:cNvPr>
          <p:cNvSpPr txBox="1"/>
          <p:nvPr/>
        </p:nvSpPr>
        <p:spPr>
          <a:xfrm>
            <a:off x="107504" y="435003"/>
            <a:ext cx="8928992" cy="689741"/>
          </a:xfrm>
          <a:prstGeom prst="rect">
            <a:avLst/>
          </a:prstGeom>
          <a:noFill/>
        </p:spPr>
        <p:txBody>
          <a:bodyPr wrap="square" rtlCol="0">
            <a:spAutoFit/>
          </a:bodyPr>
          <a:lstStyle/>
          <a:p>
            <a:pPr algn="ctr">
              <a:lnSpc>
                <a:spcPts val="2300"/>
              </a:lnSpc>
            </a:pPr>
            <a:r>
              <a:rPr lang="es-ES" sz="2400" dirty="0">
                <a:solidFill>
                  <a:srgbClr val="FFFF00"/>
                </a:solidFill>
              </a:rPr>
              <a:t>He aquí, os digo un misterio: </a:t>
            </a:r>
            <a:r>
              <a:rPr lang="es-ES" sz="2400" dirty="0">
                <a:solidFill>
                  <a:srgbClr val="00B0F0"/>
                </a:solidFill>
              </a:rPr>
              <a:t>No todos dormiremos; pero todos seremos transformados, </a:t>
            </a:r>
          </a:p>
        </p:txBody>
      </p:sp>
      <p:sp>
        <p:nvSpPr>
          <p:cNvPr id="23" name="TextBox 22">
            <a:extLst>
              <a:ext uri="{FF2B5EF4-FFF2-40B4-BE49-F238E27FC236}">
                <a16:creationId xmlns:a16="http://schemas.microsoft.com/office/drawing/2014/main" id="{35416E70-6954-4DB8-B073-47EF0AA91AF8}"/>
              </a:ext>
            </a:extLst>
          </p:cNvPr>
          <p:cNvSpPr txBox="1"/>
          <p:nvPr/>
        </p:nvSpPr>
        <p:spPr>
          <a:xfrm>
            <a:off x="4557599" y="403002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seguridad es “Yo le resucitaré”</a:t>
            </a:r>
          </a:p>
        </p:txBody>
      </p:sp>
      <p:sp>
        <p:nvSpPr>
          <p:cNvPr id="10" name="1 CuadroTexto">
            <a:extLst>
              <a:ext uri="{FF2B5EF4-FFF2-40B4-BE49-F238E27FC236}">
                <a16:creationId xmlns:a16="http://schemas.microsoft.com/office/drawing/2014/main" id="{6FD2565D-AC87-490A-A58E-87AC833DC407}"/>
              </a:ext>
            </a:extLst>
          </p:cNvPr>
          <p:cNvSpPr txBox="1"/>
          <p:nvPr/>
        </p:nvSpPr>
        <p:spPr>
          <a:xfrm>
            <a:off x="1187624" y="5012311"/>
            <a:ext cx="36004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1Tes 4:17, 18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1DEBA542-91DC-4596-A06A-213D410FFC57}"/>
              </a:ext>
            </a:extLst>
          </p:cNvPr>
          <p:cNvSpPr txBox="1"/>
          <p:nvPr/>
        </p:nvSpPr>
        <p:spPr>
          <a:xfrm>
            <a:off x="0" y="5533730"/>
            <a:ext cx="9144000" cy="1279646"/>
          </a:xfrm>
          <a:prstGeom prst="rect">
            <a:avLst/>
          </a:prstGeom>
          <a:noFill/>
        </p:spPr>
        <p:txBody>
          <a:bodyPr wrap="square" rtlCol="0">
            <a:spAutoFit/>
          </a:bodyPr>
          <a:lstStyle/>
          <a:p>
            <a:pPr algn="ctr">
              <a:lnSpc>
                <a:spcPts val="2300"/>
              </a:lnSpc>
            </a:pPr>
            <a:r>
              <a:rPr lang="es-ES" sz="2400" dirty="0">
                <a:solidFill>
                  <a:srgbClr val="FFFF00"/>
                </a:solidFill>
              </a:rPr>
              <a:t>Luego nosotros los que vivimos, los que hayamos quedado, seremos arrebatados juntamente con ellos en las nubes para recibir al Señor en el aire, y así estaremos siempre con el Señor. </a:t>
            </a:r>
            <a:r>
              <a:rPr lang="es-ES" sz="2400" dirty="0">
                <a:solidFill>
                  <a:srgbClr val="00B0F0"/>
                </a:solidFill>
              </a:rPr>
              <a:t>Por tanto, alentaos los unos a los otros con estas palabras. </a:t>
            </a:r>
          </a:p>
        </p:txBody>
      </p:sp>
      <p:sp>
        <p:nvSpPr>
          <p:cNvPr id="12" name="TextBox 11">
            <a:extLst>
              <a:ext uri="{FF2B5EF4-FFF2-40B4-BE49-F238E27FC236}">
                <a16:creationId xmlns:a16="http://schemas.microsoft.com/office/drawing/2014/main" id="{AED327C9-56E1-4EFB-88C1-F38BBB2ACE19}"/>
              </a:ext>
            </a:extLst>
          </p:cNvPr>
          <p:cNvSpPr txBox="1"/>
          <p:nvPr/>
        </p:nvSpPr>
        <p:spPr>
          <a:xfrm>
            <a:off x="4557599" y="3694039"/>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Resucitaran al sonido de la trompeta</a:t>
            </a:r>
          </a:p>
        </p:txBody>
      </p:sp>
      <p:sp>
        <p:nvSpPr>
          <p:cNvPr id="15" name="1 CuadroTexto">
            <a:extLst>
              <a:ext uri="{FF2B5EF4-FFF2-40B4-BE49-F238E27FC236}">
                <a16:creationId xmlns:a16="http://schemas.microsoft.com/office/drawing/2014/main" id="{F9FD21F3-E7CB-4932-8812-563F359FA92B}"/>
              </a:ext>
            </a:extLst>
          </p:cNvPr>
          <p:cNvSpPr txBox="1"/>
          <p:nvPr/>
        </p:nvSpPr>
        <p:spPr>
          <a:xfrm>
            <a:off x="712371" y="3212976"/>
            <a:ext cx="30243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900" b="1" dirty="0">
                <a:ln w="11430"/>
                <a:solidFill>
                  <a:schemeClr val="bg1"/>
                </a:solidFill>
                <a:effectLst>
                  <a:outerShdw blurRad="80000" dist="40000" dir="5040000" algn="tl">
                    <a:srgbClr val="000000">
                      <a:alpha val="30000"/>
                    </a:srgbClr>
                  </a:outerShdw>
                </a:effectLst>
                <a:latin typeface="Arial Rounded MT Bold" pitchFamily="34" charset="0"/>
              </a:rPr>
              <a:t>1Tes 4:16</a:t>
            </a:r>
          </a:p>
        </p:txBody>
      </p:sp>
      <p:sp>
        <p:nvSpPr>
          <p:cNvPr id="17" name="2 CuadroTexto">
            <a:extLst>
              <a:ext uri="{FF2B5EF4-FFF2-40B4-BE49-F238E27FC236}">
                <a16:creationId xmlns:a16="http://schemas.microsoft.com/office/drawing/2014/main" id="{08EA157F-8DB3-46A1-BC0D-5DBB5381D99C}"/>
              </a:ext>
            </a:extLst>
          </p:cNvPr>
          <p:cNvSpPr txBox="1"/>
          <p:nvPr/>
        </p:nvSpPr>
        <p:spPr>
          <a:xfrm>
            <a:off x="93103" y="3643508"/>
            <a:ext cx="4450095" cy="1513684"/>
          </a:xfrm>
          <a:prstGeom prst="rect">
            <a:avLst/>
          </a:prstGeom>
          <a:noFill/>
        </p:spPr>
        <p:txBody>
          <a:bodyPr wrap="square" rtlCol="0">
            <a:spAutoFit/>
          </a:bodyPr>
          <a:lstStyle/>
          <a:p>
            <a:pPr algn="ctr">
              <a:lnSpc>
                <a:spcPts val="2200"/>
              </a:lnSpc>
            </a:pPr>
            <a:r>
              <a:rPr lang="es-ES" sz="2400" dirty="0">
                <a:solidFill>
                  <a:srgbClr val="FFFF00"/>
                </a:solidFill>
              </a:rPr>
              <a:t>Porque el </a:t>
            </a:r>
            <a:r>
              <a:rPr lang="es-ES" sz="2400" u="sng" dirty="0">
                <a:solidFill>
                  <a:srgbClr val="FFFF00"/>
                </a:solidFill>
              </a:rPr>
              <a:t>Señor mismo</a:t>
            </a:r>
            <a:r>
              <a:rPr lang="es-ES" sz="2400" dirty="0">
                <a:solidFill>
                  <a:srgbClr val="FFFF00"/>
                </a:solidFill>
              </a:rPr>
              <a:t> con voz de mando, con voz de arcángel, y con trompeta de Dios, </a:t>
            </a:r>
            <a:r>
              <a:rPr lang="es-ES" sz="2400" u="sng" dirty="0">
                <a:solidFill>
                  <a:srgbClr val="FFFF00"/>
                </a:solidFill>
              </a:rPr>
              <a:t>descenderá del cielo</a:t>
            </a:r>
            <a:r>
              <a:rPr lang="es-ES" sz="2400" dirty="0">
                <a:solidFill>
                  <a:schemeClr val="bg1"/>
                </a:solidFill>
              </a:rPr>
              <a:t>; </a:t>
            </a:r>
            <a:r>
              <a:rPr lang="es-ES" sz="2400" dirty="0">
                <a:solidFill>
                  <a:srgbClr val="00B0F0"/>
                </a:solidFill>
              </a:rPr>
              <a:t>y los muertos en Cristo resucitarán primero. </a:t>
            </a:r>
          </a:p>
        </p:txBody>
      </p:sp>
      <p:sp>
        <p:nvSpPr>
          <p:cNvPr id="21" name="1 CuadroTexto">
            <a:extLst>
              <a:ext uri="{FF2B5EF4-FFF2-40B4-BE49-F238E27FC236}">
                <a16:creationId xmlns:a16="http://schemas.microsoft.com/office/drawing/2014/main" id="{F2213E49-1A51-4FD7-9DE8-DD80A5134FB3}"/>
              </a:ext>
            </a:extLst>
          </p:cNvPr>
          <p:cNvSpPr txBox="1"/>
          <p:nvPr/>
        </p:nvSpPr>
        <p:spPr>
          <a:xfrm>
            <a:off x="323528" y="980728"/>
            <a:ext cx="394603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15:52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a:extLst>
              <a:ext uri="{FF2B5EF4-FFF2-40B4-BE49-F238E27FC236}">
                <a16:creationId xmlns:a16="http://schemas.microsoft.com/office/drawing/2014/main" id="{A7C92BCD-1279-4E26-B7BC-7C7645EC2E2D}"/>
              </a:ext>
            </a:extLst>
          </p:cNvPr>
          <p:cNvSpPr txBox="1"/>
          <p:nvPr/>
        </p:nvSpPr>
        <p:spPr>
          <a:xfrm>
            <a:off x="35496" y="1487441"/>
            <a:ext cx="4450095" cy="1869551"/>
          </a:xfrm>
          <a:prstGeom prst="rect">
            <a:avLst/>
          </a:prstGeom>
          <a:noFill/>
        </p:spPr>
        <p:txBody>
          <a:bodyPr wrap="square" rtlCol="0">
            <a:spAutoFit/>
          </a:bodyPr>
          <a:lstStyle/>
          <a:p>
            <a:pPr algn="ctr">
              <a:lnSpc>
                <a:spcPts val="2300"/>
              </a:lnSpc>
            </a:pPr>
            <a:r>
              <a:rPr lang="es-ES" sz="2400" dirty="0">
                <a:solidFill>
                  <a:srgbClr val="FFFF00"/>
                </a:solidFill>
              </a:rPr>
              <a:t>En un momento, en un abrir y cerrar de ojos, a la final trompeta; porque se tocará la trompeta, </a:t>
            </a:r>
            <a:r>
              <a:rPr lang="es-ES" sz="2400" dirty="0">
                <a:solidFill>
                  <a:srgbClr val="00B0F0"/>
                </a:solidFill>
              </a:rPr>
              <a:t>y los muertos serán resucitados incorruptibles</a:t>
            </a:r>
            <a:r>
              <a:rPr lang="es-ES" sz="2400" dirty="0">
                <a:solidFill>
                  <a:schemeClr val="bg1"/>
                </a:solidFill>
              </a:rPr>
              <a:t>, </a:t>
            </a:r>
            <a:r>
              <a:rPr lang="es-ES" sz="2400" dirty="0">
                <a:solidFill>
                  <a:srgbClr val="FFFF00"/>
                </a:solidFill>
              </a:rPr>
              <a:t>y nosotros seremos transformados. </a:t>
            </a:r>
          </a:p>
        </p:txBody>
      </p:sp>
      <p:sp>
        <p:nvSpPr>
          <p:cNvPr id="24" name="1 CuadroTexto">
            <a:extLst>
              <a:ext uri="{FF2B5EF4-FFF2-40B4-BE49-F238E27FC236}">
                <a16:creationId xmlns:a16="http://schemas.microsoft.com/office/drawing/2014/main" id="{CA9A18AD-F68A-4CD5-8CF6-C6CE6BCB84B7}"/>
              </a:ext>
            </a:extLst>
          </p:cNvPr>
          <p:cNvSpPr txBox="1"/>
          <p:nvPr/>
        </p:nvSpPr>
        <p:spPr>
          <a:xfrm>
            <a:off x="5162466" y="980728"/>
            <a:ext cx="394603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err="1">
                <a:ln w="11430"/>
                <a:solidFill>
                  <a:schemeClr val="bg1"/>
                </a:solidFill>
                <a:effectLst>
                  <a:outerShdw blurRad="80000" dist="40000" dir="5040000" algn="tl">
                    <a:srgbClr val="000000">
                      <a:alpha val="30000"/>
                    </a:srgbClr>
                  </a:outerShdw>
                </a:effectLst>
                <a:latin typeface="Arial Rounded MT Bold" pitchFamily="34" charset="0"/>
              </a:rPr>
              <a:t>Apoc</a:t>
            </a: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 1:7</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5" name="2 CuadroTexto">
            <a:extLst>
              <a:ext uri="{FF2B5EF4-FFF2-40B4-BE49-F238E27FC236}">
                <a16:creationId xmlns:a16="http://schemas.microsoft.com/office/drawing/2014/main" id="{D68FAA26-4A38-4712-8C50-AFB6D317B59F}"/>
              </a:ext>
            </a:extLst>
          </p:cNvPr>
          <p:cNvSpPr txBox="1"/>
          <p:nvPr/>
        </p:nvSpPr>
        <p:spPr>
          <a:xfrm>
            <a:off x="5220073" y="1484784"/>
            <a:ext cx="3946038" cy="1574598"/>
          </a:xfrm>
          <a:prstGeom prst="rect">
            <a:avLst/>
          </a:prstGeom>
          <a:noFill/>
        </p:spPr>
        <p:txBody>
          <a:bodyPr wrap="square" rtlCol="0">
            <a:spAutoFit/>
          </a:bodyPr>
          <a:lstStyle/>
          <a:p>
            <a:pPr algn="ctr">
              <a:lnSpc>
                <a:spcPts val="2300"/>
              </a:lnSpc>
            </a:pPr>
            <a:r>
              <a:rPr lang="es-ES" sz="2400" dirty="0">
                <a:solidFill>
                  <a:srgbClr val="FFFF00"/>
                </a:solidFill>
              </a:rPr>
              <a:t>He aquí que viene con las nubes, y </a:t>
            </a:r>
            <a:r>
              <a:rPr lang="es-ES" sz="2400" u="sng" dirty="0">
                <a:solidFill>
                  <a:srgbClr val="FFFF00"/>
                </a:solidFill>
              </a:rPr>
              <a:t>todo ojo le verá</a:t>
            </a:r>
            <a:r>
              <a:rPr lang="es-ES" sz="2400" dirty="0">
                <a:solidFill>
                  <a:srgbClr val="FFFF00"/>
                </a:solidFill>
              </a:rPr>
              <a:t>, </a:t>
            </a:r>
            <a:r>
              <a:rPr lang="es-ES" sz="2400" dirty="0">
                <a:solidFill>
                  <a:schemeClr val="bg1"/>
                </a:solidFill>
              </a:rPr>
              <a:t>y los que le traspasaron; y todos los linajes de la tierra harán lamentación por él. Sí, amén. </a:t>
            </a:r>
          </a:p>
        </p:txBody>
      </p:sp>
    </p:spTree>
    <p:extLst>
      <p:ext uri="{BB962C8B-B14F-4D97-AF65-F5344CB8AC3E}">
        <p14:creationId xmlns:p14="http://schemas.microsoft.com/office/powerpoint/2010/main" val="1930402910"/>
      </p:ext>
    </p:extLst>
  </p:cSld>
  <p:clrMapOvr>
    <a:masterClrMapping/>
  </p:clrMapOvr>
  <p:transition>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
        <p:nvSpPr>
          <p:cNvPr id="20" name="TextBox 19">
            <a:extLst>
              <a:ext uri="{FF2B5EF4-FFF2-40B4-BE49-F238E27FC236}">
                <a16:creationId xmlns:a16="http://schemas.microsoft.com/office/drawing/2014/main" id="{48660DE2-6FBD-47AE-BFF8-A77F8A592A2A}"/>
              </a:ext>
            </a:extLst>
          </p:cNvPr>
          <p:cNvSpPr txBox="1"/>
          <p:nvPr/>
        </p:nvSpPr>
        <p:spPr>
          <a:xfrm>
            <a:off x="4557599" y="437525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promesa es “Vendré otra vez”</a:t>
            </a:r>
          </a:p>
        </p:txBody>
      </p:sp>
      <p:sp>
        <p:nvSpPr>
          <p:cNvPr id="18" name="1 CuadroTexto">
            <a:extLst>
              <a:ext uri="{FF2B5EF4-FFF2-40B4-BE49-F238E27FC236}">
                <a16:creationId xmlns:a16="http://schemas.microsoft.com/office/drawing/2014/main" id="{B7858F5B-C2D7-45F3-B609-01369E510A67}"/>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15:51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88C12AAD-7318-4CD8-A6EA-132C42414CBD}"/>
              </a:ext>
            </a:extLst>
          </p:cNvPr>
          <p:cNvSpPr txBox="1"/>
          <p:nvPr/>
        </p:nvSpPr>
        <p:spPr>
          <a:xfrm>
            <a:off x="107504" y="435003"/>
            <a:ext cx="8928992" cy="689741"/>
          </a:xfrm>
          <a:prstGeom prst="rect">
            <a:avLst/>
          </a:prstGeom>
          <a:noFill/>
        </p:spPr>
        <p:txBody>
          <a:bodyPr wrap="square" rtlCol="0">
            <a:spAutoFit/>
          </a:bodyPr>
          <a:lstStyle/>
          <a:p>
            <a:pPr algn="ctr">
              <a:lnSpc>
                <a:spcPts val="2300"/>
              </a:lnSpc>
            </a:pPr>
            <a:r>
              <a:rPr lang="es-ES" sz="2400" dirty="0">
                <a:solidFill>
                  <a:srgbClr val="FFFF00"/>
                </a:solidFill>
              </a:rPr>
              <a:t>He aquí, os digo un misterio: </a:t>
            </a:r>
            <a:r>
              <a:rPr lang="es-ES" sz="2400" dirty="0">
                <a:solidFill>
                  <a:srgbClr val="00B0F0"/>
                </a:solidFill>
              </a:rPr>
              <a:t>No todos dormiremos; pero todos seremos transformados, </a:t>
            </a:r>
          </a:p>
        </p:txBody>
      </p:sp>
      <p:sp>
        <p:nvSpPr>
          <p:cNvPr id="23" name="TextBox 22">
            <a:extLst>
              <a:ext uri="{FF2B5EF4-FFF2-40B4-BE49-F238E27FC236}">
                <a16:creationId xmlns:a16="http://schemas.microsoft.com/office/drawing/2014/main" id="{35416E70-6954-4DB8-B073-47EF0AA91AF8}"/>
              </a:ext>
            </a:extLst>
          </p:cNvPr>
          <p:cNvSpPr txBox="1"/>
          <p:nvPr/>
        </p:nvSpPr>
        <p:spPr>
          <a:xfrm>
            <a:off x="4557599" y="403002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seguridad es “Yo le resucitaré”</a:t>
            </a:r>
          </a:p>
        </p:txBody>
      </p:sp>
      <p:sp>
        <p:nvSpPr>
          <p:cNvPr id="10" name="1 CuadroTexto">
            <a:extLst>
              <a:ext uri="{FF2B5EF4-FFF2-40B4-BE49-F238E27FC236}">
                <a16:creationId xmlns:a16="http://schemas.microsoft.com/office/drawing/2014/main" id="{6FD2565D-AC87-490A-A58E-87AC833DC407}"/>
              </a:ext>
            </a:extLst>
          </p:cNvPr>
          <p:cNvSpPr txBox="1"/>
          <p:nvPr/>
        </p:nvSpPr>
        <p:spPr>
          <a:xfrm>
            <a:off x="1187624" y="5012311"/>
            <a:ext cx="36004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1Tes 4:17, 18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1DEBA542-91DC-4596-A06A-213D410FFC57}"/>
              </a:ext>
            </a:extLst>
          </p:cNvPr>
          <p:cNvSpPr txBox="1"/>
          <p:nvPr/>
        </p:nvSpPr>
        <p:spPr>
          <a:xfrm>
            <a:off x="0" y="5533730"/>
            <a:ext cx="9144000" cy="1279646"/>
          </a:xfrm>
          <a:prstGeom prst="rect">
            <a:avLst/>
          </a:prstGeom>
          <a:noFill/>
        </p:spPr>
        <p:txBody>
          <a:bodyPr wrap="square" rtlCol="0">
            <a:spAutoFit/>
          </a:bodyPr>
          <a:lstStyle/>
          <a:p>
            <a:pPr algn="ctr">
              <a:lnSpc>
                <a:spcPts val="2300"/>
              </a:lnSpc>
            </a:pPr>
            <a:r>
              <a:rPr lang="es-ES" sz="2400" dirty="0">
                <a:solidFill>
                  <a:srgbClr val="FFFF00"/>
                </a:solidFill>
              </a:rPr>
              <a:t>Luego nosotros los que vivimos, los que hayamos quedado, seremos arrebatados juntamente con ellos en las nubes para recibir al Señor en el aire, y así estaremos siempre con el Señor. </a:t>
            </a:r>
            <a:r>
              <a:rPr lang="es-ES" sz="2400" dirty="0">
                <a:solidFill>
                  <a:srgbClr val="00B0F0"/>
                </a:solidFill>
              </a:rPr>
              <a:t>Por tanto, alentaos los unos a los otros con estas palabras. </a:t>
            </a:r>
          </a:p>
        </p:txBody>
      </p:sp>
      <p:sp>
        <p:nvSpPr>
          <p:cNvPr id="12" name="TextBox 11">
            <a:extLst>
              <a:ext uri="{FF2B5EF4-FFF2-40B4-BE49-F238E27FC236}">
                <a16:creationId xmlns:a16="http://schemas.microsoft.com/office/drawing/2014/main" id="{AED327C9-56E1-4EFB-88C1-F38BBB2ACE19}"/>
              </a:ext>
            </a:extLst>
          </p:cNvPr>
          <p:cNvSpPr txBox="1"/>
          <p:nvPr/>
        </p:nvSpPr>
        <p:spPr>
          <a:xfrm>
            <a:off x="4557599" y="3694039"/>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Resucitaran al sonido de la trompeta</a:t>
            </a:r>
          </a:p>
        </p:txBody>
      </p:sp>
      <p:sp>
        <p:nvSpPr>
          <p:cNvPr id="15" name="1 CuadroTexto">
            <a:extLst>
              <a:ext uri="{FF2B5EF4-FFF2-40B4-BE49-F238E27FC236}">
                <a16:creationId xmlns:a16="http://schemas.microsoft.com/office/drawing/2014/main" id="{F9FD21F3-E7CB-4932-8812-563F359FA92B}"/>
              </a:ext>
            </a:extLst>
          </p:cNvPr>
          <p:cNvSpPr txBox="1"/>
          <p:nvPr/>
        </p:nvSpPr>
        <p:spPr>
          <a:xfrm>
            <a:off x="712371" y="3212976"/>
            <a:ext cx="30243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900" b="1" dirty="0">
                <a:ln w="11430"/>
                <a:solidFill>
                  <a:schemeClr val="bg1"/>
                </a:solidFill>
                <a:effectLst>
                  <a:outerShdw blurRad="80000" dist="40000" dir="5040000" algn="tl">
                    <a:srgbClr val="000000">
                      <a:alpha val="30000"/>
                    </a:srgbClr>
                  </a:outerShdw>
                </a:effectLst>
                <a:latin typeface="Arial Rounded MT Bold" pitchFamily="34" charset="0"/>
              </a:rPr>
              <a:t>1Tes 4:16</a:t>
            </a:r>
          </a:p>
        </p:txBody>
      </p:sp>
      <p:sp>
        <p:nvSpPr>
          <p:cNvPr id="17" name="2 CuadroTexto">
            <a:extLst>
              <a:ext uri="{FF2B5EF4-FFF2-40B4-BE49-F238E27FC236}">
                <a16:creationId xmlns:a16="http://schemas.microsoft.com/office/drawing/2014/main" id="{08EA157F-8DB3-46A1-BC0D-5DBB5381D99C}"/>
              </a:ext>
            </a:extLst>
          </p:cNvPr>
          <p:cNvSpPr txBox="1"/>
          <p:nvPr/>
        </p:nvSpPr>
        <p:spPr>
          <a:xfrm>
            <a:off x="93103" y="3643508"/>
            <a:ext cx="4450095" cy="1513684"/>
          </a:xfrm>
          <a:prstGeom prst="rect">
            <a:avLst/>
          </a:prstGeom>
          <a:noFill/>
        </p:spPr>
        <p:txBody>
          <a:bodyPr wrap="square" rtlCol="0">
            <a:spAutoFit/>
          </a:bodyPr>
          <a:lstStyle/>
          <a:p>
            <a:pPr algn="ctr">
              <a:lnSpc>
                <a:spcPts val="2200"/>
              </a:lnSpc>
            </a:pPr>
            <a:r>
              <a:rPr lang="es-ES" sz="2400" dirty="0">
                <a:solidFill>
                  <a:srgbClr val="FFFF00"/>
                </a:solidFill>
              </a:rPr>
              <a:t>Porque el </a:t>
            </a:r>
            <a:r>
              <a:rPr lang="es-ES" sz="2400" u="sng" dirty="0">
                <a:solidFill>
                  <a:srgbClr val="FFFF00"/>
                </a:solidFill>
              </a:rPr>
              <a:t>Señor mismo</a:t>
            </a:r>
            <a:r>
              <a:rPr lang="es-ES" sz="2400" dirty="0">
                <a:solidFill>
                  <a:srgbClr val="FFFF00"/>
                </a:solidFill>
              </a:rPr>
              <a:t> con voz de mando, con voz de arcángel, y con trompeta de Dios, </a:t>
            </a:r>
            <a:r>
              <a:rPr lang="es-ES" sz="2400" u="sng" dirty="0">
                <a:solidFill>
                  <a:srgbClr val="FFFF00"/>
                </a:solidFill>
              </a:rPr>
              <a:t>descenderá del cielo</a:t>
            </a:r>
            <a:r>
              <a:rPr lang="es-ES" sz="2400" dirty="0">
                <a:solidFill>
                  <a:schemeClr val="bg1"/>
                </a:solidFill>
              </a:rPr>
              <a:t>; </a:t>
            </a:r>
            <a:r>
              <a:rPr lang="es-ES" sz="2400" dirty="0">
                <a:solidFill>
                  <a:srgbClr val="00B0F0"/>
                </a:solidFill>
              </a:rPr>
              <a:t>y los muertos en Cristo resucitarán primero. </a:t>
            </a:r>
          </a:p>
        </p:txBody>
      </p:sp>
      <p:sp>
        <p:nvSpPr>
          <p:cNvPr id="21" name="1 CuadroTexto">
            <a:extLst>
              <a:ext uri="{FF2B5EF4-FFF2-40B4-BE49-F238E27FC236}">
                <a16:creationId xmlns:a16="http://schemas.microsoft.com/office/drawing/2014/main" id="{F2213E49-1A51-4FD7-9DE8-DD80A5134FB3}"/>
              </a:ext>
            </a:extLst>
          </p:cNvPr>
          <p:cNvSpPr txBox="1"/>
          <p:nvPr/>
        </p:nvSpPr>
        <p:spPr>
          <a:xfrm>
            <a:off x="323528" y="980728"/>
            <a:ext cx="394603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15:52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a:extLst>
              <a:ext uri="{FF2B5EF4-FFF2-40B4-BE49-F238E27FC236}">
                <a16:creationId xmlns:a16="http://schemas.microsoft.com/office/drawing/2014/main" id="{A7C92BCD-1279-4E26-B7BC-7C7645EC2E2D}"/>
              </a:ext>
            </a:extLst>
          </p:cNvPr>
          <p:cNvSpPr txBox="1"/>
          <p:nvPr/>
        </p:nvSpPr>
        <p:spPr>
          <a:xfrm>
            <a:off x="35496" y="1487441"/>
            <a:ext cx="4450095" cy="1869551"/>
          </a:xfrm>
          <a:prstGeom prst="rect">
            <a:avLst/>
          </a:prstGeom>
          <a:noFill/>
        </p:spPr>
        <p:txBody>
          <a:bodyPr wrap="square" rtlCol="0">
            <a:spAutoFit/>
          </a:bodyPr>
          <a:lstStyle/>
          <a:p>
            <a:pPr algn="ctr">
              <a:lnSpc>
                <a:spcPts val="2300"/>
              </a:lnSpc>
            </a:pPr>
            <a:r>
              <a:rPr lang="es-ES" sz="2400" dirty="0">
                <a:solidFill>
                  <a:srgbClr val="FFFF00"/>
                </a:solidFill>
              </a:rPr>
              <a:t>En un momento, en un abrir y cerrar de ojos, a la final trompeta; porque se tocará la trompeta, </a:t>
            </a:r>
            <a:r>
              <a:rPr lang="es-ES" sz="2400" dirty="0">
                <a:solidFill>
                  <a:srgbClr val="00B0F0"/>
                </a:solidFill>
              </a:rPr>
              <a:t>y los muertos serán resucitados incorruptibles</a:t>
            </a:r>
            <a:r>
              <a:rPr lang="es-ES" sz="2400" dirty="0">
                <a:solidFill>
                  <a:schemeClr val="bg1"/>
                </a:solidFill>
              </a:rPr>
              <a:t>, </a:t>
            </a:r>
            <a:r>
              <a:rPr lang="es-ES" sz="2400" dirty="0">
                <a:solidFill>
                  <a:srgbClr val="FFFF00"/>
                </a:solidFill>
              </a:rPr>
              <a:t>y nosotros seremos transformados. </a:t>
            </a:r>
          </a:p>
        </p:txBody>
      </p:sp>
      <p:sp>
        <p:nvSpPr>
          <p:cNvPr id="24" name="1 CuadroTexto">
            <a:extLst>
              <a:ext uri="{FF2B5EF4-FFF2-40B4-BE49-F238E27FC236}">
                <a16:creationId xmlns:a16="http://schemas.microsoft.com/office/drawing/2014/main" id="{CA9A18AD-F68A-4CD5-8CF6-C6CE6BCB84B7}"/>
              </a:ext>
            </a:extLst>
          </p:cNvPr>
          <p:cNvSpPr txBox="1"/>
          <p:nvPr/>
        </p:nvSpPr>
        <p:spPr>
          <a:xfrm>
            <a:off x="5162466" y="980728"/>
            <a:ext cx="394603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24:31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5" name="2 CuadroTexto">
            <a:extLst>
              <a:ext uri="{FF2B5EF4-FFF2-40B4-BE49-F238E27FC236}">
                <a16:creationId xmlns:a16="http://schemas.microsoft.com/office/drawing/2014/main" id="{D68FAA26-4A38-4712-8C50-AFB6D317B59F}"/>
              </a:ext>
            </a:extLst>
          </p:cNvPr>
          <p:cNvSpPr txBox="1"/>
          <p:nvPr/>
        </p:nvSpPr>
        <p:spPr>
          <a:xfrm>
            <a:off x="5220073" y="1484784"/>
            <a:ext cx="3946038" cy="1574598"/>
          </a:xfrm>
          <a:prstGeom prst="rect">
            <a:avLst/>
          </a:prstGeom>
          <a:noFill/>
        </p:spPr>
        <p:txBody>
          <a:bodyPr wrap="square" rtlCol="0">
            <a:spAutoFit/>
          </a:bodyPr>
          <a:lstStyle/>
          <a:p>
            <a:pPr algn="ctr">
              <a:lnSpc>
                <a:spcPts val="2300"/>
              </a:lnSpc>
            </a:pPr>
            <a:r>
              <a:rPr lang="es-ES" sz="2400" dirty="0">
                <a:solidFill>
                  <a:schemeClr val="bg1"/>
                </a:solidFill>
              </a:rPr>
              <a:t>Y enviará sus ángeles con gran voz de trompeta, y juntarán a sus escogidos, de los cuatro vientos, desde un extremo del cielo hasta el otro. </a:t>
            </a:r>
          </a:p>
        </p:txBody>
      </p:sp>
    </p:spTree>
    <p:extLst>
      <p:ext uri="{BB962C8B-B14F-4D97-AF65-F5344CB8AC3E}">
        <p14:creationId xmlns:p14="http://schemas.microsoft.com/office/powerpoint/2010/main" val="154843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
        <p:nvSpPr>
          <p:cNvPr id="20" name="TextBox 19">
            <a:extLst>
              <a:ext uri="{FF2B5EF4-FFF2-40B4-BE49-F238E27FC236}">
                <a16:creationId xmlns:a16="http://schemas.microsoft.com/office/drawing/2014/main" id="{48660DE2-6FBD-47AE-BFF8-A77F8A592A2A}"/>
              </a:ext>
            </a:extLst>
          </p:cNvPr>
          <p:cNvSpPr txBox="1"/>
          <p:nvPr/>
        </p:nvSpPr>
        <p:spPr>
          <a:xfrm>
            <a:off x="4557599" y="437525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promesa es “Vendré otra vez”</a:t>
            </a:r>
          </a:p>
        </p:txBody>
      </p:sp>
      <p:sp>
        <p:nvSpPr>
          <p:cNvPr id="18" name="1 CuadroTexto">
            <a:extLst>
              <a:ext uri="{FF2B5EF4-FFF2-40B4-BE49-F238E27FC236}">
                <a16:creationId xmlns:a16="http://schemas.microsoft.com/office/drawing/2014/main" id="{B7858F5B-C2D7-45F3-B609-01369E510A67}"/>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15:51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88C12AAD-7318-4CD8-A6EA-132C42414CBD}"/>
              </a:ext>
            </a:extLst>
          </p:cNvPr>
          <p:cNvSpPr txBox="1"/>
          <p:nvPr/>
        </p:nvSpPr>
        <p:spPr>
          <a:xfrm>
            <a:off x="107504" y="435003"/>
            <a:ext cx="8928992" cy="689741"/>
          </a:xfrm>
          <a:prstGeom prst="rect">
            <a:avLst/>
          </a:prstGeom>
          <a:noFill/>
        </p:spPr>
        <p:txBody>
          <a:bodyPr wrap="square" rtlCol="0">
            <a:spAutoFit/>
          </a:bodyPr>
          <a:lstStyle/>
          <a:p>
            <a:pPr algn="ctr">
              <a:lnSpc>
                <a:spcPts val="2300"/>
              </a:lnSpc>
            </a:pPr>
            <a:r>
              <a:rPr lang="es-ES" sz="2400" dirty="0">
                <a:solidFill>
                  <a:srgbClr val="FFFF00"/>
                </a:solidFill>
              </a:rPr>
              <a:t>He aquí, os digo un misterio: </a:t>
            </a:r>
            <a:r>
              <a:rPr lang="es-ES" sz="2400" dirty="0">
                <a:solidFill>
                  <a:srgbClr val="00B0F0"/>
                </a:solidFill>
              </a:rPr>
              <a:t>No todos dormiremos; pero todos seremos transformados, </a:t>
            </a:r>
          </a:p>
        </p:txBody>
      </p:sp>
      <p:sp>
        <p:nvSpPr>
          <p:cNvPr id="23" name="TextBox 22">
            <a:extLst>
              <a:ext uri="{FF2B5EF4-FFF2-40B4-BE49-F238E27FC236}">
                <a16:creationId xmlns:a16="http://schemas.microsoft.com/office/drawing/2014/main" id="{35416E70-6954-4DB8-B073-47EF0AA91AF8}"/>
              </a:ext>
            </a:extLst>
          </p:cNvPr>
          <p:cNvSpPr txBox="1"/>
          <p:nvPr/>
        </p:nvSpPr>
        <p:spPr>
          <a:xfrm>
            <a:off x="4557599" y="403002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seguridad es “Yo le resucitaré”</a:t>
            </a:r>
          </a:p>
        </p:txBody>
      </p:sp>
      <p:sp>
        <p:nvSpPr>
          <p:cNvPr id="10" name="1 CuadroTexto">
            <a:extLst>
              <a:ext uri="{FF2B5EF4-FFF2-40B4-BE49-F238E27FC236}">
                <a16:creationId xmlns:a16="http://schemas.microsoft.com/office/drawing/2014/main" id="{6FD2565D-AC87-490A-A58E-87AC833DC407}"/>
              </a:ext>
            </a:extLst>
          </p:cNvPr>
          <p:cNvSpPr txBox="1"/>
          <p:nvPr/>
        </p:nvSpPr>
        <p:spPr>
          <a:xfrm>
            <a:off x="1187624" y="5012311"/>
            <a:ext cx="36004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1Tes 4:17, 18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1DEBA542-91DC-4596-A06A-213D410FFC57}"/>
              </a:ext>
            </a:extLst>
          </p:cNvPr>
          <p:cNvSpPr txBox="1"/>
          <p:nvPr/>
        </p:nvSpPr>
        <p:spPr>
          <a:xfrm>
            <a:off x="0" y="5533730"/>
            <a:ext cx="9144000" cy="1279646"/>
          </a:xfrm>
          <a:prstGeom prst="rect">
            <a:avLst/>
          </a:prstGeom>
          <a:noFill/>
        </p:spPr>
        <p:txBody>
          <a:bodyPr wrap="square" rtlCol="0">
            <a:spAutoFit/>
          </a:bodyPr>
          <a:lstStyle/>
          <a:p>
            <a:pPr algn="ctr">
              <a:lnSpc>
                <a:spcPts val="2300"/>
              </a:lnSpc>
            </a:pPr>
            <a:r>
              <a:rPr lang="es-ES" sz="2400" dirty="0">
                <a:solidFill>
                  <a:srgbClr val="FFFF00"/>
                </a:solidFill>
              </a:rPr>
              <a:t>Luego nosotros los que vivimos, los que hayamos quedado, seremos arrebatados juntamente con ellos en las nubes para recibir al Señor en el aire, y así estaremos siempre con el Señor. </a:t>
            </a:r>
            <a:r>
              <a:rPr lang="es-ES" sz="2400" dirty="0">
                <a:solidFill>
                  <a:srgbClr val="00B0F0"/>
                </a:solidFill>
              </a:rPr>
              <a:t>Por tanto, alentaos los unos a los otros con estas palabras. </a:t>
            </a:r>
          </a:p>
        </p:txBody>
      </p:sp>
      <p:sp>
        <p:nvSpPr>
          <p:cNvPr id="12" name="TextBox 11">
            <a:extLst>
              <a:ext uri="{FF2B5EF4-FFF2-40B4-BE49-F238E27FC236}">
                <a16:creationId xmlns:a16="http://schemas.microsoft.com/office/drawing/2014/main" id="{AED327C9-56E1-4EFB-88C1-F38BBB2ACE19}"/>
              </a:ext>
            </a:extLst>
          </p:cNvPr>
          <p:cNvSpPr txBox="1"/>
          <p:nvPr/>
        </p:nvSpPr>
        <p:spPr>
          <a:xfrm>
            <a:off x="4557599" y="3694039"/>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Resucitaran al sonido de la trompeta</a:t>
            </a:r>
          </a:p>
        </p:txBody>
      </p:sp>
      <p:sp>
        <p:nvSpPr>
          <p:cNvPr id="15" name="1 CuadroTexto">
            <a:extLst>
              <a:ext uri="{FF2B5EF4-FFF2-40B4-BE49-F238E27FC236}">
                <a16:creationId xmlns:a16="http://schemas.microsoft.com/office/drawing/2014/main" id="{F9FD21F3-E7CB-4932-8812-563F359FA92B}"/>
              </a:ext>
            </a:extLst>
          </p:cNvPr>
          <p:cNvSpPr txBox="1"/>
          <p:nvPr/>
        </p:nvSpPr>
        <p:spPr>
          <a:xfrm>
            <a:off x="712371" y="3212976"/>
            <a:ext cx="30243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900" b="1" dirty="0">
                <a:ln w="11430"/>
                <a:solidFill>
                  <a:schemeClr val="bg1"/>
                </a:solidFill>
                <a:effectLst>
                  <a:outerShdw blurRad="80000" dist="40000" dir="5040000" algn="tl">
                    <a:srgbClr val="000000">
                      <a:alpha val="30000"/>
                    </a:srgbClr>
                  </a:outerShdw>
                </a:effectLst>
                <a:latin typeface="Arial Rounded MT Bold" pitchFamily="34" charset="0"/>
              </a:rPr>
              <a:t>1Tes 4:16</a:t>
            </a:r>
          </a:p>
        </p:txBody>
      </p:sp>
      <p:sp>
        <p:nvSpPr>
          <p:cNvPr id="17" name="2 CuadroTexto">
            <a:extLst>
              <a:ext uri="{FF2B5EF4-FFF2-40B4-BE49-F238E27FC236}">
                <a16:creationId xmlns:a16="http://schemas.microsoft.com/office/drawing/2014/main" id="{08EA157F-8DB3-46A1-BC0D-5DBB5381D99C}"/>
              </a:ext>
            </a:extLst>
          </p:cNvPr>
          <p:cNvSpPr txBox="1"/>
          <p:nvPr/>
        </p:nvSpPr>
        <p:spPr>
          <a:xfrm>
            <a:off x="93103" y="3643508"/>
            <a:ext cx="4450095" cy="1513684"/>
          </a:xfrm>
          <a:prstGeom prst="rect">
            <a:avLst/>
          </a:prstGeom>
          <a:noFill/>
        </p:spPr>
        <p:txBody>
          <a:bodyPr wrap="square" rtlCol="0">
            <a:spAutoFit/>
          </a:bodyPr>
          <a:lstStyle/>
          <a:p>
            <a:pPr algn="ctr">
              <a:lnSpc>
                <a:spcPts val="2200"/>
              </a:lnSpc>
            </a:pPr>
            <a:r>
              <a:rPr lang="es-ES" sz="2400" dirty="0">
                <a:solidFill>
                  <a:srgbClr val="FFFF00"/>
                </a:solidFill>
              </a:rPr>
              <a:t>Porque el </a:t>
            </a:r>
            <a:r>
              <a:rPr lang="es-ES" sz="2400" u="sng" dirty="0">
                <a:solidFill>
                  <a:srgbClr val="FFFF00"/>
                </a:solidFill>
              </a:rPr>
              <a:t>Señor mismo</a:t>
            </a:r>
            <a:r>
              <a:rPr lang="es-ES" sz="2400" dirty="0">
                <a:solidFill>
                  <a:srgbClr val="FFFF00"/>
                </a:solidFill>
              </a:rPr>
              <a:t> con voz de mando, con voz de arcángel, y con trompeta de Dios, </a:t>
            </a:r>
            <a:r>
              <a:rPr lang="es-ES" sz="2400" u="sng" dirty="0">
                <a:solidFill>
                  <a:srgbClr val="FFFF00"/>
                </a:solidFill>
              </a:rPr>
              <a:t>descenderá del cielo</a:t>
            </a:r>
            <a:r>
              <a:rPr lang="es-ES" sz="2400" dirty="0">
                <a:solidFill>
                  <a:schemeClr val="bg1"/>
                </a:solidFill>
              </a:rPr>
              <a:t>; </a:t>
            </a:r>
            <a:r>
              <a:rPr lang="es-ES" sz="2400" dirty="0">
                <a:solidFill>
                  <a:srgbClr val="00B0F0"/>
                </a:solidFill>
              </a:rPr>
              <a:t>y los muertos en Cristo resucitarán primero. </a:t>
            </a:r>
          </a:p>
        </p:txBody>
      </p:sp>
      <p:sp>
        <p:nvSpPr>
          <p:cNvPr id="21" name="1 CuadroTexto">
            <a:extLst>
              <a:ext uri="{FF2B5EF4-FFF2-40B4-BE49-F238E27FC236}">
                <a16:creationId xmlns:a16="http://schemas.microsoft.com/office/drawing/2014/main" id="{F2213E49-1A51-4FD7-9DE8-DD80A5134FB3}"/>
              </a:ext>
            </a:extLst>
          </p:cNvPr>
          <p:cNvSpPr txBox="1"/>
          <p:nvPr/>
        </p:nvSpPr>
        <p:spPr>
          <a:xfrm>
            <a:off x="323528" y="980728"/>
            <a:ext cx="394603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15:52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a:extLst>
              <a:ext uri="{FF2B5EF4-FFF2-40B4-BE49-F238E27FC236}">
                <a16:creationId xmlns:a16="http://schemas.microsoft.com/office/drawing/2014/main" id="{A7C92BCD-1279-4E26-B7BC-7C7645EC2E2D}"/>
              </a:ext>
            </a:extLst>
          </p:cNvPr>
          <p:cNvSpPr txBox="1"/>
          <p:nvPr/>
        </p:nvSpPr>
        <p:spPr>
          <a:xfrm>
            <a:off x="35496" y="1487441"/>
            <a:ext cx="4450095" cy="1869551"/>
          </a:xfrm>
          <a:prstGeom prst="rect">
            <a:avLst/>
          </a:prstGeom>
          <a:noFill/>
        </p:spPr>
        <p:txBody>
          <a:bodyPr wrap="square" rtlCol="0">
            <a:spAutoFit/>
          </a:bodyPr>
          <a:lstStyle/>
          <a:p>
            <a:pPr algn="ctr">
              <a:lnSpc>
                <a:spcPts val="2300"/>
              </a:lnSpc>
            </a:pPr>
            <a:r>
              <a:rPr lang="es-ES" sz="2400" dirty="0">
                <a:solidFill>
                  <a:srgbClr val="FFFF00"/>
                </a:solidFill>
              </a:rPr>
              <a:t>En un momento, en un abrir y cerrar de ojos, a la final trompeta; porque se tocará la trompeta, </a:t>
            </a:r>
            <a:r>
              <a:rPr lang="es-ES" sz="2400" dirty="0">
                <a:solidFill>
                  <a:srgbClr val="00B0F0"/>
                </a:solidFill>
              </a:rPr>
              <a:t>y los muertos serán resucitados incorruptibles</a:t>
            </a:r>
            <a:r>
              <a:rPr lang="es-ES" sz="2400" dirty="0">
                <a:solidFill>
                  <a:schemeClr val="bg1"/>
                </a:solidFill>
              </a:rPr>
              <a:t>, </a:t>
            </a:r>
            <a:r>
              <a:rPr lang="es-ES" sz="2400" dirty="0">
                <a:solidFill>
                  <a:srgbClr val="FFFF00"/>
                </a:solidFill>
              </a:rPr>
              <a:t>y nosotros seremos transformados. </a:t>
            </a:r>
          </a:p>
        </p:txBody>
      </p:sp>
      <p:sp>
        <p:nvSpPr>
          <p:cNvPr id="24" name="1 CuadroTexto">
            <a:extLst>
              <a:ext uri="{FF2B5EF4-FFF2-40B4-BE49-F238E27FC236}">
                <a16:creationId xmlns:a16="http://schemas.microsoft.com/office/drawing/2014/main" id="{CA9A18AD-F68A-4CD5-8CF6-C6CE6BCB84B7}"/>
              </a:ext>
            </a:extLst>
          </p:cNvPr>
          <p:cNvSpPr txBox="1"/>
          <p:nvPr/>
        </p:nvSpPr>
        <p:spPr>
          <a:xfrm>
            <a:off x="5162466" y="980728"/>
            <a:ext cx="394603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24:31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5" name="2 CuadroTexto">
            <a:extLst>
              <a:ext uri="{FF2B5EF4-FFF2-40B4-BE49-F238E27FC236}">
                <a16:creationId xmlns:a16="http://schemas.microsoft.com/office/drawing/2014/main" id="{D68FAA26-4A38-4712-8C50-AFB6D317B59F}"/>
              </a:ext>
            </a:extLst>
          </p:cNvPr>
          <p:cNvSpPr txBox="1"/>
          <p:nvPr/>
        </p:nvSpPr>
        <p:spPr>
          <a:xfrm>
            <a:off x="5220073" y="1484784"/>
            <a:ext cx="3946038" cy="1574598"/>
          </a:xfrm>
          <a:prstGeom prst="rect">
            <a:avLst/>
          </a:prstGeom>
          <a:noFill/>
        </p:spPr>
        <p:txBody>
          <a:bodyPr wrap="square" rtlCol="0">
            <a:spAutoFit/>
          </a:bodyPr>
          <a:lstStyle/>
          <a:p>
            <a:pPr algn="ctr">
              <a:lnSpc>
                <a:spcPts val="2300"/>
              </a:lnSpc>
            </a:pPr>
            <a:r>
              <a:rPr lang="es-ES" sz="2400" dirty="0">
                <a:solidFill>
                  <a:srgbClr val="FFFF00"/>
                </a:solidFill>
              </a:rPr>
              <a:t>Y enviará sus ángeles con gran voz de trompeta, </a:t>
            </a:r>
            <a:r>
              <a:rPr lang="es-ES" sz="2400" dirty="0">
                <a:solidFill>
                  <a:schemeClr val="bg1"/>
                </a:solidFill>
              </a:rPr>
              <a:t>y juntarán a sus escogidos, de los cuatro vientos, desde un extremo del cielo hasta el otro. </a:t>
            </a:r>
          </a:p>
        </p:txBody>
      </p:sp>
    </p:spTree>
    <p:extLst>
      <p:ext uri="{BB962C8B-B14F-4D97-AF65-F5344CB8AC3E}">
        <p14:creationId xmlns:p14="http://schemas.microsoft.com/office/powerpoint/2010/main" val="536182799"/>
      </p:ext>
    </p:extLst>
  </p:cSld>
  <p:clrMapOvr>
    <a:masterClrMapping/>
  </p:clrMapOvr>
  <p:transition>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52EF9D-ACB4-41D9-AB78-41E93009D181}"/>
              </a:ext>
            </a:extLst>
          </p:cNvPr>
          <p:cNvSpPr txBox="1"/>
          <p:nvPr/>
        </p:nvSpPr>
        <p:spPr>
          <a:xfrm>
            <a:off x="4572000" y="5004423"/>
            <a:ext cx="4536504" cy="335989"/>
          </a:xfrm>
          <a:prstGeom prst="rect">
            <a:avLst/>
          </a:prstGeom>
          <a:solidFill>
            <a:srgbClr val="FFFF0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esperanza del nuevo Testamento</a:t>
            </a:r>
          </a:p>
        </p:txBody>
      </p:sp>
      <p:sp>
        <p:nvSpPr>
          <p:cNvPr id="16" name="TextBox 15">
            <a:extLst>
              <a:ext uri="{FF2B5EF4-FFF2-40B4-BE49-F238E27FC236}">
                <a16:creationId xmlns:a16="http://schemas.microsoft.com/office/drawing/2014/main" id="{B2D7F28C-E3F0-4800-84CF-C1BC2CE0A451}"/>
              </a:ext>
            </a:extLst>
          </p:cNvPr>
          <p:cNvSpPr txBox="1"/>
          <p:nvPr/>
        </p:nvSpPr>
        <p:spPr>
          <a:xfrm>
            <a:off x="4557599" y="4701414"/>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Hay esperanza más allá de esta vida</a:t>
            </a:r>
          </a:p>
        </p:txBody>
      </p:sp>
      <p:sp>
        <p:nvSpPr>
          <p:cNvPr id="20" name="TextBox 19">
            <a:extLst>
              <a:ext uri="{FF2B5EF4-FFF2-40B4-BE49-F238E27FC236}">
                <a16:creationId xmlns:a16="http://schemas.microsoft.com/office/drawing/2014/main" id="{48660DE2-6FBD-47AE-BFF8-A77F8A592A2A}"/>
              </a:ext>
            </a:extLst>
          </p:cNvPr>
          <p:cNvSpPr txBox="1"/>
          <p:nvPr/>
        </p:nvSpPr>
        <p:spPr>
          <a:xfrm>
            <a:off x="4557599" y="4375256"/>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promesa es “Vendré otra vez”</a:t>
            </a:r>
          </a:p>
        </p:txBody>
      </p:sp>
      <p:sp>
        <p:nvSpPr>
          <p:cNvPr id="18" name="1 CuadroTexto">
            <a:extLst>
              <a:ext uri="{FF2B5EF4-FFF2-40B4-BE49-F238E27FC236}">
                <a16:creationId xmlns:a16="http://schemas.microsoft.com/office/drawing/2014/main" id="{B7858F5B-C2D7-45F3-B609-01369E510A67}"/>
              </a:ext>
            </a:extLst>
          </p:cNvPr>
          <p:cNvSpPr txBox="1"/>
          <p:nvPr/>
        </p:nvSpPr>
        <p:spPr>
          <a:xfrm>
            <a:off x="1835696" y="-27384"/>
            <a:ext cx="554461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15:51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9" name="2 CuadroTexto">
            <a:extLst>
              <a:ext uri="{FF2B5EF4-FFF2-40B4-BE49-F238E27FC236}">
                <a16:creationId xmlns:a16="http://schemas.microsoft.com/office/drawing/2014/main" id="{88C12AAD-7318-4CD8-A6EA-132C42414CBD}"/>
              </a:ext>
            </a:extLst>
          </p:cNvPr>
          <p:cNvSpPr txBox="1"/>
          <p:nvPr/>
        </p:nvSpPr>
        <p:spPr>
          <a:xfrm>
            <a:off x="107504" y="435003"/>
            <a:ext cx="8928992" cy="689741"/>
          </a:xfrm>
          <a:prstGeom prst="rect">
            <a:avLst/>
          </a:prstGeom>
          <a:noFill/>
        </p:spPr>
        <p:txBody>
          <a:bodyPr wrap="square" rtlCol="0">
            <a:spAutoFit/>
          </a:bodyPr>
          <a:lstStyle/>
          <a:p>
            <a:pPr algn="ctr">
              <a:lnSpc>
                <a:spcPts val="2300"/>
              </a:lnSpc>
            </a:pPr>
            <a:r>
              <a:rPr lang="es-ES" sz="2400" dirty="0">
                <a:solidFill>
                  <a:srgbClr val="FFFF00"/>
                </a:solidFill>
              </a:rPr>
              <a:t>He aquí, os digo un misterio: </a:t>
            </a:r>
            <a:r>
              <a:rPr lang="es-ES" sz="2400" dirty="0">
                <a:solidFill>
                  <a:srgbClr val="00B0F0"/>
                </a:solidFill>
              </a:rPr>
              <a:t>No todos dormiremos; pero todos seremos transformados, </a:t>
            </a:r>
          </a:p>
        </p:txBody>
      </p:sp>
      <p:sp>
        <p:nvSpPr>
          <p:cNvPr id="23" name="TextBox 22">
            <a:extLst>
              <a:ext uri="{FF2B5EF4-FFF2-40B4-BE49-F238E27FC236}">
                <a16:creationId xmlns:a16="http://schemas.microsoft.com/office/drawing/2014/main" id="{35416E70-6954-4DB8-B073-47EF0AA91AF8}"/>
              </a:ext>
            </a:extLst>
          </p:cNvPr>
          <p:cNvSpPr txBox="1"/>
          <p:nvPr/>
        </p:nvSpPr>
        <p:spPr>
          <a:xfrm>
            <a:off x="4557599" y="4030028"/>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La seguridad es “Yo le resucitaré”</a:t>
            </a:r>
          </a:p>
        </p:txBody>
      </p:sp>
      <p:sp>
        <p:nvSpPr>
          <p:cNvPr id="10" name="1 CuadroTexto">
            <a:extLst>
              <a:ext uri="{FF2B5EF4-FFF2-40B4-BE49-F238E27FC236}">
                <a16:creationId xmlns:a16="http://schemas.microsoft.com/office/drawing/2014/main" id="{6FD2565D-AC87-490A-A58E-87AC833DC407}"/>
              </a:ext>
            </a:extLst>
          </p:cNvPr>
          <p:cNvSpPr txBox="1"/>
          <p:nvPr/>
        </p:nvSpPr>
        <p:spPr>
          <a:xfrm>
            <a:off x="1187624" y="5012311"/>
            <a:ext cx="360040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1Tes 4:17, 18</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11" name="2 CuadroTexto">
            <a:extLst>
              <a:ext uri="{FF2B5EF4-FFF2-40B4-BE49-F238E27FC236}">
                <a16:creationId xmlns:a16="http://schemas.microsoft.com/office/drawing/2014/main" id="{1DEBA542-91DC-4596-A06A-213D410FFC57}"/>
              </a:ext>
            </a:extLst>
          </p:cNvPr>
          <p:cNvSpPr txBox="1"/>
          <p:nvPr/>
        </p:nvSpPr>
        <p:spPr>
          <a:xfrm>
            <a:off x="0" y="5533730"/>
            <a:ext cx="9144000" cy="1279646"/>
          </a:xfrm>
          <a:prstGeom prst="rect">
            <a:avLst/>
          </a:prstGeom>
          <a:noFill/>
        </p:spPr>
        <p:txBody>
          <a:bodyPr wrap="square" rtlCol="0">
            <a:spAutoFit/>
          </a:bodyPr>
          <a:lstStyle/>
          <a:p>
            <a:pPr algn="ctr">
              <a:lnSpc>
                <a:spcPts val="2300"/>
              </a:lnSpc>
            </a:pPr>
            <a:r>
              <a:rPr lang="es-ES" sz="2400" dirty="0">
                <a:solidFill>
                  <a:srgbClr val="FFFF00"/>
                </a:solidFill>
              </a:rPr>
              <a:t>Luego nosotros los que vivimos, los que hayamos quedado, seremos arrebatados juntamente con ellos en las nubes para recibir al Señor en el aire, y así estaremos siempre con el Señor. </a:t>
            </a:r>
            <a:r>
              <a:rPr lang="es-ES" sz="2400" dirty="0">
                <a:solidFill>
                  <a:srgbClr val="00B0F0"/>
                </a:solidFill>
              </a:rPr>
              <a:t>Por tanto, alentaos los unos a los otros con estas palabras. </a:t>
            </a:r>
          </a:p>
        </p:txBody>
      </p:sp>
      <p:sp>
        <p:nvSpPr>
          <p:cNvPr id="12" name="TextBox 11">
            <a:extLst>
              <a:ext uri="{FF2B5EF4-FFF2-40B4-BE49-F238E27FC236}">
                <a16:creationId xmlns:a16="http://schemas.microsoft.com/office/drawing/2014/main" id="{AED327C9-56E1-4EFB-88C1-F38BBB2ACE19}"/>
              </a:ext>
            </a:extLst>
          </p:cNvPr>
          <p:cNvSpPr txBox="1"/>
          <p:nvPr/>
        </p:nvSpPr>
        <p:spPr>
          <a:xfrm>
            <a:off x="4557599" y="3694039"/>
            <a:ext cx="4536504" cy="335989"/>
          </a:xfrm>
          <a:prstGeom prst="rect">
            <a:avLst/>
          </a:prstGeom>
          <a:solidFill>
            <a:srgbClr val="00B0F0"/>
          </a:solidFill>
          <a:scene3d>
            <a:camera prst="orthographicFront"/>
            <a:lightRig rig="threePt" dir="t"/>
          </a:scene3d>
          <a:sp3d>
            <a:bevelT w="165100" prst="coolSlant"/>
          </a:sp3d>
        </p:spPr>
        <p:txBody>
          <a:bodyPr wrap="square">
            <a:spAutoFit/>
          </a:bodyPr>
          <a:lstStyle/>
          <a:p>
            <a:pPr algn="ctr">
              <a:lnSpc>
                <a:spcPts val="1900"/>
              </a:lnSpc>
              <a:defRPr/>
            </a:pPr>
            <a:r>
              <a:rPr lang="es-ES" sz="1900" b="1" dirty="0">
                <a:latin typeface="Arial" panose="020B0604020202020204" pitchFamily="34" charset="0"/>
                <a:cs typeface="Arial" panose="020B0604020202020204" pitchFamily="34" charset="0"/>
              </a:rPr>
              <a:t>Resucitaran al sonido de la trompeta</a:t>
            </a:r>
          </a:p>
        </p:txBody>
      </p:sp>
      <p:sp>
        <p:nvSpPr>
          <p:cNvPr id="15" name="1 CuadroTexto">
            <a:extLst>
              <a:ext uri="{FF2B5EF4-FFF2-40B4-BE49-F238E27FC236}">
                <a16:creationId xmlns:a16="http://schemas.microsoft.com/office/drawing/2014/main" id="{F9FD21F3-E7CB-4932-8812-563F359FA92B}"/>
              </a:ext>
            </a:extLst>
          </p:cNvPr>
          <p:cNvSpPr txBox="1"/>
          <p:nvPr/>
        </p:nvSpPr>
        <p:spPr>
          <a:xfrm>
            <a:off x="712371" y="3212976"/>
            <a:ext cx="302433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2900" b="1" dirty="0">
                <a:ln w="11430"/>
                <a:solidFill>
                  <a:schemeClr val="bg1"/>
                </a:solidFill>
                <a:effectLst>
                  <a:outerShdw blurRad="80000" dist="40000" dir="5040000" algn="tl">
                    <a:srgbClr val="000000">
                      <a:alpha val="30000"/>
                    </a:srgbClr>
                  </a:outerShdw>
                </a:effectLst>
                <a:latin typeface="Arial Rounded MT Bold" pitchFamily="34" charset="0"/>
              </a:rPr>
              <a:t>1Tes 4:16</a:t>
            </a:r>
          </a:p>
        </p:txBody>
      </p:sp>
      <p:sp>
        <p:nvSpPr>
          <p:cNvPr id="17" name="2 CuadroTexto">
            <a:extLst>
              <a:ext uri="{FF2B5EF4-FFF2-40B4-BE49-F238E27FC236}">
                <a16:creationId xmlns:a16="http://schemas.microsoft.com/office/drawing/2014/main" id="{08EA157F-8DB3-46A1-BC0D-5DBB5381D99C}"/>
              </a:ext>
            </a:extLst>
          </p:cNvPr>
          <p:cNvSpPr txBox="1"/>
          <p:nvPr/>
        </p:nvSpPr>
        <p:spPr>
          <a:xfrm>
            <a:off x="93103" y="3643508"/>
            <a:ext cx="4450095" cy="1513684"/>
          </a:xfrm>
          <a:prstGeom prst="rect">
            <a:avLst/>
          </a:prstGeom>
          <a:noFill/>
        </p:spPr>
        <p:txBody>
          <a:bodyPr wrap="square" rtlCol="0">
            <a:spAutoFit/>
          </a:bodyPr>
          <a:lstStyle/>
          <a:p>
            <a:pPr algn="ctr">
              <a:lnSpc>
                <a:spcPts val="2200"/>
              </a:lnSpc>
            </a:pPr>
            <a:r>
              <a:rPr lang="es-ES" sz="2400" dirty="0">
                <a:solidFill>
                  <a:srgbClr val="FFFF00"/>
                </a:solidFill>
              </a:rPr>
              <a:t>Porque el </a:t>
            </a:r>
            <a:r>
              <a:rPr lang="es-ES" sz="2400" u="sng" dirty="0">
                <a:solidFill>
                  <a:srgbClr val="FFFF00"/>
                </a:solidFill>
              </a:rPr>
              <a:t>Señor mismo</a:t>
            </a:r>
            <a:r>
              <a:rPr lang="es-ES" sz="2400" dirty="0">
                <a:solidFill>
                  <a:srgbClr val="FFFF00"/>
                </a:solidFill>
              </a:rPr>
              <a:t> con voz de mando, con voz de arcángel, y con trompeta de Dios, </a:t>
            </a:r>
            <a:r>
              <a:rPr lang="es-ES" sz="2400" u="sng" dirty="0">
                <a:solidFill>
                  <a:srgbClr val="FFFF00"/>
                </a:solidFill>
              </a:rPr>
              <a:t>descenderá del cielo</a:t>
            </a:r>
            <a:r>
              <a:rPr lang="es-ES" sz="2400" dirty="0">
                <a:solidFill>
                  <a:schemeClr val="bg1"/>
                </a:solidFill>
              </a:rPr>
              <a:t>; </a:t>
            </a:r>
            <a:r>
              <a:rPr lang="es-ES" sz="2400" dirty="0">
                <a:solidFill>
                  <a:srgbClr val="00B0F0"/>
                </a:solidFill>
              </a:rPr>
              <a:t>y los muertos en Cristo resucitarán primero. </a:t>
            </a:r>
          </a:p>
        </p:txBody>
      </p:sp>
      <p:sp>
        <p:nvSpPr>
          <p:cNvPr id="21" name="1 CuadroTexto">
            <a:extLst>
              <a:ext uri="{FF2B5EF4-FFF2-40B4-BE49-F238E27FC236}">
                <a16:creationId xmlns:a16="http://schemas.microsoft.com/office/drawing/2014/main" id="{F2213E49-1A51-4FD7-9DE8-DD80A5134FB3}"/>
              </a:ext>
            </a:extLst>
          </p:cNvPr>
          <p:cNvSpPr txBox="1"/>
          <p:nvPr/>
        </p:nvSpPr>
        <p:spPr>
          <a:xfrm>
            <a:off x="323528" y="980728"/>
            <a:ext cx="394603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1Corintios 15:52</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2" name="2 CuadroTexto">
            <a:extLst>
              <a:ext uri="{FF2B5EF4-FFF2-40B4-BE49-F238E27FC236}">
                <a16:creationId xmlns:a16="http://schemas.microsoft.com/office/drawing/2014/main" id="{A7C92BCD-1279-4E26-B7BC-7C7645EC2E2D}"/>
              </a:ext>
            </a:extLst>
          </p:cNvPr>
          <p:cNvSpPr txBox="1"/>
          <p:nvPr/>
        </p:nvSpPr>
        <p:spPr>
          <a:xfrm>
            <a:off x="35496" y="1487441"/>
            <a:ext cx="4450095" cy="1869551"/>
          </a:xfrm>
          <a:prstGeom prst="rect">
            <a:avLst/>
          </a:prstGeom>
          <a:noFill/>
        </p:spPr>
        <p:txBody>
          <a:bodyPr wrap="square" rtlCol="0">
            <a:spAutoFit/>
          </a:bodyPr>
          <a:lstStyle/>
          <a:p>
            <a:pPr algn="ctr">
              <a:lnSpc>
                <a:spcPts val="2300"/>
              </a:lnSpc>
            </a:pPr>
            <a:r>
              <a:rPr lang="es-ES" sz="2400" dirty="0">
                <a:solidFill>
                  <a:srgbClr val="FFFF00"/>
                </a:solidFill>
              </a:rPr>
              <a:t>En un momento, en un abrir y cerrar de ojos, a la final trompeta; porque se tocará la trompeta, </a:t>
            </a:r>
            <a:r>
              <a:rPr lang="es-ES" sz="2400" dirty="0">
                <a:solidFill>
                  <a:srgbClr val="00B0F0"/>
                </a:solidFill>
              </a:rPr>
              <a:t>y los muertos serán resucitados incorruptibles</a:t>
            </a:r>
            <a:r>
              <a:rPr lang="es-ES" sz="2400" dirty="0">
                <a:solidFill>
                  <a:schemeClr val="bg1"/>
                </a:solidFill>
              </a:rPr>
              <a:t>, </a:t>
            </a:r>
            <a:r>
              <a:rPr lang="es-ES" sz="2400" dirty="0">
                <a:solidFill>
                  <a:srgbClr val="FFFF00"/>
                </a:solidFill>
              </a:rPr>
              <a:t>y nosotros seremos transformados. </a:t>
            </a:r>
          </a:p>
        </p:txBody>
      </p:sp>
      <p:sp>
        <p:nvSpPr>
          <p:cNvPr id="24" name="1 CuadroTexto">
            <a:extLst>
              <a:ext uri="{FF2B5EF4-FFF2-40B4-BE49-F238E27FC236}">
                <a16:creationId xmlns:a16="http://schemas.microsoft.com/office/drawing/2014/main" id="{CA9A18AD-F68A-4CD5-8CF6-C6CE6BCB84B7}"/>
              </a:ext>
            </a:extLst>
          </p:cNvPr>
          <p:cNvSpPr txBox="1"/>
          <p:nvPr/>
        </p:nvSpPr>
        <p:spPr>
          <a:xfrm>
            <a:off x="5162466" y="980728"/>
            <a:ext cx="3946038"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000" b="1" dirty="0">
                <a:ln w="11430"/>
                <a:solidFill>
                  <a:schemeClr val="bg1"/>
                </a:solidFill>
                <a:effectLst>
                  <a:outerShdw blurRad="80000" dist="40000" dir="5040000" algn="tl">
                    <a:srgbClr val="000000">
                      <a:alpha val="30000"/>
                    </a:srgbClr>
                  </a:outerShdw>
                </a:effectLst>
                <a:latin typeface="Arial Rounded MT Bold" pitchFamily="34" charset="0"/>
              </a:rPr>
              <a:t>Mateo 24:31</a:t>
            </a:r>
            <a:endParaRPr lang="es-ES" b="1" dirty="0">
              <a:ln w="11430"/>
              <a:solidFill>
                <a:schemeClr val="bg1"/>
              </a:solidFill>
              <a:effectLst>
                <a:outerShdw blurRad="80000" dist="40000" dir="5040000" algn="tl">
                  <a:srgbClr val="000000">
                    <a:alpha val="30000"/>
                  </a:srgbClr>
                </a:outerShdw>
              </a:effectLst>
              <a:latin typeface="Arial Rounded MT Bold" pitchFamily="34" charset="0"/>
            </a:endParaRPr>
          </a:p>
        </p:txBody>
      </p:sp>
      <p:sp>
        <p:nvSpPr>
          <p:cNvPr id="25" name="2 CuadroTexto">
            <a:extLst>
              <a:ext uri="{FF2B5EF4-FFF2-40B4-BE49-F238E27FC236}">
                <a16:creationId xmlns:a16="http://schemas.microsoft.com/office/drawing/2014/main" id="{D68FAA26-4A38-4712-8C50-AFB6D317B59F}"/>
              </a:ext>
            </a:extLst>
          </p:cNvPr>
          <p:cNvSpPr txBox="1"/>
          <p:nvPr/>
        </p:nvSpPr>
        <p:spPr>
          <a:xfrm>
            <a:off x="5220073" y="1484784"/>
            <a:ext cx="3946038" cy="1574598"/>
          </a:xfrm>
          <a:prstGeom prst="rect">
            <a:avLst/>
          </a:prstGeom>
          <a:noFill/>
        </p:spPr>
        <p:txBody>
          <a:bodyPr wrap="square" rtlCol="0">
            <a:spAutoFit/>
          </a:bodyPr>
          <a:lstStyle/>
          <a:p>
            <a:pPr algn="ctr">
              <a:lnSpc>
                <a:spcPts val="2300"/>
              </a:lnSpc>
            </a:pPr>
            <a:r>
              <a:rPr lang="es-ES" sz="2400" dirty="0">
                <a:solidFill>
                  <a:srgbClr val="FFFF00"/>
                </a:solidFill>
              </a:rPr>
              <a:t>Y enviará sus ángeles con gran voz de trompeta, </a:t>
            </a:r>
            <a:r>
              <a:rPr lang="es-ES" sz="2400" dirty="0">
                <a:solidFill>
                  <a:srgbClr val="00B0F0"/>
                </a:solidFill>
              </a:rPr>
              <a:t>y juntarán a sus escogidos, de los cuatro vientos, desde un extremo del cielo hasta el otro. </a:t>
            </a:r>
          </a:p>
        </p:txBody>
      </p:sp>
      <p:sp>
        <p:nvSpPr>
          <p:cNvPr id="26" name="TextBox 25">
            <a:extLst>
              <a:ext uri="{FF2B5EF4-FFF2-40B4-BE49-F238E27FC236}">
                <a16:creationId xmlns:a16="http://schemas.microsoft.com/office/drawing/2014/main" id="{EC541CE4-846A-47D5-A7DC-FCC1F2ACBCDC}"/>
              </a:ext>
            </a:extLst>
          </p:cNvPr>
          <p:cNvSpPr txBox="1"/>
          <p:nvPr/>
        </p:nvSpPr>
        <p:spPr>
          <a:xfrm>
            <a:off x="-36512" y="-27384"/>
            <a:ext cx="9217024" cy="1061829"/>
          </a:xfrm>
          <a:prstGeom prst="rect">
            <a:avLst/>
          </a:prstGeom>
          <a:solidFill>
            <a:schemeClr val="tx1"/>
          </a:solidFill>
          <a:ln>
            <a:solidFill>
              <a:schemeClr val="bg1"/>
            </a:solidFill>
          </a:ln>
        </p:spPr>
        <p:txBody>
          <a:bodyPr wrap="square">
            <a:spAutoFit/>
          </a:bodyPr>
          <a:lstStyle/>
          <a:p>
            <a:r>
              <a:rPr lang="es-ES" sz="2100" dirty="0">
                <a:solidFill>
                  <a:schemeClr val="bg1"/>
                </a:solidFill>
              </a:rPr>
              <a:t>Los niños pequeños son entregados en los brazos de sus madres. Amigos separados por largo tiempo por causa de la muerte resultan reunidos, para no separarse más, y con cánticos de alegría ascienden juntos a la Ciudad de Dios (GE 81). </a:t>
            </a:r>
            <a:endParaRPr lang="en-US" sz="2100" dirty="0">
              <a:solidFill>
                <a:schemeClr val="bg1"/>
              </a:solidFill>
            </a:endParaRPr>
          </a:p>
        </p:txBody>
      </p:sp>
    </p:spTree>
    <p:extLst>
      <p:ext uri="{BB962C8B-B14F-4D97-AF65-F5344CB8AC3E}">
        <p14:creationId xmlns:p14="http://schemas.microsoft.com/office/powerpoint/2010/main" val="29717367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inVertical)">
                                      <p:cBhvr>
                                        <p:cTn id="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650750</TotalTime>
  <Words>14275</Words>
  <Application>Microsoft Office PowerPoint</Application>
  <PresentationFormat>On-screen Show (4:3)</PresentationFormat>
  <Paragraphs>961</Paragraphs>
  <Slides>90</Slides>
  <Notes>87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90</vt:i4>
      </vt:variant>
    </vt:vector>
  </HeadingPairs>
  <TitlesOfParts>
    <vt:vector size="94" baseType="lpstr">
      <vt:lpstr>Calibri</vt:lpstr>
      <vt:lpstr>Arial</vt:lpstr>
      <vt:lpstr>Arial Rounded MT Bold</vt:lpstr>
      <vt:lpstr>Tema de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SFC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Sergio</dc:creator>
  <cp:lastModifiedBy>Rios, Armando</cp:lastModifiedBy>
  <cp:revision>9054</cp:revision>
  <cp:lastPrinted>2019-02-25T16:44:51Z</cp:lastPrinted>
  <dcterms:created xsi:type="dcterms:W3CDTF">2010-07-01T16:38:21Z</dcterms:created>
  <dcterms:modified xsi:type="dcterms:W3CDTF">2022-10-31T20:07:03Z</dcterms:modified>
</cp:coreProperties>
</file>