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1"/>
  </p:notesMasterIdLst>
  <p:handoutMasterIdLst>
    <p:handoutMasterId r:id="rId82"/>
  </p:handoutMasterIdLst>
  <p:sldIdLst>
    <p:sldId id="515" r:id="rId2"/>
    <p:sldId id="644" r:id="rId3"/>
    <p:sldId id="432" r:id="rId4"/>
    <p:sldId id="517" r:id="rId5"/>
    <p:sldId id="645" r:id="rId6"/>
    <p:sldId id="646" r:id="rId7"/>
    <p:sldId id="647" r:id="rId8"/>
    <p:sldId id="648" r:id="rId9"/>
    <p:sldId id="649" r:id="rId10"/>
    <p:sldId id="650" r:id="rId11"/>
    <p:sldId id="651" r:id="rId12"/>
    <p:sldId id="652" r:id="rId13"/>
    <p:sldId id="653" r:id="rId14"/>
    <p:sldId id="654" r:id="rId15"/>
    <p:sldId id="655" r:id="rId16"/>
    <p:sldId id="656" r:id="rId17"/>
    <p:sldId id="657" r:id="rId18"/>
    <p:sldId id="660" r:id="rId19"/>
    <p:sldId id="661" r:id="rId20"/>
    <p:sldId id="662" r:id="rId21"/>
    <p:sldId id="663" r:id="rId22"/>
    <p:sldId id="664" r:id="rId23"/>
    <p:sldId id="668" r:id="rId24"/>
    <p:sldId id="669" r:id="rId25"/>
    <p:sldId id="670" r:id="rId26"/>
    <p:sldId id="672" r:id="rId27"/>
    <p:sldId id="671" r:id="rId28"/>
    <p:sldId id="673" r:id="rId29"/>
    <p:sldId id="674" r:id="rId30"/>
    <p:sldId id="675" r:id="rId31"/>
    <p:sldId id="676" r:id="rId32"/>
    <p:sldId id="677" r:id="rId33"/>
    <p:sldId id="678" r:id="rId34"/>
    <p:sldId id="679" r:id="rId35"/>
    <p:sldId id="680" r:id="rId36"/>
    <p:sldId id="681" r:id="rId37"/>
    <p:sldId id="682" r:id="rId38"/>
    <p:sldId id="684" r:id="rId39"/>
    <p:sldId id="685" r:id="rId40"/>
    <p:sldId id="686" r:id="rId41"/>
    <p:sldId id="687" r:id="rId42"/>
    <p:sldId id="688" r:id="rId43"/>
    <p:sldId id="689" r:id="rId44"/>
    <p:sldId id="690" r:id="rId45"/>
    <p:sldId id="691" r:id="rId46"/>
    <p:sldId id="692" r:id="rId47"/>
    <p:sldId id="693" r:id="rId48"/>
    <p:sldId id="694" r:id="rId49"/>
    <p:sldId id="695" r:id="rId50"/>
    <p:sldId id="696" r:id="rId51"/>
    <p:sldId id="697" r:id="rId52"/>
    <p:sldId id="698" r:id="rId53"/>
    <p:sldId id="699" r:id="rId54"/>
    <p:sldId id="700" r:id="rId55"/>
    <p:sldId id="701" r:id="rId56"/>
    <p:sldId id="704" r:id="rId57"/>
    <p:sldId id="705" r:id="rId58"/>
    <p:sldId id="706" r:id="rId59"/>
    <p:sldId id="707" r:id="rId60"/>
    <p:sldId id="711" r:id="rId61"/>
    <p:sldId id="712" r:id="rId62"/>
    <p:sldId id="713" r:id="rId63"/>
    <p:sldId id="714" r:id="rId64"/>
    <p:sldId id="715" r:id="rId65"/>
    <p:sldId id="716" r:id="rId66"/>
    <p:sldId id="717" r:id="rId67"/>
    <p:sldId id="718" r:id="rId68"/>
    <p:sldId id="719" r:id="rId69"/>
    <p:sldId id="720" r:id="rId70"/>
    <p:sldId id="721" r:id="rId71"/>
    <p:sldId id="726" r:id="rId72"/>
    <p:sldId id="729" r:id="rId73"/>
    <p:sldId id="736" r:id="rId74"/>
    <p:sldId id="730" r:id="rId75"/>
    <p:sldId id="731" r:id="rId76"/>
    <p:sldId id="732" r:id="rId77"/>
    <p:sldId id="733" r:id="rId78"/>
    <p:sldId id="734" r:id="rId79"/>
    <p:sldId id="735" r:id="rId80"/>
  </p:sldIdLst>
  <p:sldSz cx="9144000" cy="6858000" type="screen4x3"/>
  <p:notesSz cx="6881813" cy="9296400"/>
  <p:embeddedFontLst>
    <p:embeddedFont>
      <p:font typeface="Arial Rounded MT Bold" panose="020F0704030504030204" pitchFamily="34" charset="0"/>
      <p:regular r:id="rId83"/>
    </p:embeddedFont>
    <p:embeddedFont>
      <p:font typeface="Calibri" panose="020F0502020204030204" pitchFamily="34" charset="0"/>
      <p:regular r:id="rId84"/>
      <p:bold r:id="rId85"/>
      <p:italic r:id="rId86"/>
      <p:boldItalic r:id="rId87"/>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6"/>
            <p14:sldId id="647"/>
            <p14:sldId id="648"/>
            <p14:sldId id="649"/>
            <p14:sldId id="650"/>
            <p14:sldId id="651"/>
            <p14:sldId id="652"/>
            <p14:sldId id="653"/>
            <p14:sldId id="654"/>
            <p14:sldId id="655"/>
            <p14:sldId id="656"/>
            <p14:sldId id="657"/>
            <p14:sldId id="660"/>
            <p14:sldId id="661"/>
            <p14:sldId id="662"/>
            <p14:sldId id="663"/>
            <p14:sldId id="664"/>
            <p14:sldId id="668"/>
            <p14:sldId id="669"/>
            <p14:sldId id="670"/>
            <p14:sldId id="672"/>
            <p14:sldId id="671"/>
            <p14:sldId id="673"/>
            <p14:sldId id="674"/>
            <p14:sldId id="675"/>
            <p14:sldId id="676"/>
            <p14:sldId id="677"/>
            <p14:sldId id="678"/>
            <p14:sldId id="679"/>
            <p14:sldId id="680"/>
            <p14:sldId id="681"/>
            <p14:sldId id="682"/>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4"/>
            <p14:sldId id="705"/>
            <p14:sldId id="706"/>
            <p14:sldId id="707"/>
            <p14:sldId id="711"/>
            <p14:sldId id="712"/>
            <p14:sldId id="713"/>
            <p14:sldId id="714"/>
            <p14:sldId id="715"/>
            <p14:sldId id="716"/>
            <p14:sldId id="717"/>
            <p14:sldId id="718"/>
            <p14:sldId id="719"/>
            <p14:sldId id="720"/>
            <p14:sldId id="721"/>
            <p14:sldId id="726"/>
            <p14:sldId id="729"/>
            <p14:sldId id="736"/>
            <p14:sldId id="730"/>
            <p14:sldId id="731"/>
            <p14:sldId id="732"/>
            <p14:sldId id="733"/>
            <p14:sldId id="734"/>
            <p14:sldId id="735"/>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3074" autoAdjust="0"/>
  </p:normalViewPr>
  <p:slideViewPr>
    <p:cSldViewPr>
      <p:cViewPr>
        <p:scale>
          <a:sx n="43" d="100"/>
          <a:sy n="43" d="100"/>
        </p:scale>
        <p:origin x="1944" y="4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5.fntdata"/><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2/4/2022</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4/2/2022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76913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1355847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3376487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260131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4132108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4015872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3630069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11651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64251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1603988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3035348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3909831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4293261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1255507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3375692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1878717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1155185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4010374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1828861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4188565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2136330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3924403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1684015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2113227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632041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26147847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930402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2047082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3158429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17515898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41101891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8326438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3074639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2977831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38522099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14888223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38310385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3061207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41295092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6237732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9218312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9432272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37872284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38078033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18563473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14952000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11523810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23460933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29785058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5542890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25847536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2887134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7150907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11712654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677640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27467010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3363613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847105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2647981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25679859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23626073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24395144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19933584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19290386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38503234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16200026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36583410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40506564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10653537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36424280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33878335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12886941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6382650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5383945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1986000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02/04/2022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02/04/2022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1" y="5755322"/>
            <a:ext cx="9144001" cy="553998"/>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797152"/>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7" name="Picture 6">
            <a:extLst>
              <a:ext uri="{FF2B5EF4-FFF2-40B4-BE49-F238E27FC236}">
                <a16:creationId xmlns:a16="http://schemas.microsoft.com/office/drawing/2014/main" id="{5041F872-6695-44F7-B8C2-03D9ACCE810B}"/>
              </a:ext>
            </a:extLst>
          </p:cNvPr>
          <p:cNvPicPr>
            <a:picLocks noChangeAspect="1"/>
          </p:cNvPicPr>
          <p:nvPr/>
        </p:nvPicPr>
        <p:blipFill rotWithShape="1">
          <a:blip r:embed="rId2"/>
          <a:srcRect l="12200" t="26200" r="68900" b="22000"/>
          <a:stretch/>
        </p:blipFill>
        <p:spPr>
          <a:xfrm>
            <a:off x="2987824" y="77889"/>
            <a:ext cx="3107851" cy="4791271"/>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04" y="1755973"/>
            <a:ext cx="9144000"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LA CAÍDA</a:t>
            </a:r>
          </a:p>
        </p:txBody>
      </p:sp>
      <p:pic>
        <p:nvPicPr>
          <p:cNvPr id="4" name="Picture 3">
            <a:extLst>
              <a:ext uri="{FF2B5EF4-FFF2-40B4-BE49-F238E27FC236}">
                <a16:creationId xmlns:a16="http://schemas.microsoft.com/office/drawing/2014/main" id="{C3F23525-CFAA-44DE-9DB7-E6F91C34650A}"/>
              </a:ext>
            </a:extLst>
          </p:cNvPr>
          <p:cNvPicPr>
            <a:picLocks noChangeAspect="1"/>
          </p:cNvPicPr>
          <p:nvPr/>
        </p:nvPicPr>
        <p:blipFill>
          <a:blip r:embed="rId2"/>
          <a:stretch>
            <a:fillRect/>
          </a:stretch>
        </p:blipFill>
        <p:spPr>
          <a:xfrm>
            <a:off x="1619672" y="2492896"/>
            <a:ext cx="6023681" cy="2091556"/>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chemeClr val="bg1"/>
                </a:solidFill>
              </a:rPr>
              <a:t>Y pondré enemistad entre ti y la mujer, y entre tu simiente y la simiente suya; ésta te herirá en la cabeza, y tú le herirás en el calcañar.</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chemeClr val="bg1"/>
                </a:solidFill>
              </a:rPr>
              <a:t>Pero la serpiente era astuta, más que todos los animales del campo que Jehová Dios había hecho;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Tree>
    <p:extLst>
      <p:ext uri="{BB962C8B-B14F-4D97-AF65-F5344CB8AC3E}">
        <p14:creationId xmlns:p14="http://schemas.microsoft.com/office/powerpoint/2010/main" val="10233706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chemeClr val="bg1"/>
                </a:solidFill>
              </a:rPr>
              <a:t>era astuta, más que todos los animales del campo que Jehová Dios había hecho;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chemeClr val="bg1"/>
                </a:solidFill>
              </a:rPr>
              <a:t>Y fue lanzado fuera el gran dragón, la serpiente antigua, que se llama diablo y Satanás, el cual engaña al mundo entero; fue arrojado a la tierra, y sus ángeles fueron arrojados con él. </a:t>
            </a:r>
          </a:p>
        </p:txBody>
      </p:sp>
    </p:spTree>
    <p:extLst>
      <p:ext uri="{BB962C8B-B14F-4D97-AF65-F5344CB8AC3E}">
        <p14:creationId xmlns:p14="http://schemas.microsoft.com/office/powerpoint/2010/main" val="1063756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chemeClr val="bg1"/>
                </a:solidFill>
              </a:rPr>
              <a:t>era astuta, más que todos los animales del campo que Jehová Dios había hecho;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rgbClr val="FFFF00"/>
                </a:solidFill>
              </a:rPr>
              <a:t>Y fue lanzado fuera el gran dragón, la serpiente antigua, que se llama diablo y Satanás,</a:t>
            </a:r>
            <a:r>
              <a:rPr lang="es-ES" sz="2400" dirty="0">
                <a:solidFill>
                  <a:schemeClr val="bg1"/>
                </a:solidFill>
              </a:rPr>
              <a:t> el cual engaña al mundo entero; fue arrojado a la tierra, y sus ángeles fueron arrojados con él. </a:t>
            </a:r>
          </a:p>
        </p:txBody>
      </p:sp>
    </p:spTree>
    <p:extLst>
      <p:ext uri="{BB962C8B-B14F-4D97-AF65-F5344CB8AC3E}">
        <p14:creationId xmlns:p14="http://schemas.microsoft.com/office/powerpoint/2010/main" val="111052515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rgbClr val="FFFF00"/>
                </a:solidFill>
              </a:rPr>
              <a:t>Y fue lanzado fuera el gran dragón, la serpiente antigua, que se llama diablo y Satanás,</a:t>
            </a:r>
            <a:r>
              <a:rPr lang="es-ES" sz="2400" dirty="0">
                <a:solidFill>
                  <a:schemeClr val="bg1"/>
                </a:solidFill>
              </a:rPr>
              <a:t> el cual engaña al mundo entero; fue arrojado a la tierra, y sus ángeles fueron arrojados con él. </a:t>
            </a:r>
          </a:p>
        </p:txBody>
      </p:sp>
      <p:sp>
        <p:nvSpPr>
          <p:cNvPr id="10" name="TextBox 9">
            <a:extLst>
              <a:ext uri="{FF2B5EF4-FFF2-40B4-BE49-F238E27FC236}">
                <a16:creationId xmlns:a16="http://schemas.microsoft.com/office/drawing/2014/main" id="{47FD2B8A-E202-4A4C-9528-224BC889C7D9}"/>
              </a:ext>
            </a:extLst>
          </p:cNvPr>
          <p:cNvSpPr txBox="1"/>
          <p:nvPr/>
        </p:nvSpPr>
        <p:spPr>
          <a:xfrm>
            <a:off x="0" y="5301208"/>
            <a:ext cx="9108504" cy="1510285"/>
          </a:xfrm>
          <a:prstGeom prst="rect">
            <a:avLst/>
          </a:prstGeom>
          <a:solidFill>
            <a:schemeClr val="tx1"/>
          </a:solidFill>
          <a:ln>
            <a:solidFill>
              <a:schemeClr val="bg1"/>
            </a:solidFill>
          </a:ln>
        </p:spPr>
        <p:txBody>
          <a:bodyPr wrap="square">
            <a:spAutoFit/>
          </a:bodyPr>
          <a:lstStyle/>
          <a:p>
            <a:pPr>
              <a:lnSpc>
                <a:spcPts val="2200"/>
              </a:lnSpc>
            </a:pPr>
            <a:r>
              <a:rPr lang="es-ES" sz="2300" dirty="0">
                <a:solidFill>
                  <a:schemeClr val="bg1"/>
                </a:solidFill>
              </a:rPr>
              <a:t>“Para conseguir lo que </a:t>
            </a:r>
            <a:r>
              <a:rPr lang="es-ES" sz="2300" dirty="0" err="1">
                <a:solidFill>
                  <a:schemeClr val="bg1"/>
                </a:solidFill>
              </a:rPr>
              <a:t>quería</a:t>
            </a:r>
            <a:r>
              <a:rPr lang="es-ES" sz="2300" dirty="0">
                <a:solidFill>
                  <a:schemeClr val="bg1"/>
                </a:solidFill>
              </a:rPr>
              <a:t> y pasar inadvertido, </a:t>
            </a:r>
            <a:r>
              <a:rPr lang="es-ES" sz="2300" dirty="0" err="1">
                <a:solidFill>
                  <a:schemeClr val="bg1"/>
                </a:solidFill>
              </a:rPr>
              <a:t>Satanás</a:t>
            </a:r>
            <a:r>
              <a:rPr lang="es-ES" sz="2300" dirty="0">
                <a:solidFill>
                  <a:schemeClr val="bg1"/>
                </a:solidFill>
              </a:rPr>
              <a:t> </a:t>
            </a:r>
            <a:r>
              <a:rPr lang="es-ES" sz="2300" dirty="0" err="1">
                <a:solidFill>
                  <a:schemeClr val="bg1"/>
                </a:solidFill>
              </a:rPr>
              <a:t>escogio</a:t>
            </a:r>
            <a:r>
              <a:rPr lang="es-ES" sz="2300" dirty="0">
                <a:solidFill>
                  <a:schemeClr val="bg1"/>
                </a:solidFill>
              </a:rPr>
              <a:t>́ como medio a la serpiente, un disfraz bien adaptado para su proyecto de </a:t>
            </a:r>
            <a:r>
              <a:rPr lang="es-ES" sz="2300" dirty="0" err="1">
                <a:solidFill>
                  <a:schemeClr val="bg1"/>
                </a:solidFill>
              </a:rPr>
              <a:t>engaño</a:t>
            </a:r>
            <a:r>
              <a:rPr lang="es-ES" sz="2300" dirty="0">
                <a:solidFill>
                  <a:schemeClr val="bg1"/>
                </a:solidFill>
              </a:rPr>
              <a:t>. La serpiente era en aquel entonces uno de los seres </a:t>
            </a:r>
            <a:r>
              <a:rPr lang="es-ES" sz="2300" dirty="0" err="1">
                <a:solidFill>
                  <a:schemeClr val="bg1"/>
                </a:solidFill>
              </a:rPr>
              <a:t>más</a:t>
            </a:r>
            <a:r>
              <a:rPr lang="es-ES" sz="2300" dirty="0">
                <a:solidFill>
                  <a:schemeClr val="bg1"/>
                </a:solidFill>
              </a:rPr>
              <a:t> sabios y bellos de la tierra. </a:t>
            </a:r>
            <a:r>
              <a:rPr lang="es-ES" sz="2300" dirty="0" err="1">
                <a:solidFill>
                  <a:schemeClr val="bg1"/>
                </a:solidFill>
              </a:rPr>
              <a:t>Tenía</a:t>
            </a:r>
            <a:r>
              <a:rPr lang="es-ES" sz="2300" dirty="0">
                <a:solidFill>
                  <a:schemeClr val="bg1"/>
                </a:solidFill>
              </a:rPr>
              <a:t> alas, y cuando volaba por los aires presentaba una apariencia deslumbradora, con el color y el brillo del oro </a:t>
            </a:r>
            <a:r>
              <a:rPr lang="es-ES" sz="2300" dirty="0" err="1">
                <a:solidFill>
                  <a:schemeClr val="bg1"/>
                </a:solidFill>
              </a:rPr>
              <a:t>bruñido</a:t>
            </a:r>
            <a:r>
              <a:rPr lang="es-ES" sz="2300" dirty="0">
                <a:solidFill>
                  <a:schemeClr val="bg1"/>
                </a:solidFill>
              </a:rPr>
              <a:t>” (PP 36). </a:t>
            </a:r>
            <a:endParaRPr lang="en-US" sz="2300" dirty="0">
              <a:solidFill>
                <a:schemeClr val="bg1"/>
              </a:solidFill>
            </a:endParaRPr>
          </a:p>
        </p:txBody>
      </p:sp>
    </p:spTree>
    <p:extLst>
      <p:ext uri="{BB962C8B-B14F-4D97-AF65-F5344CB8AC3E}">
        <p14:creationId xmlns:p14="http://schemas.microsoft.com/office/powerpoint/2010/main" val="1924006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rgbClr val="FFFF00"/>
                </a:solidFill>
              </a:rPr>
              <a:t>Y fue lanzado fuera el gran dragón, la serpiente antigua, que se llama diablo y Satanás,</a:t>
            </a:r>
            <a:r>
              <a:rPr lang="es-ES" sz="2400" dirty="0">
                <a:solidFill>
                  <a:schemeClr val="bg1"/>
                </a:solidFill>
              </a:rPr>
              <a:t> </a:t>
            </a:r>
            <a:r>
              <a:rPr lang="es-ES" sz="2400" dirty="0">
                <a:solidFill>
                  <a:srgbClr val="00B0F0"/>
                </a:solidFill>
              </a:rPr>
              <a:t>el cual engaña al mundo entero;</a:t>
            </a:r>
            <a:r>
              <a:rPr lang="es-ES" sz="2400" dirty="0">
                <a:solidFill>
                  <a:schemeClr val="bg1"/>
                </a:solidFill>
              </a:rPr>
              <a:t> fue arrojado a la tierra, y sus ángeles fueron arrojados con él. </a:t>
            </a:r>
          </a:p>
        </p:txBody>
      </p:sp>
      <p:sp>
        <p:nvSpPr>
          <p:cNvPr id="10" name="TextBox 9">
            <a:extLst>
              <a:ext uri="{FF2B5EF4-FFF2-40B4-BE49-F238E27FC236}">
                <a16:creationId xmlns:a16="http://schemas.microsoft.com/office/drawing/2014/main" id="{47FD2B8A-E202-4A4C-9528-224BC889C7D9}"/>
              </a:ext>
            </a:extLst>
          </p:cNvPr>
          <p:cNvSpPr txBox="1"/>
          <p:nvPr/>
        </p:nvSpPr>
        <p:spPr>
          <a:xfrm>
            <a:off x="0" y="5301208"/>
            <a:ext cx="9108504" cy="1510285"/>
          </a:xfrm>
          <a:prstGeom prst="rect">
            <a:avLst/>
          </a:prstGeom>
          <a:solidFill>
            <a:schemeClr val="tx1"/>
          </a:solidFill>
          <a:ln>
            <a:solidFill>
              <a:schemeClr val="bg1"/>
            </a:solidFill>
          </a:ln>
        </p:spPr>
        <p:txBody>
          <a:bodyPr wrap="square">
            <a:spAutoFit/>
          </a:bodyPr>
          <a:lstStyle/>
          <a:p>
            <a:pPr>
              <a:lnSpc>
                <a:spcPts val="2200"/>
              </a:lnSpc>
            </a:pPr>
            <a:r>
              <a:rPr lang="es-ES" sz="2300" dirty="0">
                <a:solidFill>
                  <a:schemeClr val="bg1"/>
                </a:solidFill>
              </a:rPr>
              <a:t>“Para conseguir lo que </a:t>
            </a:r>
            <a:r>
              <a:rPr lang="es-ES" sz="2300" dirty="0" err="1">
                <a:solidFill>
                  <a:schemeClr val="bg1"/>
                </a:solidFill>
              </a:rPr>
              <a:t>quería</a:t>
            </a:r>
            <a:r>
              <a:rPr lang="es-ES" sz="2300" dirty="0">
                <a:solidFill>
                  <a:schemeClr val="bg1"/>
                </a:solidFill>
              </a:rPr>
              <a:t> y pasar inadvertido, </a:t>
            </a:r>
            <a:r>
              <a:rPr lang="es-ES" sz="2300" dirty="0" err="1">
                <a:solidFill>
                  <a:schemeClr val="bg1"/>
                </a:solidFill>
              </a:rPr>
              <a:t>Satanás</a:t>
            </a:r>
            <a:r>
              <a:rPr lang="es-ES" sz="2300" dirty="0">
                <a:solidFill>
                  <a:schemeClr val="bg1"/>
                </a:solidFill>
              </a:rPr>
              <a:t> </a:t>
            </a:r>
            <a:r>
              <a:rPr lang="es-ES" sz="2300" dirty="0" err="1">
                <a:solidFill>
                  <a:schemeClr val="bg1"/>
                </a:solidFill>
              </a:rPr>
              <a:t>escogio</a:t>
            </a:r>
            <a:r>
              <a:rPr lang="es-ES" sz="2300" dirty="0">
                <a:solidFill>
                  <a:schemeClr val="bg1"/>
                </a:solidFill>
              </a:rPr>
              <a:t>́ como medio a la serpiente, un disfraz bien adaptado para su proyecto de </a:t>
            </a:r>
            <a:r>
              <a:rPr lang="es-ES" sz="2300" dirty="0" err="1">
                <a:solidFill>
                  <a:schemeClr val="bg1"/>
                </a:solidFill>
              </a:rPr>
              <a:t>engaño</a:t>
            </a:r>
            <a:r>
              <a:rPr lang="es-ES" sz="2300" dirty="0">
                <a:solidFill>
                  <a:schemeClr val="bg1"/>
                </a:solidFill>
              </a:rPr>
              <a:t>. La serpiente era en aquel entonces uno de los seres </a:t>
            </a:r>
            <a:r>
              <a:rPr lang="es-ES" sz="2300" dirty="0" err="1">
                <a:solidFill>
                  <a:schemeClr val="bg1"/>
                </a:solidFill>
              </a:rPr>
              <a:t>más</a:t>
            </a:r>
            <a:r>
              <a:rPr lang="es-ES" sz="2300" dirty="0">
                <a:solidFill>
                  <a:schemeClr val="bg1"/>
                </a:solidFill>
              </a:rPr>
              <a:t> sabios y bellos de la tierra. </a:t>
            </a:r>
            <a:r>
              <a:rPr lang="es-ES" sz="2300" dirty="0" err="1">
                <a:solidFill>
                  <a:schemeClr val="bg1"/>
                </a:solidFill>
              </a:rPr>
              <a:t>Tenía</a:t>
            </a:r>
            <a:r>
              <a:rPr lang="es-ES" sz="2300" dirty="0">
                <a:solidFill>
                  <a:schemeClr val="bg1"/>
                </a:solidFill>
              </a:rPr>
              <a:t> alas, y cuando volaba por los aires presentaba una apariencia deslumbradora, con el color y el brillo del oro </a:t>
            </a:r>
            <a:r>
              <a:rPr lang="es-ES" sz="2300" dirty="0" err="1">
                <a:solidFill>
                  <a:schemeClr val="bg1"/>
                </a:solidFill>
              </a:rPr>
              <a:t>bruñido</a:t>
            </a:r>
            <a:r>
              <a:rPr lang="es-ES" sz="2300" dirty="0">
                <a:solidFill>
                  <a:schemeClr val="bg1"/>
                </a:solidFill>
              </a:rPr>
              <a:t>” (PP 36). </a:t>
            </a:r>
            <a:endParaRPr lang="en-US" sz="2300" dirty="0">
              <a:solidFill>
                <a:schemeClr val="bg1"/>
              </a:solidFill>
            </a:endParaRPr>
          </a:p>
        </p:txBody>
      </p:sp>
      <p:sp>
        <p:nvSpPr>
          <p:cNvPr id="11" name="1 CuadroTexto">
            <a:extLst>
              <a:ext uri="{FF2B5EF4-FFF2-40B4-BE49-F238E27FC236}">
                <a16:creationId xmlns:a16="http://schemas.microsoft.com/office/drawing/2014/main" id="{E7657DF1-4BFC-403D-91EC-609C52BB386A}"/>
              </a:ext>
            </a:extLst>
          </p:cNvPr>
          <p:cNvSpPr txBox="1"/>
          <p:nvPr/>
        </p:nvSpPr>
        <p:spPr>
          <a:xfrm>
            <a:off x="215009"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3D56012-D2CF-4815-B044-24A2030D9F92}"/>
              </a:ext>
            </a:extLst>
          </p:cNvPr>
          <p:cNvSpPr txBox="1"/>
          <p:nvPr/>
        </p:nvSpPr>
        <p:spPr>
          <a:xfrm>
            <a:off x="143001" y="1984577"/>
            <a:ext cx="4068959" cy="1869551"/>
          </a:xfrm>
          <a:prstGeom prst="rect">
            <a:avLst/>
          </a:prstGeom>
          <a:noFill/>
        </p:spPr>
        <p:txBody>
          <a:bodyPr wrap="square" rtlCol="0">
            <a:spAutoFit/>
          </a:bodyPr>
          <a:lstStyle/>
          <a:p>
            <a:pPr algn="ctr">
              <a:lnSpc>
                <a:spcPts val="2300"/>
              </a:lnSpc>
            </a:pPr>
            <a:r>
              <a:rPr lang="es-ES" sz="2400" dirty="0">
                <a:solidFill>
                  <a:schemeClr val="bg1"/>
                </a:solidFill>
              </a:rPr>
              <a:t>Y le dijo: Si eres Hijo de Dios, échate abajo; porque escrito está: A sus ángeles mandará acerca de ti, y, en sus manos te sostendrán, para que no tropieces con tu pie en piedra.</a:t>
            </a:r>
          </a:p>
        </p:txBody>
      </p:sp>
    </p:spTree>
    <p:extLst>
      <p:ext uri="{BB962C8B-B14F-4D97-AF65-F5344CB8AC3E}">
        <p14:creationId xmlns:p14="http://schemas.microsoft.com/office/powerpoint/2010/main" val="1383838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rgbClr val="FFFF00"/>
                </a:solidFill>
              </a:rPr>
              <a:t>Y fue lanzado fuera el gran dragón, la serpiente antigua, que se llama diablo y Satanás,</a:t>
            </a:r>
            <a:r>
              <a:rPr lang="es-ES" sz="2400" dirty="0">
                <a:solidFill>
                  <a:schemeClr val="bg1"/>
                </a:solidFill>
              </a:rPr>
              <a:t> </a:t>
            </a:r>
            <a:r>
              <a:rPr lang="es-ES" sz="2400" dirty="0">
                <a:solidFill>
                  <a:srgbClr val="00B0F0"/>
                </a:solidFill>
              </a:rPr>
              <a:t>el cual engaña al mundo entero;</a:t>
            </a:r>
            <a:r>
              <a:rPr lang="es-ES" sz="2400" dirty="0">
                <a:solidFill>
                  <a:schemeClr val="bg1"/>
                </a:solidFill>
              </a:rPr>
              <a:t> fue arrojado a la tierra, y sus ángeles fueron arrojados con él. </a:t>
            </a:r>
          </a:p>
        </p:txBody>
      </p:sp>
      <p:sp>
        <p:nvSpPr>
          <p:cNvPr id="10" name="TextBox 9">
            <a:extLst>
              <a:ext uri="{FF2B5EF4-FFF2-40B4-BE49-F238E27FC236}">
                <a16:creationId xmlns:a16="http://schemas.microsoft.com/office/drawing/2014/main" id="{47FD2B8A-E202-4A4C-9528-224BC889C7D9}"/>
              </a:ext>
            </a:extLst>
          </p:cNvPr>
          <p:cNvSpPr txBox="1"/>
          <p:nvPr/>
        </p:nvSpPr>
        <p:spPr>
          <a:xfrm>
            <a:off x="0" y="5301208"/>
            <a:ext cx="9108504" cy="1510285"/>
          </a:xfrm>
          <a:prstGeom prst="rect">
            <a:avLst/>
          </a:prstGeom>
          <a:solidFill>
            <a:schemeClr val="tx1"/>
          </a:solidFill>
          <a:ln>
            <a:solidFill>
              <a:schemeClr val="bg1"/>
            </a:solidFill>
          </a:ln>
        </p:spPr>
        <p:txBody>
          <a:bodyPr wrap="square">
            <a:spAutoFit/>
          </a:bodyPr>
          <a:lstStyle/>
          <a:p>
            <a:pPr>
              <a:lnSpc>
                <a:spcPts val="2200"/>
              </a:lnSpc>
            </a:pPr>
            <a:r>
              <a:rPr lang="es-ES" sz="2300" dirty="0">
                <a:solidFill>
                  <a:schemeClr val="bg1"/>
                </a:solidFill>
              </a:rPr>
              <a:t>“Para conseguir lo que </a:t>
            </a:r>
            <a:r>
              <a:rPr lang="es-ES" sz="2300" dirty="0" err="1">
                <a:solidFill>
                  <a:schemeClr val="bg1"/>
                </a:solidFill>
              </a:rPr>
              <a:t>quería</a:t>
            </a:r>
            <a:r>
              <a:rPr lang="es-ES" sz="2300" dirty="0">
                <a:solidFill>
                  <a:schemeClr val="bg1"/>
                </a:solidFill>
              </a:rPr>
              <a:t> y pasar inadvertido, </a:t>
            </a:r>
            <a:r>
              <a:rPr lang="es-ES" sz="2300" dirty="0" err="1">
                <a:solidFill>
                  <a:schemeClr val="bg1"/>
                </a:solidFill>
              </a:rPr>
              <a:t>Satanás</a:t>
            </a:r>
            <a:r>
              <a:rPr lang="es-ES" sz="2300" dirty="0">
                <a:solidFill>
                  <a:schemeClr val="bg1"/>
                </a:solidFill>
              </a:rPr>
              <a:t> </a:t>
            </a:r>
            <a:r>
              <a:rPr lang="es-ES" sz="2300" dirty="0" err="1">
                <a:solidFill>
                  <a:schemeClr val="bg1"/>
                </a:solidFill>
              </a:rPr>
              <a:t>escogio</a:t>
            </a:r>
            <a:r>
              <a:rPr lang="es-ES" sz="2300" dirty="0">
                <a:solidFill>
                  <a:schemeClr val="bg1"/>
                </a:solidFill>
              </a:rPr>
              <a:t>́ como medio a la serpiente, un disfraz bien adaptado para su proyecto de </a:t>
            </a:r>
            <a:r>
              <a:rPr lang="es-ES" sz="2300" dirty="0" err="1">
                <a:solidFill>
                  <a:schemeClr val="bg1"/>
                </a:solidFill>
              </a:rPr>
              <a:t>engaño</a:t>
            </a:r>
            <a:r>
              <a:rPr lang="es-ES" sz="2300" dirty="0">
                <a:solidFill>
                  <a:schemeClr val="bg1"/>
                </a:solidFill>
              </a:rPr>
              <a:t>. La serpiente era en aquel entonces uno de los seres </a:t>
            </a:r>
            <a:r>
              <a:rPr lang="es-ES" sz="2300" dirty="0" err="1">
                <a:solidFill>
                  <a:schemeClr val="bg1"/>
                </a:solidFill>
              </a:rPr>
              <a:t>más</a:t>
            </a:r>
            <a:r>
              <a:rPr lang="es-ES" sz="2300" dirty="0">
                <a:solidFill>
                  <a:schemeClr val="bg1"/>
                </a:solidFill>
              </a:rPr>
              <a:t> sabios y bellos de la tierra. </a:t>
            </a:r>
            <a:r>
              <a:rPr lang="es-ES" sz="2300" dirty="0" err="1">
                <a:solidFill>
                  <a:schemeClr val="bg1"/>
                </a:solidFill>
              </a:rPr>
              <a:t>Tenía</a:t>
            </a:r>
            <a:r>
              <a:rPr lang="es-ES" sz="2300" dirty="0">
                <a:solidFill>
                  <a:schemeClr val="bg1"/>
                </a:solidFill>
              </a:rPr>
              <a:t> alas, y cuando volaba por los aires presentaba una apariencia deslumbradora, con el color y el brillo del oro </a:t>
            </a:r>
            <a:r>
              <a:rPr lang="es-ES" sz="2300" dirty="0" err="1">
                <a:solidFill>
                  <a:schemeClr val="bg1"/>
                </a:solidFill>
              </a:rPr>
              <a:t>bruñido</a:t>
            </a:r>
            <a:r>
              <a:rPr lang="es-ES" sz="2300" dirty="0">
                <a:solidFill>
                  <a:schemeClr val="bg1"/>
                </a:solidFill>
              </a:rPr>
              <a:t>” (PP 36). </a:t>
            </a:r>
            <a:endParaRPr lang="en-US" sz="2300" dirty="0">
              <a:solidFill>
                <a:schemeClr val="bg1"/>
              </a:solidFill>
            </a:endParaRPr>
          </a:p>
        </p:txBody>
      </p:sp>
      <p:sp>
        <p:nvSpPr>
          <p:cNvPr id="11" name="1 CuadroTexto">
            <a:extLst>
              <a:ext uri="{FF2B5EF4-FFF2-40B4-BE49-F238E27FC236}">
                <a16:creationId xmlns:a16="http://schemas.microsoft.com/office/drawing/2014/main" id="{E7657DF1-4BFC-403D-91EC-609C52BB386A}"/>
              </a:ext>
            </a:extLst>
          </p:cNvPr>
          <p:cNvSpPr txBox="1"/>
          <p:nvPr/>
        </p:nvSpPr>
        <p:spPr>
          <a:xfrm>
            <a:off x="215009"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3D56012-D2CF-4815-B044-24A2030D9F92}"/>
              </a:ext>
            </a:extLst>
          </p:cNvPr>
          <p:cNvSpPr txBox="1"/>
          <p:nvPr/>
        </p:nvSpPr>
        <p:spPr>
          <a:xfrm>
            <a:off x="143001" y="1984577"/>
            <a:ext cx="4068959" cy="1869551"/>
          </a:xfrm>
          <a:prstGeom prst="rect">
            <a:avLst/>
          </a:prstGeom>
          <a:noFill/>
        </p:spPr>
        <p:txBody>
          <a:bodyPr wrap="square" rtlCol="0">
            <a:spAutoFit/>
          </a:bodyPr>
          <a:lstStyle/>
          <a:p>
            <a:pPr algn="ctr">
              <a:lnSpc>
                <a:spcPts val="2300"/>
              </a:lnSpc>
            </a:pPr>
            <a:r>
              <a:rPr lang="es-ES" sz="2400" dirty="0">
                <a:solidFill>
                  <a:srgbClr val="FFFF00"/>
                </a:solidFill>
              </a:rPr>
              <a:t>Y le dijo: Si eres Hijo de Dios, échate abajo; </a:t>
            </a:r>
            <a:r>
              <a:rPr lang="es-ES" sz="2400" dirty="0">
                <a:solidFill>
                  <a:schemeClr val="bg1"/>
                </a:solidFill>
              </a:rPr>
              <a:t>porque escrito está: A sus ángeles mandará acerca de ti, y, en sus manos te sostendrán, para que no tropieces con tu pie en piedra.</a:t>
            </a:r>
          </a:p>
        </p:txBody>
      </p:sp>
    </p:spTree>
    <p:extLst>
      <p:ext uri="{BB962C8B-B14F-4D97-AF65-F5344CB8AC3E}">
        <p14:creationId xmlns:p14="http://schemas.microsoft.com/office/powerpoint/2010/main" val="331968584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rgbClr val="FFFF00"/>
                </a:solidFill>
              </a:rPr>
              <a:t>Y fue lanzado fuera el gran dragón, la serpiente antigua, que se llama diablo y Satanás,</a:t>
            </a:r>
            <a:r>
              <a:rPr lang="es-ES" sz="2400" dirty="0">
                <a:solidFill>
                  <a:schemeClr val="bg1"/>
                </a:solidFill>
              </a:rPr>
              <a:t> </a:t>
            </a:r>
            <a:r>
              <a:rPr lang="es-ES" sz="2400" dirty="0">
                <a:solidFill>
                  <a:srgbClr val="00B0F0"/>
                </a:solidFill>
              </a:rPr>
              <a:t>el cual engaña al mundo entero;</a:t>
            </a:r>
            <a:r>
              <a:rPr lang="es-ES" sz="2400" dirty="0">
                <a:solidFill>
                  <a:schemeClr val="bg1"/>
                </a:solidFill>
              </a:rPr>
              <a:t> fue arrojado a la tierra, y sus ángeles fueron arrojados con él. </a:t>
            </a:r>
          </a:p>
        </p:txBody>
      </p:sp>
      <p:sp>
        <p:nvSpPr>
          <p:cNvPr id="10" name="TextBox 9">
            <a:extLst>
              <a:ext uri="{FF2B5EF4-FFF2-40B4-BE49-F238E27FC236}">
                <a16:creationId xmlns:a16="http://schemas.microsoft.com/office/drawing/2014/main" id="{47FD2B8A-E202-4A4C-9528-224BC889C7D9}"/>
              </a:ext>
            </a:extLst>
          </p:cNvPr>
          <p:cNvSpPr txBox="1"/>
          <p:nvPr/>
        </p:nvSpPr>
        <p:spPr>
          <a:xfrm>
            <a:off x="0" y="5301208"/>
            <a:ext cx="9108504" cy="1510285"/>
          </a:xfrm>
          <a:prstGeom prst="rect">
            <a:avLst/>
          </a:prstGeom>
          <a:solidFill>
            <a:schemeClr val="tx1"/>
          </a:solidFill>
          <a:ln>
            <a:solidFill>
              <a:schemeClr val="bg1"/>
            </a:solidFill>
          </a:ln>
        </p:spPr>
        <p:txBody>
          <a:bodyPr wrap="square">
            <a:spAutoFit/>
          </a:bodyPr>
          <a:lstStyle/>
          <a:p>
            <a:pPr>
              <a:lnSpc>
                <a:spcPts val="2200"/>
              </a:lnSpc>
            </a:pPr>
            <a:r>
              <a:rPr lang="es-ES" sz="2300" dirty="0">
                <a:solidFill>
                  <a:schemeClr val="bg1"/>
                </a:solidFill>
              </a:rPr>
              <a:t>“Para conseguir lo que </a:t>
            </a:r>
            <a:r>
              <a:rPr lang="es-ES" sz="2300" dirty="0" err="1">
                <a:solidFill>
                  <a:schemeClr val="bg1"/>
                </a:solidFill>
              </a:rPr>
              <a:t>quería</a:t>
            </a:r>
            <a:r>
              <a:rPr lang="es-ES" sz="2300" dirty="0">
                <a:solidFill>
                  <a:schemeClr val="bg1"/>
                </a:solidFill>
              </a:rPr>
              <a:t> y pasar inadvertido, </a:t>
            </a:r>
            <a:r>
              <a:rPr lang="es-ES" sz="2300" dirty="0" err="1">
                <a:solidFill>
                  <a:schemeClr val="bg1"/>
                </a:solidFill>
              </a:rPr>
              <a:t>Satanás</a:t>
            </a:r>
            <a:r>
              <a:rPr lang="es-ES" sz="2300" dirty="0">
                <a:solidFill>
                  <a:schemeClr val="bg1"/>
                </a:solidFill>
              </a:rPr>
              <a:t> </a:t>
            </a:r>
            <a:r>
              <a:rPr lang="es-ES" sz="2300" dirty="0" err="1">
                <a:solidFill>
                  <a:schemeClr val="bg1"/>
                </a:solidFill>
              </a:rPr>
              <a:t>escogio</a:t>
            </a:r>
            <a:r>
              <a:rPr lang="es-ES" sz="2300" dirty="0">
                <a:solidFill>
                  <a:schemeClr val="bg1"/>
                </a:solidFill>
              </a:rPr>
              <a:t>́ como medio a la serpiente, un disfraz bien adaptado para su proyecto de </a:t>
            </a:r>
            <a:r>
              <a:rPr lang="es-ES" sz="2300" dirty="0" err="1">
                <a:solidFill>
                  <a:schemeClr val="bg1"/>
                </a:solidFill>
              </a:rPr>
              <a:t>engaño</a:t>
            </a:r>
            <a:r>
              <a:rPr lang="es-ES" sz="2300" dirty="0">
                <a:solidFill>
                  <a:schemeClr val="bg1"/>
                </a:solidFill>
              </a:rPr>
              <a:t>. La serpiente era en aquel entonces uno de los seres </a:t>
            </a:r>
            <a:r>
              <a:rPr lang="es-ES" sz="2300" dirty="0" err="1">
                <a:solidFill>
                  <a:schemeClr val="bg1"/>
                </a:solidFill>
              </a:rPr>
              <a:t>más</a:t>
            </a:r>
            <a:r>
              <a:rPr lang="es-ES" sz="2300" dirty="0">
                <a:solidFill>
                  <a:schemeClr val="bg1"/>
                </a:solidFill>
              </a:rPr>
              <a:t> sabios y bellos de la tierra. </a:t>
            </a:r>
            <a:r>
              <a:rPr lang="es-ES" sz="2300" dirty="0" err="1">
                <a:solidFill>
                  <a:schemeClr val="bg1"/>
                </a:solidFill>
              </a:rPr>
              <a:t>Tenía</a:t>
            </a:r>
            <a:r>
              <a:rPr lang="es-ES" sz="2300" dirty="0">
                <a:solidFill>
                  <a:schemeClr val="bg1"/>
                </a:solidFill>
              </a:rPr>
              <a:t> alas, y cuando volaba por los aires presentaba una apariencia deslumbradora, con el color y el brillo del oro </a:t>
            </a:r>
            <a:r>
              <a:rPr lang="es-ES" sz="2300" dirty="0" err="1">
                <a:solidFill>
                  <a:schemeClr val="bg1"/>
                </a:solidFill>
              </a:rPr>
              <a:t>bruñido</a:t>
            </a:r>
            <a:r>
              <a:rPr lang="es-ES" sz="2300" dirty="0">
                <a:solidFill>
                  <a:schemeClr val="bg1"/>
                </a:solidFill>
              </a:rPr>
              <a:t>” (PP 36). </a:t>
            </a:r>
            <a:endParaRPr lang="en-US" sz="2300" dirty="0">
              <a:solidFill>
                <a:schemeClr val="bg1"/>
              </a:solidFill>
            </a:endParaRPr>
          </a:p>
        </p:txBody>
      </p:sp>
      <p:sp>
        <p:nvSpPr>
          <p:cNvPr id="11" name="1 CuadroTexto">
            <a:extLst>
              <a:ext uri="{FF2B5EF4-FFF2-40B4-BE49-F238E27FC236}">
                <a16:creationId xmlns:a16="http://schemas.microsoft.com/office/drawing/2014/main" id="{E7657DF1-4BFC-403D-91EC-609C52BB386A}"/>
              </a:ext>
            </a:extLst>
          </p:cNvPr>
          <p:cNvSpPr txBox="1"/>
          <p:nvPr/>
        </p:nvSpPr>
        <p:spPr>
          <a:xfrm>
            <a:off x="215009"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3D56012-D2CF-4815-B044-24A2030D9F92}"/>
              </a:ext>
            </a:extLst>
          </p:cNvPr>
          <p:cNvSpPr txBox="1"/>
          <p:nvPr/>
        </p:nvSpPr>
        <p:spPr>
          <a:xfrm>
            <a:off x="143001" y="1984577"/>
            <a:ext cx="4068959" cy="1869551"/>
          </a:xfrm>
          <a:prstGeom prst="rect">
            <a:avLst/>
          </a:prstGeom>
          <a:noFill/>
        </p:spPr>
        <p:txBody>
          <a:bodyPr wrap="square" rtlCol="0">
            <a:spAutoFit/>
          </a:bodyPr>
          <a:lstStyle/>
          <a:p>
            <a:pPr algn="ctr">
              <a:lnSpc>
                <a:spcPts val="2300"/>
              </a:lnSpc>
            </a:pPr>
            <a:r>
              <a:rPr lang="es-ES" sz="2400" dirty="0">
                <a:solidFill>
                  <a:srgbClr val="FFFF00"/>
                </a:solidFill>
              </a:rPr>
              <a:t>Y le dijo: Si eres Hijo de Dios, échate abajo; </a:t>
            </a:r>
            <a:r>
              <a:rPr lang="es-ES" sz="2400" dirty="0">
                <a:solidFill>
                  <a:srgbClr val="00B0F0"/>
                </a:solidFill>
              </a:rPr>
              <a:t>porque escrito está:</a:t>
            </a:r>
            <a:r>
              <a:rPr lang="es-ES" sz="2400" dirty="0">
                <a:solidFill>
                  <a:schemeClr val="bg1"/>
                </a:solidFill>
              </a:rPr>
              <a:t> A sus ángeles mandará acerca de ti, y, en sus manos te sostendrán, para que no tropieces con tu pie en piedra.</a:t>
            </a:r>
          </a:p>
        </p:txBody>
      </p:sp>
    </p:spTree>
    <p:extLst>
      <p:ext uri="{BB962C8B-B14F-4D97-AF65-F5344CB8AC3E}">
        <p14:creationId xmlns:p14="http://schemas.microsoft.com/office/powerpoint/2010/main" val="7838901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¿Conque Dios os ha dicho: 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rgbClr val="FFFF00"/>
                </a:solidFill>
              </a:rPr>
              <a:t>Y fue lanzado fuera el gran dragón, la serpiente antigua, que se llama diablo y Satanás,</a:t>
            </a:r>
            <a:r>
              <a:rPr lang="es-ES" sz="2400" dirty="0">
                <a:solidFill>
                  <a:schemeClr val="bg1"/>
                </a:solidFill>
              </a:rPr>
              <a:t> </a:t>
            </a:r>
            <a:r>
              <a:rPr lang="es-ES" sz="2400" dirty="0">
                <a:solidFill>
                  <a:srgbClr val="00B0F0"/>
                </a:solidFill>
              </a:rPr>
              <a:t>el cual engaña al mundo entero;</a:t>
            </a:r>
            <a:r>
              <a:rPr lang="es-ES" sz="2400" dirty="0">
                <a:solidFill>
                  <a:schemeClr val="bg1"/>
                </a:solidFill>
              </a:rPr>
              <a:t> fue arrojado a la tierra, y sus ángeles fueron arrojados con él. </a:t>
            </a:r>
          </a:p>
        </p:txBody>
      </p:sp>
      <p:sp>
        <p:nvSpPr>
          <p:cNvPr id="10" name="TextBox 9">
            <a:extLst>
              <a:ext uri="{FF2B5EF4-FFF2-40B4-BE49-F238E27FC236}">
                <a16:creationId xmlns:a16="http://schemas.microsoft.com/office/drawing/2014/main" id="{47FD2B8A-E202-4A4C-9528-224BC889C7D9}"/>
              </a:ext>
            </a:extLst>
          </p:cNvPr>
          <p:cNvSpPr txBox="1"/>
          <p:nvPr/>
        </p:nvSpPr>
        <p:spPr>
          <a:xfrm>
            <a:off x="0" y="5301208"/>
            <a:ext cx="9108504" cy="1510285"/>
          </a:xfrm>
          <a:prstGeom prst="rect">
            <a:avLst/>
          </a:prstGeom>
          <a:solidFill>
            <a:schemeClr val="tx1"/>
          </a:solidFill>
          <a:ln>
            <a:solidFill>
              <a:schemeClr val="bg1"/>
            </a:solidFill>
          </a:ln>
        </p:spPr>
        <p:txBody>
          <a:bodyPr wrap="square">
            <a:spAutoFit/>
          </a:bodyPr>
          <a:lstStyle/>
          <a:p>
            <a:pPr>
              <a:lnSpc>
                <a:spcPts val="2200"/>
              </a:lnSpc>
            </a:pPr>
            <a:r>
              <a:rPr lang="es-ES" sz="2300" dirty="0">
                <a:solidFill>
                  <a:schemeClr val="bg1"/>
                </a:solidFill>
              </a:rPr>
              <a:t>“Para conseguir lo que </a:t>
            </a:r>
            <a:r>
              <a:rPr lang="es-ES" sz="2300" dirty="0" err="1">
                <a:solidFill>
                  <a:schemeClr val="bg1"/>
                </a:solidFill>
              </a:rPr>
              <a:t>quería</a:t>
            </a:r>
            <a:r>
              <a:rPr lang="es-ES" sz="2300" dirty="0">
                <a:solidFill>
                  <a:schemeClr val="bg1"/>
                </a:solidFill>
              </a:rPr>
              <a:t> y pasar inadvertido, </a:t>
            </a:r>
            <a:r>
              <a:rPr lang="es-ES" sz="2300" dirty="0" err="1">
                <a:solidFill>
                  <a:schemeClr val="bg1"/>
                </a:solidFill>
              </a:rPr>
              <a:t>Satanás</a:t>
            </a:r>
            <a:r>
              <a:rPr lang="es-ES" sz="2300" dirty="0">
                <a:solidFill>
                  <a:schemeClr val="bg1"/>
                </a:solidFill>
              </a:rPr>
              <a:t> </a:t>
            </a:r>
            <a:r>
              <a:rPr lang="es-ES" sz="2300" dirty="0" err="1">
                <a:solidFill>
                  <a:schemeClr val="bg1"/>
                </a:solidFill>
              </a:rPr>
              <a:t>escogio</a:t>
            </a:r>
            <a:r>
              <a:rPr lang="es-ES" sz="2300" dirty="0">
                <a:solidFill>
                  <a:schemeClr val="bg1"/>
                </a:solidFill>
              </a:rPr>
              <a:t>́ como medio a la serpiente, un disfraz bien adaptado para su proyecto de </a:t>
            </a:r>
            <a:r>
              <a:rPr lang="es-ES" sz="2300" dirty="0" err="1">
                <a:solidFill>
                  <a:schemeClr val="bg1"/>
                </a:solidFill>
              </a:rPr>
              <a:t>engaño</a:t>
            </a:r>
            <a:r>
              <a:rPr lang="es-ES" sz="2300" dirty="0">
                <a:solidFill>
                  <a:schemeClr val="bg1"/>
                </a:solidFill>
              </a:rPr>
              <a:t>. La serpiente era en aquel entonces uno de los seres </a:t>
            </a:r>
            <a:r>
              <a:rPr lang="es-ES" sz="2300" dirty="0" err="1">
                <a:solidFill>
                  <a:schemeClr val="bg1"/>
                </a:solidFill>
              </a:rPr>
              <a:t>más</a:t>
            </a:r>
            <a:r>
              <a:rPr lang="es-ES" sz="2300" dirty="0">
                <a:solidFill>
                  <a:schemeClr val="bg1"/>
                </a:solidFill>
              </a:rPr>
              <a:t> sabios y bellos de la tierra. </a:t>
            </a:r>
            <a:r>
              <a:rPr lang="es-ES" sz="2300" dirty="0" err="1">
                <a:solidFill>
                  <a:schemeClr val="bg1"/>
                </a:solidFill>
              </a:rPr>
              <a:t>Tenía</a:t>
            </a:r>
            <a:r>
              <a:rPr lang="es-ES" sz="2300" dirty="0">
                <a:solidFill>
                  <a:schemeClr val="bg1"/>
                </a:solidFill>
              </a:rPr>
              <a:t> alas, y cuando volaba por los aires presentaba una apariencia deslumbradora, con el color y el brillo del oro </a:t>
            </a:r>
            <a:r>
              <a:rPr lang="es-ES" sz="2300" dirty="0" err="1">
                <a:solidFill>
                  <a:schemeClr val="bg1"/>
                </a:solidFill>
              </a:rPr>
              <a:t>bruñido</a:t>
            </a:r>
            <a:r>
              <a:rPr lang="es-ES" sz="2300" dirty="0">
                <a:solidFill>
                  <a:schemeClr val="bg1"/>
                </a:solidFill>
              </a:rPr>
              <a:t>” (PP 36). </a:t>
            </a:r>
            <a:endParaRPr lang="en-US" sz="2300" dirty="0">
              <a:solidFill>
                <a:schemeClr val="bg1"/>
              </a:solidFill>
            </a:endParaRPr>
          </a:p>
        </p:txBody>
      </p:sp>
      <p:sp>
        <p:nvSpPr>
          <p:cNvPr id="11" name="1 CuadroTexto">
            <a:extLst>
              <a:ext uri="{FF2B5EF4-FFF2-40B4-BE49-F238E27FC236}">
                <a16:creationId xmlns:a16="http://schemas.microsoft.com/office/drawing/2014/main" id="{E7657DF1-4BFC-403D-91EC-609C52BB386A}"/>
              </a:ext>
            </a:extLst>
          </p:cNvPr>
          <p:cNvSpPr txBox="1"/>
          <p:nvPr/>
        </p:nvSpPr>
        <p:spPr>
          <a:xfrm>
            <a:off x="215009"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3D56012-D2CF-4815-B044-24A2030D9F92}"/>
              </a:ext>
            </a:extLst>
          </p:cNvPr>
          <p:cNvSpPr txBox="1"/>
          <p:nvPr/>
        </p:nvSpPr>
        <p:spPr>
          <a:xfrm>
            <a:off x="143001" y="1984577"/>
            <a:ext cx="4068959" cy="1869551"/>
          </a:xfrm>
          <a:prstGeom prst="rect">
            <a:avLst/>
          </a:prstGeom>
          <a:noFill/>
        </p:spPr>
        <p:txBody>
          <a:bodyPr wrap="square" rtlCol="0">
            <a:spAutoFit/>
          </a:bodyPr>
          <a:lstStyle/>
          <a:p>
            <a:pPr algn="ctr">
              <a:lnSpc>
                <a:spcPts val="2300"/>
              </a:lnSpc>
            </a:pPr>
            <a:r>
              <a:rPr lang="es-ES" sz="2400" dirty="0">
                <a:solidFill>
                  <a:srgbClr val="FFFF00"/>
                </a:solidFill>
              </a:rPr>
              <a:t>Y le dijo: Si eres Hijo de Dios, échate abajo; </a:t>
            </a:r>
            <a:r>
              <a:rPr lang="es-ES" sz="2400" dirty="0">
                <a:solidFill>
                  <a:srgbClr val="00B0F0"/>
                </a:solidFill>
              </a:rPr>
              <a:t>porque escrito está:</a:t>
            </a:r>
            <a:r>
              <a:rPr lang="es-ES" sz="2400" dirty="0">
                <a:solidFill>
                  <a:schemeClr val="bg1"/>
                </a:solidFill>
              </a:rPr>
              <a:t> </a:t>
            </a:r>
            <a:r>
              <a:rPr lang="es-ES" sz="2400" dirty="0">
                <a:solidFill>
                  <a:srgbClr val="FFFF00"/>
                </a:solidFill>
              </a:rPr>
              <a:t>A sus ángeles mandará acerca de ti, y, en sus manos te sostendrán, para que no tropieces con tu pie en piedra.</a:t>
            </a:r>
          </a:p>
        </p:txBody>
      </p:sp>
    </p:spTree>
    <p:extLst>
      <p:ext uri="{BB962C8B-B14F-4D97-AF65-F5344CB8AC3E}">
        <p14:creationId xmlns:p14="http://schemas.microsoft.com/office/powerpoint/2010/main" val="24721025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chemeClr val="bg1"/>
                </a:solidFill>
              </a:rPr>
              <a:t>No comáis de todo árbol del huerto?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5364088"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5292080" y="1984577"/>
            <a:ext cx="3816424" cy="2164503"/>
          </a:xfrm>
          <a:prstGeom prst="rect">
            <a:avLst/>
          </a:prstGeom>
          <a:noFill/>
        </p:spPr>
        <p:txBody>
          <a:bodyPr wrap="square" rtlCol="0">
            <a:spAutoFit/>
          </a:bodyPr>
          <a:lstStyle/>
          <a:p>
            <a:pPr algn="ctr">
              <a:lnSpc>
                <a:spcPts val="2300"/>
              </a:lnSpc>
            </a:pPr>
            <a:r>
              <a:rPr lang="es-ES" sz="2400" dirty="0">
                <a:solidFill>
                  <a:srgbClr val="FFFF00"/>
                </a:solidFill>
              </a:rPr>
              <a:t>Y fue lanzado fuera el gran dragón, la serpiente antigua, que se llama diablo y Satanás,</a:t>
            </a:r>
            <a:r>
              <a:rPr lang="es-ES" sz="2400" dirty="0">
                <a:solidFill>
                  <a:schemeClr val="bg1"/>
                </a:solidFill>
              </a:rPr>
              <a:t> </a:t>
            </a:r>
            <a:r>
              <a:rPr lang="es-ES" sz="2400" dirty="0">
                <a:solidFill>
                  <a:srgbClr val="00B0F0"/>
                </a:solidFill>
              </a:rPr>
              <a:t>el cual engaña al mundo entero;</a:t>
            </a:r>
            <a:r>
              <a:rPr lang="es-ES" sz="2400" dirty="0">
                <a:solidFill>
                  <a:schemeClr val="bg1"/>
                </a:solidFill>
              </a:rPr>
              <a:t> fue arrojado a la tierra, y sus ángeles fueron arrojados con él. </a:t>
            </a:r>
          </a:p>
        </p:txBody>
      </p:sp>
      <p:sp>
        <p:nvSpPr>
          <p:cNvPr id="10" name="TextBox 9">
            <a:extLst>
              <a:ext uri="{FF2B5EF4-FFF2-40B4-BE49-F238E27FC236}">
                <a16:creationId xmlns:a16="http://schemas.microsoft.com/office/drawing/2014/main" id="{47FD2B8A-E202-4A4C-9528-224BC889C7D9}"/>
              </a:ext>
            </a:extLst>
          </p:cNvPr>
          <p:cNvSpPr txBox="1"/>
          <p:nvPr/>
        </p:nvSpPr>
        <p:spPr>
          <a:xfrm>
            <a:off x="0" y="5301208"/>
            <a:ext cx="9108504" cy="1510285"/>
          </a:xfrm>
          <a:prstGeom prst="rect">
            <a:avLst/>
          </a:prstGeom>
          <a:solidFill>
            <a:schemeClr val="tx1"/>
          </a:solidFill>
          <a:ln>
            <a:solidFill>
              <a:schemeClr val="bg1"/>
            </a:solidFill>
          </a:ln>
        </p:spPr>
        <p:txBody>
          <a:bodyPr wrap="square">
            <a:spAutoFit/>
          </a:bodyPr>
          <a:lstStyle/>
          <a:p>
            <a:pPr>
              <a:lnSpc>
                <a:spcPts val="2200"/>
              </a:lnSpc>
            </a:pPr>
            <a:r>
              <a:rPr lang="es-ES" sz="2300" dirty="0">
                <a:solidFill>
                  <a:schemeClr val="bg1"/>
                </a:solidFill>
              </a:rPr>
              <a:t>“Para conseguir lo que </a:t>
            </a:r>
            <a:r>
              <a:rPr lang="es-ES" sz="2300" dirty="0" err="1">
                <a:solidFill>
                  <a:schemeClr val="bg1"/>
                </a:solidFill>
              </a:rPr>
              <a:t>quería</a:t>
            </a:r>
            <a:r>
              <a:rPr lang="es-ES" sz="2300" dirty="0">
                <a:solidFill>
                  <a:schemeClr val="bg1"/>
                </a:solidFill>
              </a:rPr>
              <a:t> y pasar inadvertido, </a:t>
            </a:r>
            <a:r>
              <a:rPr lang="es-ES" sz="2300" dirty="0" err="1">
                <a:solidFill>
                  <a:schemeClr val="bg1"/>
                </a:solidFill>
              </a:rPr>
              <a:t>Satanás</a:t>
            </a:r>
            <a:r>
              <a:rPr lang="es-ES" sz="2300" dirty="0">
                <a:solidFill>
                  <a:schemeClr val="bg1"/>
                </a:solidFill>
              </a:rPr>
              <a:t> </a:t>
            </a:r>
            <a:r>
              <a:rPr lang="es-ES" sz="2300" dirty="0" err="1">
                <a:solidFill>
                  <a:schemeClr val="bg1"/>
                </a:solidFill>
              </a:rPr>
              <a:t>escogio</a:t>
            </a:r>
            <a:r>
              <a:rPr lang="es-ES" sz="2300" dirty="0">
                <a:solidFill>
                  <a:schemeClr val="bg1"/>
                </a:solidFill>
              </a:rPr>
              <a:t>́ como medio a la serpiente, un disfraz bien adaptado para su proyecto de </a:t>
            </a:r>
            <a:r>
              <a:rPr lang="es-ES" sz="2300" dirty="0" err="1">
                <a:solidFill>
                  <a:schemeClr val="bg1"/>
                </a:solidFill>
              </a:rPr>
              <a:t>engaño</a:t>
            </a:r>
            <a:r>
              <a:rPr lang="es-ES" sz="2300" dirty="0">
                <a:solidFill>
                  <a:schemeClr val="bg1"/>
                </a:solidFill>
              </a:rPr>
              <a:t>. La serpiente era en aquel entonces uno de los seres </a:t>
            </a:r>
            <a:r>
              <a:rPr lang="es-ES" sz="2300" dirty="0" err="1">
                <a:solidFill>
                  <a:schemeClr val="bg1"/>
                </a:solidFill>
              </a:rPr>
              <a:t>más</a:t>
            </a:r>
            <a:r>
              <a:rPr lang="es-ES" sz="2300" dirty="0">
                <a:solidFill>
                  <a:schemeClr val="bg1"/>
                </a:solidFill>
              </a:rPr>
              <a:t> sabios y bellos de la tierra. </a:t>
            </a:r>
            <a:r>
              <a:rPr lang="es-ES" sz="2300" dirty="0" err="1">
                <a:solidFill>
                  <a:schemeClr val="bg1"/>
                </a:solidFill>
              </a:rPr>
              <a:t>Tenía</a:t>
            </a:r>
            <a:r>
              <a:rPr lang="es-ES" sz="2300" dirty="0">
                <a:solidFill>
                  <a:schemeClr val="bg1"/>
                </a:solidFill>
              </a:rPr>
              <a:t> alas, y cuando volaba por los aires presentaba una apariencia deslumbradora, con el color y el brillo del oro </a:t>
            </a:r>
            <a:r>
              <a:rPr lang="es-ES" sz="2300" dirty="0" err="1">
                <a:solidFill>
                  <a:schemeClr val="bg1"/>
                </a:solidFill>
              </a:rPr>
              <a:t>bruñido</a:t>
            </a:r>
            <a:r>
              <a:rPr lang="es-ES" sz="2300" dirty="0">
                <a:solidFill>
                  <a:schemeClr val="bg1"/>
                </a:solidFill>
              </a:rPr>
              <a:t>” (PP 36). </a:t>
            </a:r>
            <a:endParaRPr lang="en-US" sz="2300" dirty="0">
              <a:solidFill>
                <a:schemeClr val="bg1"/>
              </a:solidFill>
            </a:endParaRPr>
          </a:p>
        </p:txBody>
      </p:sp>
      <p:sp>
        <p:nvSpPr>
          <p:cNvPr id="11" name="1 CuadroTexto">
            <a:extLst>
              <a:ext uri="{FF2B5EF4-FFF2-40B4-BE49-F238E27FC236}">
                <a16:creationId xmlns:a16="http://schemas.microsoft.com/office/drawing/2014/main" id="{E7657DF1-4BFC-403D-91EC-609C52BB386A}"/>
              </a:ext>
            </a:extLst>
          </p:cNvPr>
          <p:cNvSpPr txBox="1"/>
          <p:nvPr/>
        </p:nvSpPr>
        <p:spPr>
          <a:xfrm>
            <a:off x="215009" y="1434842"/>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3D56012-D2CF-4815-B044-24A2030D9F92}"/>
              </a:ext>
            </a:extLst>
          </p:cNvPr>
          <p:cNvSpPr txBox="1"/>
          <p:nvPr/>
        </p:nvSpPr>
        <p:spPr>
          <a:xfrm>
            <a:off x="143001" y="1984577"/>
            <a:ext cx="4068959" cy="1869551"/>
          </a:xfrm>
          <a:prstGeom prst="rect">
            <a:avLst/>
          </a:prstGeom>
          <a:noFill/>
        </p:spPr>
        <p:txBody>
          <a:bodyPr wrap="square" rtlCol="0">
            <a:spAutoFit/>
          </a:bodyPr>
          <a:lstStyle/>
          <a:p>
            <a:pPr algn="ctr">
              <a:lnSpc>
                <a:spcPts val="2300"/>
              </a:lnSpc>
            </a:pPr>
            <a:r>
              <a:rPr lang="es-ES" sz="2400" dirty="0">
                <a:solidFill>
                  <a:srgbClr val="FFFF00"/>
                </a:solidFill>
              </a:rPr>
              <a:t>Y le dijo: Si eres Hijo de Dios, échate abajo; </a:t>
            </a:r>
            <a:r>
              <a:rPr lang="es-ES" sz="2400" dirty="0">
                <a:solidFill>
                  <a:srgbClr val="00B0F0"/>
                </a:solidFill>
              </a:rPr>
              <a:t>porque escrito está:</a:t>
            </a:r>
            <a:r>
              <a:rPr lang="es-ES" sz="2400" dirty="0">
                <a:solidFill>
                  <a:schemeClr val="bg1"/>
                </a:solidFill>
              </a:rPr>
              <a:t> </a:t>
            </a:r>
            <a:r>
              <a:rPr lang="es-ES" sz="2400" dirty="0">
                <a:solidFill>
                  <a:srgbClr val="FFFF00"/>
                </a:solidFill>
              </a:rPr>
              <a:t>A sus ángeles mandará acerca de ti, y, en sus manos te sostendrán, para que no tropieces con tu pie en piedra.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Tree>
    <p:extLst>
      <p:ext uri="{BB962C8B-B14F-4D97-AF65-F5344CB8AC3E}">
        <p14:creationId xmlns:p14="http://schemas.microsoft.com/office/powerpoint/2010/main" val="942468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Del fruto de los árboles del huerto podemos comer; pero del fruto del árbol que está en medio del huerto dijo Dios: No comeréis de él, ni le tocaréis,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Tree>
    <p:extLst>
      <p:ext uri="{BB962C8B-B14F-4D97-AF65-F5344CB8AC3E}">
        <p14:creationId xmlns:p14="http://schemas.microsoft.com/office/powerpoint/2010/main" val="142901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chemeClr val="bg1"/>
                </a:solidFill>
              </a:rPr>
              <a:t>pero del fruto del árbol que está en medio del huerto dijo Dios: No comeréis de él, ni le tocaréis,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Tree>
    <p:extLst>
      <p:ext uri="{BB962C8B-B14F-4D97-AF65-F5344CB8AC3E}">
        <p14:creationId xmlns:p14="http://schemas.microsoft.com/office/powerpoint/2010/main" val="405153504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chemeClr val="bg1"/>
                </a:solidFill>
              </a:rPr>
              <a:t>No comeréis de él, ni le tocaréis,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Tree>
    <p:extLst>
      <p:ext uri="{BB962C8B-B14F-4D97-AF65-F5344CB8AC3E}">
        <p14:creationId xmlns:p14="http://schemas.microsoft.com/office/powerpoint/2010/main" val="204357188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ni le tocaréis,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Tree>
    <p:extLst>
      <p:ext uri="{BB962C8B-B14F-4D97-AF65-F5344CB8AC3E}">
        <p14:creationId xmlns:p14="http://schemas.microsoft.com/office/powerpoint/2010/main" val="318925534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chemeClr val="bg1"/>
                </a:solidFill>
              </a:rPr>
              <a:t>Y mandó Jehová Dios al hombre, diciendo: De todo árbol del huerto podrás comer; mas del árbol de la ciencia del bien y del mal no comerás; porque el día que de él comieres, ciertamente morirás. </a:t>
            </a:r>
          </a:p>
        </p:txBody>
      </p:sp>
    </p:spTree>
    <p:extLst>
      <p:ext uri="{BB962C8B-B14F-4D97-AF65-F5344CB8AC3E}">
        <p14:creationId xmlns:p14="http://schemas.microsoft.com/office/powerpoint/2010/main" val="1616121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chemeClr val="bg1"/>
                </a:solidFill>
              </a:rPr>
              <a:t>De todo árbol del huerto podrás comer; mas del árbol de la ciencia del bien y del mal no comerás; porque el día que de él comieres, ciertamente morirás. </a:t>
            </a:r>
          </a:p>
        </p:txBody>
      </p:sp>
    </p:spTree>
    <p:extLst>
      <p:ext uri="{BB962C8B-B14F-4D97-AF65-F5344CB8AC3E}">
        <p14:creationId xmlns:p14="http://schemas.microsoft.com/office/powerpoint/2010/main" val="170246254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mas del árbol de la ciencia del bien y del mal no comerás; porque el día que de él comieres, ciertamente morirás. </a:t>
            </a:r>
          </a:p>
        </p:txBody>
      </p:sp>
    </p:spTree>
    <p:extLst>
      <p:ext uri="{BB962C8B-B14F-4D97-AF65-F5344CB8AC3E}">
        <p14:creationId xmlns:p14="http://schemas.microsoft.com/office/powerpoint/2010/main" val="310523337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chemeClr val="bg1"/>
                </a:solidFill>
              </a:rPr>
              <a:t>no comerás; porque el día que de él comieres, ciertamente morirás. </a:t>
            </a:r>
          </a:p>
        </p:txBody>
      </p:sp>
    </p:spTree>
    <p:extLst>
      <p:ext uri="{BB962C8B-B14F-4D97-AF65-F5344CB8AC3E}">
        <p14:creationId xmlns:p14="http://schemas.microsoft.com/office/powerpoint/2010/main" val="102417578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chemeClr val="bg1"/>
                </a:solidFill>
              </a:rPr>
              <a:t>porque el día que de él comieres, ciertamente morirás. </a:t>
            </a:r>
          </a:p>
        </p:txBody>
      </p:sp>
    </p:spTree>
    <p:extLst>
      <p:ext uri="{BB962C8B-B14F-4D97-AF65-F5344CB8AC3E}">
        <p14:creationId xmlns:p14="http://schemas.microsoft.com/office/powerpoint/2010/main" val="295491515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chemeClr val="bg1"/>
                </a:solidFill>
              </a:rPr>
              <a:t>porque el día que de él comieres, ciertamente morirás. </a:t>
            </a:r>
          </a:p>
        </p:txBody>
      </p:sp>
    </p:spTree>
    <p:extLst>
      <p:ext uri="{BB962C8B-B14F-4D97-AF65-F5344CB8AC3E}">
        <p14:creationId xmlns:p14="http://schemas.microsoft.com/office/powerpoint/2010/main" val="48582372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Pero </a:t>
            </a:r>
            <a:r>
              <a:rPr lang="es-ES" sz="2400" u="sng" dirty="0">
                <a:solidFill>
                  <a:srgbClr val="FFFF00"/>
                </a:solidFill>
              </a:rPr>
              <a:t>la serpiente</a:t>
            </a:r>
            <a:r>
              <a:rPr lang="es-ES" sz="2400" dirty="0">
                <a:solidFill>
                  <a:srgbClr val="FFFF00"/>
                </a:solidFill>
              </a:rPr>
              <a:t> </a:t>
            </a:r>
            <a:r>
              <a:rPr lang="es-ES" sz="2400" dirty="0">
                <a:solidFill>
                  <a:srgbClr val="00B0F0"/>
                </a:solidFill>
              </a:rPr>
              <a:t>era astuta, más que todos los animales del campo que Jehová Dios había hecho;</a:t>
            </a:r>
            <a:r>
              <a:rPr lang="es-ES" sz="2400" dirty="0">
                <a:solidFill>
                  <a:schemeClr val="bg1"/>
                </a:solidFill>
              </a:rPr>
              <a:t> la cual dijo a la mujer: </a:t>
            </a:r>
            <a:r>
              <a:rPr lang="es-ES" sz="2400" dirty="0">
                <a:solidFill>
                  <a:srgbClr val="FFFF00"/>
                </a:solidFill>
              </a:rPr>
              <a:t>¿Conque Dios os ha dicho: </a:t>
            </a:r>
            <a:r>
              <a:rPr lang="es-ES" sz="2400" dirty="0">
                <a:solidFill>
                  <a:srgbClr val="00B0F0"/>
                </a:solidFill>
              </a:rPr>
              <a:t>No comáis de todo árbol del huerto</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Tree>
    <p:extLst>
      <p:ext uri="{BB962C8B-B14F-4D97-AF65-F5344CB8AC3E}">
        <p14:creationId xmlns:p14="http://schemas.microsoft.com/office/powerpoint/2010/main" val="149628311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chemeClr val="bg1"/>
                </a:solidFill>
              </a:rPr>
              <a:t>Entonces la serpiente dijo a la mujer: No moriréis; sino que sabe Dios que el día que comáis de él, serán abiertos vuestros ojos, 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Tree>
    <p:extLst>
      <p:ext uri="{BB962C8B-B14F-4D97-AF65-F5344CB8AC3E}">
        <p14:creationId xmlns:p14="http://schemas.microsoft.com/office/powerpoint/2010/main" val="11303654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dirty="0">
                <a:solidFill>
                  <a:schemeClr val="bg1"/>
                </a:solidFill>
              </a:rPr>
              <a:t>No moriréis; sino que sabe Dios que el día que comáis de él, serán abiertos vuestros ojos, 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Tree>
    <p:extLst>
      <p:ext uri="{BB962C8B-B14F-4D97-AF65-F5344CB8AC3E}">
        <p14:creationId xmlns:p14="http://schemas.microsoft.com/office/powerpoint/2010/main" val="107380968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sino que sabe Dios que el día que comáis de él, serán abiertos vuestros ojos, 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2" name="TextBox 11">
            <a:extLst>
              <a:ext uri="{FF2B5EF4-FFF2-40B4-BE49-F238E27FC236}">
                <a16:creationId xmlns:a16="http://schemas.microsoft.com/office/drawing/2014/main" id="{03EC5A44-EF40-4B19-9844-EC08E20CD4F8}"/>
              </a:ext>
            </a:extLst>
          </p:cNvPr>
          <p:cNvSpPr txBox="1"/>
          <p:nvPr/>
        </p:nvSpPr>
        <p:spPr>
          <a:xfrm>
            <a:off x="12142" y="1546022"/>
            <a:ext cx="4511204" cy="2792559"/>
          </a:xfrm>
          <a:prstGeom prst="rect">
            <a:avLst/>
          </a:prstGeom>
          <a:solidFill>
            <a:schemeClr val="tx1"/>
          </a:solidFill>
          <a:ln>
            <a:solidFill>
              <a:schemeClr val="bg1"/>
            </a:solidFill>
          </a:ln>
        </p:spPr>
        <p:txBody>
          <a:bodyPr wrap="square">
            <a:spAutoFit/>
          </a:bodyPr>
          <a:lstStyle/>
          <a:p>
            <a:pPr>
              <a:lnSpc>
                <a:spcPts val="2100"/>
              </a:lnSpc>
            </a:pPr>
            <a:r>
              <a:rPr lang="es-ES" sz="2200" dirty="0">
                <a:solidFill>
                  <a:schemeClr val="bg1"/>
                </a:solidFill>
              </a:rPr>
              <a:t>La serpiente tomó del fruto del árbol prohibido y lo puso en las manos vacilantes de Eva. Entonces le recordó sus propias palabras referentes a que Dios les había prohibido tocarlo, so pena de muerte. Le manifestó que no recibiría más daño de comer el fruto que de tocarlo. No experimentando ningún mal resultado por lo que había hecho, Eva se atrevió a más (PP 54). </a:t>
            </a:r>
            <a:endParaRPr lang="en-US" sz="2200" dirty="0">
              <a:solidFill>
                <a:schemeClr val="bg1"/>
              </a:solidFill>
            </a:endParaRPr>
          </a:p>
        </p:txBody>
      </p:sp>
    </p:spTree>
    <p:extLst>
      <p:ext uri="{BB962C8B-B14F-4D97-AF65-F5344CB8AC3E}">
        <p14:creationId xmlns:p14="http://schemas.microsoft.com/office/powerpoint/2010/main" val="3427205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a:t>
            </a:r>
            <a:r>
              <a:rPr lang="es-ES" sz="2400" dirty="0">
                <a:solidFill>
                  <a:srgbClr val="FFFF00"/>
                </a:solidFill>
              </a:rPr>
              <a:t>sino que sabe Dios que el día que comáis de él, </a:t>
            </a:r>
            <a:r>
              <a:rPr lang="es-ES" sz="2400" dirty="0">
                <a:solidFill>
                  <a:schemeClr val="bg1"/>
                </a:solidFill>
              </a:rPr>
              <a:t>serán abiertos vuestros ojos, y seréis como Dios,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2" name="TextBox 11">
            <a:extLst>
              <a:ext uri="{FF2B5EF4-FFF2-40B4-BE49-F238E27FC236}">
                <a16:creationId xmlns:a16="http://schemas.microsoft.com/office/drawing/2014/main" id="{03EC5A44-EF40-4B19-9844-EC08E20CD4F8}"/>
              </a:ext>
            </a:extLst>
          </p:cNvPr>
          <p:cNvSpPr txBox="1"/>
          <p:nvPr/>
        </p:nvSpPr>
        <p:spPr>
          <a:xfrm>
            <a:off x="12142" y="1546022"/>
            <a:ext cx="4511204" cy="2792559"/>
          </a:xfrm>
          <a:prstGeom prst="rect">
            <a:avLst/>
          </a:prstGeom>
          <a:solidFill>
            <a:schemeClr val="tx1"/>
          </a:solidFill>
          <a:ln>
            <a:solidFill>
              <a:schemeClr val="bg1"/>
            </a:solidFill>
          </a:ln>
        </p:spPr>
        <p:txBody>
          <a:bodyPr wrap="square">
            <a:spAutoFit/>
          </a:bodyPr>
          <a:lstStyle/>
          <a:p>
            <a:pPr>
              <a:lnSpc>
                <a:spcPts val="2100"/>
              </a:lnSpc>
            </a:pPr>
            <a:r>
              <a:rPr lang="es-ES" sz="2200" dirty="0">
                <a:solidFill>
                  <a:schemeClr val="bg1"/>
                </a:solidFill>
              </a:rPr>
              <a:t>La serpiente tomó del fruto del árbol prohibido y lo puso en las manos vacilantes de Eva. Entonces le recordó sus propias palabras referentes a que Dios les había prohibido tocarlo, so pena de muerte. Le manifestó que no recibiría más daño de comer el fruto que de tocarlo. No experimentando ningún mal resultado por lo que había hecho, Eva se atrevió a más (PP 54). </a:t>
            </a:r>
            <a:endParaRPr lang="en-US" sz="2200" dirty="0">
              <a:solidFill>
                <a:schemeClr val="bg1"/>
              </a:solidFill>
            </a:endParaRPr>
          </a:p>
        </p:txBody>
      </p:sp>
    </p:spTree>
    <p:extLst>
      <p:ext uri="{BB962C8B-B14F-4D97-AF65-F5344CB8AC3E}">
        <p14:creationId xmlns:p14="http://schemas.microsoft.com/office/powerpoint/2010/main" val="316155789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a:t>
            </a:r>
            <a:r>
              <a:rPr lang="es-ES" sz="2400" dirty="0">
                <a:solidFill>
                  <a:srgbClr val="FFFF00"/>
                </a:solidFill>
              </a:rPr>
              <a:t>sino que sabe Dios que el día que comáis de él, </a:t>
            </a:r>
            <a:r>
              <a:rPr lang="es-ES" sz="2400" dirty="0">
                <a:solidFill>
                  <a:srgbClr val="00B0F0"/>
                </a:solidFill>
              </a:rPr>
              <a:t>serán abiertos vuestros ojos, y </a:t>
            </a:r>
            <a:r>
              <a:rPr lang="es-ES" sz="2400" u="sng" dirty="0">
                <a:solidFill>
                  <a:srgbClr val="00B0F0"/>
                </a:solidFill>
              </a:rPr>
              <a:t>seréis como Dios</a:t>
            </a:r>
            <a:r>
              <a:rPr lang="es-ES" sz="2400" dirty="0">
                <a:solidFill>
                  <a:srgbClr val="00B0F0"/>
                </a:solidFill>
              </a:rPr>
              <a:t>,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2" name="TextBox 11">
            <a:extLst>
              <a:ext uri="{FF2B5EF4-FFF2-40B4-BE49-F238E27FC236}">
                <a16:creationId xmlns:a16="http://schemas.microsoft.com/office/drawing/2014/main" id="{03EC5A44-EF40-4B19-9844-EC08E20CD4F8}"/>
              </a:ext>
            </a:extLst>
          </p:cNvPr>
          <p:cNvSpPr txBox="1"/>
          <p:nvPr/>
        </p:nvSpPr>
        <p:spPr>
          <a:xfrm>
            <a:off x="12142" y="1546022"/>
            <a:ext cx="4511204" cy="2792559"/>
          </a:xfrm>
          <a:prstGeom prst="rect">
            <a:avLst/>
          </a:prstGeom>
          <a:solidFill>
            <a:schemeClr val="tx1"/>
          </a:solidFill>
          <a:ln>
            <a:solidFill>
              <a:schemeClr val="bg1"/>
            </a:solidFill>
          </a:ln>
        </p:spPr>
        <p:txBody>
          <a:bodyPr wrap="square">
            <a:spAutoFit/>
          </a:bodyPr>
          <a:lstStyle/>
          <a:p>
            <a:pPr>
              <a:lnSpc>
                <a:spcPts val="2100"/>
              </a:lnSpc>
            </a:pPr>
            <a:r>
              <a:rPr lang="es-ES" sz="2200" dirty="0">
                <a:solidFill>
                  <a:schemeClr val="bg1"/>
                </a:solidFill>
              </a:rPr>
              <a:t>La serpiente tomó del fruto del árbol prohibido y lo puso en las manos vacilantes de Eva. Entonces le recordó sus propias palabras referentes a que Dios les había prohibido tocarlo, so pena de muerte. Le manifestó que no recibiría más daño de comer el fruto que de tocarlo. No experimentando ningún mal resultado por lo que había hecho, Eva se atrevió a más (PP 54). </a:t>
            </a:r>
            <a:endParaRPr lang="en-US" sz="2200" dirty="0">
              <a:solidFill>
                <a:schemeClr val="bg1"/>
              </a:solidFill>
            </a:endParaRPr>
          </a:p>
        </p:txBody>
      </p:sp>
    </p:spTree>
    <p:extLst>
      <p:ext uri="{BB962C8B-B14F-4D97-AF65-F5344CB8AC3E}">
        <p14:creationId xmlns:p14="http://schemas.microsoft.com/office/powerpoint/2010/main" val="348846876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a:t>
            </a:r>
            <a:r>
              <a:rPr lang="es-ES" sz="2400" dirty="0">
                <a:solidFill>
                  <a:srgbClr val="FFFF00"/>
                </a:solidFill>
              </a:rPr>
              <a:t>sino que sabe Dios que el día que comáis de él, </a:t>
            </a:r>
            <a:r>
              <a:rPr lang="es-ES" sz="2400" dirty="0">
                <a:solidFill>
                  <a:srgbClr val="00B0F0"/>
                </a:solidFill>
              </a:rPr>
              <a:t>serán abiertos vuestros ojos, y </a:t>
            </a:r>
            <a:r>
              <a:rPr lang="es-ES" sz="2400" u="sng" dirty="0">
                <a:solidFill>
                  <a:srgbClr val="00B0F0"/>
                </a:solidFill>
              </a:rPr>
              <a:t>seréis como Dios</a:t>
            </a:r>
            <a:r>
              <a:rPr lang="es-ES" sz="2400" dirty="0">
                <a:solidFill>
                  <a:srgbClr val="00B0F0"/>
                </a:solidFill>
              </a:rPr>
              <a:t>,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chemeClr val="bg1"/>
                </a:solidFill>
              </a:rPr>
              <a:t>Y vio la mujer que el árbol era bueno para comer, y que era agradable a los ojos, y árbol codiciable para alcanzar la sabiduría; y tomó de su fruto, y comió; y dio también a su marido, el cual comió así como ella. </a:t>
            </a:r>
          </a:p>
        </p:txBody>
      </p:sp>
    </p:spTree>
    <p:extLst>
      <p:ext uri="{BB962C8B-B14F-4D97-AF65-F5344CB8AC3E}">
        <p14:creationId xmlns:p14="http://schemas.microsoft.com/office/powerpoint/2010/main" val="2891394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a:t>
            </a:r>
            <a:r>
              <a:rPr lang="es-ES" sz="2400" dirty="0">
                <a:solidFill>
                  <a:srgbClr val="FFFF00"/>
                </a:solidFill>
              </a:rPr>
              <a:t>sino que sabe Dios que el día que comáis de él, </a:t>
            </a:r>
            <a:r>
              <a:rPr lang="es-ES" sz="2400" dirty="0">
                <a:solidFill>
                  <a:srgbClr val="00B0F0"/>
                </a:solidFill>
              </a:rPr>
              <a:t>serán abiertos vuestros ojos, y </a:t>
            </a:r>
            <a:r>
              <a:rPr lang="es-ES" sz="2400" u="sng" dirty="0">
                <a:solidFill>
                  <a:srgbClr val="00B0F0"/>
                </a:solidFill>
              </a:rPr>
              <a:t>seréis como Dios</a:t>
            </a:r>
            <a:r>
              <a:rPr lang="es-ES" sz="2400" dirty="0">
                <a:solidFill>
                  <a:srgbClr val="00B0F0"/>
                </a:solidFill>
              </a:rPr>
              <a:t>,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rgbClr val="FFFF00"/>
                </a:solidFill>
              </a:rPr>
              <a:t>Y vio la mujer que </a:t>
            </a:r>
            <a:r>
              <a:rPr lang="es-ES" sz="2400" u="sng" dirty="0">
                <a:solidFill>
                  <a:srgbClr val="FFFF00"/>
                </a:solidFill>
              </a:rPr>
              <a:t>el árbol era bueno</a:t>
            </a:r>
            <a:r>
              <a:rPr lang="es-ES" sz="2400" dirty="0">
                <a:solidFill>
                  <a:srgbClr val="FFFF00"/>
                </a:solidFill>
              </a:rPr>
              <a:t> para comer, </a:t>
            </a:r>
            <a:r>
              <a:rPr lang="es-ES" sz="2400" dirty="0">
                <a:solidFill>
                  <a:schemeClr val="bg1"/>
                </a:solidFill>
              </a:rPr>
              <a:t>y que era agradable a los ojos, y árbol codiciable para alcanzar la sabiduría; y tomó de su fruto, y comió; y dio también a su marido, el cual comió así como ella. </a:t>
            </a:r>
          </a:p>
        </p:txBody>
      </p:sp>
      <p:sp>
        <p:nvSpPr>
          <p:cNvPr id="12" name="1 CuadroTexto">
            <a:extLst>
              <a:ext uri="{FF2B5EF4-FFF2-40B4-BE49-F238E27FC236}">
                <a16:creationId xmlns:a16="http://schemas.microsoft.com/office/drawing/2014/main" id="{AD7AAE11-26D8-4D0C-A409-B1B15624DB5F}"/>
              </a:ext>
            </a:extLst>
          </p:cNvPr>
          <p:cNvSpPr txBox="1"/>
          <p:nvPr/>
        </p:nvSpPr>
        <p:spPr>
          <a:xfrm>
            <a:off x="359532" y="358071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A21C9B6F-7EDD-4DF8-BF8C-8B2DA52659FB}"/>
              </a:ext>
            </a:extLst>
          </p:cNvPr>
          <p:cNvSpPr txBox="1"/>
          <p:nvPr/>
        </p:nvSpPr>
        <p:spPr>
          <a:xfrm>
            <a:off x="-70959" y="4085561"/>
            <a:ext cx="4589748" cy="689741"/>
          </a:xfrm>
          <a:prstGeom prst="rect">
            <a:avLst/>
          </a:prstGeom>
          <a:noFill/>
        </p:spPr>
        <p:txBody>
          <a:bodyPr wrap="square" rtlCol="0">
            <a:spAutoFit/>
          </a:bodyPr>
          <a:lstStyle/>
          <a:p>
            <a:pPr algn="ctr">
              <a:lnSpc>
                <a:spcPts val="2300"/>
              </a:lnSpc>
            </a:pPr>
            <a:r>
              <a:rPr lang="es-ES" sz="2400" dirty="0">
                <a:solidFill>
                  <a:schemeClr val="bg1"/>
                </a:solidFill>
              </a:rPr>
              <a:t>Y vio Dios que la luz era buena; y separó Dios la luz de las tinieblas. </a:t>
            </a:r>
          </a:p>
        </p:txBody>
      </p:sp>
    </p:spTree>
    <p:extLst>
      <p:ext uri="{BB962C8B-B14F-4D97-AF65-F5344CB8AC3E}">
        <p14:creationId xmlns:p14="http://schemas.microsoft.com/office/powerpoint/2010/main" val="14489926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a:t>
            </a:r>
            <a:r>
              <a:rPr lang="es-ES" sz="2400" dirty="0">
                <a:solidFill>
                  <a:srgbClr val="FFFF00"/>
                </a:solidFill>
              </a:rPr>
              <a:t>sino que sabe Dios que el día que comáis de él, </a:t>
            </a:r>
            <a:r>
              <a:rPr lang="es-ES" sz="2400" dirty="0">
                <a:solidFill>
                  <a:srgbClr val="00B0F0"/>
                </a:solidFill>
              </a:rPr>
              <a:t>serán abiertos vuestros ojos, y </a:t>
            </a:r>
            <a:r>
              <a:rPr lang="es-ES" sz="2400" u="sng" dirty="0">
                <a:solidFill>
                  <a:srgbClr val="00B0F0"/>
                </a:solidFill>
              </a:rPr>
              <a:t>seréis como Dios</a:t>
            </a:r>
            <a:r>
              <a:rPr lang="es-ES" sz="2400" dirty="0">
                <a:solidFill>
                  <a:srgbClr val="00B0F0"/>
                </a:solidFill>
              </a:rPr>
              <a:t>,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rgbClr val="FFFF00"/>
                </a:solidFill>
              </a:rPr>
              <a:t>Y vio la mujer que </a:t>
            </a:r>
            <a:r>
              <a:rPr lang="es-ES" sz="2400" u="sng" dirty="0">
                <a:solidFill>
                  <a:srgbClr val="FFFF00"/>
                </a:solidFill>
              </a:rPr>
              <a:t>el árbol era bueno</a:t>
            </a:r>
            <a:r>
              <a:rPr lang="es-ES" sz="2400" dirty="0">
                <a:solidFill>
                  <a:srgbClr val="FFFF00"/>
                </a:solidFill>
              </a:rPr>
              <a:t> para comer, </a:t>
            </a:r>
            <a:r>
              <a:rPr lang="es-ES" sz="2400" dirty="0">
                <a:solidFill>
                  <a:schemeClr val="bg1"/>
                </a:solidFill>
              </a:rPr>
              <a:t>y que era agradable a los ojos, y árbol codiciable para alcanzar la sabiduría; y tomó de su fruto, y comió; y dio también a su marido, el cual comió así como ella. </a:t>
            </a:r>
          </a:p>
        </p:txBody>
      </p:sp>
      <p:sp>
        <p:nvSpPr>
          <p:cNvPr id="12" name="1 CuadroTexto">
            <a:extLst>
              <a:ext uri="{FF2B5EF4-FFF2-40B4-BE49-F238E27FC236}">
                <a16:creationId xmlns:a16="http://schemas.microsoft.com/office/drawing/2014/main" id="{AD7AAE11-26D8-4D0C-A409-B1B15624DB5F}"/>
              </a:ext>
            </a:extLst>
          </p:cNvPr>
          <p:cNvSpPr txBox="1"/>
          <p:nvPr/>
        </p:nvSpPr>
        <p:spPr>
          <a:xfrm>
            <a:off x="359532" y="358071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A21C9B6F-7EDD-4DF8-BF8C-8B2DA52659FB}"/>
              </a:ext>
            </a:extLst>
          </p:cNvPr>
          <p:cNvSpPr txBox="1"/>
          <p:nvPr/>
        </p:nvSpPr>
        <p:spPr>
          <a:xfrm>
            <a:off x="-70959" y="4085561"/>
            <a:ext cx="4589748" cy="689741"/>
          </a:xfrm>
          <a:prstGeom prst="rect">
            <a:avLst/>
          </a:prstGeom>
          <a:noFill/>
        </p:spPr>
        <p:txBody>
          <a:bodyPr wrap="square" rtlCol="0">
            <a:spAutoFit/>
          </a:bodyPr>
          <a:lstStyle/>
          <a:p>
            <a:pPr algn="ctr">
              <a:lnSpc>
                <a:spcPts val="2300"/>
              </a:lnSpc>
            </a:pPr>
            <a:r>
              <a:rPr lang="es-ES" sz="2400" dirty="0">
                <a:solidFill>
                  <a:srgbClr val="FFFF00"/>
                </a:solidFill>
              </a:rPr>
              <a:t>Y vio Dios que </a:t>
            </a:r>
            <a:r>
              <a:rPr lang="es-ES" sz="2400" u="sng" dirty="0">
                <a:solidFill>
                  <a:srgbClr val="FFFF00"/>
                </a:solidFill>
              </a:rPr>
              <a:t>la luz era buena</a:t>
            </a:r>
            <a:r>
              <a:rPr lang="es-ES" sz="2400" dirty="0">
                <a:solidFill>
                  <a:srgbClr val="FFFF00"/>
                </a:solidFill>
              </a:rPr>
              <a:t>; </a:t>
            </a:r>
            <a:r>
              <a:rPr lang="es-ES" sz="2400" dirty="0">
                <a:solidFill>
                  <a:schemeClr val="bg1"/>
                </a:solidFill>
              </a:rPr>
              <a:t>y separó Dios la luz de las tinieblas. </a:t>
            </a:r>
          </a:p>
        </p:txBody>
      </p:sp>
    </p:spTree>
    <p:extLst>
      <p:ext uri="{BB962C8B-B14F-4D97-AF65-F5344CB8AC3E}">
        <p14:creationId xmlns:p14="http://schemas.microsoft.com/office/powerpoint/2010/main" val="80954344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a:t>
            </a:r>
            <a:r>
              <a:rPr lang="es-ES" sz="2400" dirty="0">
                <a:solidFill>
                  <a:srgbClr val="FFFF00"/>
                </a:solidFill>
              </a:rPr>
              <a:t>sino que sabe Dios que el día que comáis de él, </a:t>
            </a:r>
            <a:r>
              <a:rPr lang="es-ES" sz="2400" dirty="0">
                <a:solidFill>
                  <a:srgbClr val="00B0F0"/>
                </a:solidFill>
              </a:rPr>
              <a:t>serán abiertos vuestros ojos, y </a:t>
            </a:r>
            <a:r>
              <a:rPr lang="es-ES" sz="2400" u="sng" dirty="0">
                <a:solidFill>
                  <a:srgbClr val="00B0F0"/>
                </a:solidFill>
              </a:rPr>
              <a:t>seréis como Dios</a:t>
            </a:r>
            <a:r>
              <a:rPr lang="es-ES" sz="2400" dirty="0">
                <a:solidFill>
                  <a:srgbClr val="00B0F0"/>
                </a:solidFill>
              </a:rPr>
              <a:t>,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rgbClr val="FFFF00"/>
                </a:solidFill>
              </a:rPr>
              <a:t>Y vio la mujer que </a:t>
            </a:r>
            <a:r>
              <a:rPr lang="es-ES" sz="2400" u="sng" dirty="0">
                <a:solidFill>
                  <a:srgbClr val="FFFF00"/>
                </a:solidFill>
              </a:rPr>
              <a:t>el árbol era bueno</a:t>
            </a:r>
            <a:r>
              <a:rPr lang="es-ES" sz="2400" dirty="0">
                <a:solidFill>
                  <a:srgbClr val="FFFF00"/>
                </a:solidFill>
              </a:rPr>
              <a:t> para comer, </a:t>
            </a:r>
            <a:r>
              <a:rPr lang="es-ES" sz="2400" dirty="0">
                <a:solidFill>
                  <a:srgbClr val="00B0F0"/>
                </a:solidFill>
              </a:rPr>
              <a:t>y que era agradable a los ojos, y árbol codiciable para alcanzar la sabiduría;</a:t>
            </a:r>
            <a:r>
              <a:rPr lang="es-ES" sz="2400" dirty="0">
                <a:solidFill>
                  <a:schemeClr val="bg1"/>
                </a:solidFill>
              </a:rPr>
              <a:t> y tomó de su fruto, y comió; y dio también a su marido, el cual comió así como ella. </a:t>
            </a:r>
          </a:p>
        </p:txBody>
      </p:sp>
      <p:sp>
        <p:nvSpPr>
          <p:cNvPr id="12" name="1 CuadroTexto">
            <a:extLst>
              <a:ext uri="{FF2B5EF4-FFF2-40B4-BE49-F238E27FC236}">
                <a16:creationId xmlns:a16="http://schemas.microsoft.com/office/drawing/2014/main" id="{AD7AAE11-26D8-4D0C-A409-B1B15624DB5F}"/>
              </a:ext>
            </a:extLst>
          </p:cNvPr>
          <p:cNvSpPr txBox="1"/>
          <p:nvPr/>
        </p:nvSpPr>
        <p:spPr>
          <a:xfrm>
            <a:off x="359532" y="358071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A21C9B6F-7EDD-4DF8-BF8C-8B2DA52659FB}"/>
              </a:ext>
            </a:extLst>
          </p:cNvPr>
          <p:cNvSpPr txBox="1"/>
          <p:nvPr/>
        </p:nvSpPr>
        <p:spPr>
          <a:xfrm>
            <a:off x="-70959" y="4085561"/>
            <a:ext cx="4589748" cy="689741"/>
          </a:xfrm>
          <a:prstGeom prst="rect">
            <a:avLst/>
          </a:prstGeom>
          <a:noFill/>
        </p:spPr>
        <p:txBody>
          <a:bodyPr wrap="square" rtlCol="0">
            <a:spAutoFit/>
          </a:bodyPr>
          <a:lstStyle/>
          <a:p>
            <a:pPr algn="ctr">
              <a:lnSpc>
                <a:spcPts val="2300"/>
              </a:lnSpc>
            </a:pPr>
            <a:r>
              <a:rPr lang="es-ES" sz="2400" dirty="0">
                <a:solidFill>
                  <a:srgbClr val="FFFF00"/>
                </a:solidFill>
              </a:rPr>
              <a:t>Y vio Dios que </a:t>
            </a:r>
            <a:r>
              <a:rPr lang="es-ES" sz="2400" u="sng" dirty="0">
                <a:solidFill>
                  <a:srgbClr val="FFFF00"/>
                </a:solidFill>
              </a:rPr>
              <a:t>la luz era buena</a:t>
            </a:r>
            <a:r>
              <a:rPr lang="es-ES" sz="2400" dirty="0">
                <a:solidFill>
                  <a:srgbClr val="FFFF00"/>
                </a:solidFill>
              </a:rPr>
              <a:t>; </a:t>
            </a:r>
            <a:r>
              <a:rPr lang="es-ES" sz="2400" dirty="0">
                <a:solidFill>
                  <a:schemeClr val="bg1"/>
                </a:solidFill>
              </a:rPr>
              <a:t>y separó Dios la luz de las tinieblas. </a:t>
            </a:r>
          </a:p>
        </p:txBody>
      </p:sp>
    </p:spTree>
    <p:extLst>
      <p:ext uri="{BB962C8B-B14F-4D97-AF65-F5344CB8AC3E}">
        <p14:creationId xmlns:p14="http://schemas.microsoft.com/office/powerpoint/2010/main" val="206565294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3:4, 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Entonces la serpiente dijo a la mujer: </a:t>
            </a:r>
            <a:r>
              <a:rPr lang="es-ES" sz="2400" u="sng" dirty="0">
                <a:solidFill>
                  <a:srgbClr val="00B0F0"/>
                </a:solidFill>
              </a:rPr>
              <a:t>No moriréis</a:t>
            </a:r>
            <a:r>
              <a:rPr lang="es-ES" sz="2400" dirty="0">
                <a:solidFill>
                  <a:schemeClr val="bg1"/>
                </a:solidFill>
              </a:rPr>
              <a:t>; </a:t>
            </a:r>
            <a:r>
              <a:rPr lang="es-ES" sz="2400" dirty="0">
                <a:solidFill>
                  <a:srgbClr val="FFFF00"/>
                </a:solidFill>
              </a:rPr>
              <a:t>sino que sabe Dios que el día que comáis de él, </a:t>
            </a:r>
            <a:r>
              <a:rPr lang="es-ES" sz="2400" dirty="0">
                <a:solidFill>
                  <a:srgbClr val="00B0F0"/>
                </a:solidFill>
              </a:rPr>
              <a:t>serán abiertos vuestros ojos, y </a:t>
            </a:r>
            <a:r>
              <a:rPr lang="es-ES" sz="2400" u="sng" dirty="0">
                <a:solidFill>
                  <a:srgbClr val="00B0F0"/>
                </a:solidFill>
              </a:rPr>
              <a:t>seréis como Dios</a:t>
            </a:r>
            <a:r>
              <a:rPr lang="es-ES" sz="2400" dirty="0">
                <a:solidFill>
                  <a:srgbClr val="00B0F0"/>
                </a:solidFill>
              </a:rPr>
              <a:t>, sabiendo el bien y el mal.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6" name="1 CuadroTexto">
            <a:extLst>
              <a:ext uri="{FF2B5EF4-FFF2-40B4-BE49-F238E27FC236}">
                <a16:creationId xmlns:a16="http://schemas.microsoft.com/office/drawing/2014/main" id="{1812562E-8714-4069-B086-2C28706AF301}"/>
              </a:ext>
            </a:extLst>
          </p:cNvPr>
          <p:cNvSpPr txBox="1"/>
          <p:nvPr/>
        </p:nvSpPr>
        <p:spPr>
          <a:xfrm>
            <a:off x="2483768" y="5323274"/>
            <a:ext cx="363691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3:2, 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DE237EFA-8597-4806-8E12-77CAE7289508}"/>
              </a:ext>
            </a:extLst>
          </p:cNvPr>
          <p:cNvSpPr txBox="1"/>
          <p:nvPr/>
        </p:nvSpPr>
        <p:spPr>
          <a:xfrm>
            <a:off x="-36512" y="5877272"/>
            <a:ext cx="9073008" cy="984693"/>
          </a:xfrm>
          <a:prstGeom prst="rect">
            <a:avLst/>
          </a:prstGeom>
          <a:noFill/>
        </p:spPr>
        <p:txBody>
          <a:bodyPr wrap="square" rtlCol="0">
            <a:spAutoFit/>
          </a:bodyPr>
          <a:lstStyle/>
          <a:p>
            <a:pPr algn="ctr">
              <a:lnSpc>
                <a:spcPts val="2300"/>
              </a:lnSpc>
            </a:pPr>
            <a:r>
              <a:rPr lang="es-ES" sz="2400" dirty="0">
                <a:solidFill>
                  <a:schemeClr val="bg1"/>
                </a:solidFill>
              </a:rPr>
              <a:t>Y la mujer respondió a la serpiente: </a:t>
            </a:r>
            <a:r>
              <a:rPr lang="es-ES" sz="2400" dirty="0">
                <a:solidFill>
                  <a:srgbClr val="FFFF00"/>
                </a:solidFill>
              </a:rPr>
              <a:t>Del fruto de los árboles del huerto podemos comer; </a:t>
            </a:r>
            <a:r>
              <a:rPr lang="es-ES" sz="2400" dirty="0">
                <a:solidFill>
                  <a:srgbClr val="00B0F0"/>
                </a:solidFill>
              </a:rPr>
              <a:t>pero del fruto del árbol que está en medio del huerto dijo Dios: </a:t>
            </a:r>
            <a:r>
              <a:rPr lang="es-ES" sz="2400" dirty="0">
                <a:solidFill>
                  <a:srgbClr val="FFFF00"/>
                </a:solidFill>
              </a:rPr>
              <a:t>No comeréis de él,</a:t>
            </a:r>
            <a:r>
              <a:rPr lang="es-ES" sz="2400" dirty="0">
                <a:solidFill>
                  <a:schemeClr val="bg1"/>
                </a:solidFill>
              </a:rPr>
              <a:t> </a:t>
            </a:r>
            <a:r>
              <a:rPr lang="es-ES" sz="2400" u="sng" dirty="0">
                <a:solidFill>
                  <a:schemeClr val="bg1"/>
                </a:solidFill>
              </a:rPr>
              <a:t>ni le tocaréis</a:t>
            </a:r>
            <a:r>
              <a:rPr lang="es-ES" sz="2400" dirty="0">
                <a:solidFill>
                  <a:schemeClr val="bg1"/>
                </a:solidFill>
              </a:rPr>
              <a:t>, </a:t>
            </a:r>
            <a:r>
              <a:rPr lang="es-ES" sz="2400" dirty="0">
                <a:solidFill>
                  <a:srgbClr val="FFFF00"/>
                </a:solidFill>
              </a:rPr>
              <a:t>para que no muráis.      </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0" name="1 CuadroTexto">
            <a:extLst>
              <a:ext uri="{FF2B5EF4-FFF2-40B4-BE49-F238E27FC236}">
                <a16:creationId xmlns:a16="http://schemas.microsoft.com/office/drawing/2014/main" id="{9E8BFC31-7719-4DE8-8C6C-DE55A6AC92AD}"/>
              </a:ext>
            </a:extLst>
          </p:cNvPr>
          <p:cNvSpPr txBox="1"/>
          <p:nvPr/>
        </p:nvSpPr>
        <p:spPr>
          <a:xfrm>
            <a:off x="5398447" y="134192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2:16,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20F4ED6E-CB54-4E05-898F-B1425E9E4708}"/>
              </a:ext>
            </a:extLst>
          </p:cNvPr>
          <p:cNvSpPr txBox="1"/>
          <p:nvPr/>
        </p:nvSpPr>
        <p:spPr>
          <a:xfrm>
            <a:off x="5488711" y="1837344"/>
            <a:ext cx="3635896" cy="2459456"/>
          </a:xfrm>
          <a:prstGeom prst="rect">
            <a:avLst/>
          </a:prstGeom>
          <a:noFill/>
        </p:spPr>
        <p:txBody>
          <a:bodyPr wrap="square" rtlCol="0">
            <a:spAutoFit/>
          </a:bodyPr>
          <a:lstStyle/>
          <a:p>
            <a:pPr algn="ctr">
              <a:lnSpc>
                <a:spcPts val="2300"/>
              </a:lnSpc>
            </a:pPr>
            <a:r>
              <a:rPr lang="es-ES" sz="2400" dirty="0">
                <a:solidFill>
                  <a:srgbClr val="FFFF00"/>
                </a:solidFill>
              </a:rPr>
              <a:t>Y mandó Jehová Dios al hombre, diciendo: </a:t>
            </a:r>
            <a:r>
              <a:rPr lang="es-ES" sz="2400" dirty="0">
                <a:solidFill>
                  <a:srgbClr val="00B0F0"/>
                </a:solidFill>
              </a:rPr>
              <a:t>De todo árbol del huerto podrás comer;</a:t>
            </a:r>
            <a:r>
              <a:rPr lang="es-ES" sz="2400" dirty="0">
                <a:solidFill>
                  <a:schemeClr val="bg1"/>
                </a:solidFill>
              </a:rPr>
              <a:t> </a:t>
            </a:r>
            <a:r>
              <a:rPr lang="es-ES" sz="2400" dirty="0">
                <a:solidFill>
                  <a:srgbClr val="FFFF00"/>
                </a:solidFill>
              </a:rPr>
              <a:t>mas del árbol de la ciencia del bien y del mal </a:t>
            </a:r>
            <a:r>
              <a:rPr lang="es-ES" sz="2400" dirty="0">
                <a:solidFill>
                  <a:srgbClr val="00B0F0"/>
                </a:solidFill>
              </a:rPr>
              <a:t>no comerás; </a:t>
            </a:r>
            <a:r>
              <a:rPr lang="es-ES" sz="2400" dirty="0">
                <a:solidFill>
                  <a:srgbClr val="FFFF00"/>
                </a:solidFill>
              </a:rPr>
              <a:t>porque el día que de él comieres, </a:t>
            </a:r>
            <a:r>
              <a:rPr lang="es-ES" sz="2400" u="sng" dirty="0">
                <a:solidFill>
                  <a:srgbClr val="FFFF00"/>
                </a:solidFill>
              </a:rPr>
              <a:t>ciertamente morirás. </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rgbClr val="FFFF00"/>
                </a:solidFill>
              </a:rPr>
              <a:t>Y vio la mujer que </a:t>
            </a:r>
            <a:r>
              <a:rPr lang="es-ES" sz="2400" u="sng" dirty="0">
                <a:solidFill>
                  <a:srgbClr val="FFFF00"/>
                </a:solidFill>
              </a:rPr>
              <a:t>el árbol era bueno</a:t>
            </a:r>
            <a:r>
              <a:rPr lang="es-ES" sz="2400" dirty="0">
                <a:solidFill>
                  <a:srgbClr val="FFFF00"/>
                </a:solidFill>
              </a:rPr>
              <a:t> para comer, </a:t>
            </a:r>
            <a:r>
              <a:rPr lang="es-ES" sz="2400" dirty="0">
                <a:solidFill>
                  <a:srgbClr val="00B0F0"/>
                </a:solidFill>
              </a:rPr>
              <a:t>y que era agradable a los ojos, y árbol codiciable para alcanzar la sabiduría;</a:t>
            </a:r>
            <a:r>
              <a:rPr lang="es-ES" sz="2400" dirty="0">
                <a:solidFill>
                  <a:schemeClr val="bg1"/>
                </a:solidFill>
              </a:rPr>
              <a:t> </a:t>
            </a:r>
            <a:r>
              <a:rPr lang="es-ES" sz="2400" dirty="0">
                <a:solidFill>
                  <a:srgbClr val="FFFF00"/>
                </a:solidFill>
              </a:rPr>
              <a:t>y tomó de su fruto, y comió; y dio también a su marido, el cual comió así como ella. </a:t>
            </a:r>
          </a:p>
        </p:txBody>
      </p:sp>
      <p:sp>
        <p:nvSpPr>
          <p:cNvPr id="12" name="1 CuadroTexto">
            <a:extLst>
              <a:ext uri="{FF2B5EF4-FFF2-40B4-BE49-F238E27FC236}">
                <a16:creationId xmlns:a16="http://schemas.microsoft.com/office/drawing/2014/main" id="{AD7AAE11-26D8-4D0C-A409-B1B15624DB5F}"/>
              </a:ext>
            </a:extLst>
          </p:cNvPr>
          <p:cNvSpPr txBox="1"/>
          <p:nvPr/>
        </p:nvSpPr>
        <p:spPr>
          <a:xfrm>
            <a:off x="359532" y="358071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A21C9B6F-7EDD-4DF8-BF8C-8B2DA52659FB}"/>
              </a:ext>
            </a:extLst>
          </p:cNvPr>
          <p:cNvSpPr txBox="1"/>
          <p:nvPr/>
        </p:nvSpPr>
        <p:spPr>
          <a:xfrm>
            <a:off x="-70959" y="4085561"/>
            <a:ext cx="4589748" cy="689741"/>
          </a:xfrm>
          <a:prstGeom prst="rect">
            <a:avLst/>
          </a:prstGeom>
          <a:noFill/>
        </p:spPr>
        <p:txBody>
          <a:bodyPr wrap="square" rtlCol="0">
            <a:spAutoFit/>
          </a:bodyPr>
          <a:lstStyle/>
          <a:p>
            <a:pPr algn="ctr">
              <a:lnSpc>
                <a:spcPts val="2300"/>
              </a:lnSpc>
            </a:pPr>
            <a:r>
              <a:rPr lang="es-ES" sz="2400" dirty="0">
                <a:solidFill>
                  <a:srgbClr val="FFFF00"/>
                </a:solidFill>
              </a:rPr>
              <a:t>Y vio Dios que </a:t>
            </a:r>
            <a:r>
              <a:rPr lang="es-ES" sz="2400" u="sng" dirty="0">
                <a:solidFill>
                  <a:srgbClr val="FFFF00"/>
                </a:solidFill>
              </a:rPr>
              <a:t>la luz era buena</a:t>
            </a:r>
            <a:r>
              <a:rPr lang="es-ES" sz="2400" dirty="0">
                <a:solidFill>
                  <a:srgbClr val="FFFF00"/>
                </a:solidFill>
              </a:rPr>
              <a:t>; </a:t>
            </a:r>
            <a:r>
              <a:rPr lang="es-ES" sz="2400" dirty="0">
                <a:solidFill>
                  <a:schemeClr val="bg1"/>
                </a:solidFill>
              </a:rPr>
              <a:t>y separó Dios la luz de las tinieblas. </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Tree>
    <p:extLst>
      <p:ext uri="{BB962C8B-B14F-4D97-AF65-F5344CB8AC3E}">
        <p14:creationId xmlns:p14="http://schemas.microsoft.com/office/powerpoint/2010/main" val="374863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chemeClr val="bg1"/>
                </a:solidFill>
              </a:rPr>
              <a:t>Entonces fueron abiertos los ojos de ambos, y conocieron que estaban desnudos; entonces cosieron hojas de higuera, y se hicieron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rgbClr val="FFFF00"/>
                </a:solidFill>
              </a:rPr>
              <a:t>Y vio la mujer que </a:t>
            </a:r>
            <a:r>
              <a:rPr lang="es-ES" sz="2400" u="sng" dirty="0">
                <a:solidFill>
                  <a:srgbClr val="FFFF00"/>
                </a:solidFill>
              </a:rPr>
              <a:t>el árbol era bueno</a:t>
            </a:r>
            <a:r>
              <a:rPr lang="es-ES" sz="2400" dirty="0">
                <a:solidFill>
                  <a:srgbClr val="FFFF00"/>
                </a:solidFill>
              </a:rPr>
              <a:t> para comer, </a:t>
            </a:r>
            <a:r>
              <a:rPr lang="es-ES" sz="2400" dirty="0">
                <a:solidFill>
                  <a:srgbClr val="00B0F0"/>
                </a:solidFill>
              </a:rPr>
              <a:t>y que era agradable a los ojos, y árbol codiciable para alcanzar la sabiduría;</a:t>
            </a:r>
            <a:r>
              <a:rPr lang="es-ES" sz="2400" dirty="0">
                <a:solidFill>
                  <a:schemeClr val="bg1"/>
                </a:solidFill>
              </a:rPr>
              <a:t> </a:t>
            </a:r>
            <a:r>
              <a:rPr lang="es-ES" sz="2400" dirty="0">
                <a:solidFill>
                  <a:srgbClr val="FFFF00"/>
                </a:solidFill>
              </a:rPr>
              <a:t>y tomó de su fruto, y comió; y dio también a su marido, el cual comió así como ella. </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Tree>
    <p:extLst>
      <p:ext uri="{BB962C8B-B14F-4D97-AF65-F5344CB8AC3E}">
        <p14:creationId xmlns:p14="http://schemas.microsoft.com/office/powerpoint/2010/main" val="4122193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chemeClr val="bg1"/>
                </a:solidFill>
              </a:rPr>
              <a:t>y conocieron que estaban desnudos; entonces cosieron hojas de higuera, y se hicieron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rgbClr val="FFFF00"/>
                </a:solidFill>
              </a:rPr>
              <a:t>Y vio la mujer que </a:t>
            </a:r>
            <a:r>
              <a:rPr lang="es-ES" sz="2400" u="sng" dirty="0">
                <a:solidFill>
                  <a:srgbClr val="FFFF00"/>
                </a:solidFill>
              </a:rPr>
              <a:t>el árbol era bueno</a:t>
            </a:r>
            <a:r>
              <a:rPr lang="es-ES" sz="2400" dirty="0">
                <a:solidFill>
                  <a:srgbClr val="FFFF00"/>
                </a:solidFill>
              </a:rPr>
              <a:t> para comer, </a:t>
            </a:r>
            <a:r>
              <a:rPr lang="es-ES" sz="2400" dirty="0">
                <a:solidFill>
                  <a:srgbClr val="00B0F0"/>
                </a:solidFill>
              </a:rPr>
              <a:t>y que era agradable a los ojos, y árbol codiciable para alcanzar la sabiduría;</a:t>
            </a:r>
            <a:r>
              <a:rPr lang="es-ES" sz="2400" dirty="0">
                <a:solidFill>
                  <a:schemeClr val="bg1"/>
                </a:solidFill>
              </a:rPr>
              <a:t> </a:t>
            </a:r>
            <a:r>
              <a:rPr lang="es-ES" sz="2400" dirty="0">
                <a:solidFill>
                  <a:srgbClr val="FFFF00"/>
                </a:solidFill>
              </a:rPr>
              <a:t>y tomó de su fruto, y comió; y dio también a su marido, el cual comió así como ella. </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Tree>
    <p:extLst>
      <p:ext uri="{BB962C8B-B14F-4D97-AF65-F5344CB8AC3E}">
        <p14:creationId xmlns:p14="http://schemas.microsoft.com/office/powerpoint/2010/main" val="357840712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chemeClr val="bg1"/>
                </a:solidFill>
              </a:rPr>
              <a:t>entonces cosieron hojas de higuera, y se hicieron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4" name="1 CuadroTexto">
            <a:extLst>
              <a:ext uri="{FF2B5EF4-FFF2-40B4-BE49-F238E27FC236}">
                <a16:creationId xmlns:a16="http://schemas.microsoft.com/office/drawing/2014/main" id="{A1B27315-074F-4F62-B45C-A3830CA62A61}"/>
              </a:ext>
            </a:extLst>
          </p:cNvPr>
          <p:cNvSpPr txBox="1"/>
          <p:nvPr/>
        </p:nvSpPr>
        <p:spPr>
          <a:xfrm>
            <a:off x="495495" y="129665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C7D7F167-43C6-4EE4-88EE-B00B2719E877}"/>
              </a:ext>
            </a:extLst>
          </p:cNvPr>
          <p:cNvSpPr txBox="1"/>
          <p:nvPr/>
        </p:nvSpPr>
        <p:spPr>
          <a:xfrm>
            <a:off x="19392" y="1772816"/>
            <a:ext cx="4768631" cy="1869551"/>
          </a:xfrm>
          <a:prstGeom prst="rect">
            <a:avLst/>
          </a:prstGeom>
          <a:noFill/>
        </p:spPr>
        <p:txBody>
          <a:bodyPr wrap="square" rtlCol="0">
            <a:spAutoFit/>
          </a:bodyPr>
          <a:lstStyle/>
          <a:p>
            <a:pPr algn="ctr">
              <a:lnSpc>
                <a:spcPts val="2300"/>
              </a:lnSpc>
            </a:pPr>
            <a:r>
              <a:rPr lang="es-ES" sz="2400" dirty="0">
                <a:solidFill>
                  <a:srgbClr val="FFFF00"/>
                </a:solidFill>
              </a:rPr>
              <a:t>Y vio la mujer que </a:t>
            </a:r>
            <a:r>
              <a:rPr lang="es-ES" sz="2400" u="sng" dirty="0">
                <a:solidFill>
                  <a:srgbClr val="FFFF00"/>
                </a:solidFill>
              </a:rPr>
              <a:t>el árbol era bueno</a:t>
            </a:r>
            <a:r>
              <a:rPr lang="es-ES" sz="2400" dirty="0">
                <a:solidFill>
                  <a:srgbClr val="FFFF00"/>
                </a:solidFill>
              </a:rPr>
              <a:t> para comer, </a:t>
            </a:r>
            <a:r>
              <a:rPr lang="es-ES" sz="2400" dirty="0">
                <a:solidFill>
                  <a:srgbClr val="00B0F0"/>
                </a:solidFill>
              </a:rPr>
              <a:t>y que era agradable a los ojos, y árbol codiciable para alcanzar la sabiduría;</a:t>
            </a:r>
            <a:r>
              <a:rPr lang="es-ES" sz="2400" dirty="0">
                <a:solidFill>
                  <a:schemeClr val="bg1"/>
                </a:solidFill>
              </a:rPr>
              <a:t> </a:t>
            </a:r>
            <a:r>
              <a:rPr lang="es-ES" sz="2400" dirty="0">
                <a:solidFill>
                  <a:srgbClr val="FFFF00"/>
                </a:solidFill>
              </a:rPr>
              <a:t>y tomó de su fruto, y comió; y dio también a su marido, el cual comió así como ella. </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Tree>
    <p:extLst>
      <p:ext uri="{BB962C8B-B14F-4D97-AF65-F5344CB8AC3E}">
        <p14:creationId xmlns:p14="http://schemas.microsoft.com/office/powerpoint/2010/main" val="540697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chemeClr val="bg1"/>
                </a:solidFill>
              </a:rPr>
              <a:t>entonces cosieron hojas de higuera, y se hicieron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lo coronaste de gloria y de honra.</a:t>
            </a:r>
          </a:p>
        </p:txBody>
      </p:sp>
    </p:spTree>
    <p:extLst>
      <p:ext uri="{BB962C8B-B14F-4D97-AF65-F5344CB8AC3E}">
        <p14:creationId xmlns:p14="http://schemas.microsoft.com/office/powerpoint/2010/main" val="2892065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chemeClr val="bg1"/>
                </a:solidFill>
              </a:rPr>
              <a:t>entonces cosieron hojas de higuera, y se hicieron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te has vestido de gloria y de magnificencia. El que se cubre de luz como de vestidura, que extiende los cielos como una cortina.</a:t>
            </a:r>
          </a:p>
        </p:txBody>
      </p:sp>
    </p:spTree>
    <p:extLst>
      <p:ext uri="{BB962C8B-B14F-4D97-AF65-F5344CB8AC3E}">
        <p14:creationId xmlns:p14="http://schemas.microsoft.com/office/powerpoint/2010/main" val="19536867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chemeClr val="bg1"/>
                </a:solidFill>
              </a:rPr>
              <a:t>entonces cosieron hojas de higuera, y se hicieron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Tree>
    <p:extLst>
      <p:ext uri="{BB962C8B-B14F-4D97-AF65-F5344CB8AC3E}">
        <p14:creationId xmlns:p14="http://schemas.microsoft.com/office/powerpoint/2010/main" val="2723084560"/>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chemeClr val="bg1"/>
                </a:solidFill>
              </a:rPr>
              <a:t>Y habló el ángel, y mandó a los que estaban delante de él, diciendo: Quitadle esas vestiduras viles. Y a él le dijo: Mira que he quitado de ti tu pecado, y te he hecho vestir de ropas de gala.</a:t>
            </a:r>
          </a:p>
        </p:txBody>
      </p:sp>
    </p:spTree>
    <p:extLst>
      <p:ext uri="{BB962C8B-B14F-4D97-AF65-F5344CB8AC3E}">
        <p14:creationId xmlns:p14="http://schemas.microsoft.com/office/powerpoint/2010/main" val="32990737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chemeClr val="bg1"/>
                </a:solidFill>
              </a:rPr>
              <a:t>Quitadle esas vestiduras viles. Y a él le dijo: Mira que he quitado de ti tu pecado, y te he hecho vestir de ropas de gala.</a:t>
            </a:r>
          </a:p>
        </p:txBody>
      </p:sp>
    </p:spTree>
    <p:extLst>
      <p:ext uri="{BB962C8B-B14F-4D97-AF65-F5344CB8AC3E}">
        <p14:creationId xmlns:p14="http://schemas.microsoft.com/office/powerpoint/2010/main" val="3130294227"/>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Y a él le dijo: Mira que he quitado de ti tu pecado, y te he hecho vestir de ropas de gala.</a:t>
            </a:r>
          </a:p>
        </p:txBody>
      </p:sp>
    </p:spTree>
    <p:extLst>
      <p:ext uri="{BB962C8B-B14F-4D97-AF65-F5344CB8AC3E}">
        <p14:creationId xmlns:p14="http://schemas.microsoft.com/office/powerpoint/2010/main" val="2273905349"/>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chemeClr val="bg1"/>
                </a:solidFill>
              </a:rPr>
              <a:t>Y oyeron la voz de Jehová Dios que se paseaba en el huerto, al aire del día; y el hombre y su mujer se escondieron de la presencia de Jehová Dios entre los árboles del huerto. Mas Jehová Dios llamó al hombre, y le dijo: ¿Dónde estás tú? Y él respondió: Oí tu voz en el huerto, y tuve miedo, porque estaba desnudo; y me escondí. </a:t>
            </a:r>
          </a:p>
        </p:txBody>
      </p:sp>
    </p:spTree>
    <p:extLst>
      <p:ext uri="{BB962C8B-B14F-4D97-AF65-F5344CB8AC3E}">
        <p14:creationId xmlns:p14="http://schemas.microsoft.com/office/powerpoint/2010/main" val="3442175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y el hombre y su mujer se escondieron de la presencia de Jehová Dios entre los árboles del huerto. Mas Jehová Dios llamó al hombre, y le dijo: ¿Dónde estás tú? Y él respondió: Oí tu voz en el huerto, y tuve miedo, porque estaba desnudo; y me escondí. </a:t>
            </a:r>
          </a:p>
        </p:txBody>
      </p:sp>
    </p:spTree>
    <p:extLst>
      <p:ext uri="{BB962C8B-B14F-4D97-AF65-F5344CB8AC3E}">
        <p14:creationId xmlns:p14="http://schemas.microsoft.com/office/powerpoint/2010/main" val="1495632412"/>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Mas Jehová Dios llamó al hombre, y le dijo: ¿Dónde estás tú? Y él respondió: Oí tu voz en el huerto, y tuve miedo, porque estaba desnudo; y me escondí. </a:t>
            </a:r>
          </a:p>
        </p:txBody>
      </p:sp>
    </p:spTree>
    <p:extLst>
      <p:ext uri="{BB962C8B-B14F-4D97-AF65-F5344CB8AC3E}">
        <p14:creationId xmlns:p14="http://schemas.microsoft.com/office/powerpoint/2010/main" val="4154421679"/>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chemeClr val="bg1"/>
                </a:solidFill>
              </a:rPr>
              <a:t>Y él respondió: Oí tu voz en el huerto, y tuve miedo, porque estaba desnudo; y me escondí. </a:t>
            </a:r>
          </a:p>
        </p:txBody>
      </p:sp>
    </p:spTree>
    <p:extLst>
      <p:ext uri="{BB962C8B-B14F-4D97-AF65-F5344CB8AC3E}">
        <p14:creationId xmlns:p14="http://schemas.microsoft.com/office/powerpoint/2010/main" val="1321678296"/>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323527" y="100279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8:5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179512" y="1456131"/>
            <a:ext cx="4104456" cy="984693"/>
          </a:xfrm>
          <a:prstGeom prst="rect">
            <a:avLst/>
          </a:prstGeom>
          <a:noFill/>
        </p:spPr>
        <p:txBody>
          <a:bodyPr wrap="square" rtlCol="0">
            <a:spAutoFit/>
          </a:bodyPr>
          <a:lstStyle/>
          <a:p>
            <a:pPr algn="ctr">
              <a:lnSpc>
                <a:spcPts val="2300"/>
              </a:lnSpc>
            </a:pPr>
            <a:r>
              <a:rPr lang="es-ES" sz="2400" dirty="0">
                <a:solidFill>
                  <a:schemeClr val="bg1"/>
                </a:solidFill>
              </a:rPr>
              <a:t>Le has hecho poco menor que los ángeles, y </a:t>
            </a:r>
            <a:r>
              <a:rPr lang="es-ES" sz="2400" dirty="0">
                <a:solidFill>
                  <a:srgbClr val="FFFF00"/>
                </a:solidFill>
              </a:rPr>
              <a:t>lo coronaste de gloria y de honra.</a:t>
            </a:r>
          </a:p>
        </p:txBody>
      </p:sp>
      <p:sp>
        <p:nvSpPr>
          <p:cNvPr id="11" name="1 CuadroTexto">
            <a:extLst>
              <a:ext uri="{FF2B5EF4-FFF2-40B4-BE49-F238E27FC236}">
                <a16:creationId xmlns:a16="http://schemas.microsoft.com/office/drawing/2014/main" id="{47F7D333-989A-4A3A-824B-6D6E2B713484}"/>
              </a:ext>
            </a:extLst>
          </p:cNvPr>
          <p:cNvSpPr txBox="1"/>
          <p:nvPr/>
        </p:nvSpPr>
        <p:spPr>
          <a:xfrm>
            <a:off x="251519" y="227687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104:1, 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95BCC78C-5B0B-49C7-827A-03AF2DB412EA}"/>
              </a:ext>
            </a:extLst>
          </p:cNvPr>
          <p:cNvSpPr txBox="1"/>
          <p:nvPr/>
        </p:nvSpPr>
        <p:spPr>
          <a:xfrm>
            <a:off x="198276" y="2752275"/>
            <a:ext cx="4013684" cy="2164503"/>
          </a:xfrm>
          <a:prstGeom prst="rect">
            <a:avLst/>
          </a:prstGeom>
          <a:noFill/>
        </p:spPr>
        <p:txBody>
          <a:bodyPr wrap="square" rtlCol="0">
            <a:spAutoFit/>
          </a:bodyPr>
          <a:lstStyle/>
          <a:p>
            <a:pPr algn="ctr">
              <a:lnSpc>
                <a:spcPts val="2300"/>
              </a:lnSpc>
            </a:pPr>
            <a:r>
              <a:rPr lang="es-ES" sz="2400" dirty="0">
                <a:solidFill>
                  <a:schemeClr val="bg1"/>
                </a:solidFill>
              </a:rPr>
              <a:t>Bendice, alma mía, a Jehová. Jehová Dios mío, mucho te has engrandecido; </a:t>
            </a:r>
            <a:r>
              <a:rPr lang="es-ES" sz="2400" dirty="0">
                <a:solidFill>
                  <a:srgbClr val="FFFF00"/>
                </a:solidFill>
              </a:rPr>
              <a:t>te has vestido de gloria y de magnificencia. El que se cubre de luz como de vestidura,</a:t>
            </a:r>
            <a:r>
              <a:rPr lang="es-ES" sz="2400" dirty="0">
                <a:solidFill>
                  <a:schemeClr val="bg1"/>
                </a:solidFill>
              </a:rPr>
              <a:t> que extiende los cielos como una cortina.</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rgbClr val="00B0F0"/>
                </a:solidFill>
              </a:rPr>
              <a:t>Y él respondió: Oí tu voz en el huerto, y tuve miedo, porque estaba desnudo; y me escondí. </a:t>
            </a:r>
          </a:p>
        </p:txBody>
      </p:sp>
    </p:spTree>
    <p:extLst>
      <p:ext uri="{BB962C8B-B14F-4D97-AF65-F5344CB8AC3E}">
        <p14:creationId xmlns:p14="http://schemas.microsoft.com/office/powerpoint/2010/main" val="2895802697"/>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422158" y="11487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88740" y="1646796"/>
            <a:ext cx="4483260" cy="3049361"/>
          </a:xfrm>
          <a:prstGeom prst="rect">
            <a:avLst/>
          </a:prstGeom>
          <a:noFill/>
        </p:spPr>
        <p:txBody>
          <a:bodyPr wrap="square" rtlCol="0">
            <a:spAutoFit/>
          </a:bodyPr>
          <a:lstStyle/>
          <a:p>
            <a:pPr algn="ctr">
              <a:lnSpc>
                <a:spcPts val="2300"/>
              </a:lnSpc>
            </a:pPr>
            <a:r>
              <a:rPr lang="es-ES" sz="2400" dirty="0">
                <a:solidFill>
                  <a:schemeClr val="bg1"/>
                </a:solidFill>
              </a:rPr>
              <a:t>Y Dios le dijo: ¿Quién te enseñó que estabas desnudo? ¿Has comido del árbol de que yo te mandé no comieses? Y el hombre respondió: La mujer que me diste por compañera me dio del árbol, y yo comí. Entonces Jehová Dios dijo a la mujer: ¿Qué es lo que has hecho? Y dijo la mujer: La serpiente me engañó, y comí. </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rgbClr val="00B0F0"/>
                </a:solidFill>
              </a:rPr>
              <a:t>Y él respondió: Oí tu voz en el huerto, y tuve miedo, porque estaba desnudo; y me escondí. </a:t>
            </a:r>
          </a:p>
        </p:txBody>
      </p:sp>
    </p:spTree>
    <p:extLst>
      <p:ext uri="{BB962C8B-B14F-4D97-AF65-F5344CB8AC3E}">
        <p14:creationId xmlns:p14="http://schemas.microsoft.com/office/powerpoint/2010/main" val="30814970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422158" y="11487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88740" y="1646796"/>
            <a:ext cx="4483260" cy="3049361"/>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a:t>
            </a:r>
            <a:r>
              <a:rPr lang="es-ES" sz="2400" dirty="0">
                <a:solidFill>
                  <a:schemeClr val="bg1"/>
                </a:solidFill>
              </a:rPr>
              <a:t>¿Has comido del árbol de que yo te mandé no comieses? Y el hombre respondió: La mujer que me diste por compañera me dio del árbol, y yo comí. Entonces Jehová Dios dijo a la mujer: ¿Qué es lo que has hecho? Y dijo la mujer: La serpiente me engañó, y comí. </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rgbClr val="00B0F0"/>
                </a:solidFill>
              </a:rPr>
              <a:t>Y él respondió: Oí tu voz en el huerto, y tuve miedo, porque estaba desnudo; y me escondí. </a:t>
            </a:r>
          </a:p>
        </p:txBody>
      </p:sp>
    </p:spTree>
    <p:extLst>
      <p:ext uri="{BB962C8B-B14F-4D97-AF65-F5344CB8AC3E}">
        <p14:creationId xmlns:p14="http://schemas.microsoft.com/office/powerpoint/2010/main" val="958976770"/>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422158" y="11487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88740" y="1646796"/>
            <a:ext cx="4483260" cy="3049361"/>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a:t>
            </a:r>
            <a:r>
              <a:rPr lang="es-ES" sz="2400" dirty="0">
                <a:solidFill>
                  <a:srgbClr val="00B0F0"/>
                </a:solidFill>
              </a:rPr>
              <a:t>¿Has comido del árbol de que yo te mandé no comieses?</a:t>
            </a:r>
            <a:r>
              <a:rPr lang="es-ES" sz="2400" dirty="0">
                <a:solidFill>
                  <a:schemeClr val="bg1"/>
                </a:solidFill>
              </a:rPr>
              <a:t> Y el hombre respondió: La mujer que me diste por compañera me dio del árbol, y yo comí. Entonces Jehová Dios dijo a la mujer: ¿Qué es lo que has hecho? Y dijo la mujer: La serpiente me engañó, y comí. </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rgbClr val="00B0F0"/>
                </a:solidFill>
              </a:rPr>
              <a:t>Y él respondió: Oí tu voz en el huerto, y tuve miedo, porque estaba desnudo; y me escondí. </a:t>
            </a:r>
          </a:p>
        </p:txBody>
      </p:sp>
    </p:spTree>
    <p:extLst>
      <p:ext uri="{BB962C8B-B14F-4D97-AF65-F5344CB8AC3E}">
        <p14:creationId xmlns:p14="http://schemas.microsoft.com/office/powerpoint/2010/main" val="337272362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422158" y="11487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88740" y="1646796"/>
            <a:ext cx="4483260" cy="3049361"/>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a:t>
            </a:r>
            <a:r>
              <a:rPr lang="es-ES" sz="2400" dirty="0">
                <a:solidFill>
                  <a:srgbClr val="00B0F0"/>
                </a:solidFill>
              </a:rPr>
              <a:t>¿Has comido del árbol de que yo te mandé no comieses?</a:t>
            </a:r>
            <a:r>
              <a:rPr lang="es-ES" sz="2400" dirty="0">
                <a:solidFill>
                  <a:schemeClr val="bg1"/>
                </a:solidFill>
              </a:rPr>
              <a:t> </a:t>
            </a:r>
            <a:r>
              <a:rPr lang="es-ES" sz="2400" dirty="0">
                <a:solidFill>
                  <a:srgbClr val="FFFF00"/>
                </a:solidFill>
              </a:rPr>
              <a:t>Y el hombre respondió: </a:t>
            </a:r>
            <a:r>
              <a:rPr lang="es-ES" sz="2400" u="sng" dirty="0">
                <a:solidFill>
                  <a:srgbClr val="FFFF00"/>
                </a:solidFill>
              </a:rPr>
              <a:t>La mujer que me diste </a:t>
            </a:r>
            <a:r>
              <a:rPr lang="es-ES" sz="2400" dirty="0">
                <a:solidFill>
                  <a:srgbClr val="FFFF00"/>
                </a:solidFill>
              </a:rPr>
              <a:t>por compañera me dio del árbol, y yo comí.</a:t>
            </a:r>
            <a:r>
              <a:rPr lang="es-ES" sz="2400" dirty="0">
                <a:solidFill>
                  <a:schemeClr val="bg1"/>
                </a:solidFill>
              </a:rPr>
              <a:t> Entonces Jehová Dios dijo a la mujer: ¿Qué es lo que has hecho? Y dijo la mujer: La serpiente me engañó, y comí. </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rgbClr val="00B0F0"/>
                </a:solidFill>
              </a:rPr>
              <a:t>Y él respondió: Oí tu voz en el huerto, y tuve miedo, porque estaba desnudo; y me escondí. </a:t>
            </a:r>
          </a:p>
        </p:txBody>
      </p:sp>
    </p:spTree>
    <p:extLst>
      <p:ext uri="{BB962C8B-B14F-4D97-AF65-F5344CB8AC3E}">
        <p14:creationId xmlns:p14="http://schemas.microsoft.com/office/powerpoint/2010/main" val="2699773288"/>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422158" y="11487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88740" y="1646796"/>
            <a:ext cx="4483260" cy="3049361"/>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a:t>
            </a:r>
            <a:r>
              <a:rPr lang="es-ES" sz="2400" dirty="0">
                <a:solidFill>
                  <a:srgbClr val="00B0F0"/>
                </a:solidFill>
              </a:rPr>
              <a:t>¿Has comido del árbol de que yo te mandé no comieses?</a:t>
            </a:r>
            <a:r>
              <a:rPr lang="es-ES" sz="2400" dirty="0">
                <a:solidFill>
                  <a:schemeClr val="bg1"/>
                </a:solidFill>
              </a:rPr>
              <a:t> </a:t>
            </a:r>
            <a:r>
              <a:rPr lang="es-ES" sz="2400" dirty="0">
                <a:solidFill>
                  <a:srgbClr val="FFFF00"/>
                </a:solidFill>
              </a:rPr>
              <a:t>Y el hombre respondió: </a:t>
            </a:r>
            <a:r>
              <a:rPr lang="es-ES" sz="2400" u="sng" dirty="0">
                <a:solidFill>
                  <a:srgbClr val="FFFF00"/>
                </a:solidFill>
              </a:rPr>
              <a:t>La mujer que me diste </a:t>
            </a:r>
            <a:r>
              <a:rPr lang="es-ES" sz="2400" dirty="0">
                <a:solidFill>
                  <a:srgbClr val="FFFF00"/>
                </a:solidFill>
              </a:rPr>
              <a:t>por compañera me dio del árbol, y yo comí.</a:t>
            </a:r>
            <a:r>
              <a:rPr lang="es-ES" sz="2400" dirty="0">
                <a:solidFill>
                  <a:schemeClr val="bg1"/>
                </a:solidFill>
              </a:rPr>
              <a:t> </a:t>
            </a:r>
            <a:r>
              <a:rPr lang="es-ES" sz="2400" dirty="0">
                <a:solidFill>
                  <a:srgbClr val="00B0F0"/>
                </a:solidFill>
              </a:rPr>
              <a:t>Entonces Jehová Dios dijo a la mujer: ¿Qué es lo que has hecho?</a:t>
            </a:r>
            <a:r>
              <a:rPr lang="es-ES" sz="2400" dirty="0">
                <a:solidFill>
                  <a:schemeClr val="bg1"/>
                </a:solidFill>
              </a:rPr>
              <a:t> Y dijo la mujer: La serpiente me engañó, y comí. </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rgbClr val="00B0F0"/>
                </a:solidFill>
              </a:rPr>
              <a:t>Y él respondió: Oí tu voz en el huerto, y tuve miedo, porque estaba desnudo; y me escondí. </a:t>
            </a:r>
          </a:p>
        </p:txBody>
      </p:sp>
    </p:spTree>
    <p:extLst>
      <p:ext uri="{BB962C8B-B14F-4D97-AF65-F5344CB8AC3E}">
        <p14:creationId xmlns:p14="http://schemas.microsoft.com/office/powerpoint/2010/main" val="331426152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689741"/>
          </a:xfrm>
          <a:prstGeom prst="rect">
            <a:avLst/>
          </a:prstGeom>
          <a:noFill/>
        </p:spPr>
        <p:txBody>
          <a:bodyPr wrap="square" rtlCol="0">
            <a:spAutoFit/>
          </a:bodyPr>
          <a:lstStyle/>
          <a:p>
            <a:pPr algn="ctr">
              <a:lnSpc>
                <a:spcPts val="2300"/>
              </a:lnSpc>
            </a:pPr>
            <a:r>
              <a:rPr lang="es-ES" sz="2400" dirty="0">
                <a:solidFill>
                  <a:srgbClr val="FFFF00"/>
                </a:solidFill>
              </a:rPr>
              <a:t>Entonces fueron abiertos los ojos de ambos, </a:t>
            </a:r>
            <a:r>
              <a:rPr lang="es-ES" sz="2400" dirty="0">
                <a:solidFill>
                  <a:srgbClr val="00B0F0"/>
                </a:solidFill>
              </a:rPr>
              <a:t>y </a:t>
            </a:r>
            <a:r>
              <a:rPr lang="es-ES" sz="2400" u="sng" dirty="0">
                <a:solidFill>
                  <a:srgbClr val="00B0F0"/>
                </a:solidFill>
              </a:rPr>
              <a:t>conocieron que estaban desnudos</a:t>
            </a:r>
            <a:r>
              <a:rPr lang="es-ES" sz="2400" dirty="0">
                <a:solidFill>
                  <a:srgbClr val="00B0F0"/>
                </a:solidFill>
              </a:rPr>
              <a:t>; </a:t>
            </a:r>
            <a:r>
              <a:rPr lang="es-ES" sz="2400" dirty="0">
                <a:solidFill>
                  <a:srgbClr val="FFFF00"/>
                </a:solidFill>
              </a:rPr>
              <a:t>entonces cosieron hojas de higuera, y </a:t>
            </a:r>
            <a:r>
              <a:rPr lang="es-ES" sz="2400" u="sng" dirty="0">
                <a:solidFill>
                  <a:srgbClr val="FFFF00"/>
                </a:solidFill>
              </a:rPr>
              <a:t>se hicieron</a:t>
            </a:r>
            <a:r>
              <a:rPr lang="es-ES" sz="2400" dirty="0">
                <a:solidFill>
                  <a:srgbClr val="FFFF00"/>
                </a:solidFill>
              </a:rPr>
              <a:t> delantales.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9" name="1 CuadroTexto">
            <a:extLst>
              <a:ext uri="{FF2B5EF4-FFF2-40B4-BE49-F238E27FC236}">
                <a16:creationId xmlns:a16="http://schemas.microsoft.com/office/drawing/2014/main" id="{FEE0662D-1776-4457-8138-3E496BB875ED}"/>
              </a:ext>
            </a:extLst>
          </p:cNvPr>
          <p:cNvSpPr txBox="1"/>
          <p:nvPr/>
        </p:nvSpPr>
        <p:spPr>
          <a:xfrm>
            <a:off x="422158" y="11487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3:11-13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8CFC2C2E-D812-4805-B0A4-C9E36BAAE8EA}"/>
              </a:ext>
            </a:extLst>
          </p:cNvPr>
          <p:cNvSpPr txBox="1"/>
          <p:nvPr/>
        </p:nvSpPr>
        <p:spPr>
          <a:xfrm>
            <a:off x="88740" y="1646796"/>
            <a:ext cx="4483260" cy="3049361"/>
          </a:xfrm>
          <a:prstGeom prst="rect">
            <a:avLst/>
          </a:prstGeom>
          <a:noFill/>
        </p:spPr>
        <p:txBody>
          <a:bodyPr wrap="square" rtlCol="0">
            <a:spAutoFit/>
          </a:bodyPr>
          <a:lstStyle/>
          <a:p>
            <a:pPr algn="ctr">
              <a:lnSpc>
                <a:spcPts val="2300"/>
              </a:lnSpc>
            </a:pPr>
            <a:r>
              <a:rPr lang="es-ES" sz="2400" dirty="0">
                <a:solidFill>
                  <a:srgbClr val="FFFF00"/>
                </a:solidFill>
              </a:rPr>
              <a:t>Y Dios le dijo: ¿Quién te enseñó que estabas desnudo? </a:t>
            </a:r>
            <a:r>
              <a:rPr lang="es-ES" sz="2400" dirty="0">
                <a:solidFill>
                  <a:srgbClr val="00B0F0"/>
                </a:solidFill>
              </a:rPr>
              <a:t>¿Has comido del árbol de que yo te mandé no comieses?</a:t>
            </a:r>
            <a:r>
              <a:rPr lang="es-ES" sz="2400" dirty="0">
                <a:solidFill>
                  <a:schemeClr val="bg1"/>
                </a:solidFill>
              </a:rPr>
              <a:t> </a:t>
            </a:r>
            <a:r>
              <a:rPr lang="es-ES" sz="2400" dirty="0">
                <a:solidFill>
                  <a:srgbClr val="FFFF00"/>
                </a:solidFill>
              </a:rPr>
              <a:t>Y el hombre respondió: </a:t>
            </a:r>
            <a:r>
              <a:rPr lang="es-ES" sz="2400" u="sng" dirty="0">
                <a:solidFill>
                  <a:srgbClr val="FFFF00"/>
                </a:solidFill>
              </a:rPr>
              <a:t>La mujer que me diste </a:t>
            </a:r>
            <a:r>
              <a:rPr lang="es-ES" sz="2400" dirty="0">
                <a:solidFill>
                  <a:srgbClr val="FFFF00"/>
                </a:solidFill>
              </a:rPr>
              <a:t>por compañera me dio del árbol, y yo comí.</a:t>
            </a:r>
            <a:r>
              <a:rPr lang="es-ES" sz="2400" dirty="0">
                <a:solidFill>
                  <a:schemeClr val="bg1"/>
                </a:solidFill>
              </a:rPr>
              <a:t> </a:t>
            </a:r>
            <a:r>
              <a:rPr lang="es-ES" sz="2400" dirty="0">
                <a:solidFill>
                  <a:srgbClr val="00B0F0"/>
                </a:solidFill>
              </a:rPr>
              <a:t>Entonces Jehová Dios dijo a la mujer: ¿Qué es lo que has hecho?</a:t>
            </a:r>
            <a:r>
              <a:rPr lang="es-ES" sz="2400" dirty="0">
                <a:solidFill>
                  <a:schemeClr val="bg1"/>
                </a:solidFill>
              </a:rPr>
              <a:t> </a:t>
            </a:r>
            <a:r>
              <a:rPr lang="es-ES" sz="2400" dirty="0">
                <a:solidFill>
                  <a:srgbClr val="FFFF00"/>
                </a:solidFill>
              </a:rPr>
              <a:t>Y dijo la mujer: La serpiente me engañó, y comí. </a:t>
            </a:r>
          </a:p>
        </p:txBody>
      </p:sp>
      <p:sp>
        <p:nvSpPr>
          <p:cNvPr id="14" name="1 CuadroTexto">
            <a:extLst>
              <a:ext uri="{FF2B5EF4-FFF2-40B4-BE49-F238E27FC236}">
                <a16:creationId xmlns:a16="http://schemas.microsoft.com/office/drawing/2014/main" id="{64895C60-5FB6-41CC-ADD0-950093AF1E27}"/>
              </a:ext>
            </a:extLst>
          </p:cNvPr>
          <p:cNvSpPr txBox="1"/>
          <p:nvPr/>
        </p:nvSpPr>
        <p:spPr>
          <a:xfrm>
            <a:off x="5148063" y="1077126"/>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Zacarias 3:4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BFD09C06-D9AF-49F7-8702-B778BC2E9105}"/>
              </a:ext>
            </a:extLst>
          </p:cNvPr>
          <p:cNvSpPr txBox="1"/>
          <p:nvPr/>
        </p:nvSpPr>
        <p:spPr>
          <a:xfrm>
            <a:off x="5220072" y="1624537"/>
            <a:ext cx="3888432" cy="2164503"/>
          </a:xfrm>
          <a:prstGeom prst="rect">
            <a:avLst/>
          </a:prstGeom>
          <a:noFill/>
        </p:spPr>
        <p:txBody>
          <a:bodyPr wrap="square" rtlCol="0">
            <a:spAutoFit/>
          </a:bodyPr>
          <a:lstStyle/>
          <a:p>
            <a:pPr algn="ctr">
              <a:lnSpc>
                <a:spcPts val="2300"/>
              </a:lnSpc>
            </a:pPr>
            <a:r>
              <a:rPr lang="es-ES" sz="2400" dirty="0">
                <a:solidFill>
                  <a:srgbClr val="FFFF00"/>
                </a:solidFill>
              </a:rPr>
              <a:t>Y habló el ángel, y mandó a los que estaban delante de él, diciendo: </a:t>
            </a:r>
            <a:r>
              <a:rPr lang="es-ES" sz="2400" dirty="0">
                <a:solidFill>
                  <a:srgbClr val="00B0F0"/>
                </a:solidFill>
              </a:rPr>
              <a:t>Quitadle esas vestiduras viles</a:t>
            </a:r>
            <a:r>
              <a:rPr lang="es-ES" sz="2400" dirty="0">
                <a:solidFill>
                  <a:schemeClr val="bg1"/>
                </a:solidFill>
              </a:rPr>
              <a:t>. </a:t>
            </a:r>
            <a:r>
              <a:rPr lang="es-ES" sz="2400" dirty="0">
                <a:solidFill>
                  <a:srgbClr val="FFFF00"/>
                </a:solidFill>
              </a:rPr>
              <a:t>Y a él le dijo: Mira que he quitado de ti tu pecado, y te he hecho vestir de ropas de gala.</a:t>
            </a:r>
          </a:p>
        </p:txBody>
      </p:sp>
      <p:sp>
        <p:nvSpPr>
          <p:cNvPr id="16" name="1 CuadroTexto">
            <a:extLst>
              <a:ext uri="{FF2B5EF4-FFF2-40B4-BE49-F238E27FC236}">
                <a16:creationId xmlns:a16="http://schemas.microsoft.com/office/drawing/2014/main" id="{EA59DA9A-0B2C-497F-9390-604F951C2B93}"/>
              </a:ext>
            </a:extLst>
          </p:cNvPr>
          <p:cNvSpPr txBox="1"/>
          <p:nvPr/>
        </p:nvSpPr>
        <p:spPr>
          <a:xfrm>
            <a:off x="1115615" y="4821542"/>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3:8-10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89DFB3EA-672F-49CF-BF78-A8730ECF773A}"/>
              </a:ext>
            </a:extLst>
          </p:cNvPr>
          <p:cNvSpPr txBox="1"/>
          <p:nvPr/>
        </p:nvSpPr>
        <p:spPr>
          <a:xfrm>
            <a:off x="0" y="5301208"/>
            <a:ext cx="9108504" cy="1574598"/>
          </a:xfrm>
          <a:prstGeom prst="rect">
            <a:avLst/>
          </a:prstGeom>
          <a:noFill/>
        </p:spPr>
        <p:txBody>
          <a:bodyPr wrap="square" rtlCol="0">
            <a:spAutoFit/>
          </a:bodyPr>
          <a:lstStyle/>
          <a:p>
            <a:pPr algn="ctr">
              <a:lnSpc>
                <a:spcPts val="2300"/>
              </a:lnSpc>
            </a:pPr>
            <a:r>
              <a:rPr lang="es-ES" sz="2400" dirty="0">
                <a:solidFill>
                  <a:srgbClr val="FFFF00"/>
                </a:solidFill>
              </a:rPr>
              <a:t>Y oyeron la voz de Jehová Dios que se paseaba en el huerto, al aire del día;</a:t>
            </a:r>
            <a:r>
              <a:rPr lang="es-ES" sz="2400" dirty="0">
                <a:solidFill>
                  <a:schemeClr val="bg1"/>
                </a:solidFill>
              </a:rPr>
              <a:t> </a:t>
            </a:r>
            <a:r>
              <a:rPr lang="es-ES" sz="2400" dirty="0">
                <a:solidFill>
                  <a:srgbClr val="00B0F0"/>
                </a:solidFill>
              </a:rPr>
              <a:t>y el hombre y su mujer se escondieron de la presencia de Jehová Dios entre los árboles del huerto.</a:t>
            </a:r>
            <a:r>
              <a:rPr lang="es-ES" sz="2400" dirty="0">
                <a:solidFill>
                  <a:schemeClr val="bg1"/>
                </a:solidFill>
              </a:rPr>
              <a:t> </a:t>
            </a:r>
            <a:r>
              <a:rPr lang="es-ES" sz="2400" dirty="0">
                <a:solidFill>
                  <a:srgbClr val="FFFF00"/>
                </a:solidFill>
              </a:rPr>
              <a:t>Mas Jehová Dios llamó al hombre, y le dijo: ¿Dónde estás tú? </a:t>
            </a:r>
            <a:r>
              <a:rPr lang="es-ES" sz="2400" dirty="0">
                <a:solidFill>
                  <a:srgbClr val="00B0F0"/>
                </a:solidFill>
              </a:rPr>
              <a:t>Y él respondió: Oí tu voz en el huerto, y tuve miedo, porque estaba desnudo; y me escondí. </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Tree>
    <p:extLst>
      <p:ext uri="{BB962C8B-B14F-4D97-AF65-F5344CB8AC3E}">
        <p14:creationId xmlns:p14="http://schemas.microsoft.com/office/powerpoint/2010/main" val="149687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chemeClr val="bg1"/>
                </a:solidFill>
              </a:rPr>
              <a:t>Y Jehová Dios dijo a la serpiente: Por cuanto esto hiciste, maldita serás 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Tree>
    <p:extLst>
      <p:ext uri="{BB962C8B-B14F-4D97-AF65-F5344CB8AC3E}">
        <p14:creationId xmlns:p14="http://schemas.microsoft.com/office/powerpoint/2010/main" val="5695307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 </a:t>
            </a:r>
            <a:r>
              <a:rPr lang="es-ES" sz="2400" dirty="0">
                <a:solidFill>
                  <a:schemeClr val="bg1"/>
                </a:solidFill>
              </a:rPr>
              <a:t>Por cuanto esto hiciste, maldita serás 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Tree>
    <p:extLst>
      <p:ext uri="{BB962C8B-B14F-4D97-AF65-F5344CB8AC3E}">
        <p14:creationId xmlns:p14="http://schemas.microsoft.com/office/powerpoint/2010/main" val="3134431747"/>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chemeClr val="bg1"/>
                </a:solidFill>
              </a:rPr>
              <a:t>Y pondré enemistad entre ti y la mujer, y entre tu simiente y la simiente suya; ésta te herirá en la cabeza, y tú le herirás en el calcañar. </a:t>
            </a:r>
          </a:p>
        </p:txBody>
      </p:sp>
    </p:spTree>
    <p:extLst>
      <p:ext uri="{BB962C8B-B14F-4D97-AF65-F5344CB8AC3E}">
        <p14:creationId xmlns:p14="http://schemas.microsoft.com/office/powerpoint/2010/main" val="22252592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y entre tu simiente y la simiente suya; ésta te herirá en la cabeza, y tú le herirás en el calcañar. </a:t>
            </a:r>
          </a:p>
        </p:txBody>
      </p:sp>
    </p:spTree>
    <p:extLst>
      <p:ext uri="{BB962C8B-B14F-4D97-AF65-F5344CB8AC3E}">
        <p14:creationId xmlns:p14="http://schemas.microsoft.com/office/powerpoint/2010/main" val="159291842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chemeClr val="bg1"/>
                </a:solidFill>
              </a:rPr>
              <a:t>ésta te herirá en la cabeza, y tú le herirás en el calcañar. </a:t>
            </a: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chemeClr val="bg1"/>
                </a:solidFill>
              </a:rPr>
              <a:t>Entonces el dragón se llenó de ira contra la mujer; y se fue a hacer guerra contra el resto de la descendencia de ella, los que guardan los mandamientos de Dios y tienen el testimonio de Jesucristo.</a:t>
            </a:r>
          </a:p>
        </p:txBody>
      </p:sp>
    </p:spTree>
    <p:extLst>
      <p:ext uri="{BB962C8B-B14F-4D97-AF65-F5344CB8AC3E}">
        <p14:creationId xmlns:p14="http://schemas.microsoft.com/office/powerpoint/2010/main" val="7960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chemeClr val="bg1"/>
                </a:solidFill>
              </a:rPr>
              <a:t>ésta te herirá en la cabeza, y tú le herirás en el calcañar. </a:t>
            </a: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chemeClr val="bg1"/>
                </a:solidFill>
              </a:rPr>
              <a:t>y se fue a hacer guerra contra el resto de la descendencia de ella, los que guardan los mandamientos de Dios y tienen el testimonio de Jesucristo.</a:t>
            </a:r>
          </a:p>
        </p:txBody>
      </p:sp>
    </p:spTree>
    <p:extLst>
      <p:ext uri="{BB962C8B-B14F-4D97-AF65-F5344CB8AC3E}">
        <p14:creationId xmlns:p14="http://schemas.microsoft.com/office/powerpoint/2010/main" val="3043877899"/>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chemeClr val="bg1"/>
                </a:solidFill>
              </a:rPr>
              <a:t>ésta te herirá en la cabeza, y tú le herirás en el calcañar. </a:t>
            </a: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chemeClr val="bg1"/>
                </a:solidFill>
              </a:rPr>
              <a:t>los que guardan los mandamientos de Dios y tienen el testimonio de Jesucristo.</a:t>
            </a:r>
          </a:p>
        </p:txBody>
      </p:sp>
    </p:spTree>
    <p:extLst>
      <p:ext uri="{BB962C8B-B14F-4D97-AF65-F5344CB8AC3E}">
        <p14:creationId xmlns:p14="http://schemas.microsoft.com/office/powerpoint/2010/main" val="2366995740"/>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chemeClr val="bg1"/>
                </a:solidFill>
              </a:rPr>
              <a:t>ésta te herirá en la cabeza, y tú le herirás en el calcañar. </a:t>
            </a: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Tree>
    <p:extLst>
      <p:ext uri="{BB962C8B-B14F-4D97-AF65-F5344CB8AC3E}">
        <p14:creationId xmlns:p14="http://schemas.microsoft.com/office/powerpoint/2010/main" val="4063407457"/>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chemeClr val="bg1"/>
                </a:solidFill>
              </a:rPr>
              <a:t>Y el Dios de paz aplastará en breve a Satanás bajo vuestros pies. La gracia de nuestro Señor Jesucristo sea con vosotros. </a:t>
            </a:r>
          </a:p>
        </p:txBody>
      </p:sp>
    </p:spTree>
    <p:extLst>
      <p:ext uri="{BB962C8B-B14F-4D97-AF65-F5344CB8AC3E}">
        <p14:creationId xmlns:p14="http://schemas.microsoft.com/office/powerpoint/2010/main" val="2479301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rgbClr val="FFFF00"/>
                </a:solidFill>
              </a:rPr>
              <a:t>Y el Dios de paz aplastará en breve a Satanás bajo vuestros pies. </a:t>
            </a:r>
            <a:r>
              <a:rPr lang="es-ES" sz="2400" dirty="0">
                <a:solidFill>
                  <a:schemeClr val="bg1"/>
                </a:solidFill>
              </a:rPr>
              <a:t>La gracia de nuestro Señor Jesucristo sea con vosotros. </a:t>
            </a:r>
          </a:p>
        </p:txBody>
      </p:sp>
      <p:sp>
        <p:nvSpPr>
          <p:cNvPr id="16" name="2 CuadroTexto">
            <a:extLst>
              <a:ext uri="{FF2B5EF4-FFF2-40B4-BE49-F238E27FC236}">
                <a16:creationId xmlns:a16="http://schemas.microsoft.com/office/drawing/2014/main" id="{AA25BA69-A612-4A54-BEBA-5EA71D2AD92A}"/>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Tree>
    <p:extLst>
      <p:ext uri="{BB962C8B-B14F-4D97-AF65-F5344CB8AC3E}">
        <p14:creationId xmlns:p14="http://schemas.microsoft.com/office/powerpoint/2010/main" val="939118594"/>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rgbClr val="FFFF00"/>
                </a:solidFill>
              </a:rPr>
              <a:t>Y el Dios de paz aplastará en breve a Satanás bajo vuestros pies. </a:t>
            </a:r>
            <a:r>
              <a:rPr lang="es-ES" sz="2400" dirty="0">
                <a:solidFill>
                  <a:srgbClr val="00B0F0"/>
                </a:solidFill>
              </a:rPr>
              <a:t>La gracia de nuestro Señor Jesucristo sea con vosotros. </a:t>
            </a:r>
          </a:p>
        </p:txBody>
      </p:sp>
      <p:sp>
        <p:nvSpPr>
          <p:cNvPr id="16" name="1 CuadroTexto">
            <a:extLst>
              <a:ext uri="{FF2B5EF4-FFF2-40B4-BE49-F238E27FC236}">
                <a16:creationId xmlns:a16="http://schemas.microsoft.com/office/drawing/2014/main" id="{A79083D4-F919-40F9-B672-921DAFAA3BA1}"/>
              </a:ext>
            </a:extLst>
          </p:cNvPr>
          <p:cNvSpPr txBox="1"/>
          <p:nvPr/>
        </p:nvSpPr>
        <p:spPr>
          <a:xfrm>
            <a:off x="2228869" y="536432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03DDC51-2015-41FF-A58D-4A5CCE617436}"/>
              </a:ext>
            </a:extLst>
          </p:cNvPr>
          <p:cNvSpPr txBox="1"/>
          <p:nvPr/>
        </p:nvSpPr>
        <p:spPr>
          <a:xfrm>
            <a:off x="6948" y="5828683"/>
            <a:ext cx="9137052" cy="984693"/>
          </a:xfrm>
          <a:prstGeom prst="rect">
            <a:avLst/>
          </a:prstGeom>
          <a:noFill/>
        </p:spPr>
        <p:txBody>
          <a:bodyPr wrap="square" rtlCol="0">
            <a:spAutoFit/>
          </a:bodyPr>
          <a:lstStyle/>
          <a:p>
            <a:pPr algn="ctr">
              <a:lnSpc>
                <a:spcPts val="2300"/>
              </a:lnSpc>
            </a:pPr>
            <a:r>
              <a:rPr lang="es-ES" sz="2400" dirty="0">
                <a:solidFill>
                  <a:schemeClr val="bg1"/>
                </a:solidFill>
              </a:rPr>
              <a:t>Así que, por cuanto los hijos participaron de carne y sangre, él también participó de lo mismo, para destruir por medio de la muerte al que tenía el imperio de la muerte, esto es, al diablo, </a:t>
            </a:r>
          </a:p>
        </p:txBody>
      </p:sp>
      <p:sp>
        <p:nvSpPr>
          <p:cNvPr id="20" name="2 CuadroTexto">
            <a:extLst>
              <a:ext uri="{FF2B5EF4-FFF2-40B4-BE49-F238E27FC236}">
                <a16:creationId xmlns:a16="http://schemas.microsoft.com/office/drawing/2014/main" id="{F6684848-5011-4409-BA76-834645F3C00C}"/>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Tree>
    <p:extLst>
      <p:ext uri="{BB962C8B-B14F-4D97-AF65-F5344CB8AC3E}">
        <p14:creationId xmlns:p14="http://schemas.microsoft.com/office/powerpoint/2010/main" val="14921422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rgbClr val="FFFF00"/>
                </a:solidFill>
              </a:rPr>
              <a:t>Y el Dios de paz aplastará en breve a Satanás bajo vuestros pies. </a:t>
            </a:r>
            <a:r>
              <a:rPr lang="es-ES" sz="2400" dirty="0">
                <a:solidFill>
                  <a:srgbClr val="00B0F0"/>
                </a:solidFill>
              </a:rPr>
              <a:t>La gracia de nuestro Señor Jesucristo sea con vosotros. </a:t>
            </a:r>
          </a:p>
        </p:txBody>
      </p:sp>
      <p:sp>
        <p:nvSpPr>
          <p:cNvPr id="16" name="1 CuadroTexto">
            <a:extLst>
              <a:ext uri="{FF2B5EF4-FFF2-40B4-BE49-F238E27FC236}">
                <a16:creationId xmlns:a16="http://schemas.microsoft.com/office/drawing/2014/main" id="{A79083D4-F919-40F9-B672-921DAFAA3BA1}"/>
              </a:ext>
            </a:extLst>
          </p:cNvPr>
          <p:cNvSpPr txBox="1"/>
          <p:nvPr/>
        </p:nvSpPr>
        <p:spPr>
          <a:xfrm>
            <a:off x="2228869" y="536432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03DDC51-2015-41FF-A58D-4A5CCE617436}"/>
              </a:ext>
            </a:extLst>
          </p:cNvPr>
          <p:cNvSpPr txBox="1"/>
          <p:nvPr/>
        </p:nvSpPr>
        <p:spPr>
          <a:xfrm>
            <a:off x="6948" y="5828683"/>
            <a:ext cx="9137052" cy="984693"/>
          </a:xfrm>
          <a:prstGeom prst="rect">
            <a:avLst/>
          </a:prstGeom>
          <a:noFill/>
        </p:spPr>
        <p:txBody>
          <a:bodyPr wrap="square" rtlCol="0">
            <a:spAutoFit/>
          </a:bodyPr>
          <a:lstStyle/>
          <a:p>
            <a:pPr algn="ctr">
              <a:lnSpc>
                <a:spcPts val="2300"/>
              </a:lnSpc>
            </a:pPr>
            <a:r>
              <a:rPr lang="es-ES" sz="2400" dirty="0">
                <a:solidFill>
                  <a:srgbClr val="FFFF00"/>
                </a:solidFill>
              </a:rPr>
              <a:t>Así que, por cuanto los hijos participaron de carne y sangre, él también participó de lo mismo,</a:t>
            </a:r>
            <a:r>
              <a:rPr lang="es-ES" sz="2400" dirty="0">
                <a:solidFill>
                  <a:schemeClr val="bg1"/>
                </a:solidFill>
              </a:rPr>
              <a:t> para destruir por medio de la muerte al que tenía el imperio de la muerte, esto es, al diablo, </a:t>
            </a:r>
          </a:p>
        </p:txBody>
      </p:sp>
      <p:sp>
        <p:nvSpPr>
          <p:cNvPr id="20" name="2 CuadroTexto">
            <a:extLst>
              <a:ext uri="{FF2B5EF4-FFF2-40B4-BE49-F238E27FC236}">
                <a16:creationId xmlns:a16="http://schemas.microsoft.com/office/drawing/2014/main" id="{6132E207-204D-476B-9384-AACAD155C291}"/>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Tree>
    <p:extLst>
      <p:ext uri="{BB962C8B-B14F-4D97-AF65-F5344CB8AC3E}">
        <p14:creationId xmlns:p14="http://schemas.microsoft.com/office/powerpoint/2010/main" val="2279748368"/>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Jehová Dios dijo a la serpiente</a:t>
            </a:r>
            <a:r>
              <a:rPr lang="es-ES" sz="2400" dirty="0">
                <a:solidFill>
                  <a:srgbClr val="00B0F0"/>
                </a:solidFill>
              </a:rPr>
              <a:t>: Por cuanto esto hiciste, </a:t>
            </a:r>
            <a:r>
              <a:rPr lang="es-ES" sz="2400" u="sng" dirty="0">
                <a:solidFill>
                  <a:srgbClr val="00B0F0"/>
                </a:solidFill>
              </a:rPr>
              <a:t>maldita serás </a:t>
            </a:r>
            <a:r>
              <a:rPr lang="es-ES" sz="2400" dirty="0">
                <a:solidFill>
                  <a:srgbClr val="00B0F0"/>
                </a:solidFill>
              </a:rPr>
              <a:t>entre todas las bestias y entre todos los animales del campo; sobre tu pecho andarás, y polvo comerás todos los días de tu vida.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rgbClr val="FFFF00"/>
                </a:solidFill>
              </a:rPr>
              <a:t>Y el Dios de paz aplastará en breve a Satanás bajo vuestros pies. </a:t>
            </a:r>
            <a:r>
              <a:rPr lang="es-ES" sz="2400" dirty="0">
                <a:solidFill>
                  <a:srgbClr val="00B0F0"/>
                </a:solidFill>
              </a:rPr>
              <a:t>La gracia de nuestro Señor Jesucristo sea con vosotros. </a:t>
            </a:r>
          </a:p>
        </p:txBody>
      </p:sp>
      <p:sp>
        <p:nvSpPr>
          <p:cNvPr id="16" name="1 CuadroTexto">
            <a:extLst>
              <a:ext uri="{FF2B5EF4-FFF2-40B4-BE49-F238E27FC236}">
                <a16:creationId xmlns:a16="http://schemas.microsoft.com/office/drawing/2014/main" id="{A79083D4-F919-40F9-B672-921DAFAA3BA1}"/>
              </a:ext>
            </a:extLst>
          </p:cNvPr>
          <p:cNvSpPr txBox="1"/>
          <p:nvPr/>
        </p:nvSpPr>
        <p:spPr>
          <a:xfrm>
            <a:off x="2228869" y="536432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03DDC51-2015-41FF-A58D-4A5CCE617436}"/>
              </a:ext>
            </a:extLst>
          </p:cNvPr>
          <p:cNvSpPr txBox="1"/>
          <p:nvPr/>
        </p:nvSpPr>
        <p:spPr>
          <a:xfrm>
            <a:off x="6948" y="5828683"/>
            <a:ext cx="9137052" cy="984693"/>
          </a:xfrm>
          <a:prstGeom prst="rect">
            <a:avLst/>
          </a:prstGeom>
          <a:noFill/>
        </p:spPr>
        <p:txBody>
          <a:bodyPr wrap="square" rtlCol="0">
            <a:spAutoFit/>
          </a:bodyPr>
          <a:lstStyle/>
          <a:p>
            <a:pPr algn="ctr">
              <a:lnSpc>
                <a:spcPts val="2300"/>
              </a:lnSpc>
            </a:pPr>
            <a:r>
              <a:rPr lang="es-ES" sz="2400" dirty="0">
                <a:solidFill>
                  <a:srgbClr val="FFFF00"/>
                </a:solidFill>
              </a:rPr>
              <a:t>Así que, por cuanto los hijos participaron de carne y sangre, él también participó de lo mismo,</a:t>
            </a:r>
            <a:r>
              <a:rPr lang="es-ES" sz="2400" dirty="0">
                <a:solidFill>
                  <a:schemeClr val="bg1"/>
                </a:solidFill>
              </a:rPr>
              <a:t> </a:t>
            </a:r>
            <a:r>
              <a:rPr lang="es-ES" sz="2400" dirty="0">
                <a:solidFill>
                  <a:srgbClr val="00B0F0"/>
                </a:solidFill>
              </a:rPr>
              <a:t>para destruir por medio de la muerte al que tenía el imperio de la muerte, esto es, al diablo, </a:t>
            </a:r>
          </a:p>
        </p:txBody>
      </p:sp>
      <p:sp>
        <p:nvSpPr>
          <p:cNvPr id="20" name="2 CuadroTexto">
            <a:extLst>
              <a:ext uri="{FF2B5EF4-FFF2-40B4-BE49-F238E27FC236}">
                <a16:creationId xmlns:a16="http://schemas.microsoft.com/office/drawing/2014/main" id="{94ECA91E-05B1-459B-9B2A-6D19990D6F1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Tree>
    <p:extLst>
      <p:ext uri="{BB962C8B-B14F-4D97-AF65-F5344CB8AC3E}">
        <p14:creationId xmlns:p14="http://schemas.microsoft.com/office/powerpoint/2010/main" val="2017536993"/>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20:10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chemeClr val="bg1"/>
                </a:solidFill>
              </a:rPr>
              <a:t>Y el diablo que los engañaba fue lanzado en el lago de fuego y azufre, donde estaban la bestia y el falso profeta; y serán atormentados día y noche por los siglos de los siglos.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rgbClr val="FFFF00"/>
                </a:solidFill>
              </a:rPr>
              <a:t>Y el Dios de paz aplastará en breve a Satanás bajo vuestros pies. </a:t>
            </a:r>
            <a:r>
              <a:rPr lang="es-ES" sz="2400" dirty="0">
                <a:solidFill>
                  <a:srgbClr val="00B0F0"/>
                </a:solidFill>
              </a:rPr>
              <a:t>La gracia de nuestro Señor Jesucristo sea con vosotros. </a:t>
            </a:r>
          </a:p>
        </p:txBody>
      </p:sp>
      <p:sp>
        <p:nvSpPr>
          <p:cNvPr id="16" name="1 CuadroTexto">
            <a:extLst>
              <a:ext uri="{FF2B5EF4-FFF2-40B4-BE49-F238E27FC236}">
                <a16:creationId xmlns:a16="http://schemas.microsoft.com/office/drawing/2014/main" id="{A79083D4-F919-40F9-B672-921DAFAA3BA1}"/>
              </a:ext>
            </a:extLst>
          </p:cNvPr>
          <p:cNvSpPr txBox="1"/>
          <p:nvPr/>
        </p:nvSpPr>
        <p:spPr>
          <a:xfrm>
            <a:off x="2228869" y="536432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03DDC51-2015-41FF-A58D-4A5CCE617436}"/>
              </a:ext>
            </a:extLst>
          </p:cNvPr>
          <p:cNvSpPr txBox="1"/>
          <p:nvPr/>
        </p:nvSpPr>
        <p:spPr>
          <a:xfrm>
            <a:off x="6948" y="5828683"/>
            <a:ext cx="9137052" cy="984693"/>
          </a:xfrm>
          <a:prstGeom prst="rect">
            <a:avLst/>
          </a:prstGeom>
          <a:noFill/>
        </p:spPr>
        <p:txBody>
          <a:bodyPr wrap="square" rtlCol="0">
            <a:spAutoFit/>
          </a:bodyPr>
          <a:lstStyle/>
          <a:p>
            <a:pPr algn="ctr">
              <a:lnSpc>
                <a:spcPts val="2300"/>
              </a:lnSpc>
            </a:pPr>
            <a:r>
              <a:rPr lang="es-ES" sz="2400" dirty="0">
                <a:solidFill>
                  <a:srgbClr val="FFFF00"/>
                </a:solidFill>
              </a:rPr>
              <a:t>Así que, por cuanto los hijos participaron de carne y sangre, él también participó de lo mismo,</a:t>
            </a:r>
            <a:r>
              <a:rPr lang="es-ES" sz="2400" dirty="0">
                <a:solidFill>
                  <a:schemeClr val="bg1"/>
                </a:solidFill>
              </a:rPr>
              <a:t> </a:t>
            </a:r>
            <a:r>
              <a:rPr lang="es-ES" sz="2400" dirty="0">
                <a:solidFill>
                  <a:srgbClr val="00B0F0"/>
                </a:solidFill>
              </a:rPr>
              <a:t>para destruir por medio de la muerte al que tenía el imperio de la muerte, esto es, al diablo, </a:t>
            </a:r>
          </a:p>
        </p:txBody>
      </p:sp>
      <p:sp>
        <p:nvSpPr>
          <p:cNvPr id="20" name="2 CuadroTexto">
            <a:extLst>
              <a:ext uri="{FF2B5EF4-FFF2-40B4-BE49-F238E27FC236}">
                <a16:creationId xmlns:a16="http://schemas.microsoft.com/office/drawing/2014/main" id="{4688A098-6AE8-46F4-8B92-CDDCE987A7FD}"/>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Tree>
    <p:extLst>
      <p:ext uri="{BB962C8B-B14F-4D97-AF65-F5344CB8AC3E}">
        <p14:creationId xmlns:p14="http://schemas.microsoft.com/office/powerpoint/2010/main" val="16799714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20:10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el diablo que los engañaba fue lanzado en el lago de fuego y azufre, donde estaban la bestia y el falso profeta;</a:t>
            </a:r>
            <a:r>
              <a:rPr lang="es-ES" sz="2400" dirty="0">
                <a:solidFill>
                  <a:schemeClr val="bg1"/>
                </a:solidFill>
              </a:rPr>
              <a:t> y serán atormentados día y noche por los siglos de los siglos.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rgbClr val="FFFF00"/>
                </a:solidFill>
              </a:rPr>
              <a:t>Y el Dios de paz aplastará en breve a Satanás bajo vuestros pies. </a:t>
            </a:r>
            <a:r>
              <a:rPr lang="es-ES" sz="2400" dirty="0">
                <a:solidFill>
                  <a:srgbClr val="00B0F0"/>
                </a:solidFill>
              </a:rPr>
              <a:t>La gracia de nuestro Señor Jesucristo sea con vosotros. </a:t>
            </a:r>
          </a:p>
        </p:txBody>
      </p:sp>
      <p:sp>
        <p:nvSpPr>
          <p:cNvPr id="16" name="1 CuadroTexto">
            <a:extLst>
              <a:ext uri="{FF2B5EF4-FFF2-40B4-BE49-F238E27FC236}">
                <a16:creationId xmlns:a16="http://schemas.microsoft.com/office/drawing/2014/main" id="{A79083D4-F919-40F9-B672-921DAFAA3BA1}"/>
              </a:ext>
            </a:extLst>
          </p:cNvPr>
          <p:cNvSpPr txBox="1"/>
          <p:nvPr/>
        </p:nvSpPr>
        <p:spPr>
          <a:xfrm>
            <a:off x="2228869" y="536432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03DDC51-2015-41FF-A58D-4A5CCE617436}"/>
              </a:ext>
            </a:extLst>
          </p:cNvPr>
          <p:cNvSpPr txBox="1"/>
          <p:nvPr/>
        </p:nvSpPr>
        <p:spPr>
          <a:xfrm>
            <a:off x="6948" y="5828683"/>
            <a:ext cx="9137052" cy="984693"/>
          </a:xfrm>
          <a:prstGeom prst="rect">
            <a:avLst/>
          </a:prstGeom>
          <a:noFill/>
        </p:spPr>
        <p:txBody>
          <a:bodyPr wrap="square" rtlCol="0">
            <a:spAutoFit/>
          </a:bodyPr>
          <a:lstStyle/>
          <a:p>
            <a:pPr algn="ctr">
              <a:lnSpc>
                <a:spcPts val="2300"/>
              </a:lnSpc>
            </a:pPr>
            <a:r>
              <a:rPr lang="es-ES" sz="2400" dirty="0">
                <a:solidFill>
                  <a:srgbClr val="FFFF00"/>
                </a:solidFill>
              </a:rPr>
              <a:t>Así que, por cuanto los hijos participaron de carne y sangre, él también participó de lo mismo,</a:t>
            </a:r>
            <a:r>
              <a:rPr lang="es-ES" sz="2400" dirty="0">
                <a:solidFill>
                  <a:schemeClr val="bg1"/>
                </a:solidFill>
              </a:rPr>
              <a:t> </a:t>
            </a:r>
            <a:r>
              <a:rPr lang="es-ES" sz="2400" dirty="0">
                <a:solidFill>
                  <a:srgbClr val="00B0F0"/>
                </a:solidFill>
              </a:rPr>
              <a:t>para destruir por medio de la muerte al que tenía el imperio de la muerte, esto es, al diablo, </a:t>
            </a:r>
          </a:p>
        </p:txBody>
      </p:sp>
      <p:sp>
        <p:nvSpPr>
          <p:cNvPr id="20" name="2 CuadroTexto">
            <a:extLst>
              <a:ext uri="{FF2B5EF4-FFF2-40B4-BE49-F238E27FC236}">
                <a16:creationId xmlns:a16="http://schemas.microsoft.com/office/drawing/2014/main" id="{32096F30-31C7-4AC7-9363-CD57886A104B}"/>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Tree>
    <p:extLst>
      <p:ext uri="{BB962C8B-B14F-4D97-AF65-F5344CB8AC3E}">
        <p14:creationId xmlns:p14="http://schemas.microsoft.com/office/powerpoint/2010/main" val="2099112476"/>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20:10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el diablo que los engañaba fue lanzado en el lago de fuego y azufre, donde estaban la bestia y el falso profeta;</a:t>
            </a:r>
            <a:r>
              <a:rPr lang="es-ES" sz="2400" dirty="0">
                <a:solidFill>
                  <a:schemeClr val="bg1"/>
                </a:solidFill>
              </a:rPr>
              <a:t> </a:t>
            </a:r>
            <a:r>
              <a:rPr lang="es-ES" sz="2400" dirty="0">
                <a:solidFill>
                  <a:srgbClr val="00B0F0"/>
                </a:solidFill>
              </a:rPr>
              <a:t>y serán atormentados día y noche por los siglos de los siglos.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a:extLst>
              <a:ext uri="{FF2B5EF4-FFF2-40B4-BE49-F238E27FC236}">
                <a16:creationId xmlns:a16="http://schemas.microsoft.com/office/drawing/2014/main" id="{D22CB2A4-5D8A-4BA3-9A3B-C1C9EB863177}"/>
              </a:ext>
            </a:extLst>
          </p:cNvPr>
          <p:cNvSpPr txBox="1"/>
          <p:nvPr/>
        </p:nvSpPr>
        <p:spPr>
          <a:xfrm>
            <a:off x="43459" y="1300881"/>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12:17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DEF924E5-06EC-45CA-9813-301CDBF1882D}"/>
              </a:ext>
            </a:extLst>
          </p:cNvPr>
          <p:cNvSpPr txBox="1"/>
          <p:nvPr/>
        </p:nvSpPr>
        <p:spPr>
          <a:xfrm>
            <a:off x="0" y="1830325"/>
            <a:ext cx="4719395" cy="1869551"/>
          </a:xfrm>
          <a:prstGeom prst="rect">
            <a:avLst/>
          </a:prstGeom>
          <a:noFill/>
        </p:spPr>
        <p:txBody>
          <a:bodyPr wrap="square" rtlCol="0">
            <a:spAutoFit/>
          </a:bodyPr>
          <a:lstStyle/>
          <a:p>
            <a:pPr algn="ctr">
              <a:lnSpc>
                <a:spcPts val="2300"/>
              </a:lnSpc>
            </a:pPr>
            <a:r>
              <a:rPr lang="es-ES" sz="2400" dirty="0">
                <a:solidFill>
                  <a:srgbClr val="FFFF00"/>
                </a:solidFill>
              </a:rPr>
              <a:t>Entonces el dragón se llenó de ira contra la mujer; </a:t>
            </a:r>
            <a:r>
              <a:rPr lang="es-ES" sz="2400" dirty="0">
                <a:solidFill>
                  <a:srgbClr val="00B0F0"/>
                </a:solidFill>
              </a:rPr>
              <a:t>y se fue a hacer guerra contra el resto de la descendencia de ella, </a:t>
            </a:r>
            <a:r>
              <a:rPr lang="es-ES" sz="2400" dirty="0">
                <a:solidFill>
                  <a:srgbClr val="FFFF00"/>
                </a:solidFill>
              </a:rPr>
              <a:t>los que guardan los mandamientos de Dios y tienen el testimonio de Jesucristo.</a:t>
            </a:r>
          </a:p>
        </p:txBody>
      </p:sp>
      <p:sp>
        <p:nvSpPr>
          <p:cNvPr id="14" name="1 CuadroTexto">
            <a:extLst>
              <a:ext uri="{FF2B5EF4-FFF2-40B4-BE49-F238E27FC236}">
                <a16:creationId xmlns:a16="http://schemas.microsoft.com/office/drawing/2014/main" id="{34F1F70B-5C35-4C7C-B464-35A6D26C5371}"/>
              </a:ext>
            </a:extLst>
          </p:cNvPr>
          <p:cNvSpPr txBox="1"/>
          <p:nvPr/>
        </p:nvSpPr>
        <p:spPr>
          <a:xfrm>
            <a:off x="6947" y="3595082"/>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16:20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957D85F-BF58-43EF-A850-E20005ED7BD6}"/>
              </a:ext>
            </a:extLst>
          </p:cNvPr>
          <p:cNvSpPr txBox="1"/>
          <p:nvPr/>
        </p:nvSpPr>
        <p:spPr>
          <a:xfrm>
            <a:off x="-36511" y="4093570"/>
            <a:ext cx="4601038" cy="1279646"/>
          </a:xfrm>
          <a:prstGeom prst="rect">
            <a:avLst/>
          </a:prstGeom>
          <a:noFill/>
        </p:spPr>
        <p:txBody>
          <a:bodyPr wrap="square" rtlCol="0">
            <a:spAutoFit/>
          </a:bodyPr>
          <a:lstStyle/>
          <a:p>
            <a:pPr algn="ctr">
              <a:lnSpc>
                <a:spcPts val="2300"/>
              </a:lnSpc>
            </a:pPr>
            <a:r>
              <a:rPr lang="es-ES" sz="2400" dirty="0">
                <a:solidFill>
                  <a:srgbClr val="FFFF00"/>
                </a:solidFill>
              </a:rPr>
              <a:t>Y el Dios de paz aplastará en breve a Satanás bajo vuestros pies. </a:t>
            </a:r>
            <a:r>
              <a:rPr lang="es-ES" sz="2400" dirty="0">
                <a:solidFill>
                  <a:srgbClr val="00B0F0"/>
                </a:solidFill>
              </a:rPr>
              <a:t>La gracia de nuestro Señor Jesucristo sea con vosotros. </a:t>
            </a:r>
          </a:p>
        </p:txBody>
      </p:sp>
      <p:sp>
        <p:nvSpPr>
          <p:cNvPr id="16" name="1 CuadroTexto">
            <a:extLst>
              <a:ext uri="{FF2B5EF4-FFF2-40B4-BE49-F238E27FC236}">
                <a16:creationId xmlns:a16="http://schemas.microsoft.com/office/drawing/2014/main" id="{A79083D4-F919-40F9-B672-921DAFAA3BA1}"/>
              </a:ext>
            </a:extLst>
          </p:cNvPr>
          <p:cNvSpPr txBox="1"/>
          <p:nvPr/>
        </p:nvSpPr>
        <p:spPr>
          <a:xfrm>
            <a:off x="2228869" y="536432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Hebreos 2:14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03DDC51-2015-41FF-A58D-4A5CCE617436}"/>
              </a:ext>
            </a:extLst>
          </p:cNvPr>
          <p:cNvSpPr txBox="1"/>
          <p:nvPr/>
        </p:nvSpPr>
        <p:spPr>
          <a:xfrm>
            <a:off x="6948" y="5828683"/>
            <a:ext cx="9137052" cy="984693"/>
          </a:xfrm>
          <a:prstGeom prst="rect">
            <a:avLst/>
          </a:prstGeom>
          <a:noFill/>
        </p:spPr>
        <p:txBody>
          <a:bodyPr wrap="square" rtlCol="0">
            <a:spAutoFit/>
          </a:bodyPr>
          <a:lstStyle/>
          <a:p>
            <a:pPr algn="ctr">
              <a:lnSpc>
                <a:spcPts val="2300"/>
              </a:lnSpc>
            </a:pPr>
            <a:r>
              <a:rPr lang="es-ES" sz="2400" dirty="0">
                <a:solidFill>
                  <a:srgbClr val="FFFF00"/>
                </a:solidFill>
              </a:rPr>
              <a:t>Así que, por cuanto los hijos participaron de carne y sangre, él también participó de lo mismo,</a:t>
            </a:r>
            <a:r>
              <a:rPr lang="es-ES" sz="2400" dirty="0">
                <a:solidFill>
                  <a:schemeClr val="bg1"/>
                </a:solidFill>
              </a:rPr>
              <a:t> </a:t>
            </a:r>
            <a:r>
              <a:rPr lang="es-ES" sz="2400" dirty="0">
                <a:solidFill>
                  <a:srgbClr val="00B0F0"/>
                </a:solidFill>
              </a:rPr>
              <a:t>para destruir por medio de la muerte al que tenía el imperio de la muerte, esto es, al diablo,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21" name="2 CuadroTexto">
            <a:extLst>
              <a:ext uri="{FF2B5EF4-FFF2-40B4-BE49-F238E27FC236}">
                <a16:creationId xmlns:a16="http://schemas.microsoft.com/office/drawing/2014/main" id="{F093BAD1-83AE-4F23-BFEA-C5F692C09A64}"/>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chemeClr val="bg1"/>
                </a:solidFill>
              </a:rPr>
              <a:t>y tú le herirás en el calcañar. </a:t>
            </a:r>
          </a:p>
        </p:txBody>
      </p:sp>
    </p:spTree>
    <p:extLst>
      <p:ext uri="{BB962C8B-B14F-4D97-AF65-F5344CB8AC3E}">
        <p14:creationId xmlns:p14="http://schemas.microsoft.com/office/powerpoint/2010/main" val="28769510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20:10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el diablo que los engañaba fue lanzado en el lago de fuego y azufre, donde estaban la bestia y el falso profeta;</a:t>
            </a:r>
            <a:r>
              <a:rPr lang="es-ES" sz="2400" dirty="0">
                <a:solidFill>
                  <a:schemeClr val="bg1"/>
                </a:solidFill>
              </a:rPr>
              <a:t> </a:t>
            </a:r>
            <a:r>
              <a:rPr lang="es-ES" sz="2400" dirty="0">
                <a:solidFill>
                  <a:srgbClr val="00B0F0"/>
                </a:solidFill>
              </a:rPr>
              <a:t>y serán atormentados día y noche por los siglos de los siglos.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chemeClr val="bg1"/>
                </a:solidFill>
              </a:rPr>
              <a:t>En tu simiente serán benditas todas las naciones de la tierra, por cuanto obedeciste a mi voz.</a:t>
            </a:r>
          </a:p>
        </p:txBody>
      </p:sp>
      <p:sp>
        <p:nvSpPr>
          <p:cNvPr id="22" name="TextBox 21">
            <a:extLst>
              <a:ext uri="{FF2B5EF4-FFF2-40B4-BE49-F238E27FC236}">
                <a16:creationId xmlns:a16="http://schemas.microsoft.com/office/drawing/2014/main" id="{F8B9D044-D314-4276-979C-1602101D44F2}"/>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Tree>
    <p:extLst>
      <p:ext uri="{BB962C8B-B14F-4D97-AF65-F5344CB8AC3E}">
        <p14:creationId xmlns:p14="http://schemas.microsoft.com/office/powerpoint/2010/main" val="40089240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20:10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el diablo que los engañaba fue lanzado en el lago de fuego y azufre, donde estaban la bestia y el falso profeta;</a:t>
            </a:r>
            <a:r>
              <a:rPr lang="es-ES" sz="2400" dirty="0">
                <a:solidFill>
                  <a:schemeClr val="bg1"/>
                </a:solidFill>
              </a:rPr>
              <a:t> </a:t>
            </a:r>
            <a:r>
              <a:rPr lang="es-ES" sz="2400" dirty="0">
                <a:solidFill>
                  <a:srgbClr val="00B0F0"/>
                </a:solidFill>
              </a:rPr>
              <a:t>y serán atormentados día y noche por los siglos de los siglos.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chemeClr val="bg1"/>
                </a:solidFill>
              </a:rPr>
              <a:t>por cuanto obedeciste a mi voz.</a:t>
            </a:r>
          </a:p>
        </p:txBody>
      </p:sp>
      <p:sp>
        <p:nvSpPr>
          <p:cNvPr id="16" name="TextBox 15">
            <a:extLst>
              <a:ext uri="{FF2B5EF4-FFF2-40B4-BE49-F238E27FC236}">
                <a16:creationId xmlns:a16="http://schemas.microsoft.com/office/drawing/2014/main" id="{CB9F7C6C-67D2-4F01-A463-EC3F71C7BA88}"/>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Tree>
    <p:extLst>
      <p:ext uri="{BB962C8B-B14F-4D97-AF65-F5344CB8AC3E}">
        <p14:creationId xmlns:p14="http://schemas.microsoft.com/office/powerpoint/2010/main" val="3864926531"/>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Apocalipsis 20:10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Y el diablo que los engañaba fue lanzado en el lago de fuego y azufre, donde estaban la bestia y el falso profeta;</a:t>
            </a:r>
            <a:r>
              <a:rPr lang="es-ES" sz="2400" dirty="0">
                <a:solidFill>
                  <a:schemeClr val="bg1"/>
                </a:solidFill>
              </a:rPr>
              <a:t> </a:t>
            </a:r>
            <a:r>
              <a:rPr lang="es-ES" sz="2400" dirty="0">
                <a:solidFill>
                  <a:srgbClr val="00B0F0"/>
                </a:solidFill>
              </a:rPr>
              <a:t>y serán atormentados día y noche por los siglos de los siglos.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rgbClr val="00B0F0"/>
                </a:solidFill>
              </a:rPr>
              <a:t>por cuanto obedeciste a mi voz.</a:t>
            </a:r>
          </a:p>
        </p:txBody>
      </p:sp>
      <p:sp>
        <p:nvSpPr>
          <p:cNvPr id="16" name="TextBox 15">
            <a:extLst>
              <a:ext uri="{FF2B5EF4-FFF2-40B4-BE49-F238E27FC236}">
                <a16:creationId xmlns:a16="http://schemas.microsoft.com/office/drawing/2014/main" id="{CB9F7C6C-67D2-4F01-A463-EC3F71C7BA88}"/>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Tree>
    <p:extLst>
      <p:ext uri="{BB962C8B-B14F-4D97-AF65-F5344CB8AC3E}">
        <p14:creationId xmlns:p14="http://schemas.microsoft.com/office/powerpoint/2010/main" val="354959469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chemeClr val="bg1"/>
                </a:solidFill>
              </a:rPr>
              <a:t>Ahora bien, a Abraham fueron hechas las promesas, y a su simiente. No dice: Y a las simientes, como si hablase de muchos, sino como de uno: Y a tu simiente, la cual es Cristo.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rgbClr val="00B0F0"/>
                </a:solidFill>
              </a:rPr>
              <a:t>por cuanto obedeciste a mi voz.</a:t>
            </a:r>
          </a:p>
        </p:txBody>
      </p:sp>
      <p:sp>
        <p:nvSpPr>
          <p:cNvPr id="16" name="TextBox 15">
            <a:extLst>
              <a:ext uri="{FF2B5EF4-FFF2-40B4-BE49-F238E27FC236}">
                <a16:creationId xmlns:a16="http://schemas.microsoft.com/office/drawing/2014/main" id="{57735B3C-020E-4998-BFD3-781E71D158ED}"/>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Tree>
    <p:extLst>
      <p:ext uri="{BB962C8B-B14F-4D97-AF65-F5344CB8AC3E}">
        <p14:creationId xmlns:p14="http://schemas.microsoft.com/office/powerpoint/2010/main" val="814895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Ahora bien, a Abraham fueron hechas las promesas, y a su simiente.</a:t>
            </a:r>
            <a:r>
              <a:rPr lang="es-ES" sz="2400" dirty="0">
                <a:solidFill>
                  <a:schemeClr val="bg1"/>
                </a:solidFill>
              </a:rPr>
              <a:t> No dice: Y a las simientes, como si hablase de muchos, sino como de uno: Y a tu simiente, la cual es Cristo.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rgbClr val="00B0F0"/>
                </a:solidFill>
              </a:rPr>
              <a:t>por cuanto obedeciste a mi voz.</a:t>
            </a:r>
          </a:p>
        </p:txBody>
      </p:sp>
      <p:sp>
        <p:nvSpPr>
          <p:cNvPr id="16" name="TextBox 15">
            <a:extLst>
              <a:ext uri="{FF2B5EF4-FFF2-40B4-BE49-F238E27FC236}">
                <a16:creationId xmlns:a16="http://schemas.microsoft.com/office/drawing/2014/main" id="{99E1DB05-3A82-4021-B12C-2530EF35BCF3}"/>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Tree>
    <p:extLst>
      <p:ext uri="{BB962C8B-B14F-4D97-AF65-F5344CB8AC3E}">
        <p14:creationId xmlns:p14="http://schemas.microsoft.com/office/powerpoint/2010/main" val="44264117"/>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Ahora bien, a Abraham fueron hechas las promesas, y a su simiente.</a:t>
            </a:r>
            <a:r>
              <a:rPr lang="es-ES" sz="2400" dirty="0">
                <a:solidFill>
                  <a:schemeClr val="bg1"/>
                </a:solidFill>
              </a:rPr>
              <a:t> </a:t>
            </a:r>
            <a:r>
              <a:rPr lang="es-ES" sz="2400" dirty="0">
                <a:solidFill>
                  <a:srgbClr val="00B0F0"/>
                </a:solidFill>
              </a:rPr>
              <a:t>No dice: Y a las simientes, como si hablase de muchos, sino como de uno:</a:t>
            </a:r>
            <a:r>
              <a:rPr lang="es-ES" sz="2400" dirty="0">
                <a:solidFill>
                  <a:schemeClr val="bg1"/>
                </a:solidFill>
              </a:rPr>
              <a:t> Y a tu simiente, la cual es Cristo.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rgbClr val="00B0F0"/>
                </a:solidFill>
              </a:rPr>
              <a:t>por cuanto obedeciste a mi voz.</a:t>
            </a:r>
          </a:p>
        </p:txBody>
      </p:sp>
      <p:sp>
        <p:nvSpPr>
          <p:cNvPr id="16" name="TextBox 15">
            <a:extLst>
              <a:ext uri="{FF2B5EF4-FFF2-40B4-BE49-F238E27FC236}">
                <a16:creationId xmlns:a16="http://schemas.microsoft.com/office/drawing/2014/main" id="{0AD4D8D0-4D78-4F2F-9772-345D8D856113}"/>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Tree>
    <p:extLst>
      <p:ext uri="{BB962C8B-B14F-4D97-AF65-F5344CB8AC3E}">
        <p14:creationId xmlns:p14="http://schemas.microsoft.com/office/powerpoint/2010/main" val="3765218956"/>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Ahora bien, a Abraham fueron hechas las promesas, y a su simiente.</a:t>
            </a:r>
            <a:r>
              <a:rPr lang="es-ES" sz="2400" dirty="0">
                <a:solidFill>
                  <a:schemeClr val="bg1"/>
                </a:solidFill>
              </a:rPr>
              <a:t> </a:t>
            </a:r>
            <a:r>
              <a:rPr lang="es-ES" sz="2400" dirty="0">
                <a:solidFill>
                  <a:srgbClr val="00B0F0"/>
                </a:solidFill>
              </a:rPr>
              <a:t>No dice: Y a las simientes, como si hablase de muchos, sino como de uno:</a:t>
            </a:r>
            <a:r>
              <a:rPr lang="es-ES" sz="2400" dirty="0">
                <a:solidFill>
                  <a:schemeClr val="bg1"/>
                </a:solidFill>
              </a:rPr>
              <a:t> </a:t>
            </a:r>
            <a:r>
              <a:rPr lang="es-ES" sz="2400" dirty="0">
                <a:solidFill>
                  <a:srgbClr val="FFFF00"/>
                </a:solidFill>
              </a:rPr>
              <a:t>Y a tu simiente, la cual es Cristo.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rgbClr val="00B0F0"/>
                </a:solidFill>
              </a:rPr>
              <a:t>por cuanto obedeciste a mi voz.</a:t>
            </a:r>
          </a:p>
        </p:txBody>
      </p:sp>
      <p:sp>
        <p:nvSpPr>
          <p:cNvPr id="21" name="TextBox 20">
            <a:extLst>
              <a:ext uri="{FF2B5EF4-FFF2-40B4-BE49-F238E27FC236}">
                <a16:creationId xmlns:a16="http://schemas.microsoft.com/office/drawing/2014/main" id="{C3F5DC60-98CB-4246-B605-3407B4A8D98D}"/>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
        <p:nvSpPr>
          <p:cNvPr id="16" name="1 CuadroTexto">
            <a:extLst>
              <a:ext uri="{FF2B5EF4-FFF2-40B4-BE49-F238E27FC236}">
                <a16:creationId xmlns:a16="http://schemas.microsoft.com/office/drawing/2014/main" id="{EA4A839C-86DC-46D3-ADFE-9D7750763542}"/>
              </a:ext>
            </a:extLst>
          </p:cNvPr>
          <p:cNvSpPr txBox="1"/>
          <p:nvPr/>
        </p:nvSpPr>
        <p:spPr>
          <a:xfrm>
            <a:off x="544354" y="3955122"/>
            <a:ext cx="34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D27F29B5-AFB8-483A-87CB-0D089E493C9B}"/>
              </a:ext>
            </a:extLst>
          </p:cNvPr>
          <p:cNvSpPr txBox="1"/>
          <p:nvPr/>
        </p:nvSpPr>
        <p:spPr>
          <a:xfrm>
            <a:off x="303108" y="4437112"/>
            <a:ext cx="4052868" cy="1279646"/>
          </a:xfrm>
          <a:prstGeom prst="rect">
            <a:avLst/>
          </a:prstGeom>
          <a:noFill/>
        </p:spPr>
        <p:txBody>
          <a:bodyPr wrap="square" rtlCol="0">
            <a:spAutoFit/>
          </a:bodyPr>
          <a:lstStyle/>
          <a:p>
            <a:pPr algn="ctr">
              <a:lnSpc>
                <a:spcPts val="2300"/>
              </a:lnSpc>
            </a:pPr>
            <a:r>
              <a:rPr lang="es-ES" sz="2400" dirty="0">
                <a:solidFill>
                  <a:schemeClr val="bg1"/>
                </a:solidFill>
              </a:rPr>
              <a:t>Mas Dios muestra su amor para con nosotros, en que siendo aún pecadores, Cristo murió por nosotros. </a:t>
            </a:r>
          </a:p>
        </p:txBody>
      </p:sp>
    </p:spTree>
    <p:extLst>
      <p:ext uri="{BB962C8B-B14F-4D97-AF65-F5344CB8AC3E}">
        <p14:creationId xmlns:p14="http://schemas.microsoft.com/office/powerpoint/2010/main" val="177548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Ahora bien, a Abraham fueron hechas las promesas, y a su simiente.</a:t>
            </a:r>
            <a:r>
              <a:rPr lang="es-ES" sz="2400" dirty="0">
                <a:solidFill>
                  <a:schemeClr val="bg1"/>
                </a:solidFill>
              </a:rPr>
              <a:t> </a:t>
            </a:r>
            <a:r>
              <a:rPr lang="es-ES" sz="2400" dirty="0">
                <a:solidFill>
                  <a:srgbClr val="00B0F0"/>
                </a:solidFill>
              </a:rPr>
              <a:t>No dice: Y a las simientes, como si hablase de muchos, sino como de uno:</a:t>
            </a:r>
            <a:r>
              <a:rPr lang="es-ES" sz="2400" dirty="0">
                <a:solidFill>
                  <a:schemeClr val="bg1"/>
                </a:solidFill>
              </a:rPr>
              <a:t> </a:t>
            </a:r>
            <a:r>
              <a:rPr lang="es-ES" sz="2400" dirty="0">
                <a:solidFill>
                  <a:srgbClr val="FFFF00"/>
                </a:solidFill>
              </a:rPr>
              <a:t>Y a tu simiente, la cual es Cristo.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rgbClr val="00B0F0"/>
                </a:solidFill>
              </a:rPr>
              <a:t>por cuanto obedeciste a mi voz.</a:t>
            </a:r>
          </a:p>
        </p:txBody>
      </p:sp>
      <p:sp>
        <p:nvSpPr>
          <p:cNvPr id="21" name="TextBox 20">
            <a:extLst>
              <a:ext uri="{FF2B5EF4-FFF2-40B4-BE49-F238E27FC236}">
                <a16:creationId xmlns:a16="http://schemas.microsoft.com/office/drawing/2014/main" id="{C3F5DC60-98CB-4246-B605-3407B4A8D98D}"/>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
        <p:nvSpPr>
          <p:cNvPr id="16" name="1 CuadroTexto">
            <a:extLst>
              <a:ext uri="{FF2B5EF4-FFF2-40B4-BE49-F238E27FC236}">
                <a16:creationId xmlns:a16="http://schemas.microsoft.com/office/drawing/2014/main" id="{EA4A839C-86DC-46D3-ADFE-9D7750763542}"/>
              </a:ext>
            </a:extLst>
          </p:cNvPr>
          <p:cNvSpPr txBox="1"/>
          <p:nvPr/>
        </p:nvSpPr>
        <p:spPr>
          <a:xfrm>
            <a:off x="544354" y="3955122"/>
            <a:ext cx="34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D27F29B5-AFB8-483A-87CB-0D089E493C9B}"/>
              </a:ext>
            </a:extLst>
          </p:cNvPr>
          <p:cNvSpPr txBox="1"/>
          <p:nvPr/>
        </p:nvSpPr>
        <p:spPr>
          <a:xfrm>
            <a:off x="303108" y="4437112"/>
            <a:ext cx="4052868" cy="1279646"/>
          </a:xfrm>
          <a:prstGeom prst="rect">
            <a:avLst/>
          </a:prstGeom>
          <a:noFill/>
        </p:spPr>
        <p:txBody>
          <a:bodyPr wrap="square" rtlCol="0">
            <a:spAutoFit/>
          </a:bodyPr>
          <a:lstStyle/>
          <a:p>
            <a:pPr algn="ctr">
              <a:lnSpc>
                <a:spcPts val="2300"/>
              </a:lnSpc>
            </a:pPr>
            <a:r>
              <a:rPr lang="es-ES" sz="2400" dirty="0">
                <a:solidFill>
                  <a:srgbClr val="FFFF00"/>
                </a:solidFill>
              </a:rPr>
              <a:t>Mas Dios muestra su amor para con nosotros,</a:t>
            </a:r>
            <a:r>
              <a:rPr lang="es-ES" sz="2400" dirty="0">
                <a:solidFill>
                  <a:schemeClr val="bg1"/>
                </a:solidFill>
              </a:rPr>
              <a:t> en que siendo aún pecadores, Cristo murió por nosotros. </a:t>
            </a:r>
          </a:p>
        </p:txBody>
      </p:sp>
    </p:spTree>
    <p:extLst>
      <p:ext uri="{BB962C8B-B14F-4D97-AF65-F5344CB8AC3E}">
        <p14:creationId xmlns:p14="http://schemas.microsoft.com/office/powerpoint/2010/main" val="2090988419"/>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267744" y="-27384"/>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Gálatas 3:16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41924"/>
            <a:ext cx="9108504" cy="984693"/>
          </a:xfrm>
          <a:prstGeom prst="rect">
            <a:avLst/>
          </a:prstGeom>
          <a:noFill/>
        </p:spPr>
        <p:txBody>
          <a:bodyPr wrap="square" rtlCol="0">
            <a:spAutoFit/>
          </a:bodyPr>
          <a:lstStyle/>
          <a:p>
            <a:pPr algn="ctr">
              <a:lnSpc>
                <a:spcPts val="2300"/>
              </a:lnSpc>
            </a:pPr>
            <a:r>
              <a:rPr lang="es-ES" sz="2400" dirty="0">
                <a:solidFill>
                  <a:srgbClr val="FFFF00"/>
                </a:solidFill>
              </a:rPr>
              <a:t>Ahora bien, a Abraham fueron hechas las promesas, y a su simiente.</a:t>
            </a:r>
            <a:r>
              <a:rPr lang="es-ES" sz="2400" dirty="0">
                <a:solidFill>
                  <a:schemeClr val="bg1"/>
                </a:solidFill>
              </a:rPr>
              <a:t> </a:t>
            </a:r>
            <a:r>
              <a:rPr lang="es-ES" sz="2400" dirty="0">
                <a:solidFill>
                  <a:srgbClr val="00B0F0"/>
                </a:solidFill>
              </a:rPr>
              <a:t>No dice: Y a las simientes, como si hablase de muchos, sino como de uno:</a:t>
            </a:r>
            <a:r>
              <a:rPr lang="es-ES" sz="2400" dirty="0">
                <a:solidFill>
                  <a:schemeClr val="bg1"/>
                </a:solidFill>
              </a:rPr>
              <a:t> </a:t>
            </a:r>
            <a:r>
              <a:rPr lang="es-ES" sz="2400" dirty="0">
                <a:solidFill>
                  <a:srgbClr val="FFFF00"/>
                </a:solidFill>
              </a:rPr>
              <a:t>Y a tu simiente, la cual es Cristo.</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caída</a:t>
            </a:r>
          </a:p>
        </p:txBody>
      </p:sp>
      <p:sp>
        <p:nvSpPr>
          <p:cNvPr id="13" name="TextBox 12">
            <a:extLst>
              <a:ext uri="{FF2B5EF4-FFF2-40B4-BE49-F238E27FC236}">
                <a16:creationId xmlns:a16="http://schemas.microsoft.com/office/drawing/2014/main" id="{78490924-DDA6-4D72-9392-3C14A15D4DFB}"/>
              </a:ext>
            </a:extLst>
          </p:cNvPr>
          <p:cNvSpPr txBox="1"/>
          <p:nvPr/>
        </p:nvSpPr>
        <p:spPr>
          <a:xfrm>
            <a:off x="4554252" y="4648832"/>
            <a:ext cx="458974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b="1" dirty="0">
                <a:latin typeface="Arial" panose="020B0604020202020204" pitchFamily="34" charset="0"/>
                <a:cs typeface="Arial" panose="020B0604020202020204" pitchFamily="34" charset="0"/>
              </a:rPr>
              <a:t>La serpiente-Satanás astuto y engañoso</a:t>
            </a:r>
          </a:p>
        </p:txBody>
      </p:sp>
      <p:sp>
        <p:nvSpPr>
          <p:cNvPr id="18" name="TextBox 17">
            <a:extLst>
              <a:ext uri="{FF2B5EF4-FFF2-40B4-BE49-F238E27FC236}">
                <a16:creationId xmlns:a16="http://schemas.microsoft.com/office/drawing/2014/main" id="{E706AC75-5B86-4EAE-93BC-3410289A8D1F}"/>
              </a:ext>
            </a:extLst>
          </p:cNvPr>
          <p:cNvSpPr txBox="1"/>
          <p:nvPr/>
        </p:nvSpPr>
        <p:spPr>
          <a:xfrm>
            <a:off x="4572000" y="43383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Adán y Eva comen el fruto prohibido</a:t>
            </a:r>
          </a:p>
        </p:txBody>
      </p:sp>
      <p:sp>
        <p:nvSpPr>
          <p:cNvPr id="19" name="TextBox 18">
            <a:extLst>
              <a:ext uri="{FF2B5EF4-FFF2-40B4-BE49-F238E27FC236}">
                <a16:creationId xmlns:a16="http://schemas.microsoft.com/office/drawing/2014/main" id="{CCE2427B-DB49-4CB7-AE9C-D183A1792A99}"/>
              </a:ext>
            </a:extLst>
          </p:cNvPr>
          <p:cNvSpPr txBox="1"/>
          <p:nvPr/>
        </p:nvSpPr>
        <p:spPr>
          <a:xfrm>
            <a:off x="4564526" y="4010317"/>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 esconden de la presencia de Dios</a:t>
            </a:r>
          </a:p>
        </p:txBody>
      </p:sp>
      <p:sp>
        <p:nvSpPr>
          <p:cNvPr id="9" name="1 CuadroTexto">
            <a:extLst>
              <a:ext uri="{FF2B5EF4-FFF2-40B4-BE49-F238E27FC236}">
                <a16:creationId xmlns:a16="http://schemas.microsoft.com/office/drawing/2014/main" id="{FBA3BA5D-C4EA-498E-88C2-A5D3C83C725F}"/>
              </a:ext>
            </a:extLst>
          </p:cNvPr>
          <p:cNvSpPr txBox="1"/>
          <p:nvPr/>
        </p:nvSpPr>
        <p:spPr>
          <a:xfrm>
            <a:off x="4860032" y="1470943"/>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Génesis 3:15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ECD8C46E-268C-4ABD-97CB-718F1FC6CDF2}"/>
              </a:ext>
            </a:extLst>
          </p:cNvPr>
          <p:cNvSpPr txBox="1"/>
          <p:nvPr/>
        </p:nvSpPr>
        <p:spPr>
          <a:xfrm>
            <a:off x="5436096" y="1940251"/>
            <a:ext cx="3707904" cy="1574598"/>
          </a:xfrm>
          <a:prstGeom prst="rect">
            <a:avLst/>
          </a:prstGeom>
          <a:noFill/>
        </p:spPr>
        <p:txBody>
          <a:bodyPr wrap="square" rtlCol="0">
            <a:spAutoFit/>
          </a:bodyPr>
          <a:lstStyle/>
          <a:p>
            <a:pPr algn="ctr">
              <a:lnSpc>
                <a:spcPts val="2300"/>
              </a:lnSpc>
            </a:pPr>
            <a:r>
              <a:rPr lang="es-ES" sz="2400" dirty="0">
                <a:solidFill>
                  <a:srgbClr val="FFFF00"/>
                </a:solidFill>
              </a:rPr>
              <a:t>Y pondré enemistad entre ti y la mujer,</a:t>
            </a:r>
            <a:r>
              <a:rPr lang="es-ES" sz="2400" dirty="0">
                <a:solidFill>
                  <a:schemeClr val="bg1"/>
                </a:solidFill>
              </a:rPr>
              <a:t> </a:t>
            </a:r>
            <a:r>
              <a:rPr lang="es-ES" sz="2400" dirty="0">
                <a:solidFill>
                  <a:srgbClr val="00B0F0"/>
                </a:solidFill>
              </a:rPr>
              <a:t>y entre tu simiente y la simiente suya; </a:t>
            </a:r>
            <a:r>
              <a:rPr lang="es-ES" sz="2400" dirty="0">
                <a:solidFill>
                  <a:srgbClr val="FFFF00"/>
                </a:solidFill>
              </a:rPr>
              <a:t>ésta te herirá en la cabeza, </a:t>
            </a:r>
            <a:r>
              <a:rPr lang="es-ES" sz="2400" dirty="0">
                <a:solidFill>
                  <a:srgbClr val="00B0F0"/>
                </a:solidFill>
              </a:rPr>
              <a:t>y tú le herirás en el calcañar. </a:t>
            </a:r>
          </a:p>
        </p:txBody>
      </p:sp>
      <p:sp>
        <p:nvSpPr>
          <p:cNvPr id="20" name="TextBox 19">
            <a:extLst>
              <a:ext uri="{FF2B5EF4-FFF2-40B4-BE49-F238E27FC236}">
                <a16:creationId xmlns:a16="http://schemas.microsoft.com/office/drawing/2014/main" id="{3B1A0144-47B7-4D31-8477-3FF150EE011E}"/>
              </a:ext>
            </a:extLst>
          </p:cNvPr>
          <p:cNvSpPr txBox="1"/>
          <p:nvPr/>
        </p:nvSpPr>
        <p:spPr>
          <a:xfrm>
            <a:off x="4564525" y="36899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Muerte-El destino final de la serpiente</a:t>
            </a:r>
          </a:p>
        </p:txBody>
      </p:sp>
      <p:sp>
        <p:nvSpPr>
          <p:cNvPr id="14" name="1 CuadroTexto">
            <a:extLst>
              <a:ext uri="{FF2B5EF4-FFF2-40B4-BE49-F238E27FC236}">
                <a16:creationId xmlns:a16="http://schemas.microsoft.com/office/drawing/2014/main" id="{C98DB149-034E-47DB-87E3-FCAA8A53CDA7}"/>
              </a:ext>
            </a:extLst>
          </p:cNvPr>
          <p:cNvSpPr txBox="1"/>
          <p:nvPr/>
        </p:nvSpPr>
        <p:spPr>
          <a:xfrm>
            <a:off x="2257398" y="5611306"/>
            <a:ext cx="4575379"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22:18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485597DC-928F-4C4C-AF95-356B74F322C6}"/>
              </a:ext>
            </a:extLst>
          </p:cNvPr>
          <p:cNvSpPr txBox="1"/>
          <p:nvPr/>
        </p:nvSpPr>
        <p:spPr>
          <a:xfrm>
            <a:off x="9584" y="6136525"/>
            <a:ext cx="9124832" cy="689741"/>
          </a:xfrm>
          <a:prstGeom prst="rect">
            <a:avLst/>
          </a:prstGeom>
          <a:noFill/>
        </p:spPr>
        <p:txBody>
          <a:bodyPr wrap="square" rtlCol="0">
            <a:spAutoFit/>
          </a:bodyPr>
          <a:lstStyle/>
          <a:p>
            <a:pPr algn="ctr">
              <a:lnSpc>
                <a:spcPts val="2300"/>
              </a:lnSpc>
            </a:pPr>
            <a:r>
              <a:rPr lang="es-ES" sz="2400" dirty="0">
                <a:solidFill>
                  <a:srgbClr val="FFFF00"/>
                </a:solidFill>
              </a:rPr>
              <a:t>En tu simiente serán benditas todas las naciones de la tierra, </a:t>
            </a:r>
            <a:r>
              <a:rPr lang="es-ES" sz="2400" dirty="0">
                <a:solidFill>
                  <a:srgbClr val="00B0F0"/>
                </a:solidFill>
              </a:rPr>
              <a:t>por cuanto obedeciste a mi voz.</a:t>
            </a:r>
          </a:p>
        </p:txBody>
      </p:sp>
      <p:sp>
        <p:nvSpPr>
          <p:cNvPr id="21" name="TextBox 20">
            <a:extLst>
              <a:ext uri="{FF2B5EF4-FFF2-40B4-BE49-F238E27FC236}">
                <a16:creationId xmlns:a16="http://schemas.microsoft.com/office/drawing/2014/main" id="{C3F5DC60-98CB-4246-B605-3407B4A8D98D}"/>
              </a:ext>
            </a:extLst>
          </p:cNvPr>
          <p:cNvSpPr txBox="1"/>
          <p:nvPr/>
        </p:nvSpPr>
        <p:spPr>
          <a:xfrm>
            <a:off x="17748" y="1335025"/>
            <a:ext cx="4536504" cy="2635465"/>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Antes de oír hablar de espinas y cardos, de las penas y dolores que habían de ser su suerte, o del polvo al cual debían tornar, nuestros primeros padres oyeron palabras que no podían sino infundirles esperanza. Todo lo que habían perdido cediendo a Satanás, podía ser recuperado por medio de Cristo (3JT 430). </a:t>
            </a:r>
            <a:endParaRPr lang="en-US" sz="2200" dirty="0">
              <a:solidFill>
                <a:schemeClr val="bg1"/>
              </a:solidFill>
            </a:endParaRPr>
          </a:p>
        </p:txBody>
      </p:sp>
      <p:sp>
        <p:nvSpPr>
          <p:cNvPr id="16" name="1 CuadroTexto">
            <a:extLst>
              <a:ext uri="{FF2B5EF4-FFF2-40B4-BE49-F238E27FC236}">
                <a16:creationId xmlns:a16="http://schemas.microsoft.com/office/drawing/2014/main" id="{EA4A839C-86DC-46D3-ADFE-9D7750763542}"/>
              </a:ext>
            </a:extLst>
          </p:cNvPr>
          <p:cNvSpPr txBox="1"/>
          <p:nvPr/>
        </p:nvSpPr>
        <p:spPr>
          <a:xfrm>
            <a:off x="544354" y="3955122"/>
            <a:ext cx="3483291"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Romanos 5:8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D27F29B5-AFB8-483A-87CB-0D089E493C9B}"/>
              </a:ext>
            </a:extLst>
          </p:cNvPr>
          <p:cNvSpPr txBox="1"/>
          <p:nvPr/>
        </p:nvSpPr>
        <p:spPr>
          <a:xfrm>
            <a:off x="303108" y="4437112"/>
            <a:ext cx="4052868" cy="1279646"/>
          </a:xfrm>
          <a:prstGeom prst="rect">
            <a:avLst/>
          </a:prstGeom>
          <a:noFill/>
        </p:spPr>
        <p:txBody>
          <a:bodyPr wrap="square" rtlCol="0">
            <a:spAutoFit/>
          </a:bodyPr>
          <a:lstStyle/>
          <a:p>
            <a:pPr algn="ctr">
              <a:lnSpc>
                <a:spcPts val="23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p>
        </p:txBody>
      </p:sp>
    </p:spTree>
    <p:extLst>
      <p:ext uri="{BB962C8B-B14F-4D97-AF65-F5344CB8AC3E}">
        <p14:creationId xmlns:p14="http://schemas.microsoft.com/office/powerpoint/2010/main" val="436077162"/>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586670</TotalTime>
  <Words>12998</Words>
  <Application>Microsoft Office PowerPoint</Application>
  <PresentationFormat>On-screen Show (4:3)</PresentationFormat>
  <Paragraphs>827</Paragraphs>
  <Slides>79</Slides>
  <Notes>76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Calibri</vt:lpstr>
      <vt:lpstr>Arial Rounded MT Bold</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7963</cp:revision>
  <cp:lastPrinted>2019-02-25T16:44:51Z</cp:lastPrinted>
  <dcterms:created xsi:type="dcterms:W3CDTF">2010-07-01T16:38:21Z</dcterms:created>
  <dcterms:modified xsi:type="dcterms:W3CDTF">2022-04-02T22:54:25Z</dcterms:modified>
</cp:coreProperties>
</file>