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90"/>
  </p:notesMasterIdLst>
  <p:sldIdLst>
    <p:sldId id="518" r:id="rId2"/>
    <p:sldId id="587" r:id="rId3"/>
    <p:sldId id="588" r:id="rId4"/>
    <p:sldId id="590" r:id="rId5"/>
    <p:sldId id="591" r:id="rId6"/>
    <p:sldId id="592" r:id="rId7"/>
    <p:sldId id="593" r:id="rId8"/>
    <p:sldId id="594" r:id="rId9"/>
    <p:sldId id="595" r:id="rId10"/>
    <p:sldId id="596" r:id="rId11"/>
    <p:sldId id="597" r:id="rId12"/>
    <p:sldId id="598" r:id="rId13"/>
    <p:sldId id="599" r:id="rId14"/>
    <p:sldId id="600" r:id="rId15"/>
    <p:sldId id="601" r:id="rId16"/>
    <p:sldId id="602" r:id="rId17"/>
    <p:sldId id="603" r:id="rId18"/>
    <p:sldId id="604" r:id="rId19"/>
    <p:sldId id="605" r:id="rId20"/>
    <p:sldId id="606" r:id="rId21"/>
    <p:sldId id="607" r:id="rId22"/>
    <p:sldId id="611" r:id="rId23"/>
    <p:sldId id="612" r:id="rId24"/>
    <p:sldId id="613" r:id="rId25"/>
    <p:sldId id="614" r:id="rId26"/>
    <p:sldId id="615" r:id="rId27"/>
    <p:sldId id="616" r:id="rId28"/>
    <p:sldId id="617" r:id="rId29"/>
    <p:sldId id="618" r:id="rId30"/>
    <p:sldId id="619" r:id="rId31"/>
    <p:sldId id="621" r:id="rId32"/>
    <p:sldId id="622" r:id="rId33"/>
    <p:sldId id="623" r:id="rId34"/>
    <p:sldId id="624" r:id="rId35"/>
    <p:sldId id="625" r:id="rId36"/>
    <p:sldId id="626" r:id="rId37"/>
    <p:sldId id="627" r:id="rId38"/>
    <p:sldId id="628" r:id="rId39"/>
    <p:sldId id="629" r:id="rId40"/>
    <p:sldId id="631" r:id="rId41"/>
    <p:sldId id="642" r:id="rId42"/>
    <p:sldId id="643" r:id="rId43"/>
    <p:sldId id="644" r:id="rId44"/>
    <p:sldId id="645" r:id="rId45"/>
    <p:sldId id="646" r:id="rId46"/>
    <p:sldId id="647" r:id="rId47"/>
    <p:sldId id="648" r:id="rId48"/>
    <p:sldId id="649" r:id="rId49"/>
    <p:sldId id="650" r:id="rId50"/>
    <p:sldId id="651" r:id="rId51"/>
    <p:sldId id="652" r:id="rId52"/>
    <p:sldId id="653" r:id="rId53"/>
    <p:sldId id="654" r:id="rId54"/>
    <p:sldId id="656" r:id="rId55"/>
    <p:sldId id="657" r:id="rId56"/>
    <p:sldId id="658" r:id="rId57"/>
    <p:sldId id="659" r:id="rId58"/>
    <p:sldId id="660" r:id="rId59"/>
    <p:sldId id="668" r:id="rId60"/>
    <p:sldId id="669" r:id="rId61"/>
    <p:sldId id="670" r:id="rId62"/>
    <p:sldId id="671" r:id="rId63"/>
    <p:sldId id="672" r:id="rId64"/>
    <p:sldId id="673" r:id="rId65"/>
    <p:sldId id="674" r:id="rId66"/>
    <p:sldId id="675" r:id="rId67"/>
    <p:sldId id="676" r:id="rId68"/>
    <p:sldId id="677" r:id="rId69"/>
    <p:sldId id="678" r:id="rId70"/>
    <p:sldId id="679" r:id="rId71"/>
    <p:sldId id="680" r:id="rId72"/>
    <p:sldId id="681" r:id="rId73"/>
    <p:sldId id="682" r:id="rId74"/>
    <p:sldId id="683" r:id="rId75"/>
    <p:sldId id="684" r:id="rId76"/>
    <p:sldId id="685" r:id="rId77"/>
    <p:sldId id="686" r:id="rId78"/>
    <p:sldId id="687" r:id="rId79"/>
    <p:sldId id="688" r:id="rId80"/>
    <p:sldId id="689" r:id="rId81"/>
    <p:sldId id="690" r:id="rId82"/>
    <p:sldId id="691" r:id="rId83"/>
    <p:sldId id="692" r:id="rId84"/>
    <p:sldId id="693" r:id="rId85"/>
    <p:sldId id="695" r:id="rId86"/>
    <p:sldId id="696" r:id="rId87"/>
    <p:sldId id="697" r:id="rId88"/>
    <p:sldId id="698" r:id="rId89"/>
  </p:sldIdLst>
  <p:sldSz cx="9144000" cy="6858000" type="screen4x3"/>
  <p:notesSz cx="6858000" cy="9144000"/>
  <p:defaultTextStyle>
    <a:defPPr>
      <a:defRPr lang="es-E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3F4FF"/>
    <a:srgbClr val="C3E2FF"/>
    <a:srgbClr val="FFFF00"/>
    <a:srgbClr val="CCCCFF"/>
    <a:srgbClr val="FFCC00"/>
    <a:srgbClr val="CC66FF"/>
    <a:srgbClr val="AAE600"/>
    <a:srgbClr val="0C0000"/>
    <a:srgbClr val="003399"/>
    <a:srgbClr val="99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5033" autoAdjust="0"/>
  </p:normalViewPr>
  <p:slideViewPr>
    <p:cSldViewPr>
      <p:cViewPr varScale="1">
        <p:scale>
          <a:sx n="75" d="100"/>
          <a:sy n="75" d="100"/>
        </p:scale>
        <p:origin x="1061" y="43"/>
      </p:cViewPr>
      <p:guideLst>
        <p:guide orient="horz" pos="2160"/>
        <p:guide pos="2880"/>
      </p:guideLst>
    </p:cSldViewPr>
  </p:slideViewPr>
  <p:outlineViewPr>
    <p:cViewPr>
      <p:scale>
        <a:sx n="33" d="100"/>
        <a:sy n="33" d="100"/>
      </p:scale>
      <p:origin x="0" y="-115"/>
    </p:cViewPr>
  </p:outlineViewPr>
  <p:notesTextViewPr>
    <p:cViewPr>
      <p:scale>
        <a:sx n="3" d="2"/>
        <a:sy n="3" d="2"/>
      </p:scale>
      <p:origin x="0" y="0"/>
    </p:cViewPr>
  </p:notesTextViewPr>
  <p:sorterViewPr>
    <p:cViewPr>
      <p:scale>
        <a:sx n="33" d="100"/>
        <a:sy n="33"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notesMaster" Target="notesMasters/notesMaster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viewProps" Target="view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s-ES"/>
          </a:p>
        </p:txBody>
      </p:sp>
      <p:sp>
        <p:nvSpPr>
          <p:cNvPr id="6041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s-ES"/>
          </a:p>
        </p:txBody>
      </p:sp>
      <p:sp>
        <p:nvSpPr>
          <p:cNvPr id="6042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6042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s-ES"/>
              <a:t>Click to edit Master text styles</a:t>
            </a:r>
          </a:p>
          <a:p>
            <a:pPr lvl="1"/>
            <a:r>
              <a:rPr lang="es-ES"/>
              <a:t>Second level</a:t>
            </a:r>
          </a:p>
          <a:p>
            <a:pPr lvl="2"/>
            <a:r>
              <a:rPr lang="es-ES"/>
              <a:t>Third level</a:t>
            </a:r>
          </a:p>
          <a:p>
            <a:pPr lvl="3"/>
            <a:r>
              <a:rPr lang="es-ES"/>
              <a:t>Fourth level</a:t>
            </a:r>
          </a:p>
          <a:p>
            <a:pPr lvl="4"/>
            <a:r>
              <a:rPr lang="es-ES"/>
              <a:t>Fifth level</a:t>
            </a:r>
          </a:p>
        </p:txBody>
      </p:sp>
      <p:sp>
        <p:nvSpPr>
          <p:cNvPr id="6042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s-ES"/>
          </a:p>
        </p:txBody>
      </p:sp>
      <p:sp>
        <p:nvSpPr>
          <p:cNvPr id="6042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D3CB639B-CC03-4920-A60D-3E4C72B47D60}" type="slidenum">
              <a:rPr lang="es-ES"/>
              <a:pPr/>
              <a:t>‹#›</a:t>
            </a:fld>
            <a:endParaRPr lang="es-E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CB639B-CC03-4920-A60D-3E4C72B47D60}" type="slidenum">
              <a:rPr lang="es-ES" smtClean="0"/>
              <a:pPr/>
              <a:t>2</a:t>
            </a:fld>
            <a:endParaRPr lang="es-ES"/>
          </a:p>
        </p:txBody>
      </p:sp>
    </p:spTree>
    <p:extLst>
      <p:ext uri="{BB962C8B-B14F-4D97-AF65-F5344CB8AC3E}">
        <p14:creationId xmlns:p14="http://schemas.microsoft.com/office/powerpoint/2010/main" val="29890894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CB639B-CC03-4920-A60D-3E4C72B47D60}" type="slidenum">
              <a:rPr lang="es-ES" smtClean="0"/>
              <a:pPr/>
              <a:t>4</a:t>
            </a:fld>
            <a:endParaRPr lang="es-ES"/>
          </a:p>
        </p:txBody>
      </p:sp>
    </p:spTree>
    <p:extLst>
      <p:ext uri="{BB962C8B-B14F-4D97-AF65-F5344CB8AC3E}">
        <p14:creationId xmlns:p14="http://schemas.microsoft.com/office/powerpoint/2010/main" val="7393268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CB639B-CC03-4920-A60D-3E4C72B47D60}" type="slidenum">
              <a:rPr lang="es-ES" smtClean="0"/>
              <a:pPr/>
              <a:t>5</a:t>
            </a:fld>
            <a:endParaRPr lang="es-ES"/>
          </a:p>
        </p:txBody>
      </p:sp>
    </p:spTree>
    <p:extLst>
      <p:ext uri="{BB962C8B-B14F-4D97-AF65-F5344CB8AC3E}">
        <p14:creationId xmlns:p14="http://schemas.microsoft.com/office/powerpoint/2010/main" val="17330622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CB639B-CC03-4920-A60D-3E4C72B47D60}" type="slidenum">
              <a:rPr lang="es-ES" smtClean="0"/>
              <a:pPr/>
              <a:t>6</a:t>
            </a:fld>
            <a:endParaRPr lang="es-ES"/>
          </a:p>
        </p:txBody>
      </p:sp>
    </p:spTree>
    <p:extLst>
      <p:ext uri="{BB962C8B-B14F-4D97-AF65-F5344CB8AC3E}">
        <p14:creationId xmlns:p14="http://schemas.microsoft.com/office/powerpoint/2010/main" val="6035504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CB639B-CC03-4920-A60D-3E4C72B47D60}" type="slidenum">
              <a:rPr lang="es-ES" smtClean="0"/>
              <a:pPr/>
              <a:t>7</a:t>
            </a:fld>
            <a:endParaRPr lang="es-ES"/>
          </a:p>
        </p:txBody>
      </p:sp>
    </p:spTree>
    <p:extLst>
      <p:ext uri="{BB962C8B-B14F-4D97-AF65-F5344CB8AC3E}">
        <p14:creationId xmlns:p14="http://schemas.microsoft.com/office/powerpoint/2010/main" val="8154855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CB639B-CC03-4920-A60D-3E4C72B47D60}" type="slidenum">
              <a:rPr lang="es-ES" smtClean="0"/>
              <a:pPr/>
              <a:t>8</a:t>
            </a:fld>
            <a:endParaRPr lang="es-ES"/>
          </a:p>
        </p:txBody>
      </p:sp>
    </p:spTree>
    <p:extLst>
      <p:ext uri="{BB962C8B-B14F-4D97-AF65-F5344CB8AC3E}">
        <p14:creationId xmlns:p14="http://schemas.microsoft.com/office/powerpoint/2010/main" val="32742021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CB639B-CC03-4920-A60D-3E4C72B47D60}" type="slidenum">
              <a:rPr lang="es-ES" smtClean="0"/>
              <a:pPr/>
              <a:t>9</a:t>
            </a:fld>
            <a:endParaRPr lang="es-ES"/>
          </a:p>
        </p:txBody>
      </p:sp>
    </p:spTree>
    <p:extLst>
      <p:ext uri="{BB962C8B-B14F-4D97-AF65-F5344CB8AC3E}">
        <p14:creationId xmlns:p14="http://schemas.microsoft.com/office/powerpoint/2010/main" val="4695940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CB639B-CC03-4920-A60D-3E4C72B47D60}" type="slidenum">
              <a:rPr lang="es-ES" smtClean="0"/>
              <a:pPr/>
              <a:t>10</a:t>
            </a:fld>
            <a:endParaRPr lang="es-ES"/>
          </a:p>
        </p:txBody>
      </p:sp>
    </p:spTree>
    <p:extLst>
      <p:ext uri="{BB962C8B-B14F-4D97-AF65-F5344CB8AC3E}">
        <p14:creationId xmlns:p14="http://schemas.microsoft.com/office/powerpoint/2010/main" val="2812296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CB639B-CC03-4920-A60D-3E4C72B47D60}" type="slidenum">
              <a:rPr lang="es-ES" smtClean="0"/>
              <a:pPr/>
              <a:t>11</a:t>
            </a:fld>
            <a:endParaRPr lang="es-ES"/>
          </a:p>
        </p:txBody>
      </p:sp>
    </p:spTree>
    <p:extLst>
      <p:ext uri="{BB962C8B-B14F-4D97-AF65-F5344CB8AC3E}">
        <p14:creationId xmlns:p14="http://schemas.microsoft.com/office/powerpoint/2010/main" val="7557757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CB639B-CC03-4920-A60D-3E4C72B47D60}" type="slidenum">
              <a:rPr lang="es-ES" smtClean="0"/>
              <a:pPr/>
              <a:t>12</a:t>
            </a:fld>
            <a:endParaRPr lang="es-ES"/>
          </a:p>
        </p:txBody>
      </p:sp>
    </p:spTree>
    <p:extLst>
      <p:ext uri="{BB962C8B-B14F-4D97-AF65-F5344CB8AC3E}">
        <p14:creationId xmlns:p14="http://schemas.microsoft.com/office/powerpoint/2010/main" val="10224750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CB639B-CC03-4920-A60D-3E4C72B47D60}" type="slidenum">
              <a:rPr lang="es-ES" smtClean="0"/>
              <a:pPr/>
              <a:t>13</a:t>
            </a:fld>
            <a:endParaRPr lang="es-ES"/>
          </a:p>
        </p:txBody>
      </p:sp>
    </p:spTree>
    <p:extLst>
      <p:ext uri="{BB962C8B-B14F-4D97-AF65-F5344CB8AC3E}">
        <p14:creationId xmlns:p14="http://schemas.microsoft.com/office/powerpoint/2010/main" val="39630449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CB639B-CC03-4920-A60D-3E4C72B47D60}" type="slidenum">
              <a:rPr lang="es-ES" smtClean="0"/>
              <a:pPr/>
              <a:t>14</a:t>
            </a:fld>
            <a:endParaRPr lang="es-ES"/>
          </a:p>
        </p:txBody>
      </p:sp>
    </p:spTree>
    <p:extLst>
      <p:ext uri="{BB962C8B-B14F-4D97-AF65-F5344CB8AC3E}">
        <p14:creationId xmlns:p14="http://schemas.microsoft.com/office/powerpoint/2010/main" val="11948725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CB639B-CC03-4920-A60D-3E4C72B47D60}" type="slidenum">
              <a:rPr lang="es-ES" smtClean="0"/>
              <a:pPr/>
              <a:t>15</a:t>
            </a:fld>
            <a:endParaRPr lang="es-ES"/>
          </a:p>
        </p:txBody>
      </p:sp>
    </p:spTree>
    <p:extLst>
      <p:ext uri="{BB962C8B-B14F-4D97-AF65-F5344CB8AC3E}">
        <p14:creationId xmlns:p14="http://schemas.microsoft.com/office/powerpoint/2010/main" val="31194735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CB639B-CC03-4920-A60D-3E4C72B47D60}" type="slidenum">
              <a:rPr lang="es-ES" smtClean="0"/>
              <a:pPr/>
              <a:t>16</a:t>
            </a:fld>
            <a:endParaRPr lang="es-ES"/>
          </a:p>
        </p:txBody>
      </p:sp>
    </p:spTree>
    <p:extLst>
      <p:ext uri="{BB962C8B-B14F-4D97-AF65-F5344CB8AC3E}">
        <p14:creationId xmlns:p14="http://schemas.microsoft.com/office/powerpoint/2010/main" val="38083098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CB639B-CC03-4920-A60D-3E4C72B47D60}" type="slidenum">
              <a:rPr lang="es-ES" smtClean="0"/>
              <a:pPr/>
              <a:t>17</a:t>
            </a:fld>
            <a:endParaRPr lang="es-ES"/>
          </a:p>
        </p:txBody>
      </p:sp>
    </p:spTree>
    <p:extLst>
      <p:ext uri="{BB962C8B-B14F-4D97-AF65-F5344CB8AC3E}">
        <p14:creationId xmlns:p14="http://schemas.microsoft.com/office/powerpoint/2010/main" val="32430111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CB639B-CC03-4920-A60D-3E4C72B47D60}" type="slidenum">
              <a:rPr lang="es-ES" smtClean="0"/>
              <a:pPr/>
              <a:t>18</a:t>
            </a:fld>
            <a:endParaRPr lang="es-ES"/>
          </a:p>
        </p:txBody>
      </p:sp>
    </p:spTree>
    <p:extLst>
      <p:ext uri="{BB962C8B-B14F-4D97-AF65-F5344CB8AC3E}">
        <p14:creationId xmlns:p14="http://schemas.microsoft.com/office/powerpoint/2010/main" val="2990878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CB639B-CC03-4920-A60D-3E4C72B47D60}" type="slidenum">
              <a:rPr lang="es-ES" smtClean="0"/>
              <a:pPr/>
              <a:t>19</a:t>
            </a:fld>
            <a:endParaRPr lang="es-ES"/>
          </a:p>
        </p:txBody>
      </p:sp>
    </p:spTree>
    <p:extLst>
      <p:ext uri="{BB962C8B-B14F-4D97-AF65-F5344CB8AC3E}">
        <p14:creationId xmlns:p14="http://schemas.microsoft.com/office/powerpoint/2010/main" val="6420212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CB639B-CC03-4920-A60D-3E4C72B47D60}" type="slidenum">
              <a:rPr lang="es-ES" smtClean="0"/>
              <a:pPr/>
              <a:t>20</a:t>
            </a:fld>
            <a:endParaRPr lang="es-ES"/>
          </a:p>
        </p:txBody>
      </p:sp>
    </p:spTree>
    <p:extLst>
      <p:ext uri="{BB962C8B-B14F-4D97-AF65-F5344CB8AC3E}">
        <p14:creationId xmlns:p14="http://schemas.microsoft.com/office/powerpoint/2010/main" val="37749610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CB639B-CC03-4920-A60D-3E4C72B47D60}" type="slidenum">
              <a:rPr lang="es-ES" smtClean="0"/>
              <a:pPr/>
              <a:t>21</a:t>
            </a:fld>
            <a:endParaRPr lang="es-ES"/>
          </a:p>
        </p:txBody>
      </p:sp>
    </p:spTree>
    <p:extLst>
      <p:ext uri="{BB962C8B-B14F-4D97-AF65-F5344CB8AC3E}">
        <p14:creationId xmlns:p14="http://schemas.microsoft.com/office/powerpoint/2010/main" val="3770699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CB639B-CC03-4920-A60D-3E4C72B47D60}" type="slidenum">
              <a:rPr lang="es-ES" smtClean="0"/>
              <a:pPr/>
              <a:t>22</a:t>
            </a:fld>
            <a:endParaRPr lang="es-ES"/>
          </a:p>
        </p:txBody>
      </p:sp>
    </p:spTree>
    <p:extLst>
      <p:ext uri="{BB962C8B-B14F-4D97-AF65-F5344CB8AC3E}">
        <p14:creationId xmlns:p14="http://schemas.microsoft.com/office/powerpoint/2010/main" val="36196796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CB639B-CC03-4920-A60D-3E4C72B47D60}" type="slidenum">
              <a:rPr lang="es-ES" smtClean="0"/>
              <a:pPr/>
              <a:t>23</a:t>
            </a:fld>
            <a:endParaRPr lang="es-ES"/>
          </a:p>
        </p:txBody>
      </p:sp>
    </p:spTree>
    <p:extLst>
      <p:ext uri="{BB962C8B-B14F-4D97-AF65-F5344CB8AC3E}">
        <p14:creationId xmlns:p14="http://schemas.microsoft.com/office/powerpoint/2010/main" val="35435039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CB639B-CC03-4920-A60D-3E4C72B47D60}" type="slidenum">
              <a:rPr lang="es-ES" smtClean="0"/>
              <a:pPr/>
              <a:t>24</a:t>
            </a:fld>
            <a:endParaRPr lang="es-ES"/>
          </a:p>
        </p:txBody>
      </p:sp>
    </p:spTree>
    <p:extLst>
      <p:ext uri="{BB962C8B-B14F-4D97-AF65-F5344CB8AC3E}">
        <p14:creationId xmlns:p14="http://schemas.microsoft.com/office/powerpoint/2010/main" val="24656345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CB639B-CC03-4920-A60D-3E4C72B47D60}" type="slidenum">
              <a:rPr lang="es-ES" smtClean="0"/>
              <a:pPr/>
              <a:t>25</a:t>
            </a:fld>
            <a:endParaRPr lang="es-ES"/>
          </a:p>
        </p:txBody>
      </p:sp>
    </p:spTree>
    <p:extLst>
      <p:ext uri="{BB962C8B-B14F-4D97-AF65-F5344CB8AC3E}">
        <p14:creationId xmlns:p14="http://schemas.microsoft.com/office/powerpoint/2010/main" val="6685557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CB639B-CC03-4920-A60D-3E4C72B47D60}" type="slidenum">
              <a:rPr lang="es-ES" smtClean="0"/>
              <a:pPr/>
              <a:t>26</a:t>
            </a:fld>
            <a:endParaRPr lang="es-ES"/>
          </a:p>
        </p:txBody>
      </p:sp>
    </p:spTree>
    <p:extLst>
      <p:ext uri="{BB962C8B-B14F-4D97-AF65-F5344CB8AC3E}">
        <p14:creationId xmlns:p14="http://schemas.microsoft.com/office/powerpoint/2010/main" val="358509252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CB639B-CC03-4920-A60D-3E4C72B47D60}" type="slidenum">
              <a:rPr lang="es-ES" smtClean="0"/>
              <a:pPr/>
              <a:t>27</a:t>
            </a:fld>
            <a:endParaRPr lang="es-ES"/>
          </a:p>
        </p:txBody>
      </p:sp>
    </p:spTree>
    <p:extLst>
      <p:ext uri="{BB962C8B-B14F-4D97-AF65-F5344CB8AC3E}">
        <p14:creationId xmlns:p14="http://schemas.microsoft.com/office/powerpoint/2010/main" val="39683108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CB639B-CC03-4920-A60D-3E4C72B47D60}" type="slidenum">
              <a:rPr lang="es-ES" smtClean="0"/>
              <a:pPr/>
              <a:t>28</a:t>
            </a:fld>
            <a:endParaRPr lang="es-ES"/>
          </a:p>
        </p:txBody>
      </p:sp>
    </p:spTree>
    <p:extLst>
      <p:ext uri="{BB962C8B-B14F-4D97-AF65-F5344CB8AC3E}">
        <p14:creationId xmlns:p14="http://schemas.microsoft.com/office/powerpoint/2010/main" val="3839082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CB639B-CC03-4920-A60D-3E4C72B47D60}" type="slidenum">
              <a:rPr lang="es-ES" smtClean="0"/>
              <a:pPr/>
              <a:t>29</a:t>
            </a:fld>
            <a:endParaRPr lang="es-ES"/>
          </a:p>
        </p:txBody>
      </p:sp>
    </p:spTree>
    <p:extLst>
      <p:ext uri="{BB962C8B-B14F-4D97-AF65-F5344CB8AC3E}">
        <p14:creationId xmlns:p14="http://schemas.microsoft.com/office/powerpoint/2010/main" val="183404536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CB639B-CC03-4920-A60D-3E4C72B47D60}" type="slidenum">
              <a:rPr lang="es-ES" smtClean="0"/>
              <a:pPr/>
              <a:t>30</a:t>
            </a:fld>
            <a:endParaRPr lang="es-ES"/>
          </a:p>
        </p:txBody>
      </p:sp>
    </p:spTree>
    <p:extLst>
      <p:ext uri="{BB962C8B-B14F-4D97-AF65-F5344CB8AC3E}">
        <p14:creationId xmlns:p14="http://schemas.microsoft.com/office/powerpoint/2010/main" val="320405418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CB639B-CC03-4920-A60D-3E4C72B47D60}" type="slidenum">
              <a:rPr lang="es-ES" smtClean="0"/>
              <a:pPr/>
              <a:t>31</a:t>
            </a:fld>
            <a:endParaRPr lang="es-ES"/>
          </a:p>
        </p:txBody>
      </p:sp>
    </p:spTree>
    <p:extLst>
      <p:ext uri="{BB962C8B-B14F-4D97-AF65-F5344CB8AC3E}">
        <p14:creationId xmlns:p14="http://schemas.microsoft.com/office/powerpoint/2010/main" val="79818544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CB639B-CC03-4920-A60D-3E4C72B47D60}" type="slidenum">
              <a:rPr lang="es-ES" smtClean="0"/>
              <a:pPr/>
              <a:t>32</a:t>
            </a:fld>
            <a:endParaRPr lang="es-ES"/>
          </a:p>
        </p:txBody>
      </p:sp>
    </p:spTree>
    <p:extLst>
      <p:ext uri="{BB962C8B-B14F-4D97-AF65-F5344CB8AC3E}">
        <p14:creationId xmlns:p14="http://schemas.microsoft.com/office/powerpoint/2010/main" val="61068245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CB639B-CC03-4920-A60D-3E4C72B47D60}" type="slidenum">
              <a:rPr lang="es-ES" smtClean="0"/>
              <a:pPr/>
              <a:t>33</a:t>
            </a:fld>
            <a:endParaRPr lang="es-ES"/>
          </a:p>
        </p:txBody>
      </p:sp>
    </p:spTree>
    <p:extLst>
      <p:ext uri="{BB962C8B-B14F-4D97-AF65-F5344CB8AC3E}">
        <p14:creationId xmlns:p14="http://schemas.microsoft.com/office/powerpoint/2010/main" val="154069403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CB639B-CC03-4920-A60D-3E4C72B47D60}" type="slidenum">
              <a:rPr lang="es-ES" smtClean="0"/>
              <a:pPr/>
              <a:t>34</a:t>
            </a:fld>
            <a:endParaRPr lang="es-ES"/>
          </a:p>
        </p:txBody>
      </p:sp>
    </p:spTree>
    <p:extLst>
      <p:ext uri="{BB962C8B-B14F-4D97-AF65-F5344CB8AC3E}">
        <p14:creationId xmlns:p14="http://schemas.microsoft.com/office/powerpoint/2010/main" val="357623682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CB639B-CC03-4920-A60D-3E4C72B47D60}" type="slidenum">
              <a:rPr lang="es-ES" smtClean="0"/>
              <a:pPr/>
              <a:t>35</a:t>
            </a:fld>
            <a:endParaRPr lang="es-ES"/>
          </a:p>
        </p:txBody>
      </p:sp>
    </p:spTree>
    <p:extLst>
      <p:ext uri="{BB962C8B-B14F-4D97-AF65-F5344CB8AC3E}">
        <p14:creationId xmlns:p14="http://schemas.microsoft.com/office/powerpoint/2010/main" val="243221801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CB639B-CC03-4920-A60D-3E4C72B47D60}" type="slidenum">
              <a:rPr lang="es-ES" smtClean="0"/>
              <a:pPr/>
              <a:t>36</a:t>
            </a:fld>
            <a:endParaRPr lang="es-ES"/>
          </a:p>
        </p:txBody>
      </p:sp>
    </p:spTree>
    <p:extLst>
      <p:ext uri="{BB962C8B-B14F-4D97-AF65-F5344CB8AC3E}">
        <p14:creationId xmlns:p14="http://schemas.microsoft.com/office/powerpoint/2010/main" val="271699181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CB639B-CC03-4920-A60D-3E4C72B47D60}" type="slidenum">
              <a:rPr lang="es-ES" smtClean="0"/>
              <a:pPr/>
              <a:t>37</a:t>
            </a:fld>
            <a:endParaRPr lang="es-ES"/>
          </a:p>
        </p:txBody>
      </p:sp>
    </p:spTree>
    <p:extLst>
      <p:ext uri="{BB962C8B-B14F-4D97-AF65-F5344CB8AC3E}">
        <p14:creationId xmlns:p14="http://schemas.microsoft.com/office/powerpoint/2010/main" val="232075006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CB639B-CC03-4920-A60D-3E4C72B47D60}" type="slidenum">
              <a:rPr lang="es-ES" smtClean="0"/>
              <a:pPr/>
              <a:t>38</a:t>
            </a:fld>
            <a:endParaRPr lang="es-ES"/>
          </a:p>
        </p:txBody>
      </p:sp>
    </p:spTree>
    <p:extLst>
      <p:ext uri="{BB962C8B-B14F-4D97-AF65-F5344CB8AC3E}">
        <p14:creationId xmlns:p14="http://schemas.microsoft.com/office/powerpoint/2010/main" val="107593433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CB639B-CC03-4920-A60D-3E4C72B47D60}" type="slidenum">
              <a:rPr lang="es-ES" smtClean="0"/>
              <a:pPr/>
              <a:t>39</a:t>
            </a:fld>
            <a:endParaRPr lang="es-ES"/>
          </a:p>
        </p:txBody>
      </p:sp>
    </p:spTree>
    <p:extLst>
      <p:ext uri="{BB962C8B-B14F-4D97-AF65-F5344CB8AC3E}">
        <p14:creationId xmlns:p14="http://schemas.microsoft.com/office/powerpoint/2010/main" val="351377436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CB639B-CC03-4920-A60D-3E4C72B47D60}" type="slidenum">
              <a:rPr lang="es-ES" smtClean="0"/>
              <a:pPr/>
              <a:t>40</a:t>
            </a:fld>
            <a:endParaRPr lang="es-ES"/>
          </a:p>
        </p:txBody>
      </p:sp>
    </p:spTree>
    <p:extLst>
      <p:ext uri="{BB962C8B-B14F-4D97-AF65-F5344CB8AC3E}">
        <p14:creationId xmlns:p14="http://schemas.microsoft.com/office/powerpoint/2010/main" val="72651740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CB639B-CC03-4920-A60D-3E4C72B47D60}" type="slidenum">
              <a:rPr lang="es-ES" smtClean="0"/>
              <a:pPr/>
              <a:t>41</a:t>
            </a:fld>
            <a:endParaRPr lang="es-ES"/>
          </a:p>
        </p:txBody>
      </p:sp>
    </p:spTree>
    <p:extLst>
      <p:ext uri="{BB962C8B-B14F-4D97-AF65-F5344CB8AC3E}">
        <p14:creationId xmlns:p14="http://schemas.microsoft.com/office/powerpoint/2010/main" val="8664726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CB639B-CC03-4920-A60D-3E4C72B47D60}" type="slidenum">
              <a:rPr lang="es-ES" smtClean="0"/>
              <a:pPr/>
              <a:t>42</a:t>
            </a:fld>
            <a:endParaRPr lang="es-ES"/>
          </a:p>
        </p:txBody>
      </p:sp>
    </p:spTree>
    <p:extLst>
      <p:ext uri="{BB962C8B-B14F-4D97-AF65-F5344CB8AC3E}">
        <p14:creationId xmlns:p14="http://schemas.microsoft.com/office/powerpoint/2010/main" val="276607890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CB639B-CC03-4920-A60D-3E4C72B47D60}" type="slidenum">
              <a:rPr lang="es-ES" smtClean="0"/>
              <a:pPr/>
              <a:t>43</a:t>
            </a:fld>
            <a:endParaRPr lang="es-ES"/>
          </a:p>
        </p:txBody>
      </p:sp>
    </p:spTree>
    <p:extLst>
      <p:ext uri="{BB962C8B-B14F-4D97-AF65-F5344CB8AC3E}">
        <p14:creationId xmlns:p14="http://schemas.microsoft.com/office/powerpoint/2010/main" val="303423755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CB639B-CC03-4920-A60D-3E4C72B47D60}" type="slidenum">
              <a:rPr lang="es-ES" smtClean="0"/>
              <a:pPr/>
              <a:t>44</a:t>
            </a:fld>
            <a:endParaRPr lang="es-ES"/>
          </a:p>
        </p:txBody>
      </p:sp>
    </p:spTree>
    <p:extLst>
      <p:ext uri="{BB962C8B-B14F-4D97-AF65-F5344CB8AC3E}">
        <p14:creationId xmlns:p14="http://schemas.microsoft.com/office/powerpoint/2010/main" val="1135461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CB639B-CC03-4920-A60D-3E4C72B47D60}" type="slidenum">
              <a:rPr lang="es-ES" smtClean="0"/>
              <a:pPr/>
              <a:t>45</a:t>
            </a:fld>
            <a:endParaRPr lang="es-ES"/>
          </a:p>
        </p:txBody>
      </p:sp>
    </p:spTree>
    <p:extLst>
      <p:ext uri="{BB962C8B-B14F-4D97-AF65-F5344CB8AC3E}">
        <p14:creationId xmlns:p14="http://schemas.microsoft.com/office/powerpoint/2010/main" val="368358180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CB639B-CC03-4920-A60D-3E4C72B47D60}" type="slidenum">
              <a:rPr lang="es-ES" smtClean="0"/>
              <a:pPr/>
              <a:t>46</a:t>
            </a:fld>
            <a:endParaRPr lang="es-ES"/>
          </a:p>
        </p:txBody>
      </p:sp>
    </p:spTree>
    <p:extLst>
      <p:ext uri="{BB962C8B-B14F-4D97-AF65-F5344CB8AC3E}">
        <p14:creationId xmlns:p14="http://schemas.microsoft.com/office/powerpoint/2010/main" val="277976105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CB639B-CC03-4920-A60D-3E4C72B47D60}" type="slidenum">
              <a:rPr lang="es-ES" smtClean="0"/>
              <a:pPr/>
              <a:t>47</a:t>
            </a:fld>
            <a:endParaRPr lang="es-ES"/>
          </a:p>
        </p:txBody>
      </p:sp>
    </p:spTree>
    <p:extLst>
      <p:ext uri="{BB962C8B-B14F-4D97-AF65-F5344CB8AC3E}">
        <p14:creationId xmlns:p14="http://schemas.microsoft.com/office/powerpoint/2010/main" val="407367291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CB639B-CC03-4920-A60D-3E4C72B47D60}" type="slidenum">
              <a:rPr lang="es-ES" smtClean="0"/>
              <a:pPr/>
              <a:t>48</a:t>
            </a:fld>
            <a:endParaRPr lang="es-ES"/>
          </a:p>
        </p:txBody>
      </p:sp>
    </p:spTree>
    <p:extLst>
      <p:ext uri="{BB962C8B-B14F-4D97-AF65-F5344CB8AC3E}">
        <p14:creationId xmlns:p14="http://schemas.microsoft.com/office/powerpoint/2010/main" val="12566199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CB639B-CC03-4920-A60D-3E4C72B47D60}" type="slidenum">
              <a:rPr lang="es-ES" smtClean="0"/>
              <a:pPr/>
              <a:t>49</a:t>
            </a:fld>
            <a:endParaRPr lang="es-ES"/>
          </a:p>
        </p:txBody>
      </p:sp>
    </p:spTree>
    <p:extLst>
      <p:ext uri="{BB962C8B-B14F-4D97-AF65-F5344CB8AC3E}">
        <p14:creationId xmlns:p14="http://schemas.microsoft.com/office/powerpoint/2010/main" val="254086150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CB639B-CC03-4920-A60D-3E4C72B47D60}" type="slidenum">
              <a:rPr lang="es-ES" smtClean="0"/>
              <a:pPr/>
              <a:t>50</a:t>
            </a:fld>
            <a:endParaRPr lang="es-ES"/>
          </a:p>
        </p:txBody>
      </p:sp>
    </p:spTree>
    <p:extLst>
      <p:ext uri="{BB962C8B-B14F-4D97-AF65-F5344CB8AC3E}">
        <p14:creationId xmlns:p14="http://schemas.microsoft.com/office/powerpoint/2010/main" val="417018359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CB639B-CC03-4920-A60D-3E4C72B47D60}" type="slidenum">
              <a:rPr lang="es-ES" smtClean="0"/>
              <a:pPr/>
              <a:t>51</a:t>
            </a:fld>
            <a:endParaRPr lang="es-ES"/>
          </a:p>
        </p:txBody>
      </p:sp>
    </p:spTree>
    <p:extLst>
      <p:ext uri="{BB962C8B-B14F-4D97-AF65-F5344CB8AC3E}">
        <p14:creationId xmlns:p14="http://schemas.microsoft.com/office/powerpoint/2010/main" val="48600146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CB639B-CC03-4920-A60D-3E4C72B47D60}" type="slidenum">
              <a:rPr lang="es-ES" smtClean="0"/>
              <a:pPr/>
              <a:t>52</a:t>
            </a:fld>
            <a:endParaRPr lang="es-ES"/>
          </a:p>
        </p:txBody>
      </p:sp>
    </p:spTree>
    <p:extLst>
      <p:ext uri="{BB962C8B-B14F-4D97-AF65-F5344CB8AC3E}">
        <p14:creationId xmlns:p14="http://schemas.microsoft.com/office/powerpoint/2010/main" val="152773250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CB639B-CC03-4920-A60D-3E4C72B47D60}" type="slidenum">
              <a:rPr lang="es-ES" smtClean="0"/>
              <a:pPr/>
              <a:t>53</a:t>
            </a:fld>
            <a:endParaRPr lang="es-ES"/>
          </a:p>
        </p:txBody>
      </p:sp>
    </p:spTree>
    <p:extLst>
      <p:ext uri="{BB962C8B-B14F-4D97-AF65-F5344CB8AC3E}">
        <p14:creationId xmlns:p14="http://schemas.microsoft.com/office/powerpoint/2010/main" val="215893094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CB639B-CC03-4920-A60D-3E4C72B47D60}" type="slidenum">
              <a:rPr lang="es-ES" smtClean="0"/>
              <a:pPr/>
              <a:t>54</a:t>
            </a:fld>
            <a:endParaRPr lang="es-ES"/>
          </a:p>
        </p:txBody>
      </p:sp>
    </p:spTree>
    <p:extLst>
      <p:ext uri="{BB962C8B-B14F-4D97-AF65-F5344CB8AC3E}">
        <p14:creationId xmlns:p14="http://schemas.microsoft.com/office/powerpoint/2010/main" val="216998572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CB639B-CC03-4920-A60D-3E4C72B47D60}" type="slidenum">
              <a:rPr lang="es-ES" smtClean="0"/>
              <a:pPr/>
              <a:t>55</a:t>
            </a:fld>
            <a:endParaRPr lang="es-ES"/>
          </a:p>
        </p:txBody>
      </p:sp>
    </p:spTree>
    <p:extLst>
      <p:ext uri="{BB962C8B-B14F-4D97-AF65-F5344CB8AC3E}">
        <p14:creationId xmlns:p14="http://schemas.microsoft.com/office/powerpoint/2010/main" val="379564691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CB639B-CC03-4920-A60D-3E4C72B47D60}" type="slidenum">
              <a:rPr lang="es-ES" smtClean="0"/>
              <a:pPr/>
              <a:t>56</a:t>
            </a:fld>
            <a:endParaRPr lang="es-ES"/>
          </a:p>
        </p:txBody>
      </p:sp>
    </p:spTree>
    <p:extLst>
      <p:ext uri="{BB962C8B-B14F-4D97-AF65-F5344CB8AC3E}">
        <p14:creationId xmlns:p14="http://schemas.microsoft.com/office/powerpoint/2010/main" val="261272871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CB639B-CC03-4920-A60D-3E4C72B47D60}" type="slidenum">
              <a:rPr lang="es-ES" smtClean="0"/>
              <a:pPr/>
              <a:t>57</a:t>
            </a:fld>
            <a:endParaRPr lang="es-ES"/>
          </a:p>
        </p:txBody>
      </p:sp>
    </p:spTree>
    <p:extLst>
      <p:ext uri="{BB962C8B-B14F-4D97-AF65-F5344CB8AC3E}">
        <p14:creationId xmlns:p14="http://schemas.microsoft.com/office/powerpoint/2010/main" val="61066032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CB639B-CC03-4920-A60D-3E4C72B47D60}" type="slidenum">
              <a:rPr lang="es-ES" smtClean="0"/>
              <a:pPr/>
              <a:t>58</a:t>
            </a:fld>
            <a:endParaRPr lang="es-ES"/>
          </a:p>
        </p:txBody>
      </p:sp>
    </p:spTree>
    <p:extLst>
      <p:ext uri="{BB962C8B-B14F-4D97-AF65-F5344CB8AC3E}">
        <p14:creationId xmlns:p14="http://schemas.microsoft.com/office/powerpoint/2010/main" val="403389248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CB639B-CC03-4920-A60D-3E4C72B47D60}" type="slidenum">
              <a:rPr lang="es-ES" smtClean="0"/>
              <a:pPr/>
              <a:t>59</a:t>
            </a:fld>
            <a:endParaRPr lang="es-ES"/>
          </a:p>
        </p:txBody>
      </p:sp>
    </p:spTree>
    <p:extLst>
      <p:ext uri="{BB962C8B-B14F-4D97-AF65-F5344CB8AC3E}">
        <p14:creationId xmlns:p14="http://schemas.microsoft.com/office/powerpoint/2010/main" val="189524010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CB639B-CC03-4920-A60D-3E4C72B47D60}" type="slidenum">
              <a:rPr lang="es-ES" smtClean="0"/>
              <a:pPr/>
              <a:t>60</a:t>
            </a:fld>
            <a:endParaRPr lang="es-ES"/>
          </a:p>
        </p:txBody>
      </p:sp>
    </p:spTree>
    <p:extLst>
      <p:ext uri="{BB962C8B-B14F-4D97-AF65-F5344CB8AC3E}">
        <p14:creationId xmlns:p14="http://schemas.microsoft.com/office/powerpoint/2010/main" val="54176406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CB639B-CC03-4920-A60D-3E4C72B47D60}" type="slidenum">
              <a:rPr lang="es-ES" smtClean="0"/>
              <a:pPr/>
              <a:t>61</a:t>
            </a:fld>
            <a:endParaRPr lang="es-ES"/>
          </a:p>
        </p:txBody>
      </p:sp>
    </p:spTree>
    <p:extLst>
      <p:ext uri="{BB962C8B-B14F-4D97-AF65-F5344CB8AC3E}">
        <p14:creationId xmlns:p14="http://schemas.microsoft.com/office/powerpoint/2010/main" val="272537234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CB639B-CC03-4920-A60D-3E4C72B47D60}" type="slidenum">
              <a:rPr lang="es-ES" smtClean="0"/>
              <a:pPr/>
              <a:t>62</a:t>
            </a:fld>
            <a:endParaRPr lang="es-ES"/>
          </a:p>
        </p:txBody>
      </p:sp>
    </p:spTree>
    <p:extLst>
      <p:ext uri="{BB962C8B-B14F-4D97-AF65-F5344CB8AC3E}">
        <p14:creationId xmlns:p14="http://schemas.microsoft.com/office/powerpoint/2010/main" val="222072325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CB639B-CC03-4920-A60D-3E4C72B47D60}" type="slidenum">
              <a:rPr lang="es-ES" smtClean="0"/>
              <a:pPr/>
              <a:t>63</a:t>
            </a:fld>
            <a:endParaRPr lang="es-ES"/>
          </a:p>
        </p:txBody>
      </p:sp>
    </p:spTree>
    <p:extLst>
      <p:ext uri="{BB962C8B-B14F-4D97-AF65-F5344CB8AC3E}">
        <p14:creationId xmlns:p14="http://schemas.microsoft.com/office/powerpoint/2010/main" val="186010235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CB639B-CC03-4920-A60D-3E4C72B47D60}" type="slidenum">
              <a:rPr lang="es-ES" smtClean="0"/>
              <a:pPr/>
              <a:t>64</a:t>
            </a:fld>
            <a:endParaRPr lang="es-ES"/>
          </a:p>
        </p:txBody>
      </p:sp>
    </p:spTree>
    <p:extLst>
      <p:ext uri="{BB962C8B-B14F-4D97-AF65-F5344CB8AC3E}">
        <p14:creationId xmlns:p14="http://schemas.microsoft.com/office/powerpoint/2010/main" val="328170649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CB639B-CC03-4920-A60D-3E4C72B47D60}" type="slidenum">
              <a:rPr lang="es-ES" smtClean="0"/>
              <a:pPr/>
              <a:t>65</a:t>
            </a:fld>
            <a:endParaRPr lang="es-ES"/>
          </a:p>
        </p:txBody>
      </p:sp>
    </p:spTree>
    <p:extLst>
      <p:ext uri="{BB962C8B-B14F-4D97-AF65-F5344CB8AC3E}">
        <p14:creationId xmlns:p14="http://schemas.microsoft.com/office/powerpoint/2010/main" val="132452894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CB639B-CC03-4920-A60D-3E4C72B47D60}" type="slidenum">
              <a:rPr lang="es-ES" smtClean="0"/>
              <a:pPr/>
              <a:t>66</a:t>
            </a:fld>
            <a:endParaRPr lang="es-ES"/>
          </a:p>
        </p:txBody>
      </p:sp>
    </p:spTree>
    <p:extLst>
      <p:ext uri="{BB962C8B-B14F-4D97-AF65-F5344CB8AC3E}">
        <p14:creationId xmlns:p14="http://schemas.microsoft.com/office/powerpoint/2010/main" val="233446704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CB639B-CC03-4920-A60D-3E4C72B47D60}" type="slidenum">
              <a:rPr lang="es-ES" smtClean="0"/>
              <a:pPr/>
              <a:t>67</a:t>
            </a:fld>
            <a:endParaRPr lang="es-ES"/>
          </a:p>
        </p:txBody>
      </p:sp>
    </p:spTree>
    <p:extLst>
      <p:ext uri="{BB962C8B-B14F-4D97-AF65-F5344CB8AC3E}">
        <p14:creationId xmlns:p14="http://schemas.microsoft.com/office/powerpoint/2010/main" val="419000857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CB639B-CC03-4920-A60D-3E4C72B47D60}" type="slidenum">
              <a:rPr lang="es-ES" smtClean="0"/>
              <a:pPr/>
              <a:t>68</a:t>
            </a:fld>
            <a:endParaRPr lang="es-ES"/>
          </a:p>
        </p:txBody>
      </p:sp>
    </p:spTree>
    <p:extLst>
      <p:ext uri="{BB962C8B-B14F-4D97-AF65-F5344CB8AC3E}">
        <p14:creationId xmlns:p14="http://schemas.microsoft.com/office/powerpoint/2010/main" val="349608192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CB639B-CC03-4920-A60D-3E4C72B47D60}" type="slidenum">
              <a:rPr lang="es-ES" smtClean="0"/>
              <a:pPr/>
              <a:t>69</a:t>
            </a:fld>
            <a:endParaRPr lang="es-ES"/>
          </a:p>
        </p:txBody>
      </p:sp>
    </p:spTree>
    <p:extLst>
      <p:ext uri="{BB962C8B-B14F-4D97-AF65-F5344CB8AC3E}">
        <p14:creationId xmlns:p14="http://schemas.microsoft.com/office/powerpoint/2010/main" val="80724010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CB639B-CC03-4920-A60D-3E4C72B47D60}" type="slidenum">
              <a:rPr lang="es-ES" smtClean="0"/>
              <a:pPr/>
              <a:t>70</a:t>
            </a:fld>
            <a:endParaRPr lang="es-ES"/>
          </a:p>
        </p:txBody>
      </p:sp>
    </p:spTree>
    <p:extLst>
      <p:ext uri="{BB962C8B-B14F-4D97-AF65-F5344CB8AC3E}">
        <p14:creationId xmlns:p14="http://schemas.microsoft.com/office/powerpoint/2010/main" val="296484152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CB639B-CC03-4920-A60D-3E4C72B47D60}" type="slidenum">
              <a:rPr lang="es-ES" smtClean="0"/>
              <a:pPr/>
              <a:t>71</a:t>
            </a:fld>
            <a:endParaRPr lang="es-ES"/>
          </a:p>
        </p:txBody>
      </p:sp>
    </p:spTree>
    <p:extLst>
      <p:ext uri="{BB962C8B-B14F-4D97-AF65-F5344CB8AC3E}">
        <p14:creationId xmlns:p14="http://schemas.microsoft.com/office/powerpoint/2010/main" val="242389826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CB639B-CC03-4920-A60D-3E4C72B47D60}" type="slidenum">
              <a:rPr lang="es-ES" smtClean="0"/>
              <a:pPr/>
              <a:t>72</a:t>
            </a:fld>
            <a:endParaRPr lang="es-ES"/>
          </a:p>
        </p:txBody>
      </p:sp>
    </p:spTree>
    <p:extLst>
      <p:ext uri="{BB962C8B-B14F-4D97-AF65-F5344CB8AC3E}">
        <p14:creationId xmlns:p14="http://schemas.microsoft.com/office/powerpoint/2010/main" val="78395073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CB639B-CC03-4920-A60D-3E4C72B47D60}" type="slidenum">
              <a:rPr lang="es-ES" smtClean="0"/>
              <a:pPr/>
              <a:t>73</a:t>
            </a:fld>
            <a:endParaRPr lang="es-ES"/>
          </a:p>
        </p:txBody>
      </p:sp>
    </p:spTree>
    <p:extLst>
      <p:ext uri="{BB962C8B-B14F-4D97-AF65-F5344CB8AC3E}">
        <p14:creationId xmlns:p14="http://schemas.microsoft.com/office/powerpoint/2010/main" val="215150609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CB639B-CC03-4920-A60D-3E4C72B47D60}" type="slidenum">
              <a:rPr lang="es-ES" smtClean="0"/>
              <a:pPr/>
              <a:t>74</a:t>
            </a:fld>
            <a:endParaRPr lang="es-ES"/>
          </a:p>
        </p:txBody>
      </p:sp>
    </p:spTree>
    <p:extLst>
      <p:ext uri="{BB962C8B-B14F-4D97-AF65-F5344CB8AC3E}">
        <p14:creationId xmlns:p14="http://schemas.microsoft.com/office/powerpoint/2010/main" val="45669870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CB639B-CC03-4920-A60D-3E4C72B47D60}" type="slidenum">
              <a:rPr lang="es-ES" smtClean="0"/>
              <a:pPr/>
              <a:t>75</a:t>
            </a:fld>
            <a:endParaRPr lang="es-ES"/>
          </a:p>
        </p:txBody>
      </p:sp>
    </p:spTree>
    <p:extLst>
      <p:ext uri="{BB962C8B-B14F-4D97-AF65-F5344CB8AC3E}">
        <p14:creationId xmlns:p14="http://schemas.microsoft.com/office/powerpoint/2010/main" val="275266538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CB639B-CC03-4920-A60D-3E4C72B47D60}" type="slidenum">
              <a:rPr lang="es-ES" smtClean="0"/>
              <a:pPr/>
              <a:t>76</a:t>
            </a:fld>
            <a:endParaRPr lang="es-ES"/>
          </a:p>
        </p:txBody>
      </p:sp>
    </p:spTree>
    <p:extLst>
      <p:ext uri="{BB962C8B-B14F-4D97-AF65-F5344CB8AC3E}">
        <p14:creationId xmlns:p14="http://schemas.microsoft.com/office/powerpoint/2010/main" val="174624973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CB639B-CC03-4920-A60D-3E4C72B47D60}" type="slidenum">
              <a:rPr lang="es-ES" smtClean="0"/>
              <a:pPr/>
              <a:t>77</a:t>
            </a:fld>
            <a:endParaRPr lang="es-ES"/>
          </a:p>
        </p:txBody>
      </p:sp>
    </p:spTree>
    <p:extLst>
      <p:ext uri="{BB962C8B-B14F-4D97-AF65-F5344CB8AC3E}">
        <p14:creationId xmlns:p14="http://schemas.microsoft.com/office/powerpoint/2010/main" val="184541175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CB639B-CC03-4920-A60D-3E4C72B47D60}" type="slidenum">
              <a:rPr lang="es-ES" smtClean="0"/>
              <a:pPr/>
              <a:t>78</a:t>
            </a:fld>
            <a:endParaRPr lang="es-ES"/>
          </a:p>
        </p:txBody>
      </p:sp>
    </p:spTree>
    <p:extLst>
      <p:ext uri="{BB962C8B-B14F-4D97-AF65-F5344CB8AC3E}">
        <p14:creationId xmlns:p14="http://schemas.microsoft.com/office/powerpoint/2010/main" val="71735735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CB639B-CC03-4920-A60D-3E4C72B47D60}" type="slidenum">
              <a:rPr lang="es-ES" smtClean="0"/>
              <a:pPr/>
              <a:t>79</a:t>
            </a:fld>
            <a:endParaRPr lang="es-ES"/>
          </a:p>
        </p:txBody>
      </p:sp>
    </p:spTree>
    <p:extLst>
      <p:ext uri="{BB962C8B-B14F-4D97-AF65-F5344CB8AC3E}">
        <p14:creationId xmlns:p14="http://schemas.microsoft.com/office/powerpoint/2010/main" val="164811699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CB639B-CC03-4920-A60D-3E4C72B47D60}" type="slidenum">
              <a:rPr lang="es-ES" smtClean="0"/>
              <a:pPr/>
              <a:t>80</a:t>
            </a:fld>
            <a:endParaRPr lang="es-ES"/>
          </a:p>
        </p:txBody>
      </p:sp>
    </p:spTree>
    <p:extLst>
      <p:ext uri="{BB962C8B-B14F-4D97-AF65-F5344CB8AC3E}">
        <p14:creationId xmlns:p14="http://schemas.microsoft.com/office/powerpoint/2010/main" val="299722950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CB639B-CC03-4920-A60D-3E4C72B47D60}" type="slidenum">
              <a:rPr lang="es-ES" smtClean="0"/>
              <a:pPr/>
              <a:t>81</a:t>
            </a:fld>
            <a:endParaRPr lang="es-ES"/>
          </a:p>
        </p:txBody>
      </p:sp>
    </p:spTree>
    <p:extLst>
      <p:ext uri="{BB962C8B-B14F-4D97-AF65-F5344CB8AC3E}">
        <p14:creationId xmlns:p14="http://schemas.microsoft.com/office/powerpoint/2010/main" val="91460435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CB639B-CC03-4920-A60D-3E4C72B47D60}" type="slidenum">
              <a:rPr lang="es-ES" smtClean="0"/>
              <a:pPr/>
              <a:t>82</a:t>
            </a:fld>
            <a:endParaRPr lang="es-ES"/>
          </a:p>
        </p:txBody>
      </p:sp>
    </p:spTree>
    <p:extLst>
      <p:ext uri="{BB962C8B-B14F-4D97-AF65-F5344CB8AC3E}">
        <p14:creationId xmlns:p14="http://schemas.microsoft.com/office/powerpoint/2010/main" val="270151470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CB639B-CC03-4920-A60D-3E4C72B47D60}" type="slidenum">
              <a:rPr lang="es-ES" smtClean="0"/>
              <a:pPr/>
              <a:t>83</a:t>
            </a:fld>
            <a:endParaRPr lang="es-ES"/>
          </a:p>
        </p:txBody>
      </p:sp>
    </p:spTree>
    <p:extLst>
      <p:ext uri="{BB962C8B-B14F-4D97-AF65-F5344CB8AC3E}">
        <p14:creationId xmlns:p14="http://schemas.microsoft.com/office/powerpoint/2010/main" val="895797149"/>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CB639B-CC03-4920-A60D-3E4C72B47D60}" type="slidenum">
              <a:rPr lang="es-ES" smtClean="0"/>
              <a:pPr/>
              <a:t>84</a:t>
            </a:fld>
            <a:endParaRPr lang="es-ES"/>
          </a:p>
        </p:txBody>
      </p:sp>
    </p:spTree>
    <p:extLst>
      <p:ext uri="{BB962C8B-B14F-4D97-AF65-F5344CB8AC3E}">
        <p14:creationId xmlns:p14="http://schemas.microsoft.com/office/powerpoint/2010/main" val="251923704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CB639B-CC03-4920-A60D-3E4C72B47D60}" type="slidenum">
              <a:rPr lang="es-ES" smtClean="0"/>
              <a:pPr/>
              <a:t>85</a:t>
            </a:fld>
            <a:endParaRPr lang="es-ES"/>
          </a:p>
        </p:txBody>
      </p:sp>
    </p:spTree>
    <p:extLst>
      <p:ext uri="{BB962C8B-B14F-4D97-AF65-F5344CB8AC3E}">
        <p14:creationId xmlns:p14="http://schemas.microsoft.com/office/powerpoint/2010/main" val="22458347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CB639B-CC03-4920-A60D-3E4C72B47D60}" type="slidenum">
              <a:rPr lang="es-ES" smtClean="0"/>
              <a:pPr/>
              <a:t>86</a:t>
            </a:fld>
            <a:endParaRPr lang="es-ES"/>
          </a:p>
        </p:txBody>
      </p:sp>
    </p:spTree>
    <p:extLst>
      <p:ext uri="{BB962C8B-B14F-4D97-AF65-F5344CB8AC3E}">
        <p14:creationId xmlns:p14="http://schemas.microsoft.com/office/powerpoint/2010/main" val="262373242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CB639B-CC03-4920-A60D-3E4C72B47D60}" type="slidenum">
              <a:rPr lang="es-ES" smtClean="0"/>
              <a:pPr/>
              <a:t>87</a:t>
            </a:fld>
            <a:endParaRPr lang="es-ES"/>
          </a:p>
        </p:txBody>
      </p:sp>
    </p:spTree>
    <p:extLst>
      <p:ext uri="{BB962C8B-B14F-4D97-AF65-F5344CB8AC3E}">
        <p14:creationId xmlns:p14="http://schemas.microsoft.com/office/powerpoint/2010/main" val="303569560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CB639B-CC03-4920-A60D-3E4C72B47D60}" type="slidenum">
              <a:rPr lang="es-ES" smtClean="0"/>
              <a:pPr/>
              <a:t>88</a:t>
            </a:fld>
            <a:endParaRPr lang="es-ES"/>
          </a:p>
        </p:txBody>
      </p:sp>
    </p:spTree>
    <p:extLst>
      <p:ext uri="{BB962C8B-B14F-4D97-AF65-F5344CB8AC3E}">
        <p14:creationId xmlns:p14="http://schemas.microsoft.com/office/powerpoint/2010/main" val="14346447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Tree>
  </p:cSld>
  <p:clrMap bg1="dk2" tx1="lt1" bg2="dk1"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xStyles>
    <p:titleStyle>
      <a:lvl1pPr algn="ctr" rtl="0" fontAlgn="base">
        <a:spcBef>
          <a:spcPct val="0"/>
        </a:spcBef>
        <a:spcAft>
          <a:spcPct val="0"/>
        </a:spcAft>
        <a:defRPr sz="4400">
          <a:solidFill>
            <a:schemeClr val="tx2"/>
          </a:solidFill>
          <a:effectLst>
            <a:outerShdw blurRad="38100" dist="38100" dir="2700000" algn="tl">
              <a:srgbClr val="FFFFFF"/>
            </a:outerShdw>
          </a:effectLst>
          <a:latin typeface="+mj-lt"/>
          <a:ea typeface="+mj-ea"/>
          <a:cs typeface="+mj-cs"/>
        </a:defRPr>
      </a:lvl1pPr>
      <a:lvl2pPr algn="ctr" rtl="0" fontAlgn="base">
        <a:spcBef>
          <a:spcPct val="0"/>
        </a:spcBef>
        <a:spcAft>
          <a:spcPct val="0"/>
        </a:spcAft>
        <a:defRPr sz="4400">
          <a:solidFill>
            <a:schemeClr val="tx2"/>
          </a:solidFill>
          <a:effectLst>
            <a:outerShdw blurRad="38100" dist="38100" dir="2700000" algn="tl">
              <a:srgbClr val="FFFFFF"/>
            </a:outerShdw>
          </a:effectLst>
          <a:latin typeface="Tahoma" pitchFamily="34" charset="0"/>
        </a:defRPr>
      </a:lvl2pPr>
      <a:lvl3pPr algn="ctr" rtl="0" fontAlgn="base">
        <a:spcBef>
          <a:spcPct val="0"/>
        </a:spcBef>
        <a:spcAft>
          <a:spcPct val="0"/>
        </a:spcAft>
        <a:defRPr sz="4400">
          <a:solidFill>
            <a:schemeClr val="tx2"/>
          </a:solidFill>
          <a:effectLst>
            <a:outerShdw blurRad="38100" dist="38100" dir="2700000" algn="tl">
              <a:srgbClr val="FFFFFF"/>
            </a:outerShdw>
          </a:effectLst>
          <a:latin typeface="Tahoma" pitchFamily="34" charset="0"/>
        </a:defRPr>
      </a:lvl3pPr>
      <a:lvl4pPr algn="ctr" rtl="0" fontAlgn="base">
        <a:spcBef>
          <a:spcPct val="0"/>
        </a:spcBef>
        <a:spcAft>
          <a:spcPct val="0"/>
        </a:spcAft>
        <a:defRPr sz="4400">
          <a:solidFill>
            <a:schemeClr val="tx2"/>
          </a:solidFill>
          <a:effectLst>
            <a:outerShdw blurRad="38100" dist="38100" dir="2700000" algn="tl">
              <a:srgbClr val="FFFFFF"/>
            </a:outerShdw>
          </a:effectLst>
          <a:latin typeface="Tahoma" pitchFamily="34" charset="0"/>
        </a:defRPr>
      </a:lvl4pPr>
      <a:lvl5pPr algn="ctr" rtl="0" fontAlgn="base">
        <a:spcBef>
          <a:spcPct val="0"/>
        </a:spcBef>
        <a:spcAft>
          <a:spcPct val="0"/>
        </a:spcAft>
        <a:defRPr sz="4400">
          <a:solidFill>
            <a:schemeClr val="tx2"/>
          </a:solidFill>
          <a:effectLst>
            <a:outerShdw blurRad="38100" dist="38100" dir="2700000" algn="tl">
              <a:srgbClr val="FFFFFF"/>
            </a:outerShdw>
          </a:effectLst>
          <a:latin typeface="Tahoma" pitchFamily="34" charset="0"/>
        </a:defRPr>
      </a:lvl5pPr>
      <a:lvl6pPr marL="457200" algn="ctr" rtl="0" fontAlgn="base">
        <a:spcBef>
          <a:spcPct val="0"/>
        </a:spcBef>
        <a:spcAft>
          <a:spcPct val="0"/>
        </a:spcAft>
        <a:defRPr sz="4400">
          <a:solidFill>
            <a:schemeClr val="tx2"/>
          </a:solidFill>
          <a:effectLst>
            <a:outerShdw blurRad="38100" dist="38100" dir="2700000" algn="tl">
              <a:srgbClr val="FFFFFF"/>
            </a:outerShdw>
          </a:effectLst>
          <a:latin typeface="Tahoma" pitchFamily="34" charset="0"/>
        </a:defRPr>
      </a:lvl6pPr>
      <a:lvl7pPr marL="914400" algn="ctr" rtl="0" fontAlgn="base">
        <a:spcBef>
          <a:spcPct val="0"/>
        </a:spcBef>
        <a:spcAft>
          <a:spcPct val="0"/>
        </a:spcAft>
        <a:defRPr sz="4400">
          <a:solidFill>
            <a:schemeClr val="tx2"/>
          </a:solidFill>
          <a:effectLst>
            <a:outerShdw blurRad="38100" dist="38100" dir="2700000" algn="tl">
              <a:srgbClr val="FFFFFF"/>
            </a:outerShdw>
          </a:effectLst>
          <a:latin typeface="Tahoma" pitchFamily="34" charset="0"/>
        </a:defRPr>
      </a:lvl7pPr>
      <a:lvl8pPr marL="1371600" algn="ctr" rtl="0" fontAlgn="base">
        <a:spcBef>
          <a:spcPct val="0"/>
        </a:spcBef>
        <a:spcAft>
          <a:spcPct val="0"/>
        </a:spcAft>
        <a:defRPr sz="4400">
          <a:solidFill>
            <a:schemeClr val="tx2"/>
          </a:solidFill>
          <a:effectLst>
            <a:outerShdw blurRad="38100" dist="38100" dir="2700000" algn="tl">
              <a:srgbClr val="FFFFFF"/>
            </a:outerShdw>
          </a:effectLst>
          <a:latin typeface="Tahoma" pitchFamily="34" charset="0"/>
        </a:defRPr>
      </a:lvl8pPr>
      <a:lvl9pPr marL="1828800" algn="ctr" rtl="0" fontAlgn="base">
        <a:spcBef>
          <a:spcPct val="0"/>
        </a:spcBef>
        <a:spcAft>
          <a:spcPct val="0"/>
        </a:spcAft>
        <a:defRPr sz="4400">
          <a:solidFill>
            <a:schemeClr val="tx2"/>
          </a:solidFill>
          <a:effectLst>
            <a:outerShdw blurRad="38100" dist="38100" dir="2700000" algn="tl">
              <a:srgbClr val="FFFFFF"/>
            </a:outerShdw>
          </a:effectLst>
          <a:latin typeface="Tahoma" pitchFamily="34" charset="0"/>
        </a:defRPr>
      </a:lvl9pPr>
    </p:titleStyle>
    <p:bodyStyle>
      <a:lvl1pPr marL="342900" indent="-342900" algn="l" rtl="0" fontAlgn="base">
        <a:spcBef>
          <a:spcPct val="20000"/>
        </a:spcBef>
        <a:spcAft>
          <a:spcPct val="0"/>
        </a:spcAft>
        <a:buClr>
          <a:schemeClr val="hlink"/>
        </a:buClr>
        <a:buSzPct val="80000"/>
        <a:buFont typeface="Wingdings" pitchFamily="2" charset="2"/>
        <a:buChar char="n"/>
        <a:defRPr sz="3200">
          <a:solidFill>
            <a:schemeClr val="tx1"/>
          </a:solidFill>
          <a:effectLst>
            <a:outerShdw blurRad="38100" dist="38100" dir="2700000" algn="tl">
              <a:srgbClr val="8C0000"/>
            </a:outerShdw>
          </a:effectLst>
          <a:latin typeface="+mn-lt"/>
          <a:ea typeface="+mn-ea"/>
          <a:cs typeface="+mn-cs"/>
        </a:defRPr>
      </a:lvl1pPr>
      <a:lvl2pPr marL="742950" indent="-285750" algn="l" rtl="0" fontAlgn="base">
        <a:spcBef>
          <a:spcPct val="20000"/>
        </a:spcBef>
        <a:spcAft>
          <a:spcPct val="0"/>
        </a:spcAft>
        <a:buClr>
          <a:schemeClr val="tx1"/>
        </a:buClr>
        <a:buChar char="–"/>
        <a:defRPr sz="2800">
          <a:solidFill>
            <a:schemeClr val="tx1"/>
          </a:solidFill>
          <a:effectLst>
            <a:outerShdw blurRad="38100" dist="38100" dir="2700000" algn="tl">
              <a:srgbClr val="8C0000"/>
            </a:outerShdw>
          </a:effectLst>
          <a:latin typeface="+mn-lt"/>
        </a:defRPr>
      </a:lvl2pPr>
      <a:lvl3pPr marL="1143000" indent="-228600" algn="l" rtl="0" fontAlgn="base">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8C0000"/>
            </a:outerShdw>
          </a:effectLst>
          <a:latin typeface="+mn-lt"/>
        </a:defRPr>
      </a:lvl3pPr>
      <a:lvl4pPr marL="1600200" indent="-228600" algn="l" rtl="0" fontAlgn="base">
        <a:spcBef>
          <a:spcPct val="20000"/>
        </a:spcBef>
        <a:spcAft>
          <a:spcPct val="0"/>
        </a:spcAft>
        <a:buChar char="–"/>
        <a:defRPr sz="2000">
          <a:solidFill>
            <a:schemeClr val="tx1"/>
          </a:solidFill>
          <a:effectLst>
            <a:outerShdw blurRad="38100" dist="38100" dir="2700000" algn="tl">
              <a:srgbClr val="8C0000"/>
            </a:outerShdw>
          </a:effectLst>
          <a:latin typeface="+mn-lt"/>
        </a:defRPr>
      </a:lvl4pPr>
      <a:lvl5pPr marL="20574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8C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8C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8C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8C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8C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483739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4F23F89-758A-9E21-64DF-D1722FCA0DC4}"/>
              </a:ext>
            </a:extLst>
          </p:cNvPr>
          <p:cNvSpPr txBox="1"/>
          <p:nvPr/>
        </p:nvSpPr>
        <p:spPr>
          <a:xfrm>
            <a:off x="-1" y="5755322"/>
            <a:ext cx="9144001" cy="553998"/>
          </a:xfrm>
          <a:prstGeom prst="rect">
            <a:avLst/>
          </a:prstGeom>
          <a:noFill/>
        </p:spPr>
        <p:txBody>
          <a:bodyPr wrap="square" rtlCol="0">
            <a:spAutoFit/>
          </a:bodyPr>
          <a:lstStyle/>
          <a:p>
            <a:pPr algn="ctr" fontAlgn="auto">
              <a:spcBef>
                <a:spcPts val="0"/>
              </a:spcBef>
              <a:spcAft>
                <a:spcPts val="0"/>
              </a:spcAft>
            </a:pPr>
            <a:r>
              <a:rPr lang="es-419" sz="3000" b="1" dirty="0">
                <a:solidFill>
                  <a:srgbClr val="FFFF00"/>
                </a:solidFill>
                <a:latin typeface="Calibri" panose="020F0502020204030204" pitchFamily="34" charset="0"/>
                <a:cs typeface="Calibri" panose="020F0502020204030204" pitchFamily="34" charset="0"/>
              </a:rPr>
              <a:t>www.escuelasabatica2000.org</a:t>
            </a:r>
          </a:p>
        </p:txBody>
      </p:sp>
      <p:sp>
        <p:nvSpPr>
          <p:cNvPr id="7" name="TextBox 6">
            <a:extLst>
              <a:ext uri="{FF2B5EF4-FFF2-40B4-BE49-F238E27FC236}">
                <a16:creationId xmlns:a16="http://schemas.microsoft.com/office/drawing/2014/main" id="{77AFE109-3BC5-6DED-CA12-20B56C0D1DA6}"/>
              </a:ext>
            </a:extLst>
          </p:cNvPr>
          <p:cNvSpPr txBox="1"/>
          <p:nvPr/>
        </p:nvSpPr>
        <p:spPr>
          <a:xfrm>
            <a:off x="228941" y="6237312"/>
            <a:ext cx="8628987" cy="553998"/>
          </a:xfrm>
          <a:prstGeom prst="rect">
            <a:avLst/>
          </a:prstGeom>
          <a:noFill/>
        </p:spPr>
        <p:txBody>
          <a:bodyPr wrap="square" rtlCol="0">
            <a:spAutoFit/>
          </a:bodyPr>
          <a:lstStyle/>
          <a:p>
            <a:pPr algn="ctr" fontAlgn="auto">
              <a:spcBef>
                <a:spcPts val="0"/>
              </a:spcBef>
              <a:spcAft>
                <a:spcPts val="0"/>
              </a:spcAft>
            </a:pPr>
            <a:r>
              <a:rPr lang="es-419" sz="3000" b="1" dirty="0">
                <a:solidFill>
                  <a:srgbClr val="00B0F0"/>
                </a:solidFill>
                <a:latin typeface="Calibri" panose="020F0502020204030204" pitchFamily="34" charset="0"/>
                <a:cs typeface="Calibri" panose="020F0502020204030204" pitchFamily="34" charset="0"/>
              </a:rPr>
              <a:t>Si le gusto, apriete me gusta y suscríbase</a:t>
            </a:r>
            <a:r>
              <a:rPr lang="en-US" sz="3000" b="1" dirty="0">
                <a:solidFill>
                  <a:srgbClr val="00B0F0"/>
                </a:solidFill>
                <a:latin typeface="Calibri" panose="020F0502020204030204" pitchFamily="34" charset="0"/>
                <a:cs typeface="Calibri" panose="020F0502020204030204" pitchFamily="34" charset="0"/>
              </a:rPr>
              <a:t>.</a:t>
            </a:r>
            <a:endParaRPr lang="es-419" sz="3000" b="1" dirty="0">
              <a:solidFill>
                <a:srgbClr val="00B0F0"/>
              </a:solidFill>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82E8CBB3-C701-DD00-D21F-4DA774875F6E}"/>
              </a:ext>
            </a:extLst>
          </p:cNvPr>
          <p:cNvSpPr txBox="1"/>
          <p:nvPr/>
        </p:nvSpPr>
        <p:spPr>
          <a:xfrm>
            <a:off x="539552" y="4797152"/>
            <a:ext cx="8128198" cy="1015663"/>
          </a:xfrm>
          <a:prstGeom prst="rect">
            <a:avLst/>
          </a:prstGeom>
          <a:noFill/>
        </p:spPr>
        <p:txBody>
          <a:bodyPr wrap="square" rtlCol="0">
            <a:spAutoFit/>
          </a:bodyPr>
          <a:lstStyle/>
          <a:p>
            <a:pPr algn="ctr" fontAlgn="auto">
              <a:spcBef>
                <a:spcPts val="0"/>
              </a:spcBef>
              <a:spcAft>
                <a:spcPts val="0"/>
              </a:spcAft>
            </a:pPr>
            <a:r>
              <a:rPr lang="es-419" sz="3000" b="1" dirty="0">
                <a:solidFill>
                  <a:prstClr val="white"/>
                </a:solidFill>
                <a:latin typeface="Calibri" panose="020F0502020204030204" pitchFamily="34" charset="0"/>
                <a:cs typeface="Calibri" panose="020F0502020204030204" pitchFamily="34" charset="0"/>
              </a:rPr>
              <a:t>Si desea una copia gratuita de la presentación en PowerPoint visite: </a:t>
            </a:r>
          </a:p>
        </p:txBody>
      </p:sp>
      <p:pic>
        <p:nvPicPr>
          <p:cNvPr id="3" name="Picture 2">
            <a:extLst>
              <a:ext uri="{FF2B5EF4-FFF2-40B4-BE49-F238E27FC236}">
                <a16:creationId xmlns:a16="http://schemas.microsoft.com/office/drawing/2014/main" id="{D53F88FE-A78F-F389-CDBA-FD5C3BEB87AB}"/>
              </a:ext>
            </a:extLst>
          </p:cNvPr>
          <p:cNvPicPr>
            <a:picLocks noChangeAspect="1"/>
          </p:cNvPicPr>
          <p:nvPr/>
        </p:nvPicPr>
        <p:blipFill>
          <a:blip r:embed="rId3"/>
          <a:stretch>
            <a:fillRect/>
          </a:stretch>
        </p:blipFill>
        <p:spPr>
          <a:xfrm>
            <a:off x="2915816" y="66690"/>
            <a:ext cx="3029373" cy="4629796"/>
          </a:xfrm>
          <a:prstGeom prst="rect">
            <a:avLst/>
          </a:prstGeom>
        </p:spPr>
      </p:pic>
      <p:sp>
        <p:nvSpPr>
          <p:cNvPr id="2" name="Rectangle 1">
            <a:extLst>
              <a:ext uri="{FF2B5EF4-FFF2-40B4-BE49-F238E27FC236}">
                <a16:creationId xmlns:a16="http://schemas.microsoft.com/office/drawing/2014/main" id="{9688B0AB-D541-23B2-1F33-921FA78CBB5A}"/>
              </a:ext>
            </a:extLst>
          </p:cNvPr>
          <p:cNvSpPr/>
          <p:nvPr/>
        </p:nvSpPr>
        <p:spPr>
          <a:xfrm>
            <a:off x="2915816" y="66690"/>
            <a:ext cx="2448272" cy="1274078"/>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dirty="0"/>
              <a:t>     El </a:t>
            </a:r>
            <a:r>
              <a:rPr lang="en-US" dirty="0" err="1"/>
              <a:t>libro</a:t>
            </a:r>
            <a:r>
              <a:rPr lang="en-US" dirty="0"/>
              <a:t> de</a:t>
            </a:r>
          </a:p>
          <a:p>
            <a:pPr algn="ctr"/>
            <a:r>
              <a:rPr lang="en-US" sz="3300" dirty="0"/>
              <a:t>     Marcos</a:t>
            </a:r>
          </a:p>
        </p:txBody>
      </p:sp>
    </p:spTree>
    <p:extLst>
      <p:ext uri="{BB962C8B-B14F-4D97-AF65-F5344CB8AC3E}">
        <p14:creationId xmlns:p14="http://schemas.microsoft.com/office/powerpoint/2010/main" val="1712847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DA83788-2096-4315-CA55-170D016B1115}"/>
              </a:ext>
            </a:extLst>
          </p:cNvPr>
          <p:cNvSpPr/>
          <p:nvPr/>
        </p:nvSpPr>
        <p:spPr>
          <a:xfrm>
            <a:off x="0" y="1826240"/>
            <a:ext cx="9144000" cy="738664"/>
          </a:xfrm>
          <a:prstGeom prst="rect">
            <a:avLst/>
          </a:prstGeom>
          <a:noFill/>
        </p:spPr>
        <p:txBody>
          <a:bodyPr wrap="square">
            <a:spAutoFit/>
          </a:bodyPr>
          <a:lstStyle/>
          <a:p>
            <a:pPr marL="0" lvl="2" algn="ctr" fontAlgn="auto">
              <a:spcBef>
                <a:spcPts val="0"/>
              </a:spcBef>
              <a:spcAft>
                <a:spcPts val="0"/>
              </a:spcAft>
              <a:defRPr/>
            </a:pPr>
            <a:r>
              <a:rPr lang="es-ES" sz="4200" b="1" spc="50" dirty="0">
                <a:ln w="9525" cmpd="sng">
                  <a:solidFill>
                    <a:srgbClr val="4F81BD"/>
                  </a:solidFill>
                  <a:prstDash val="solid"/>
                </a:ln>
                <a:solidFill>
                  <a:srgbClr val="FFFF00"/>
                </a:solidFill>
                <a:effectLst>
                  <a:glow rad="38100">
                    <a:srgbClr val="4F81BD">
                      <a:alpha val="40000"/>
                    </a:srgbClr>
                  </a:glow>
                </a:effectLst>
                <a:latin typeface="Arial Rounded MT Bold" panose="020F0704030504030204" pitchFamily="34" charset="0"/>
              </a:rPr>
              <a:t>JUZGADO Y CRUCIFICADO</a:t>
            </a:r>
          </a:p>
        </p:txBody>
      </p:sp>
      <p:pic>
        <p:nvPicPr>
          <p:cNvPr id="4" name="Picture 3">
            <a:extLst>
              <a:ext uri="{FF2B5EF4-FFF2-40B4-BE49-F238E27FC236}">
                <a16:creationId xmlns:a16="http://schemas.microsoft.com/office/drawing/2014/main" id="{3F1972AF-7B3C-8CD6-9ECA-A8ACD31C70F5}"/>
              </a:ext>
            </a:extLst>
          </p:cNvPr>
          <p:cNvPicPr>
            <a:picLocks noChangeAspect="1"/>
          </p:cNvPicPr>
          <p:nvPr/>
        </p:nvPicPr>
        <p:blipFill rotWithShape="1">
          <a:blip r:embed="rId2"/>
          <a:srcRect l="14702" r="17526"/>
          <a:stretch/>
        </p:blipFill>
        <p:spPr>
          <a:xfrm>
            <a:off x="2843808" y="2492896"/>
            <a:ext cx="3456384" cy="1642056"/>
          </a:xfrm>
          <a:prstGeom prst="rect">
            <a:avLst/>
          </a:prstGeom>
          <a:effectLst>
            <a:softEdge rad="63500"/>
          </a:effectLst>
        </p:spPr>
      </p:pic>
    </p:spTree>
    <p:extLst>
      <p:ext uri="{BB962C8B-B14F-4D97-AF65-F5344CB8AC3E}">
        <p14:creationId xmlns:p14="http://schemas.microsoft.com/office/powerpoint/2010/main" val="14060228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CuadroTexto">
            <a:extLst>
              <a:ext uri="{FF2B5EF4-FFF2-40B4-BE49-F238E27FC236}">
                <a16:creationId xmlns:a16="http://schemas.microsoft.com/office/drawing/2014/main" id="{70D29A9B-7545-1AED-1C54-EDAC1F9FFFFB}"/>
              </a:ext>
            </a:extLst>
          </p:cNvPr>
          <p:cNvSpPr txBox="1"/>
          <p:nvPr/>
        </p:nvSpPr>
        <p:spPr>
          <a:xfrm>
            <a:off x="2915816" y="-27384"/>
            <a:ext cx="33843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Marcos 15:34</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7ADD9916-D4E8-22C8-EDA8-F99797783B2C}"/>
              </a:ext>
            </a:extLst>
          </p:cNvPr>
          <p:cNvSpPr txBox="1"/>
          <p:nvPr/>
        </p:nvSpPr>
        <p:spPr>
          <a:xfrm>
            <a:off x="0" y="404664"/>
            <a:ext cx="9108504"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prstClr val="white"/>
                </a:solidFill>
                <a:latin typeface="Calibri"/>
              </a:rPr>
              <a:t>“Y a la hora novena Jesús exclamó a gran voz: ‘Eloi, Eloi, ¿lama </a:t>
            </a:r>
            <a:r>
              <a:rPr lang="es-ES" sz="2400" dirty="0" err="1">
                <a:solidFill>
                  <a:prstClr val="white"/>
                </a:solidFill>
                <a:latin typeface="Calibri"/>
              </a:rPr>
              <a:t>sabactani</a:t>
            </a:r>
            <a:r>
              <a:rPr lang="es-ES" sz="2400" dirty="0">
                <a:solidFill>
                  <a:prstClr val="white"/>
                </a:solidFill>
                <a:latin typeface="Calibri"/>
              </a:rPr>
              <a:t>?’, que quiere decir: ‘¡Dios mío! ¡Dios mío! ¿Por qué me has desamparado?’ ”.</a:t>
            </a:r>
          </a:p>
        </p:txBody>
      </p:sp>
      <p:sp>
        <p:nvSpPr>
          <p:cNvPr id="15" name="TextBox 14">
            <a:extLst>
              <a:ext uri="{FF2B5EF4-FFF2-40B4-BE49-F238E27FC236}">
                <a16:creationId xmlns:a16="http://schemas.microsoft.com/office/drawing/2014/main" id="{62AAB436-702F-ABE3-BEE6-A425D6CE5BA5}"/>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Juzgado y crucificado</a:t>
            </a:r>
          </a:p>
        </p:txBody>
      </p:sp>
    </p:spTree>
    <p:extLst>
      <p:ext uri="{BB962C8B-B14F-4D97-AF65-F5344CB8AC3E}">
        <p14:creationId xmlns:p14="http://schemas.microsoft.com/office/powerpoint/2010/main" val="3956317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CuadroTexto">
            <a:extLst>
              <a:ext uri="{FF2B5EF4-FFF2-40B4-BE49-F238E27FC236}">
                <a16:creationId xmlns:a16="http://schemas.microsoft.com/office/drawing/2014/main" id="{70D29A9B-7545-1AED-1C54-EDAC1F9FFFFB}"/>
              </a:ext>
            </a:extLst>
          </p:cNvPr>
          <p:cNvSpPr txBox="1"/>
          <p:nvPr/>
        </p:nvSpPr>
        <p:spPr>
          <a:xfrm>
            <a:off x="2915816" y="-27384"/>
            <a:ext cx="33843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Marcos 15:1</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7ADD9916-D4E8-22C8-EDA8-F99797783B2C}"/>
              </a:ext>
            </a:extLst>
          </p:cNvPr>
          <p:cNvSpPr txBox="1"/>
          <p:nvPr/>
        </p:nvSpPr>
        <p:spPr>
          <a:xfrm>
            <a:off x="0" y="404664"/>
            <a:ext cx="9108504"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prstClr val="white"/>
                </a:solidFill>
                <a:latin typeface="Calibri"/>
              </a:rPr>
              <a:t>Muy de mañana, habiendo tenido consejo los principales sacerdotes con los ancianos, con los escribas y con todo el concilio, llevaron a Jesús atado, y le entregaron a Pilato. </a:t>
            </a:r>
          </a:p>
        </p:txBody>
      </p:sp>
      <p:sp>
        <p:nvSpPr>
          <p:cNvPr id="15" name="TextBox 14">
            <a:extLst>
              <a:ext uri="{FF2B5EF4-FFF2-40B4-BE49-F238E27FC236}">
                <a16:creationId xmlns:a16="http://schemas.microsoft.com/office/drawing/2014/main" id="{62AAB436-702F-ABE3-BEE6-A425D6CE5BA5}"/>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Juzgado y crucificado</a:t>
            </a:r>
          </a:p>
        </p:txBody>
      </p:sp>
      <p:sp>
        <p:nvSpPr>
          <p:cNvPr id="2" name="TextBox 1">
            <a:extLst>
              <a:ext uri="{FF2B5EF4-FFF2-40B4-BE49-F238E27FC236}">
                <a16:creationId xmlns:a16="http://schemas.microsoft.com/office/drawing/2014/main" id="{6442AAC6-03B1-FE41-66E8-44E07076541C}"/>
              </a:ext>
            </a:extLst>
          </p:cNvPr>
          <p:cNvSpPr txBox="1"/>
          <p:nvPr/>
        </p:nvSpPr>
        <p:spPr>
          <a:xfrm>
            <a:off x="4572000" y="464411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“¿Eres tú el rey de los judíos?”</a:t>
            </a:r>
          </a:p>
        </p:txBody>
      </p:sp>
    </p:spTree>
    <p:extLst>
      <p:ext uri="{BB962C8B-B14F-4D97-AF65-F5344CB8AC3E}">
        <p14:creationId xmlns:p14="http://schemas.microsoft.com/office/powerpoint/2010/main" val="2773052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CuadroTexto">
            <a:extLst>
              <a:ext uri="{FF2B5EF4-FFF2-40B4-BE49-F238E27FC236}">
                <a16:creationId xmlns:a16="http://schemas.microsoft.com/office/drawing/2014/main" id="{70D29A9B-7545-1AED-1C54-EDAC1F9FFFFB}"/>
              </a:ext>
            </a:extLst>
          </p:cNvPr>
          <p:cNvSpPr txBox="1"/>
          <p:nvPr/>
        </p:nvSpPr>
        <p:spPr>
          <a:xfrm>
            <a:off x="2915816" y="-27384"/>
            <a:ext cx="33843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Marcos 15:1</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7ADD9916-D4E8-22C8-EDA8-F99797783B2C}"/>
              </a:ext>
            </a:extLst>
          </p:cNvPr>
          <p:cNvSpPr txBox="1"/>
          <p:nvPr/>
        </p:nvSpPr>
        <p:spPr>
          <a:xfrm>
            <a:off x="0" y="404664"/>
            <a:ext cx="9108504"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Muy de mañana, habiendo tenido consejo los principales sacerdotes con los ancianos, con los escribas y con todo el concilio,</a:t>
            </a:r>
            <a:r>
              <a:rPr lang="es-ES" sz="2400" dirty="0">
                <a:solidFill>
                  <a:prstClr val="white"/>
                </a:solidFill>
                <a:latin typeface="Calibri"/>
              </a:rPr>
              <a:t> llevaron a Jesús atado, y le entregaron a Pilato. </a:t>
            </a:r>
          </a:p>
        </p:txBody>
      </p:sp>
      <p:sp>
        <p:nvSpPr>
          <p:cNvPr id="15" name="TextBox 14">
            <a:extLst>
              <a:ext uri="{FF2B5EF4-FFF2-40B4-BE49-F238E27FC236}">
                <a16:creationId xmlns:a16="http://schemas.microsoft.com/office/drawing/2014/main" id="{62AAB436-702F-ABE3-BEE6-A425D6CE5BA5}"/>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Juzgado y crucificado</a:t>
            </a:r>
          </a:p>
        </p:txBody>
      </p:sp>
      <p:sp>
        <p:nvSpPr>
          <p:cNvPr id="2" name="TextBox 1">
            <a:extLst>
              <a:ext uri="{FF2B5EF4-FFF2-40B4-BE49-F238E27FC236}">
                <a16:creationId xmlns:a16="http://schemas.microsoft.com/office/drawing/2014/main" id="{6442AAC6-03B1-FE41-66E8-44E07076541C}"/>
              </a:ext>
            </a:extLst>
          </p:cNvPr>
          <p:cNvSpPr txBox="1"/>
          <p:nvPr/>
        </p:nvSpPr>
        <p:spPr>
          <a:xfrm>
            <a:off x="4572000" y="464411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“¿Eres tú el rey de los judíos?”</a:t>
            </a:r>
          </a:p>
        </p:txBody>
      </p:sp>
    </p:spTree>
    <p:extLst>
      <p:ext uri="{BB962C8B-B14F-4D97-AF65-F5344CB8AC3E}">
        <p14:creationId xmlns:p14="http://schemas.microsoft.com/office/powerpoint/2010/main" val="36831197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CuadroTexto">
            <a:extLst>
              <a:ext uri="{FF2B5EF4-FFF2-40B4-BE49-F238E27FC236}">
                <a16:creationId xmlns:a16="http://schemas.microsoft.com/office/drawing/2014/main" id="{70D29A9B-7545-1AED-1C54-EDAC1F9FFFFB}"/>
              </a:ext>
            </a:extLst>
          </p:cNvPr>
          <p:cNvSpPr txBox="1"/>
          <p:nvPr/>
        </p:nvSpPr>
        <p:spPr>
          <a:xfrm>
            <a:off x="2915816" y="-27384"/>
            <a:ext cx="33843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Marcos 15:1</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7ADD9916-D4E8-22C8-EDA8-F99797783B2C}"/>
              </a:ext>
            </a:extLst>
          </p:cNvPr>
          <p:cNvSpPr txBox="1"/>
          <p:nvPr/>
        </p:nvSpPr>
        <p:spPr>
          <a:xfrm>
            <a:off x="0" y="404664"/>
            <a:ext cx="9108504"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Muy de mañana, habiendo tenido consejo los principales sacerdotes con los ancianos, con los escribas y con todo el concilio,</a:t>
            </a:r>
            <a:r>
              <a:rPr lang="es-ES" sz="2400" dirty="0">
                <a:solidFill>
                  <a:prstClr val="white"/>
                </a:solidFill>
                <a:latin typeface="Calibri"/>
              </a:rPr>
              <a:t> </a:t>
            </a:r>
            <a:r>
              <a:rPr lang="es-ES" sz="2400" dirty="0">
                <a:solidFill>
                  <a:srgbClr val="00B0F0"/>
                </a:solidFill>
                <a:latin typeface="Calibri"/>
              </a:rPr>
              <a:t>llevaron a Jesús atado, y le entregaron a Pilato. </a:t>
            </a:r>
          </a:p>
        </p:txBody>
      </p:sp>
      <p:sp>
        <p:nvSpPr>
          <p:cNvPr id="15" name="TextBox 14">
            <a:extLst>
              <a:ext uri="{FF2B5EF4-FFF2-40B4-BE49-F238E27FC236}">
                <a16:creationId xmlns:a16="http://schemas.microsoft.com/office/drawing/2014/main" id="{62AAB436-702F-ABE3-BEE6-A425D6CE5BA5}"/>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Juzgado y crucificado</a:t>
            </a:r>
          </a:p>
        </p:txBody>
      </p:sp>
      <p:sp>
        <p:nvSpPr>
          <p:cNvPr id="2" name="TextBox 1">
            <a:extLst>
              <a:ext uri="{FF2B5EF4-FFF2-40B4-BE49-F238E27FC236}">
                <a16:creationId xmlns:a16="http://schemas.microsoft.com/office/drawing/2014/main" id="{6442AAC6-03B1-FE41-66E8-44E07076541C}"/>
              </a:ext>
            </a:extLst>
          </p:cNvPr>
          <p:cNvSpPr txBox="1"/>
          <p:nvPr/>
        </p:nvSpPr>
        <p:spPr>
          <a:xfrm>
            <a:off x="4572000" y="464411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“¿Eres tú el rey de los judíos?”</a:t>
            </a:r>
          </a:p>
        </p:txBody>
      </p:sp>
      <p:sp>
        <p:nvSpPr>
          <p:cNvPr id="3" name="TextBox 2">
            <a:extLst>
              <a:ext uri="{FF2B5EF4-FFF2-40B4-BE49-F238E27FC236}">
                <a16:creationId xmlns:a16="http://schemas.microsoft.com/office/drawing/2014/main" id="{EE4AA1C6-3D27-63E5-E373-53CE52C3E8BC}"/>
              </a:ext>
            </a:extLst>
          </p:cNvPr>
          <p:cNvSpPr txBox="1"/>
          <p:nvPr/>
        </p:nvSpPr>
        <p:spPr>
          <a:xfrm>
            <a:off x="4572000" y="1344399"/>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a:t>
            </a:r>
            <a:r>
              <a:rPr lang="es-ES" sz="1900" b="1">
                <a:solidFill>
                  <a:prstClr val="black"/>
                </a:solidFill>
                <a:latin typeface="Calibri" panose="020F0502020204030204" pitchFamily="34" charset="0"/>
                <a:cs typeface="Calibri" panose="020F0502020204030204" pitchFamily="34" charset="0"/>
              </a:rPr>
              <a:t>ante Pilato</a:t>
            </a:r>
            <a:endParaRPr lang="es-ES" sz="1900" b="1" dirty="0">
              <a:solidFill>
                <a:prstClr val="black"/>
              </a:solidFill>
              <a:latin typeface="Calibri" panose="020F0502020204030204" pitchFamily="34" charset="0"/>
              <a:cs typeface="Calibri" panose="020F0502020204030204" pitchFamily="34" charset="0"/>
            </a:endParaRPr>
          </a:p>
        </p:txBody>
      </p:sp>
      <p:sp>
        <p:nvSpPr>
          <p:cNvPr id="6" name="1 CuadroTexto">
            <a:extLst>
              <a:ext uri="{FF2B5EF4-FFF2-40B4-BE49-F238E27FC236}">
                <a16:creationId xmlns:a16="http://schemas.microsoft.com/office/drawing/2014/main" id="{B28CDA72-6AB0-278E-71EF-20D5D00FB5E9}"/>
              </a:ext>
            </a:extLst>
          </p:cNvPr>
          <p:cNvSpPr txBox="1"/>
          <p:nvPr/>
        </p:nvSpPr>
        <p:spPr>
          <a:xfrm>
            <a:off x="593812" y="1269516"/>
            <a:ext cx="33843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Marcos 15:2-5</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4297CAF4-0343-38B6-5F1D-E3517404B517}"/>
              </a:ext>
            </a:extLst>
          </p:cNvPr>
          <p:cNvSpPr txBox="1"/>
          <p:nvPr/>
        </p:nvSpPr>
        <p:spPr>
          <a:xfrm>
            <a:off x="0" y="1772816"/>
            <a:ext cx="4572000" cy="2754408"/>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Pilato le preguntó: ¿Eres tú el Rey de los judíos? Respondiendo él, le dijo: Tú lo dices. Y los principales sacerdotes le acusaban mucho. Otra vez le preguntó Pilato, diciendo: ¿Nada respondes? Mira de cuántas cosas te acusan. Mas Jesús ni aun con eso respondió; de modo que Pilato se maravillaba.</a:t>
            </a:r>
          </a:p>
        </p:txBody>
      </p:sp>
    </p:spTree>
    <p:extLst>
      <p:ext uri="{BB962C8B-B14F-4D97-AF65-F5344CB8AC3E}">
        <p14:creationId xmlns:p14="http://schemas.microsoft.com/office/powerpoint/2010/main" val="469929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CuadroTexto">
            <a:extLst>
              <a:ext uri="{FF2B5EF4-FFF2-40B4-BE49-F238E27FC236}">
                <a16:creationId xmlns:a16="http://schemas.microsoft.com/office/drawing/2014/main" id="{70D29A9B-7545-1AED-1C54-EDAC1F9FFFFB}"/>
              </a:ext>
            </a:extLst>
          </p:cNvPr>
          <p:cNvSpPr txBox="1"/>
          <p:nvPr/>
        </p:nvSpPr>
        <p:spPr>
          <a:xfrm>
            <a:off x="2915816" y="-27384"/>
            <a:ext cx="33843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Marcos 15:1</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7ADD9916-D4E8-22C8-EDA8-F99797783B2C}"/>
              </a:ext>
            </a:extLst>
          </p:cNvPr>
          <p:cNvSpPr txBox="1"/>
          <p:nvPr/>
        </p:nvSpPr>
        <p:spPr>
          <a:xfrm>
            <a:off x="0" y="404664"/>
            <a:ext cx="9108504"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Muy de mañana, habiendo tenido consejo los principales sacerdotes con los ancianos, con los escribas y con todo el concilio,</a:t>
            </a:r>
            <a:r>
              <a:rPr lang="es-ES" sz="2400" dirty="0">
                <a:solidFill>
                  <a:prstClr val="white"/>
                </a:solidFill>
                <a:latin typeface="Calibri"/>
              </a:rPr>
              <a:t> </a:t>
            </a:r>
            <a:r>
              <a:rPr lang="es-ES" sz="2400" dirty="0">
                <a:solidFill>
                  <a:srgbClr val="00B0F0"/>
                </a:solidFill>
                <a:latin typeface="Calibri"/>
              </a:rPr>
              <a:t>llevaron a Jesús atado, y le entregaron a Pilato. </a:t>
            </a:r>
          </a:p>
        </p:txBody>
      </p:sp>
      <p:sp>
        <p:nvSpPr>
          <p:cNvPr id="15" name="TextBox 14">
            <a:extLst>
              <a:ext uri="{FF2B5EF4-FFF2-40B4-BE49-F238E27FC236}">
                <a16:creationId xmlns:a16="http://schemas.microsoft.com/office/drawing/2014/main" id="{62AAB436-702F-ABE3-BEE6-A425D6CE5BA5}"/>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Juzgado y crucificado</a:t>
            </a:r>
          </a:p>
        </p:txBody>
      </p:sp>
      <p:sp>
        <p:nvSpPr>
          <p:cNvPr id="2" name="TextBox 1">
            <a:extLst>
              <a:ext uri="{FF2B5EF4-FFF2-40B4-BE49-F238E27FC236}">
                <a16:creationId xmlns:a16="http://schemas.microsoft.com/office/drawing/2014/main" id="{6442AAC6-03B1-FE41-66E8-44E07076541C}"/>
              </a:ext>
            </a:extLst>
          </p:cNvPr>
          <p:cNvSpPr txBox="1"/>
          <p:nvPr/>
        </p:nvSpPr>
        <p:spPr>
          <a:xfrm>
            <a:off x="4572000" y="464411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“¿Eres tú el rey de los judíos?”</a:t>
            </a:r>
          </a:p>
        </p:txBody>
      </p:sp>
      <p:sp>
        <p:nvSpPr>
          <p:cNvPr id="3" name="TextBox 2">
            <a:extLst>
              <a:ext uri="{FF2B5EF4-FFF2-40B4-BE49-F238E27FC236}">
                <a16:creationId xmlns:a16="http://schemas.microsoft.com/office/drawing/2014/main" id="{EE4AA1C6-3D27-63E5-E373-53CE52C3E8BC}"/>
              </a:ext>
            </a:extLst>
          </p:cNvPr>
          <p:cNvSpPr txBox="1"/>
          <p:nvPr/>
        </p:nvSpPr>
        <p:spPr>
          <a:xfrm>
            <a:off x="4572000" y="1344399"/>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a:t>
            </a:r>
            <a:r>
              <a:rPr lang="es-ES" sz="1900" b="1">
                <a:solidFill>
                  <a:prstClr val="black"/>
                </a:solidFill>
                <a:latin typeface="Calibri" panose="020F0502020204030204" pitchFamily="34" charset="0"/>
                <a:cs typeface="Calibri" panose="020F0502020204030204" pitchFamily="34" charset="0"/>
              </a:rPr>
              <a:t>ante Pilato</a:t>
            </a:r>
            <a:endParaRPr lang="es-ES" sz="1900" b="1" dirty="0">
              <a:solidFill>
                <a:prstClr val="black"/>
              </a:solidFill>
              <a:latin typeface="Calibri" panose="020F0502020204030204" pitchFamily="34" charset="0"/>
              <a:cs typeface="Calibri" panose="020F0502020204030204" pitchFamily="34" charset="0"/>
            </a:endParaRPr>
          </a:p>
        </p:txBody>
      </p:sp>
      <p:sp>
        <p:nvSpPr>
          <p:cNvPr id="6" name="1 CuadroTexto">
            <a:extLst>
              <a:ext uri="{FF2B5EF4-FFF2-40B4-BE49-F238E27FC236}">
                <a16:creationId xmlns:a16="http://schemas.microsoft.com/office/drawing/2014/main" id="{B28CDA72-6AB0-278E-71EF-20D5D00FB5E9}"/>
              </a:ext>
            </a:extLst>
          </p:cNvPr>
          <p:cNvSpPr txBox="1"/>
          <p:nvPr/>
        </p:nvSpPr>
        <p:spPr>
          <a:xfrm>
            <a:off x="593812" y="1269516"/>
            <a:ext cx="33843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Marcos 15:2-5</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4297CAF4-0343-38B6-5F1D-E3517404B517}"/>
              </a:ext>
            </a:extLst>
          </p:cNvPr>
          <p:cNvSpPr txBox="1"/>
          <p:nvPr/>
        </p:nvSpPr>
        <p:spPr>
          <a:xfrm>
            <a:off x="0" y="1772816"/>
            <a:ext cx="4572000" cy="275440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Pilato le preguntó: ¿Eres tú el Rey de los judíos?</a:t>
            </a:r>
            <a:r>
              <a:rPr lang="es-ES" sz="2400" dirty="0">
                <a:latin typeface="Calibri"/>
              </a:rPr>
              <a:t> Respondiendo él, le dijo: Tú lo dices. Y los principales sacerdotes le acusaban mucho. Otra vez le preguntó Pilato, diciendo: ¿Nada respondes? Mira de cuántas cosas te acusan. Mas Jesús ni aun con eso respondió; de modo que Pilato se maravillaba.</a:t>
            </a:r>
          </a:p>
        </p:txBody>
      </p:sp>
      <p:sp>
        <p:nvSpPr>
          <p:cNvPr id="8" name="TextBox 7">
            <a:extLst>
              <a:ext uri="{FF2B5EF4-FFF2-40B4-BE49-F238E27FC236}">
                <a16:creationId xmlns:a16="http://schemas.microsoft.com/office/drawing/2014/main" id="{163B3986-7514-5DC9-E14E-30BD0272FC4B}"/>
              </a:ext>
            </a:extLst>
          </p:cNvPr>
          <p:cNvSpPr txBox="1"/>
          <p:nvPr/>
        </p:nvSpPr>
        <p:spPr>
          <a:xfrm>
            <a:off x="4572000" y="1683851"/>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¿Eres tú el Rey de los judíos? </a:t>
            </a:r>
          </a:p>
        </p:txBody>
      </p:sp>
    </p:spTree>
    <p:extLst>
      <p:ext uri="{BB962C8B-B14F-4D97-AF65-F5344CB8AC3E}">
        <p14:creationId xmlns:p14="http://schemas.microsoft.com/office/powerpoint/2010/main" val="2816839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CuadroTexto">
            <a:extLst>
              <a:ext uri="{FF2B5EF4-FFF2-40B4-BE49-F238E27FC236}">
                <a16:creationId xmlns:a16="http://schemas.microsoft.com/office/drawing/2014/main" id="{70D29A9B-7545-1AED-1C54-EDAC1F9FFFFB}"/>
              </a:ext>
            </a:extLst>
          </p:cNvPr>
          <p:cNvSpPr txBox="1"/>
          <p:nvPr/>
        </p:nvSpPr>
        <p:spPr>
          <a:xfrm>
            <a:off x="2915816" y="-27384"/>
            <a:ext cx="33843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Marcos 15:1</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7ADD9916-D4E8-22C8-EDA8-F99797783B2C}"/>
              </a:ext>
            </a:extLst>
          </p:cNvPr>
          <p:cNvSpPr txBox="1"/>
          <p:nvPr/>
        </p:nvSpPr>
        <p:spPr>
          <a:xfrm>
            <a:off x="0" y="404664"/>
            <a:ext cx="9108504"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Muy de mañana, habiendo tenido consejo los principales sacerdotes con los ancianos, con los escribas y con todo el concilio,</a:t>
            </a:r>
            <a:r>
              <a:rPr lang="es-ES" sz="2400" dirty="0">
                <a:solidFill>
                  <a:prstClr val="white"/>
                </a:solidFill>
                <a:latin typeface="Calibri"/>
              </a:rPr>
              <a:t> </a:t>
            </a:r>
            <a:r>
              <a:rPr lang="es-ES" sz="2400" dirty="0">
                <a:solidFill>
                  <a:srgbClr val="00B0F0"/>
                </a:solidFill>
                <a:latin typeface="Calibri"/>
              </a:rPr>
              <a:t>llevaron a Jesús atado, y le entregaron a Pilato. </a:t>
            </a:r>
          </a:p>
        </p:txBody>
      </p:sp>
      <p:sp>
        <p:nvSpPr>
          <p:cNvPr id="15" name="TextBox 14">
            <a:extLst>
              <a:ext uri="{FF2B5EF4-FFF2-40B4-BE49-F238E27FC236}">
                <a16:creationId xmlns:a16="http://schemas.microsoft.com/office/drawing/2014/main" id="{62AAB436-702F-ABE3-BEE6-A425D6CE5BA5}"/>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Juzgado y crucificado</a:t>
            </a:r>
          </a:p>
        </p:txBody>
      </p:sp>
      <p:sp>
        <p:nvSpPr>
          <p:cNvPr id="2" name="TextBox 1">
            <a:extLst>
              <a:ext uri="{FF2B5EF4-FFF2-40B4-BE49-F238E27FC236}">
                <a16:creationId xmlns:a16="http://schemas.microsoft.com/office/drawing/2014/main" id="{6442AAC6-03B1-FE41-66E8-44E07076541C}"/>
              </a:ext>
            </a:extLst>
          </p:cNvPr>
          <p:cNvSpPr txBox="1"/>
          <p:nvPr/>
        </p:nvSpPr>
        <p:spPr>
          <a:xfrm>
            <a:off x="4572000" y="464411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“¿Eres tú el rey de los judíos?”</a:t>
            </a:r>
          </a:p>
        </p:txBody>
      </p:sp>
      <p:sp>
        <p:nvSpPr>
          <p:cNvPr id="3" name="TextBox 2">
            <a:extLst>
              <a:ext uri="{FF2B5EF4-FFF2-40B4-BE49-F238E27FC236}">
                <a16:creationId xmlns:a16="http://schemas.microsoft.com/office/drawing/2014/main" id="{EE4AA1C6-3D27-63E5-E373-53CE52C3E8BC}"/>
              </a:ext>
            </a:extLst>
          </p:cNvPr>
          <p:cNvSpPr txBox="1"/>
          <p:nvPr/>
        </p:nvSpPr>
        <p:spPr>
          <a:xfrm>
            <a:off x="4572000" y="1344399"/>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a:t>
            </a:r>
            <a:r>
              <a:rPr lang="es-ES" sz="1900" b="1">
                <a:solidFill>
                  <a:prstClr val="black"/>
                </a:solidFill>
                <a:latin typeface="Calibri" panose="020F0502020204030204" pitchFamily="34" charset="0"/>
                <a:cs typeface="Calibri" panose="020F0502020204030204" pitchFamily="34" charset="0"/>
              </a:rPr>
              <a:t>ante Pilato</a:t>
            </a:r>
            <a:endParaRPr lang="es-ES" sz="1900" b="1" dirty="0">
              <a:solidFill>
                <a:prstClr val="black"/>
              </a:solidFill>
              <a:latin typeface="Calibri" panose="020F0502020204030204" pitchFamily="34" charset="0"/>
              <a:cs typeface="Calibri" panose="020F0502020204030204" pitchFamily="34" charset="0"/>
            </a:endParaRPr>
          </a:p>
        </p:txBody>
      </p:sp>
      <p:sp>
        <p:nvSpPr>
          <p:cNvPr id="6" name="1 CuadroTexto">
            <a:extLst>
              <a:ext uri="{FF2B5EF4-FFF2-40B4-BE49-F238E27FC236}">
                <a16:creationId xmlns:a16="http://schemas.microsoft.com/office/drawing/2014/main" id="{B28CDA72-6AB0-278E-71EF-20D5D00FB5E9}"/>
              </a:ext>
            </a:extLst>
          </p:cNvPr>
          <p:cNvSpPr txBox="1"/>
          <p:nvPr/>
        </p:nvSpPr>
        <p:spPr>
          <a:xfrm>
            <a:off x="593812" y="1269516"/>
            <a:ext cx="33843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Marcos 15:2-5</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4297CAF4-0343-38B6-5F1D-E3517404B517}"/>
              </a:ext>
            </a:extLst>
          </p:cNvPr>
          <p:cNvSpPr txBox="1"/>
          <p:nvPr/>
        </p:nvSpPr>
        <p:spPr>
          <a:xfrm>
            <a:off x="0" y="1772816"/>
            <a:ext cx="4572000" cy="275440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Pilato le preguntó: ¿Eres tú el Rey de los judíos?</a:t>
            </a:r>
            <a:r>
              <a:rPr lang="es-ES" sz="2400" dirty="0">
                <a:latin typeface="Calibri"/>
              </a:rPr>
              <a:t> </a:t>
            </a:r>
            <a:r>
              <a:rPr lang="es-ES" sz="2400" dirty="0">
                <a:solidFill>
                  <a:srgbClr val="00B0F0"/>
                </a:solidFill>
                <a:latin typeface="Calibri"/>
              </a:rPr>
              <a:t>Respondiendo él, le dijo: Tú lo dices.</a:t>
            </a:r>
            <a:r>
              <a:rPr lang="es-ES" sz="2400" dirty="0">
                <a:latin typeface="Calibri"/>
              </a:rPr>
              <a:t> Y los principales sacerdotes le acusaban mucho. Otra vez le preguntó Pilato, diciendo: ¿Nada respondes? Mira de cuántas cosas te acusan. Mas Jesús ni aun con eso respondió; de modo que Pilato se maravillaba.</a:t>
            </a:r>
          </a:p>
        </p:txBody>
      </p:sp>
      <p:sp>
        <p:nvSpPr>
          <p:cNvPr id="8" name="TextBox 7">
            <a:extLst>
              <a:ext uri="{FF2B5EF4-FFF2-40B4-BE49-F238E27FC236}">
                <a16:creationId xmlns:a16="http://schemas.microsoft.com/office/drawing/2014/main" id="{163B3986-7514-5DC9-E14E-30BD0272FC4B}"/>
              </a:ext>
            </a:extLst>
          </p:cNvPr>
          <p:cNvSpPr txBox="1"/>
          <p:nvPr/>
        </p:nvSpPr>
        <p:spPr>
          <a:xfrm>
            <a:off x="4572000" y="1683851"/>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¿Eres tú el Rey de los judíos? </a:t>
            </a:r>
          </a:p>
        </p:txBody>
      </p:sp>
      <p:sp>
        <p:nvSpPr>
          <p:cNvPr id="9" name="TextBox 8">
            <a:extLst>
              <a:ext uri="{FF2B5EF4-FFF2-40B4-BE49-F238E27FC236}">
                <a16:creationId xmlns:a16="http://schemas.microsoft.com/office/drawing/2014/main" id="{9FA93C4D-3FE1-B84B-7DB2-EDCC41EB2914}"/>
              </a:ext>
            </a:extLst>
          </p:cNvPr>
          <p:cNvSpPr txBox="1"/>
          <p:nvPr/>
        </p:nvSpPr>
        <p:spPr>
          <a:xfrm>
            <a:off x="4579716" y="202330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no confirma ni rechaza el título de rey </a:t>
            </a:r>
          </a:p>
        </p:txBody>
      </p:sp>
    </p:spTree>
    <p:extLst>
      <p:ext uri="{BB962C8B-B14F-4D97-AF65-F5344CB8AC3E}">
        <p14:creationId xmlns:p14="http://schemas.microsoft.com/office/powerpoint/2010/main" val="2078328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CuadroTexto">
            <a:extLst>
              <a:ext uri="{FF2B5EF4-FFF2-40B4-BE49-F238E27FC236}">
                <a16:creationId xmlns:a16="http://schemas.microsoft.com/office/drawing/2014/main" id="{70D29A9B-7545-1AED-1C54-EDAC1F9FFFFB}"/>
              </a:ext>
            </a:extLst>
          </p:cNvPr>
          <p:cNvSpPr txBox="1"/>
          <p:nvPr/>
        </p:nvSpPr>
        <p:spPr>
          <a:xfrm>
            <a:off x="2915816" y="-27384"/>
            <a:ext cx="33843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Marcos 15:1</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7ADD9916-D4E8-22C8-EDA8-F99797783B2C}"/>
              </a:ext>
            </a:extLst>
          </p:cNvPr>
          <p:cNvSpPr txBox="1"/>
          <p:nvPr/>
        </p:nvSpPr>
        <p:spPr>
          <a:xfrm>
            <a:off x="0" y="404664"/>
            <a:ext cx="9108504"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Muy de mañana, habiendo tenido consejo los principales sacerdotes con los ancianos, con los escribas y con todo el concilio,</a:t>
            </a:r>
            <a:r>
              <a:rPr lang="es-ES" sz="2400" dirty="0">
                <a:solidFill>
                  <a:prstClr val="white"/>
                </a:solidFill>
                <a:latin typeface="Calibri"/>
              </a:rPr>
              <a:t> </a:t>
            </a:r>
            <a:r>
              <a:rPr lang="es-ES" sz="2400" dirty="0">
                <a:solidFill>
                  <a:srgbClr val="00B0F0"/>
                </a:solidFill>
                <a:latin typeface="Calibri"/>
              </a:rPr>
              <a:t>llevaron a Jesús atado, y le entregaron a Pilato. </a:t>
            </a:r>
          </a:p>
        </p:txBody>
      </p:sp>
      <p:sp>
        <p:nvSpPr>
          <p:cNvPr id="15" name="TextBox 14">
            <a:extLst>
              <a:ext uri="{FF2B5EF4-FFF2-40B4-BE49-F238E27FC236}">
                <a16:creationId xmlns:a16="http://schemas.microsoft.com/office/drawing/2014/main" id="{62AAB436-702F-ABE3-BEE6-A425D6CE5BA5}"/>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Juzgado y crucificado</a:t>
            </a:r>
          </a:p>
        </p:txBody>
      </p:sp>
      <p:sp>
        <p:nvSpPr>
          <p:cNvPr id="2" name="TextBox 1">
            <a:extLst>
              <a:ext uri="{FF2B5EF4-FFF2-40B4-BE49-F238E27FC236}">
                <a16:creationId xmlns:a16="http://schemas.microsoft.com/office/drawing/2014/main" id="{6442AAC6-03B1-FE41-66E8-44E07076541C}"/>
              </a:ext>
            </a:extLst>
          </p:cNvPr>
          <p:cNvSpPr txBox="1"/>
          <p:nvPr/>
        </p:nvSpPr>
        <p:spPr>
          <a:xfrm>
            <a:off x="4572000" y="464411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“¿Eres tú el rey de los judíos?”</a:t>
            </a:r>
          </a:p>
        </p:txBody>
      </p:sp>
      <p:sp>
        <p:nvSpPr>
          <p:cNvPr id="3" name="TextBox 2">
            <a:extLst>
              <a:ext uri="{FF2B5EF4-FFF2-40B4-BE49-F238E27FC236}">
                <a16:creationId xmlns:a16="http://schemas.microsoft.com/office/drawing/2014/main" id="{EE4AA1C6-3D27-63E5-E373-53CE52C3E8BC}"/>
              </a:ext>
            </a:extLst>
          </p:cNvPr>
          <p:cNvSpPr txBox="1"/>
          <p:nvPr/>
        </p:nvSpPr>
        <p:spPr>
          <a:xfrm>
            <a:off x="4572000" y="1344399"/>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a:t>
            </a:r>
            <a:r>
              <a:rPr lang="es-ES" sz="1900" b="1">
                <a:solidFill>
                  <a:prstClr val="black"/>
                </a:solidFill>
                <a:latin typeface="Calibri" panose="020F0502020204030204" pitchFamily="34" charset="0"/>
                <a:cs typeface="Calibri" panose="020F0502020204030204" pitchFamily="34" charset="0"/>
              </a:rPr>
              <a:t>ante Pilato</a:t>
            </a:r>
            <a:endParaRPr lang="es-ES" sz="1900" b="1" dirty="0">
              <a:solidFill>
                <a:prstClr val="black"/>
              </a:solidFill>
              <a:latin typeface="Calibri" panose="020F0502020204030204" pitchFamily="34" charset="0"/>
              <a:cs typeface="Calibri" panose="020F0502020204030204" pitchFamily="34" charset="0"/>
            </a:endParaRPr>
          </a:p>
        </p:txBody>
      </p:sp>
      <p:sp>
        <p:nvSpPr>
          <p:cNvPr id="6" name="1 CuadroTexto">
            <a:extLst>
              <a:ext uri="{FF2B5EF4-FFF2-40B4-BE49-F238E27FC236}">
                <a16:creationId xmlns:a16="http://schemas.microsoft.com/office/drawing/2014/main" id="{B28CDA72-6AB0-278E-71EF-20D5D00FB5E9}"/>
              </a:ext>
            </a:extLst>
          </p:cNvPr>
          <p:cNvSpPr txBox="1"/>
          <p:nvPr/>
        </p:nvSpPr>
        <p:spPr>
          <a:xfrm>
            <a:off x="593812" y="1269516"/>
            <a:ext cx="33843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Marcos 15:2-5</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4297CAF4-0343-38B6-5F1D-E3517404B517}"/>
              </a:ext>
            </a:extLst>
          </p:cNvPr>
          <p:cNvSpPr txBox="1"/>
          <p:nvPr/>
        </p:nvSpPr>
        <p:spPr>
          <a:xfrm>
            <a:off x="0" y="1772816"/>
            <a:ext cx="4572000" cy="275440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Pilato le preguntó: ¿Eres tú el Rey de los judíos?</a:t>
            </a:r>
            <a:r>
              <a:rPr lang="es-ES" sz="2400" dirty="0">
                <a:latin typeface="Calibri"/>
              </a:rPr>
              <a:t> </a:t>
            </a:r>
            <a:r>
              <a:rPr lang="es-ES" sz="2400" dirty="0">
                <a:solidFill>
                  <a:srgbClr val="00B0F0"/>
                </a:solidFill>
                <a:latin typeface="Calibri"/>
              </a:rPr>
              <a:t>Respondiendo él, le dijo: Tú lo dices.</a:t>
            </a:r>
            <a:r>
              <a:rPr lang="es-ES" sz="2400" dirty="0">
                <a:latin typeface="Calibri"/>
              </a:rPr>
              <a:t> </a:t>
            </a:r>
            <a:r>
              <a:rPr lang="es-ES" sz="2400" dirty="0">
                <a:solidFill>
                  <a:srgbClr val="FFFF00"/>
                </a:solidFill>
                <a:latin typeface="Calibri"/>
              </a:rPr>
              <a:t>Y los principales sacerdotes le acusaban mucho. </a:t>
            </a:r>
            <a:r>
              <a:rPr lang="es-ES" sz="2400" dirty="0">
                <a:latin typeface="Calibri"/>
              </a:rPr>
              <a:t>Otra vez le preguntó Pilato, diciendo: ¿Nada respondes? Mira de cuántas cosas te acusan. Mas Jesús ni aun con eso respondió; de modo que Pilato se maravillaba.</a:t>
            </a:r>
          </a:p>
        </p:txBody>
      </p:sp>
      <p:sp>
        <p:nvSpPr>
          <p:cNvPr id="8" name="TextBox 7">
            <a:extLst>
              <a:ext uri="{FF2B5EF4-FFF2-40B4-BE49-F238E27FC236}">
                <a16:creationId xmlns:a16="http://schemas.microsoft.com/office/drawing/2014/main" id="{163B3986-7514-5DC9-E14E-30BD0272FC4B}"/>
              </a:ext>
            </a:extLst>
          </p:cNvPr>
          <p:cNvSpPr txBox="1"/>
          <p:nvPr/>
        </p:nvSpPr>
        <p:spPr>
          <a:xfrm>
            <a:off x="4572000" y="1683851"/>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¿Eres tú el Rey de los judíos? </a:t>
            </a:r>
          </a:p>
        </p:txBody>
      </p:sp>
      <p:sp>
        <p:nvSpPr>
          <p:cNvPr id="9" name="TextBox 8">
            <a:extLst>
              <a:ext uri="{FF2B5EF4-FFF2-40B4-BE49-F238E27FC236}">
                <a16:creationId xmlns:a16="http://schemas.microsoft.com/office/drawing/2014/main" id="{9FA93C4D-3FE1-B84B-7DB2-EDCC41EB2914}"/>
              </a:ext>
            </a:extLst>
          </p:cNvPr>
          <p:cNvSpPr txBox="1"/>
          <p:nvPr/>
        </p:nvSpPr>
        <p:spPr>
          <a:xfrm>
            <a:off x="4579716" y="202330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no confirma ni rechaza el título de rey </a:t>
            </a:r>
          </a:p>
        </p:txBody>
      </p:sp>
    </p:spTree>
    <p:extLst>
      <p:ext uri="{BB962C8B-B14F-4D97-AF65-F5344CB8AC3E}">
        <p14:creationId xmlns:p14="http://schemas.microsoft.com/office/powerpoint/2010/main" val="26643028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CuadroTexto">
            <a:extLst>
              <a:ext uri="{FF2B5EF4-FFF2-40B4-BE49-F238E27FC236}">
                <a16:creationId xmlns:a16="http://schemas.microsoft.com/office/drawing/2014/main" id="{70D29A9B-7545-1AED-1C54-EDAC1F9FFFFB}"/>
              </a:ext>
            </a:extLst>
          </p:cNvPr>
          <p:cNvSpPr txBox="1"/>
          <p:nvPr/>
        </p:nvSpPr>
        <p:spPr>
          <a:xfrm>
            <a:off x="2915816" y="-27384"/>
            <a:ext cx="33843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Marcos 15:1</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7ADD9916-D4E8-22C8-EDA8-F99797783B2C}"/>
              </a:ext>
            </a:extLst>
          </p:cNvPr>
          <p:cNvSpPr txBox="1"/>
          <p:nvPr/>
        </p:nvSpPr>
        <p:spPr>
          <a:xfrm>
            <a:off x="0" y="404664"/>
            <a:ext cx="9108504"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Muy de mañana, habiendo tenido consejo los principales sacerdotes con los ancianos, con los escribas y con todo el concilio,</a:t>
            </a:r>
            <a:r>
              <a:rPr lang="es-ES" sz="2400" dirty="0">
                <a:solidFill>
                  <a:prstClr val="white"/>
                </a:solidFill>
                <a:latin typeface="Calibri"/>
              </a:rPr>
              <a:t> </a:t>
            </a:r>
            <a:r>
              <a:rPr lang="es-ES" sz="2400" dirty="0">
                <a:solidFill>
                  <a:srgbClr val="00B0F0"/>
                </a:solidFill>
                <a:latin typeface="Calibri"/>
              </a:rPr>
              <a:t>llevaron a Jesús atado, y le entregaron a Pilato. </a:t>
            </a:r>
          </a:p>
        </p:txBody>
      </p:sp>
      <p:sp>
        <p:nvSpPr>
          <p:cNvPr id="15" name="TextBox 14">
            <a:extLst>
              <a:ext uri="{FF2B5EF4-FFF2-40B4-BE49-F238E27FC236}">
                <a16:creationId xmlns:a16="http://schemas.microsoft.com/office/drawing/2014/main" id="{62AAB436-702F-ABE3-BEE6-A425D6CE5BA5}"/>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Juzgado y crucificado</a:t>
            </a:r>
          </a:p>
        </p:txBody>
      </p:sp>
      <p:sp>
        <p:nvSpPr>
          <p:cNvPr id="2" name="TextBox 1">
            <a:extLst>
              <a:ext uri="{FF2B5EF4-FFF2-40B4-BE49-F238E27FC236}">
                <a16:creationId xmlns:a16="http://schemas.microsoft.com/office/drawing/2014/main" id="{6442AAC6-03B1-FE41-66E8-44E07076541C}"/>
              </a:ext>
            </a:extLst>
          </p:cNvPr>
          <p:cNvSpPr txBox="1"/>
          <p:nvPr/>
        </p:nvSpPr>
        <p:spPr>
          <a:xfrm>
            <a:off x="4572000" y="464411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“¿Eres tú el rey de los judíos?”</a:t>
            </a:r>
          </a:p>
        </p:txBody>
      </p:sp>
      <p:sp>
        <p:nvSpPr>
          <p:cNvPr id="3" name="TextBox 2">
            <a:extLst>
              <a:ext uri="{FF2B5EF4-FFF2-40B4-BE49-F238E27FC236}">
                <a16:creationId xmlns:a16="http://schemas.microsoft.com/office/drawing/2014/main" id="{EE4AA1C6-3D27-63E5-E373-53CE52C3E8BC}"/>
              </a:ext>
            </a:extLst>
          </p:cNvPr>
          <p:cNvSpPr txBox="1"/>
          <p:nvPr/>
        </p:nvSpPr>
        <p:spPr>
          <a:xfrm>
            <a:off x="4572000" y="1344399"/>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a:t>
            </a:r>
            <a:r>
              <a:rPr lang="es-ES" sz="1900" b="1">
                <a:solidFill>
                  <a:prstClr val="black"/>
                </a:solidFill>
                <a:latin typeface="Calibri" panose="020F0502020204030204" pitchFamily="34" charset="0"/>
                <a:cs typeface="Calibri" panose="020F0502020204030204" pitchFamily="34" charset="0"/>
              </a:rPr>
              <a:t>ante Pilato</a:t>
            </a:r>
            <a:endParaRPr lang="es-ES" sz="1900" b="1" dirty="0">
              <a:solidFill>
                <a:prstClr val="black"/>
              </a:solidFill>
              <a:latin typeface="Calibri" panose="020F0502020204030204" pitchFamily="34" charset="0"/>
              <a:cs typeface="Calibri" panose="020F0502020204030204" pitchFamily="34" charset="0"/>
            </a:endParaRPr>
          </a:p>
        </p:txBody>
      </p:sp>
      <p:sp>
        <p:nvSpPr>
          <p:cNvPr id="6" name="1 CuadroTexto">
            <a:extLst>
              <a:ext uri="{FF2B5EF4-FFF2-40B4-BE49-F238E27FC236}">
                <a16:creationId xmlns:a16="http://schemas.microsoft.com/office/drawing/2014/main" id="{B28CDA72-6AB0-278E-71EF-20D5D00FB5E9}"/>
              </a:ext>
            </a:extLst>
          </p:cNvPr>
          <p:cNvSpPr txBox="1"/>
          <p:nvPr/>
        </p:nvSpPr>
        <p:spPr>
          <a:xfrm>
            <a:off x="593812" y="1269516"/>
            <a:ext cx="33843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Marcos 15:2-5</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4297CAF4-0343-38B6-5F1D-E3517404B517}"/>
              </a:ext>
            </a:extLst>
          </p:cNvPr>
          <p:cNvSpPr txBox="1"/>
          <p:nvPr/>
        </p:nvSpPr>
        <p:spPr>
          <a:xfrm>
            <a:off x="0" y="1772816"/>
            <a:ext cx="4572000" cy="275440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Pilato le preguntó: ¿Eres tú el Rey de los judíos?</a:t>
            </a:r>
            <a:r>
              <a:rPr lang="es-ES" sz="2400" dirty="0">
                <a:latin typeface="Calibri"/>
              </a:rPr>
              <a:t> </a:t>
            </a:r>
            <a:r>
              <a:rPr lang="es-ES" sz="2400" dirty="0">
                <a:solidFill>
                  <a:srgbClr val="00B0F0"/>
                </a:solidFill>
                <a:latin typeface="Calibri"/>
              </a:rPr>
              <a:t>Respondiendo él, le dijo: Tú lo dices.</a:t>
            </a:r>
            <a:r>
              <a:rPr lang="es-ES" sz="2400" dirty="0">
                <a:latin typeface="Calibri"/>
              </a:rPr>
              <a:t> </a:t>
            </a:r>
            <a:r>
              <a:rPr lang="es-ES" sz="2400" dirty="0">
                <a:solidFill>
                  <a:srgbClr val="FFFF00"/>
                </a:solidFill>
                <a:latin typeface="Calibri"/>
              </a:rPr>
              <a:t>Y los principales sacerdotes le acusaban mucho. </a:t>
            </a:r>
            <a:r>
              <a:rPr lang="es-ES" sz="2400" dirty="0">
                <a:solidFill>
                  <a:srgbClr val="00B0F0"/>
                </a:solidFill>
                <a:latin typeface="Calibri"/>
              </a:rPr>
              <a:t>Otra vez le preguntó Pilato, diciendo: ¿Nada respondes? </a:t>
            </a:r>
            <a:r>
              <a:rPr lang="es-ES" sz="2400" dirty="0">
                <a:latin typeface="Calibri"/>
              </a:rPr>
              <a:t>Mira de cuántas cosas te acusan. Mas Jesús ni aun con eso respondió; de modo que Pilato se maravillaba.</a:t>
            </a:r>
          </a:p>
        </p:txBody>
      </p:sp>
      <p:sp>
        <p:nvSpPr>
          <p:cNvPr id="8" name="TextBox 7">
            <a:extLst>
              <a:ext uri="{FF2B5EF4-FFF2-40B4-BE49-F238E27FC236}">
                <a16:creationId xmlns:a16="http://schemas.microsoft.com/office/drawing/2014/main" id="{163B3986-7514-5DC9-E14E-30BD0272FC4B}"/>
              </a:ext>
            </a:extLst>
          </p:cNvPr>
          <p:cNvSpPr txBox="1"/>
          <p:nvPr/>
        </p:nvSpPr>
        <p:spPr>
          <a:xfrm>
            <a:off x="4572000" y="1683851"/>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¿Eres tú el Rey de los judíos? </a:t>
            </a:r>
          </a:p>
        </p:txBody>
      </p:sp>
      <p:sp>
        <p:nvSpPr>
          <p:cNvPr id="9" name="TextBox 8">
            <a:extLst>
              <a:ext uri="{FF2B5EF4-FFF2-40B4-BE49-F238E27FC236}">
                <a16:creationId xmlns:a16="http://schemas.microsoft.com/office/drawing/2014/main" id="{9FA93C4D-3FE1-B84B-7DB2-EDCC41EB2914}"/>
              </a:ext>
            </a:extLst>
          </p:cNvPr>
          <p:cNvSpPr txBox="1"/>
          <p:nvPr/>
        </p:nvSpPr>
        <p:spPr>
          <a:xfrm>
            <a:off x="4579716" y="202330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no confirma ni rechaza el título de rey </a:t>
            </a:r>
          </a:p>
        </p:txBody>
      </p:sp>
    </p:spTree>
    <p:extLst>
      <p:ext uri="{BB962C8B-B14F-4D97-AF65-F5344CB8AC3E}">
        <p14:creationId xmlns:p14="http://schemas.microsoft.com/office/powerpoint/2010/main" val="38009987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CuadroTexto">
            <a:extLst>
              <a:ext uri="{FF2B5EF4-FFF2-40B4-BE49-F238E27FC236}">
                <a16:creationId xmlns:a16="http://schemas.microsoft.com/office/drawing/2014/main" id="{70D29A9B-7545-1AED-1C54-EDAC1F9FFFFB}"/>
              </a:ext>
            </a:extLst>
          </p:cNvPr>
          <p:cNvSpPr txBox="1"/>
          <p:nvPr/>
        </p:nvSpPr>
        <p:spPr>
          <a:xfrm>
            <a:off x="2915816" y="-27384"/>
            <a:ext cx="33843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Marcos 15:1</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7ADD9916-D4E8-22C8-EDA8-F99797783B2C}"/>
              </a:ext>
            </a:extLst>
          </p:cNvPr>
          <p:cNvSpPr txBox="1"/>
          <p:nvPr/>
        </p:nvSpPr>
        <p:spPr>
          <a:xfrm>
            <a:off x="0" y="404664"/>
            <a:ext cx="9108504"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Muy de mañana, habiendo tenido consejo los principales sacerdotes con los ancianos, con los escribas y con todo el concilio,</a:t>
            </a:r>
            <a:r>
              <a:rPr lang="es-ES" sz="2400" dirty="0">
                <a:solidFill>
                  <a:prstClr val="white"/>
                </a:solidFill>
                <a:latin typeface="Calibri"/>
              </a:rPr>
              <a:t> </a:t>
            </a:r>
            <a:r>
              <a:rPr lang="es-ES" sz="2400" dirty="0">
                <a:solidFill>
                  <a:srgbClr val="00B0F0"/>
                </a:solidFill>
                <a:latin typeface="Calibri"/>
              </a:rPr>
              <a:t>llevaron a Jesús atado, y le entregaron a Pilato. </a:t>
            </a:r>
          </a:p>
        </p:txBody>
      </p:sp>
      <p:sp>
        <p:nvSpPr>
          <p:cNvPr id="15" name="TextBox 14">
            <a:extLst>
              <a:ext uri="{FF2B5EF4-FFF2-40B4-BE49-F238E27FC236}">
                <a16:creationId xmlns:a16="http://schemas.microsoft.com/office/drawing/2014/main" id="{62AAB436-702F-ABE3-BEE6-A425D6CE5BA5}"/>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Juzgado y crucificado</a:t>
            </a:r>
          </a:p>
        </p:txBody>
      </p:sp>
      <p:sp>
        <p:nvSpPr>
          <p:cNvPr id="2" name="TextBox 1">
            <a:extLst>
              <a:ext uri="{FF2B5EF4-FFF2-40B4-BE49-F238E27FC236}">
                <a16:creationId xmlns:a16="http://schemas.microsoft.com/office/drawing/2014/main" id="{6442AAC6-03B1-FE41-66E8-44E07076541C}"/>
              </a:ext>
            </a:extLst>
          </p:cNvPr>
          <p:cNvSpPr txBox="1"/>
          <p:nvPr/>
        </p:nvSpPr>
        <p:spPr>
          <a:xfrm>
            <a:off x="4572000" y="464411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“¿Eres tú el rey de los judíos?”</a:t>
            </a:r>
          </a:p>
        </p:txBody>
      </p:sp>
      <p:sp>
        <p:nvSpPr>
          <p:cNvPr id="3" name="TextBox 2">
            <a:extLst>
              <a:ext uri="{FF2B5EF4-FFF2-40B4-BE49-F238E27FC236}">
                <a16:creationId xmlns:a16="http://schemas.microsoft.com/office/drawing/2014/main" id="{EE4AA1C6-3D27-63E5-E373-53CE52C3E8BC}"/>
              </a:ext>
            </a:extLst>
          </p:cNvPr>
          <p:cNvSpPr txBox="1"/>
          <p:nvPr/>
        </p:nvSpPr>
        <p:spPr>
          <a:xfrm>
            <a:off x="4572000" y="1344399"/>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a:t>
            </a:r>
            <a:r>
              <a:rPr lang="es-ES" sz="1900" b="1">
                <a:solidFill>
                  <a:prstClr val="black"/>
                </a:solidFill>
                <a:latin typeface="Calibri" panose="020F0502020204030204" pitchFamily="34" charset="0"/>
                <a:cs typeface="Calibri" panose="020F0502020204030204" pitchFamily="34" charset="0"/>
              </a:rPr>
              <a:t>ante Pilato</a:t>
            </a:r>
            <a:endParaRPr lang="es-ES" sz="1900" b="1" dirty="0">
              <a:solidFill>
                <a:prstClr val="black"/>
              </a:solidFill>
              <a:latin typeface="Calibri" panose="020F0502020204030204" pitchFamily="34" charset="0"/>
              <a:cs typeface="Calibri" panose="020F0502020204030204" pitchFamily="34" charset="0"/>
            </a:endParaRPr>
          </a:p>
        </p:txBody>
      </p:sp>
      <p:sp>
        <p:nvSpPr>
          <p:cNvPr id="6" name="1 CuadroTexto">
            <a:extLst>
              <a:ext uri="{FF2B5EF4-FFF2-40B4-BE49-F238E27FC236}">
                <a16:creationId xmlns:a16="http://schemas.microsoft.com/office/drawing/2014/main" id="{B28CDA72-6AB0-278E-71EF-20D5D00FB5E9}"/>
              </a:ext>
            </a:extLst>
          </p:cNvPr>
          <p:cNvSpPr txBox="1"/>
          <p:nvPr/>
        </p:nvSpPr>
        <p:spPr>
          <a:xfrm>
            <a:off x="593812" y="1269516"/>
            <a:ext cx="33843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Marcos 15:2-5</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4297CAF4-0343-38B6-5F1D-E3517404B517}"/>
              </a:ext>
            </a:extLst>
          </p:cNvPr>
          <p:cNvSpPr txBox="1"/>
          <p:nvPr/>
        </p:nvSpPr>
        <p:spPr>
          <a:xfrm>
            <a:off x="0" y="1772816"/>
            <a:ext cx="4572000" cy="275440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Pilato le preguntó: ¿Eres tú el Rey de los judíos?</a:t>
            </a:r>
            <a:r>
              <a:rPr lang="es-ES" sz="2400" dirty="0">
                <a:latin typeface="Calibri"/>
              </a:rPr>
              <a:t> </a:t>
            </a:r>
            <a:r>
              <a:rPr lang="es-ES" sz="2400" dirty="0">
                <a:solidFill>
                  <a:srgbClr val="00B0F0"/>
                </a:solidFill>
                <a:latin typeface="Calibri"/>
              </a:rPr>
              <a:t>Respondiendo él, le dijo: Tú lo dices.</a:t>
            </a:r>
            <a:r>
              <a:rPr lang="es-ES" sz="2400" dirty="0">
                <a:latin typeface="Calibri"/>
              </a:rPr>
              <a:t> </a:t>
            </a:r>
            <a:r>
              <a:rPr lang="es-ES" sz="2400" dirty="0">
                <a:solidFill>
                  <a:srgbClr val="FFFF00"/>
                </a:solidFill>
                <a:latin typeface="Calibri"/>
              </a:rPr>
              <a:t>Y los principales sacerdotes le acusaban mucho. </a:t>
            </a:r>
            <a:r>
              <a:rPr lang="es-ES" sz="2400" dirty="0">
                <a:solidFill>
                  <a:srgbClr val="00B0F0"/>
                </a:solidFill>
                <a:latin typeface="Calibri"/>
              </a:rPr>
              <a:t>Otra vez le preguntó Pilato, diciendo: ¿Nada respondes? </a:t>
            </a:r>
            <a:r>
              <a:rPr lang="es-ES" sz="2400" dirty="0">
                <a:solidFill>
                  <a:srgbClr val="FFFF00"/>
                </a:solidFill>
                <a:latin typeface="Calibri"/>
              </a:rPr>
              <a:t>Mira de cuántas cosas te acusan. </a:t>
            </a:r>
            <a:r>
              <a:rPr lang="es-ES" sz="2400" dirty="0">
                <a:latin typeface="Calibri"/>
              </a:rPr>
              <a:t>Mas Jesús ni aun con eso respondió; de modo que Pilato se maravillaba.</a:t>
            </a:r>
          </a:p>
        </p:txBody>
      </p:sp>
      <p:sp>
        <p:nvSpPr>
          <p:cNvPr id="8" name="TextBox 7">
            <a:extLst>
              <a:ext uri="{FF2B5EF4-FFF2-40B4-BE49-F238E27FC236}">
                <a16:creationId xmlns:a16="http://schemas.microsoft.com/office/drawing/2014/main" id="{163B3986-7514-5DC9-E14E-30BD0272FC4B}"/>
              </a:ext>
            </a:extLst>
          </p:cNvPr>
          <p:cNvSpPr txBox="1"/>
          <p:nvPr/>
        </p:nvSpPr>
        <p:spPr>
          <a:xfrm>
            <a:off x="4572000" y="1683851"/>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¿Eres tú el Rey de los judíos? </a:t>
            </a:r>
          </a:p>
        </p:txBody>
      </p:sp>
      <p:sp>
        <p:nvSpPr>
          <p:cNvPr id="9" name="TextBox 8">
            <a:extLst>
              <a:ext uri="{FF2B5EF4-FFF2-40B4-BE49-F238E27FC236}">
                <a16:creationId xmlns:a16="http://schemas.microsoft.com/office/drawing/2014/main" id="{9FA93C4D-3FE1-B84B-7DB2-EDCC41EB2914}"/>
              </a:ext>
            </a:extLst>
          </p:cNvPr>
          <p:cNvSpPr txBox="1"/>
          <p:nvPr/>
        </p:nvSpPr>
        <p:spPr>
          <a:xfrm>
            <a:off x="4579716" y="202330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no confirma ni rechaza el título de rey </a:t>
            </a:r>
          </a:p>
        </p:txBody>
      </p:sp>
      <p:sp>
        <p:nvSpPr>
          <p:cNvPr id="10" name="1 CuadroTexto">
            <a:extLst>
              <a:ext uri="{FF2B5EF4-FFF2-40B4-BE49-F238E27FC236}">
                <a16:creationId xmlns:a16="http://schemas.microsoft.com/office/drawing/2014/main" id="{663681A3-7534-3BBA-6554-FB541B8A5FC5}"/>
              </a:ext>
            </a:extLst>
          </p:cNvPr>
          <p:cNvSpPr txBox="1"/>
          <p:nvPr/>
        </p:nvSpPr>
        <p:spPr>
          <a:xfrm>
            <a:off x="2862064" y="5294060"/>
            <a:ext cx="33843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Lucas 23:2</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7ECC852B-B6D4-D536-9434-11DB4132D73F}"/>
              </a:ext>
            </a:extLst>
          </p:cNvPr>
          <p:cNvSpPr txBox="1"/>
          <p:nvPr/>
        </p:nvSpPr>
        <p:spPr>
          <a:xfrm>
            <a:off x="0" y="5823891"/>
            <a:ext cx="9108504"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Y comenzaron a acusarle, diciendo: A éste hemos hallado que pervierte a la nación, y que </a:t>
            </a:r>
            <a:r>
              <a:rPr lang="es-ES" sz="2400" dirty="0" err="1">
                <a:latin typeface="Calibri"/>
              </a:rPr>
              <a:t>prohibe</a:t>
            </a:r>
            <a:r>
              <a:rPr lang="es-ES" sz="2400" dirty="0">
                <a:latin typeface="Calibri"/>
              </a:rPr>
              <a:t> dar tributo a César, diciendo que él mismo es el Cristo, un rey. </a:t>
            </a:r>
          </a:p>
        </p:txBody>
      </p:sp>
      <p:sp>
        <p:nvSpPr>
          <p:cNvPr id="12" name="TextBox 11">
            <a:extLst>
              <a:ext uri="{FF2B5EF4-FFF2-40B4-BE49-F238E27FC236}">
                <a16:creationId xmlns:a16="http://schemas.microsoft.com/office/drawing/2014/main" id="{670C2A29-A407-6A04-6584-8150CC752B65}"/>
              </a:ext>
            </a:extLst>
          </p:cNvPr>
          <p:cNvSpPr txBox="1"/>
          <p:nvPr/>
        </p:nvSpPr>
        <p:spPr>
          <a:xfrm>
            <a:off x="4579716" y="2362755"/>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Mira de cuántas cosas te acusan</a:t>
            </a:r>
          </a:p>
        </p:txBody>
      </p:sp>
    </p:spTree>
    <p:extLst>
      <p:ext uri="{BB962C8B-B14F-4D97-AF65-F5344CB8AC3E}">
        <p14:creationId xmlns:p14="http://schemas.microsoft.com/office/powerpoint/2010/main" val="2681694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CuadroTexto">
            <a:extLst>
              <a:ext uri="{FF2B5EF4-FFF2-40B4-BE49-F238E27FC236}">
                <a16:creationId xmlns:a16="http://schemas.microsoft.com/office/drawing/2014/main" id="{70D29A9B-7545-1AED-1C54-EDAC1F9FFFFB}"/>
              </a:ext>
            </a:extLst>
          </p:cNvPr>
          <p:cNvSpPr txBox="1"/>
          <p:nvPr/>
        </p:nvSpPr>
        <p:spPr>
          <a:xfrm>
            <a:off x="2915816" y="-27384"/>
            <a:ext cx="33843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Marcos 15:1</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7ADD9916-D4E8-22C8-EDA8-F99797783B2C}"/>
              </a:ext>
            </a:extLst>
          </p:cNvPr>
          <p:cNvSpPr txBox="1"/>
          <p:nvPr/>
        </p:nvSpPr>
        <p:spPr>
          <a:xfrm>
            <a:off x="0" y="404664"/>
            <a:ext cx="9108504"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Muy de mañana, habiendo tenido consejo los principales sacerdotes con los ancianos, con los escribas y con todo el concilio,</a:t>
            </a:r>
            <a:r>
              <a:rPr lang="es-ES" sz="2400" dirty="0">
                <a:solidFill>
                  <a:prstClr val="white"/>
                </a:solidFill>
                <a:latin typeface="Calibri"/>
              </a:rPr>
              <a:t> </a:t>
            </a:r>
            <a:r>
              <a:rPr lang="es-ES" sz="2400" dirty="0">
                <a:solidFill>
                  <a:srgbClr val="00B0F0"/>
                </a:solidFill>
                <a:latin typeface="Calibri"/>
              </a:rPr>
              <a:t>llevaron a Jesús atado, y le entregaron a Pilato. </a:t>
            </a:r>
          </a:p>
        </p:txBody>
      </p:sp>
      <p:sp>
        <p:nvSpPr>
          <p:cNvPr id="15" name="TextBox 14">
            <a:extLst>
              <a:ext uri="{FF2B5EF4-FFF2-40B4-BE49-F238E27FC236}">
                <a16:creationId xmlns:a16="http://schemas.microsoft.com/office/drawing/2014/main" id="{62AAB436-702F-ABE3-BEE6-A425D6CE5BA5}"/>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Juzgado y crucificado</a:t>
            </a:r>
          </a:p>
        </p:txBody>
      </p:sp>
      <p:sp>
        <p:nvSpPr>
          <p:cNvPr id="2" name="TextBox 1">
            <a:extLst>
              <a:ext uri="{FF2B5EF4-FFF2-40B4-BE49-F238E27FC236}">
                <a16:creationId xmlns:a16="http://schemas.microsoft.com/office/drawing/2014/main" id="{6442AAC6-03B1-FE41-66E8-44E07076541C}"/>
              </a:ext>
            </a:extLst>
          </p:cNvPr>
          <p:cNvSpPr txBox="1"/>
          <p:nvPr/>
        </p:nvSpPr>
        <p:spPr>
          <a:xfrm>
            <a:off x="4572000" y="464411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“¿Eres tú el rey de los judíos?”</a:t>
            </a:r>
          </a:p>
        </p:txBody>
      </p:sp>
      <p:sp>
        <p:nvSpPr>
          <p:cNvPr id="3" name="TextBox 2">
            <a:extLst>
              <a:ext uri="{FF2B5EF4-FFF2-40B4-BE49-F238E27FC236}">
                <a16:creationId xmlns:a16="http://schemas.microsoft.com/office/drawing/2014/main" id="{EE4AA1C6-3D27-63E5-E373-53CE52C3E8BC}"/>
              </a:ext>
            </a:extLst>
          </p:cNvPr>
          <p:cNvSpPr txBox="1"/>
          <p:nvPr/>
        </p:nvSpPr>
        <p:spPr>
          <a:xfrm>
            <a:off x="4572000" y="1344399"/>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a:t>
            </a:r>
            <a:r>
              <a:rPr lang="es-ES" sz="1900" b="1">
                <a:solidFill>
                  <a:prstClr val="black"/>
                </a:solidFill>
                <a:latin typeface="Calibri" panose="020F0502020204030204" pitchFamily="34" charset="0"/>
                <a:cs typeface="Calibri" panose="020F0502020204030204" pitchFamily="34" charset="0"/>
              </a:rPr>
              <a:t>ante Pilato</a:t>
            </a:r>
            <a:endParaRPr lang="es-ES" sz="1900" b="1" dirty="0">
              <a:solidFill>
                <a:prstClr val="black"/>
              </a:solidFill>
              <a:latin typeface="Calibri" panose="020F0502020204030204" pitchFamily="34" charset="0"/>
              <a:cs typeface="Calibri" panose="020F0502020204030204" pitchFamily="34" charset="0"/>
            </a:endParaRPr>
          </a:p>
        </p:txBody>
      </p:sp>
      <p:sp>
        <p:nvSpPr>
          <p:cNvPr id="6" name="1 CuadroTexto">
            <a:extLst>
              <a:ext uri="{FF2B5EF4-FFF2-40B4-BE49-F238E27FC236}">
                <a16:creationId xmlns:a16="http://schemas.microsoft.com/office/drawing/2014/main" id="{B28CDA72-6AB0-278E-71EF-20D5D00FB5E9}"/>
              </a:ext>
            </a:extLst>
          </p:cNvPr>
          <p:cNvSpPr txBox="1"/>
          <p:nvPr/>
        </p:nvSpPr>
        <p:spPr>
          <a:xfrm>
            <a:off x="593812" y="1269516"/>
            <a:ext cx="33843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Marcos 15:2-5</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4297CAF4-0343-38B6-5F1D-E3517404B517}"/>
              </a:ext>
            </a:extLst>
          </p:cNvPr>
          <p:cNvSpPr txBox="1"/>
          <p:nvPr/>
        </p:nvSpPr>
        <p:spPr>
          <a:xfrm>
            <a:off x="0" y="1772816"/>
            <a:ext cx="4572000" cy="275440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Pilato le preguntó: ¿Eres tú el Rey de los judíos?</a:t>
            </a:r>
            <a:r>
              <a:rPr lang="es-ES" sz="2400" dirty="0">
                <a:latin typeface="Calibri"/>
              </a:rPr>
              <a:t> </a:t>
            </a:r>
            <a:r>
              <a:rPr lang="es-ES" sz="2400" dirty="0">
                <a:solidFill>
                  <a:srgbClr val="00B0F0"/>
                </a:solidFill>
                <a:latin typeface="Calibri"/>
              </a:rPr>
              <a:t>Respondiendo él, le dijo: Tú lo dices.</a:t>
            </a:r>
            <a:r>
              <a:rPr lang="es-ES" sz="2400" dirty="0">
                <a:latin typeface="Calibri"/>
              </a:rPr>
              <a:t> </a:t>
            </a:r>
            <a:r>
              <a:rPr lang="es-ES" sz="2400" dirty="0">
                <a:solidFill>
                  <a:srgbClr val="FFFF00"/>
                </a:solidFill>
                <a:latin typeface="Calibri"/>
              </a:rPr>
              <a:t>Y los principales sacerdotes le acusaban mucho. </a:t>
            </a:r>
            <a:r>
              <a:rPr lang="es-ES" sz="2400" dirty="0">
                <a:solidFill>
                  <a:srgbClr val="00B0F0"/>
                </a:solidFill>
                <a:latin typeface="Calibri"/>
              </a:rPr>
              <a:t>Otra vez le preguntó Pilato, diciendo: ¿Nada respondes? </a:t>
            </a:r>
            <a:r>
              <a:rPr lang="es-ES" sz="2400" dirty="0">
                <a:solidFill>
                  <a:srgbClr val="FFFF00"/>
                </a:solidFill>
                <a:latin typeface="Calibri"/>
              </a:rPr>
              <a:t>Mira de cuántas cosas te acusan. </a:t>
            </a:r>
            <a:r>
              <a:rPr lang="es-ES" sz="2400" dirty="0">
                <a:latin typeface="Calibri"/>
              </a:rPr>
              <a:t>Mas Jesús ni aun con eso respondió; de modo que Pilato se maravillaba.</a:t>
            </a:r>
          </a:p>
        </p:txBody>
      </p:sp>
      <p:sp>
        <p:nvSpPr>
          <p:cNvPr id="8" name="TextBox 7">
            <a:extLst>
              <a:ext uri="{FF2B5EF4-FFF2-40B4-BE49-F238E27FC236}">
                <a16:creationId xmlns:a16="http://schemas.microsoft.com/office/drawing/2014/main" id="{163B3986-7514-5DC9-E14E-30BD0272FC4B}"/>
              </a:ext>
            </a:extLst>
          </p:cNvPr>
          <p:cNvSpPr txBox="1"/>
          <p:nvPr/>
        </p:nvSpPr>
        <p:spPr>
          <a:xfrm>
            <a:off x="4572000" y="1683851"/>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¿Eres tú el Rey de los judíos? </a:t>
            </a:r>
          </a:p>
        </p:txBody>
      </p:sp>
      <p:sp>
        <p:nvSpPr>
          <p:cNvPr id="9" name="TextBox 8">
            <a:extLst>
              <a:ext uri="{FF2B5EF4-FFF2-40B4-BE49-F238E27FC236}">
                <a16:creationId xmlns:a16="http://schemas.microsoft.com/office/drawing/2014/main" id="{9FA93C4D-3FE1-B84B-7DB2-EDCC41EB2914}"/>
              </a:ext>
            </a:extLst>
          </p:cNvPr>
          <p:cNvSpPr txBox="1"/>
          <p:nvPr/>
        </p:nvSpPr>
        <p:spPr>
          <a:xfrm>
            <a:off x="4579716" y="202330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no confirma ni rechaza el título de rey </a:t>
            </a:r>
          </a:p>
        </p:txBody>
      </p:sp>
      <p:sp>
        <p:nvSpPr>
          <p:cNvPr id="10" name="1 CuadroTexto">
            <a:extLst>
              <a:ext uri="{FF2B5EF4-FFF2-40B4-BE49-F238E27FC236}">
                <a16:creationId xmlns:a16="http://schemas.microsoft.com/office/drawing/2014/main" id="{663681A3-7534-3BBA-6554-FB541B8A5FC5}"/>
              </a:ext>
            </a:extLst>
          </p:cNvPr>
          <p:cNvSpPr txBox="1"/>
          <p:nvPr/>
        </p:nvSpPr>
        <p:spPr>
          <a:xfrm>
            <a:off x="2862064" y="5294060"/>
            <a:ext cx="33843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Lucas 23:2</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7ECC852B-B6D4-D536-9434-11DB4132D73F}"/>
              </a:ext>
            </a:extLst>
          </p:cNvPr>
          <p:cNvSpPr txBox="1"/>
          <p:nvPr/>
        </p:nvSpPr>
        <p:spPr>
          <a:xfrm>
            <a:off x="0" y="5823891"/>
            <a:ext cx="9108504"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Y comenzaron a acusarle, diciendo: </a:t>
            </a:r>
            <a:r>
              <a:rPr lang="es-ES" sz="2400" dirty="0">
                <a:solidFill>
                  <a:srgbClr val="FFFF00"/>
                </a:solidFill>
                <a:latin typeface="Calibri"/>
              </a:rPr>
              <a:t>A éste hemos hallado que pervierte a la nación,</a:t>
            </a:r>
            <a:r>
              <a:rPr lang="es-ES" sz="2400" dirty="0">
                <a:latin typeface="Calibri"/>
              </a:rPr>
              <a:t> y que </a:t>
            </a:r>
            <a:r>
              <a:rPr lang="es-ES" sz="2400" dirty="0" err="1">
                <a:latin typeface="Calibri"/>
              </a:rPr>
              <a:t>prohibe</a:t>
            </a:r>
            <a:r>
              <a:rPr lang="es-ES" sz="2400" dirty="0">
                <a:latin typeface="Calibri"/>
              </a:rPr>
              <a:t> dar tributo a César, diciendo que él mismo es el Cristo, un rey. </a:t>
            </a:r>
          </a:p>
        </p:txBody>
      </p:sp>
      <p:sp>
        <p:nvSpPr>
          <p:cNvPr id="12" name="TextBox 11">
            <a:extLst>
              <a:ext uri="{FF2B5EF4-FFF2-40B4-BE49-F238E27FC236}">
                <a16:creationId xmlns:a16="http://schemas.microsoft.com/office/drawing/2014/main" id="{670C2A29-A407-6A04-6584-8150CC752B65}"/>
              </a:ext>
            </a:extLst>
          </p:cNvPr>
          <p:cNvSpPr txBox="1"/>
          <p:nvPr/>
        </p:nvSpPr>
        <p:spPr>
          <a:xfrm>
            <a:off x="4579716" y="2362755"/>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Mira de cuántas cosas te acusan</a:t>
            </a:r>
          </a:p>
        </p:txBody>
      </p:sp>
      <p:sp>
        <p:nvSpPr>
          <p:cNvPr id="13" name="TextBox 12">
            <a:extLst>
              <a:ext uri="{FF2B5EF4-FFF2-40B4-BE49-F238E27FC236}">
                <a16:creationId xmlns:a16="http://schemas.microsoft.com/office/drawing/2014/main" id="{BA2C25A3-694D-E7FD-2FE1-458E3A1899F1}"/>
              </a:ext>
            </a:extLst>
          </p:cNvPr>
          <p:cNvSpPr txBox="1"/>
          <p:nvPr/>
        </p:nvSpPr>
        <p:spPr>
          <a:xfrm>
            <a:off x="4579716" y="2720171"/>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es un agitador revolucionario</a:t>
            </a:r>
          </a:p>
        </p:txBody>
      </p:sp>
    </p:spTree>
    <p:extLst>
      <p:ext uri="{BB962C8B-B14F-4D97-AF65-F5344CB8AC3E}">
        <p14:creationId xmlns:p14="http://schemas.microsoft.com/office/powerpoint/2010/main" val="1906805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CuadroTexto">
            <a:extLst>
              <a:ext uri="{FF2B5EF4-FFF2-40B4-BE49-F238E27FC236}">
                <a16:creationId xmlns:a16="http://schemas.microsoft.com/office/drawing/2014/main" id="{70D29A9B-7545-1AED-1C54-EDAC1F9FFFFB}"/>
              </a:ext>
            </a:extLst>
          </p:cNvPr>
          <p:cNvSpPr txBox="1"/>
          <p:nvPr/>
        </p:nvSpPr>
        <p:spPr>
          <a:xfrm>
            <a:off x="2915816" y="-27384"/>
            <a:ext cx="33843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Marcos 15:1</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7ADD9916-D4E8-22C8-EDA8-F99797783B2C}"/>
              </a:ext>
            </a:extLst>
          </p:cNvPr>
          <p:cNvSpPr txBox="1"/>
          <p:nvPr/>
        </p:nvSpPr>
        <p:spPr>
          <a:xfrm>
            <a:off x="0" y="404664"/>
            <a:ext cx="9108504"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Muy de mañana, habiendo tenido consejo los principales sacerdotes con los ancianos, con los escribas y con todo el concilio,</a:t>
            </a:r>
            <a:r>
              <a:rPr lang="es-ES" sz="2400" dirty="0">
                <a:solidFill>
                  <a:prstClr val="white"/>
                </a:solidFill>
                <a:latin typeface="Calibri"/>
              </a:rPr>
              <a:t> </a:t>
            </a:r>
            <a:r>
              <a:rPr lang="es-ES" sz="2400" dirty="0">
                <a:solidFill>
                  <a:srgbClr val="00B0F0"/>
                </a:solidFill>
                <a:latin typeface="Calibri"/>
              </a:rPr>
              <a:t>llevaron a Jesús atado, y le entregaron a Pilato. </a:t>
            </a:r>
          </a:p>
        </p:txBody>
      </p:sp>
      <p:sp>
        <p:nvSpPr>
          <p:cNvPr id="15" name="TextBox 14">
            <a:extLst>
              <a:ext uri="{FF2B5EF4-FFF2-40B4-BE49-F238E27FC236}">
                <a16:creationId xmlns:a16="http://schemas.microsoft.com/office/drawing/2014/main" id="{62AAB436-702F-ABE3-BEE6-A425D6CE5BA5}"/>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Juzgado y crucificado</a:t>
            </a:r>
          </a:p>
        </p:txBody>
      </p:sp>
      <p:sp>
        <p:nvSpPr>
          <p:cNvPr id="2" name="TextBox 1">
            <a:extLst>
              <a:ext uri="{FF2B5EF4-FFF2-40B4-BE49-F238E27FC236}">
                <a16:creationId xmlns:a16="http://schemas.microsoft.com/office/drawing/2014/main" id="{6442AAC6-03B1-FE41-66E8-44E07076541C}"/>
              </a:ext>
            </a:extLst>
          </p:cNvPr>
          <p:cNvSpPr txBox="1"/>
          <p:nvPr/>
        </p:nvSpPr>
        <p:spPr>
          <a:xfrm>
            <a:off x="4572000" y="464411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“¿Eres tú el rey de los judíos?”</a:t>
            </a:r>
          </a:p>
        </p:txBody>
      </p:sp>
      <p:sp>
        <p:nvSpPr>
          <p:cNvPr id="3" name="TextBox 2">
            <a:extLst>
              <a:ext uri="{FF2B5EF4-FFF2-40B4-BE49-F238E27FC236}">
                <a16:creationId xmlns:a16="http://schemas.microsoft.com/office/drawing/2014/main" id="{EE4AA1C6-3D27-63E5-E373-53CE52C3E8BC}"/>
              </a:ext>
            </a:extLst>
          </p:cNvPr>
          <p:cNvSpPr txBox="1"/>
          <p:nvPr/>
        </p:nvSpPr>
        <p:spPr>
          <a:xfrm>
            <a:off x="4572000" y="1344399"/>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a:t>
            </a:r>
            <a:r>
              <a:rPr lang="es-ES" sz="1900" b="1">
                <a:solidFill>
                  <a:prstClr val="black"/>
                </a:solidFill>
                <a:latin typeface="Calibri" panose="020F0502020204030204" pitchFamily="34" charset="0"/>
                <a:cs typeface="Calibri" panose="020F0502020204030204" pitchFamily="34" charset="0"/>
              </a:rPr>
              <a:t>ante Pilato</a:t>
            </a:r>
            <a:endParaRPr lang="es-ES" sz="1900" b="1" dirty="0">
              <a:solidFill>
                <a:prstClr val="black"/>
              </a:solidFill>
              <a:latin typeface="Calibri" panose="020F0502020204030204" pitchFamily="34" charset="0"/>
              <a:cs typeface="Calibri" panose="020F0502020204030204" pitchFamily="34" charset="0"/>
            </a:endParaRPr>
          </a:p>
        </p:txBody>
      </p:sp>
      <p:sp>
        <p:nvSpPr>
          <p:cNvPr id="6" name="1 CuadroTexto">
            <a:extLst>
              <a:ext uri="{FF2B5EF4-FFF2-40B4-BE49-F238E27FC236}">
                <a16:creationId xmlns:a16="http://schemas.microsoft.com/office/drawing/2014/main" id="{B28CDA72-6AB0-278E-71EF-20D5D00FB5E9}"/>
              </a:ext>
            </a:extLst>
          </p:cNvPr>
          <p:cNvSpPr txBox="1"/>
          <p:nvPr/>
        </p:nvSpPr>
        <p:spPr>
          <a:xfrm>
            <a:off x="593812" y="1269516"/>
            <a:ext cx="33843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Marcos 15:2-5</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4297CAF4-0343-38B6-5F1D-E3517404B517}"/>
              </a:ext>
            </a:extLst>
          </p:cNvPr>
          <p:cNvSpPr txBox="1"/>
          <p:nvPr/>
        </p:nvSpPr>
        <p:spPr>
          <a:xfrm>
            <a:off x="0" y="1772816"/>
            <a:ext cx="4572000" cy="275440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Pilato le preguntó: ¿Eres tú el Rey de los judíos?</a:t>
            </a:r>
            <a:r>
              <a:rPr lang="es-ES" sz="2400" dirty="0">
                <a:latin typeface="Calibri"/>
              </a:rPr>
              <a:t> </a:t>
            </a:r>
            <a:r>
              <a:rPr lang="es-ES" sz="2400" dirty="0">
                <a:solidFill>
                  <a:srgbClr val="00B0F0"/>
                </a:solidFill>
                <a:latin typeface="Calibri"/>
              </a:rPr>
              <a:t>Respondiendo él, le dijo: Tú lo dices.</a:t>
            </a:r>
            <a:r>
              <a:rPr lang="es-ES" sz="2400" dirty="0">
                <a:latin typeface="Calibri"/>
              </a:rPr>
              <a:t> </a:t>
            </a:r>
            <a:r>
              <a:rPr lang="es-ES" sz="2400" dirty="0">
                <a:solidFill>
                  <a:srgbClr val="FFFF00"/>
                </a:solidFill>
                <a:latin typeface="Calibri"/>
              </a:rPr>
              <a:t>Y los principales sacerdotes le acusaban mucho. </a:t>
            </a:r>
            <a:r>
              <a:rPr lang="es-ES" sz="2400" dirty="0">
                <a:solidFill>
                  <a:srgbClr val="00B0F0"/>
                </a:solidFill>
                <a:latin typeface="Calibri"/>
              </a:rPr>
              <a:t>Otra vez le preguntó Pilato, diciendo: ¿Nada respondes? </a:t>
            </a:r>
            <a:r>
              <a:rPr lang="es-ES" sz="2400" dirty="0">
                <a:solidFill>
                  <a:srgbClr val="FFFF00"/>
                </a:solidFill>
                <a:latin typeface="Calibri"/>
              </a:rPr>
              <a:t>Mira de cuántas cosas te acusan. </a:t>
            </a:r>
            <a:r>
              <a:rPr lang="es-ES" sz="2400" dirty="0">
                <a:latin typeface="Calibri"/>
              </a:rPr>
              <a:t>Mas Jesús ni aun con eso respondió; de modo que Pilato se maravillaba.</a:t>
            </a:r>
          </a:p>
        </p:txBody>
      </p:sp>
      <p:sp>
        <p:nvSpPr>
          <p:cNvPr id="8" name="TextBox 7">
            <a:extLst>
              <a:ext uri="{FF2B5EF4-FFF2-40B4-BE49-F238E27FC236}">
                <a16:creationId xmlns:a16="http://schemas.microsoft.com/office/drawing/2014/main" id="{163B3986-7514-5DC9-E14E-30BD0272FC4B}"/>
              </a:ext>
            </a:extLst>
          </p:cNvPr>
          <p:cNvSpPr txBox="1"/>
          <p:nvPr/>
        </p:nvSpPr>
        <p:spPr>
          <a:xfrm>
            <a:off x="4572000" y="1683851"/>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¿Eres tú el Rey de los judíos? </a:t>
            </a:r>
          </a:p>
        </p:txBody>
      </p:sp>
      <p:sp>
        <p:nvSpPr>
          <p:cNvPr id="9" name="TextBox 8">
            <a:extLst>
              <a:ext uri="{FF2B5EF4-FFF2-40B4-BE49-F238E27FC236}">
                <a16:creationId xmlns:a16="http://schemas.microsoft.com/office/drawing/2014/main" id="{9FA93C4D-3FE1-B84B-7DB2-EDCC41EB2914}"/>
              </a:ext>
            </a:extLst>
          </p:cNvPr>
          <p:cNvSpPr txBox="1"/>
          <p:nvPr/>
        </p:nvSpPr>
        <p:spPr>
          <a:xfrm>
            <a:off x="4579716" y="202330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no confirma ni rechaza el título de rey </a:t>
            </a:r>
          </a:p>
        </p:txBody>
      </p:sp>
      <p:sp>
        <p:nvSpPr>
          <p:cNvPr id="10" name="1 CuadroTexto">
            <a:extLst>
              <a:ext uri="{FF2B5EF4-FFF2-40B4-BE49-F238E27FC236}">
                <a16:creationId xmlns:a16="http://schemas.microsoft.com/office/drawing/2014/main" id="{663681A3-7534-3BBA-6554-FB541B8A5FC5}"/>
              </a:ext>
            </a:extLst>
          </p:cNvPr>
          <p:cNvSpPr txBox="1"/>
          <p:nvPr/>
        </p:nvSpPr>
        <p:spPr>
          <a:xfrm>
            <a:off x="2862064" y="5294060"/>
            <a:ext cx="33843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Lucas 23:2</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7ECC852B-B6D4-D536-9434-11DB4132D73F}"/>
              </a:ext>
            </a:extLst>
          </p:cNvPr>
          <p:cNvSpPr txBox="1"/>
          <p:nvPr/>
        </p:nvSpPr>
        <p:spPr>
          <a:xfrm>
            <a:off x="0" y="5823891"/>
            <a:ext cx="9108504"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Y comenzaron a acusarle, diciendo: </a:t>
            </a:r>
            <a:r>
              <a:rPr lang="es-ES" sz="2400" dirty="0">
                <a:solidFill>
                  <a:srgbClr val="FFFF00"/>
                </a:solidFill>
                <a:latin typeface="Calibri"/>
              </a:rPr>
              <a:t>A éste hemos hallado que pervierte a la nación,</a:t>
            </a:r>
            <a:r>
              <a:rPr lang="es-ES" sz="2400" dirty="0">
                <a:latin typeface="Calibri"/>
              </a:rPr>
              <a:t> </a:t>
            </a:r>
            <a:r>
              <a:rPr lang="es-ES" sz="2400" dirty="0">
                <a:solidFill>
                  <a:srgbClr val="00B0F0"/>
                </a:solidFill>
                <a:latin typeface="Calibri"/>
              </a:rPr>
              <a:t>y que </a:t>
            </a:r>
            <a:r>
              <a:rPr lang="es-ES" sz="2400" dirty="0" err="1">
                <a:solidFill>
                  <a:srgbClr val="00B0F0"/>
                </a:solidFill>
                <a:latin typeface="Calibri"/>
              </a:rPr>
              <a:t>prohibe</a:t>
            </a:r>
            <a:r>
              <a:rPr lang="es-ES" sz="2400" dirty="0">
                <a:solidFill>
                  <a:srgbClr val="00B0F0"/>
                </a:solidFill>
                <a:latin typeface="Calibri"/>
              </a:rPr>
              <a:t> dar tributo a César,</a:t>
            </a:r>
            <a:r>
              <a:rPr lang="es-ES" sz="2400" dirty="0">
                <a:latin typeface="Calibri"/>
              </a:rPr>
              <a:t> diciendo que él mismo es el Cristo, un rey. </a:t>
            </a:r>
          </a:p>
        </p:txBody>
      </p:sp>
      <p:sp>
        <p:nvSpPr>
          <p:cNvPr id="12" name="TextBox 11">
            <a:extLst>
              <a:ext uri="{FF2B5EF4-FFF2-40B4-BE49-F238E27FC236}">
                <a16:creationId xmlns:a16="http://schemas.microsoft.com/office/drawing/2014/main" id="{670C2A29-A407-6A04-6584-8150CC752B65}"/>
              </a:ext>
            </a:extLst>
          </p:cNvPr>
          <p:cNvSpPr txBox="1"/>
          <p:nvPr/>
        </p:nvSpPr>
        <p:spPr>
          <a:xfrm>
            <a:off x="4579716" y="2362755"/>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Mira de cuántas cosas te acusan</a:t>
            </a:r>
          </a:p>
        </p:txBody>
      </p:sp>
      <p:sp>
        <p:nvSpPr>
          <p:cNvPr id="13" name="TextBox 12">
            <a:extLst>
              <a:ext uri="{FF2B5EF4-FFF2-40B4-BE49-F238E27FC236}">
                <a16:creationId xmlns:a16="http://schemas.microsoft.com/office/drawing/2014/main" id="{BA2C25A3-694D-E7FD-2FE1-458E3A1899F1}"/>
              </a:ext>
            </a:extLst>
          </p:cNvPr>
          <p:cNvSpPr txBox="1"/>
          <p:nvPr/>
        </p:nvSpPr>
        <p:spPr>
          <a:xfrm>
            <a:off x="4579716" y="2720171"/>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es un agitador revolucionario</a:t>
            </a:r>
          </a:p>
        </p:txBody>
      </p:sp>
      <p:sp>
        <p:nvSpPr>
          <p:cNvPr id="14" name="TextBox 13">
            <a:extLst>
              <a:ext uri="{FF2B5EF4-FFF2-40B4-BE49-F238E27FC236}">
                <a16:creationId xmlns:a16="http://schemas.microsoft.com/office/drawing/2014/main" id="{19476C04-A5BF-DFF9-36E8-F084C55AEA36}"/>
              </a:ext>
            </a:extLst>
          </p:cNvPr>
          <p:cNvSpPr txBox="1"/>
          <p:nvPr/>
        </p:nvSpPr>
        <p:spPr>
          <a:xfrm>
            <a:off x="4594108" y="3062312"/>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Prohíbe dar tributo</a:t>
            </a:r>
          </a:p>
        </p:txBody>
      </p:sp>
    </p:spTree>
    <p:extLst>
      <p:ext uri="{BB962C8B-B14F-4D97-AF65-F5344CB8AC3E}">
        <p14:creationId xmlns:p14="http://schemas.microsoft.com/office/powerpoint/2010/main" val="3947982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CuadroTexto">
            <a:extLst>
              <a:ext uri="{FF2B5EF4-FFF2-40B4-BE49-F238E27FC236}">
                <a16:creationId xmlns:a16="http://schemas.microsoft.com/office/drawing/2014/main" id="{70D29A9B-7545-1AED-1C54-EDAC1F9FFFFB}"/>
              </a:ext>
            </a:extLst>
          </p:cNvPr>
          <p:cNvSpPr txBox="1"/>
          <p:nvPr/>
        </p:nvSpPr>
        <p:spPr>
          <a:xfrm>
            <a:off x="2915816" y="-27384"/>
            <a:ext cx="33843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Marcos 15:1</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7ADD9916-D4E8-22C8-EDA8-F99797783B2C}"/>
              </a:ext>
            </a:extLst>
          </p:cNvPr>
          <p:cNvSpPr txBox="1"/>
          <p:nvPr/>
        </p:nvSpPr>
        <p:spPr>
          <a:xfrm>
            <a:off x="0" y="404664"/>
            <a:ext cx="9108504"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Muy de mañana, habiendo tenido consejo los principales sacerdotes con los ancianos, con los escribas y con todo el concilio,</a:t>
            </a:r>
            <a:r>
              <a:rPr lang="es-ES" sz="2400" dirty="0">
                <a:solidFill>
                  <a:prstClr val="white"/>
                </a:solidFill>
                <a:latin typeface="Calibri"/>
              </a:rPr>
              <a:t> </a:t>
            </a:r>
            <a:r>
              <a:rPr lang="es-ES" sz="2400" dirty="0">
                <a:solidFill>
                  <a:srgbClr val="00B0F0"/>
                </a:solidFill>
                <a:latin typeface="Calibri"/>
              </a:rPr>
              <a:t>llevaron a Jesús atado, y le entregaron a Pilato. </a:t>
            </a:r>
          </a:p>
        </p:txBody>
      </p:sp>
      <p:sp>
        <p:nvSpPr>
          <p:cNvPr id="15" name="TextBox 14">
            <a:extLst>
              <a:ext uri="{FF2B5EF4-FFF2-40B4-BE49-F238E27FC236}">
                <a16:creationId xmlns:a16="http://schemas.microsoft.com/office/drawing/2014/main" id="{62AAB436-702F-ABE3-BEE6-A425D6CE5BA5}"/>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Juzgado y crucificado</a:t>
            </a:r>
          </a:p>
        </p:txBody>
      </p:sp>
      <p:sp>
        <p:nvSpPr>
          <p:cNvPr id="2" name="TextBox 1">
            <a:extLst>
              <a:ext uri="{FF2B5EF4-FFF2-40B4-BE49-F238E27FC236}">
                <a16:creationId xmlns:a16="http://schemas.microsoft.com/office/drawing/2014/main" id="{6442AAC6-03B1-FE41-66E8-44E07076541C}"/>
              </a:ext>
            </a:extLst>
          </p:cNvPr>
          <p:cNvSpPr txBox="1"/>
          <p:nvPr/>
        </p:nvSpPr>
        <p:spPr>
          <a:xfrm>
            <a:off x="4572000" y="464411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“¿Eres tú el rey de los judíos?”</a:t>
            </a:r>
          </a:p>
        </p:txBody>
      </p:sp>
      <p:sp>
        <p:nvSpPr>
          <p:cNvPr id="3" name="TextBox 2">
            <a:extLst>
              <a:ext uri="{FF2B5EF4-FFF2-40B4-BE49-F238E27FC236}">
                <a16:creationId xmlns:a16="http://schemas.microsoft.com/office/drawing/2014/main" id="{EE4AA1C6-3D27-63E5-E373-53CE52C3E8BC}"/>
              </a:ext>
            </a:extLst>
          </p:cNvPr>
          <p:cNvSpPr txBox="1"/>
          <p:nvPr/>
        </p:nvSpPr>
        <p:spPr>
          <a:xfrm>
            <a:off x="4572000" y="1344399"/>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a:t>
            </a:r>
            <a:r>
              <a:rPr lang="es-ES" sz="1900" b="1">
                <a:solidFill>
                  <a:prstClr val="black"/>
                </a:solidFill>
                <a:latin typeface="Calibri" panose="020F0502020204030204" pitchFamily="34" charset="0"/>
                <a:cs typeface="Calibri" panose="020F0502020204030204" pitchFamily="34" charset="0"/>
              </a:rPr>
              <a:t>ante Pilato</a:t>
            </a:r>
            <a:endParaRPr lang="es-ES" sz="1900" b="1" dirty="0">
              <a:solidFill>
                <a:prstClr val="black"/>
              </a:solidFill>
              <a:latin typeface="Calibri" panose="020F0502020204030204" pitchFamily="34" charset="0"/>
              <a:cs typeface="Calibri" panose="020F0502020204030204" pitchFamily="34" charset="0"/>
            </a:endParaRPr>
          </a:p>
        </p:txBody>
      </p:sp>
      <p:sp>
        <p:nvSpPr>
          <p:cNvPr id="6" name="1 CuadroTexto">
            <a:extLst>
              <a:ext uri="{FF2B5EF4-FFF2-40B4-BE49-F238E27FC236}">
                <a16:creationId xmlns:a16="http://schemas.microsoft.com/office/drawing/2014/main" id="{B28CDA72-6AB0-278E-71EF-20D5D00FB5E9}"/>
              </a:ext>
            </a:extLst>
          </p:cNvPr>
          <p:cNvSpPr txBox="1"/>
          <p:nvPr/>
        </p:nvSpPr>
        <p:spPr>
          <a:xfrm>
            <a:off x="593812" y="1269516"/>
            <a:ext cx="33843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Marcos 15:2-5</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4297CAF4-0343-38B6-5F1D-E3517404B517}"/>
              </a:ext>
            </a:extLst>
          </p:cNvPr>
          <p:cNvSpPr txBox="1"/>
          <p:nvPr/>
        </p:nvSpPr>
        <p:spPr>
          <a:xfrm>
            <a:off x="0" y="1772816"/>
            <a:ext cx="4572000" cy="275440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Pilato le preguntó: ¿Eres tú el Rey de los judíos?</a:t>
            </a:r>
            <a:r>
              <a:rPr lang="es-ES" sz="2400" dirty="0">
                <a:latin typeface="Calibri"/>
              </a:rPr>
              <a:t> </a:t>
            </a:r>
            <a:r>
              <a:rPr lang="es-ES" sz="2400" dirty="0">
                <a:solidFill>
                  <a:srgbClr val="00B0F0"/>
                </a:solidFill>
                <a:latin typeface="Calibri"/>
              </a:rPr>
              <a:t>Respondiendo él, le dijo: Tú lo dices.</a:t>
            </a:r>
            <a:r>
              <a:rPr lang="es-ES" sz="2400" dirty="0">
                <a:latin typeface="Calibri"/>
              </a:rPr>
              <a:t> </a:t>
            </a:r>
            <a:r>
              <a:rPr lang="es-ES" sz="2400" dirty="0">
                <a:solidFill>
                  <a:srgbClr val="FFFF00"/>
                </a:solidFill>
                <a:latin typeface="Calibri"/>
              </a:rPr>
              <a:t>Y los principales sacerdotes le acusaban mucho. </a:t>
            </a:r>
            <a:r>
              <a:rPr lang="es-ES" sz="2400" dirty="0">
                <a:solidFill>
                  <a:srgbClr val="00B0F0"/>
                </a:solidFill>
                <a:latin typeface="Calibri"/>
              </a:rPr>
              <a:t>Otra vez le preguntó Pilato, diciendo: ¿Nada respondes? </a:t>
            </a:r>
            <a:r>
              <a:rPr lang="es-ES" sz="2400" dirty="0">
                <a:solidFill>
                  <a:srgbClr val="FFFF00"/>
                </a:solidFill>
                <a:latin typeface="Calibri"/>
              </a:rPr>
              <a:t>Mira de cuántas cosas te acusan. </a:t>
            </a:r>
            <a:r>
              <a:rPr lang="es-ES" sz="2400" dirty="0">
                <a:latin typeface="Calibri"/>
              </a:rPr>
              <a:t>Mas Jesús ni aun con eso respondió; de modo que Pilato se maravillaba.</a:t>
            </a:r>
          </a:p>
        </p:txBody>
      </p:sp>
      <p:sp>
        <p:nvSpPr>
          <p:cNvPr id="8" name="TextBox 7">
            <a:extLst>
              <a:ext uri="{FF2B5EF4-FFF2-40B4-BE49-F238E27FC236}">
                <a16:creationId xmlns:a16="http://schemas.microsoft.com/office/drawing/2014/main" id="{163B3986-7514-5DC9-E14E-30BD0272FC4B}"/>
              </a:ext>
            </a:extLst>
          </p:cNvPr>
          <p:cNvSpPr txBox="1"/>
          <p:nvPr/>
        </p:nvSpPr>
        <p:spPr>
          <a:xfrm>
            <a:off x="4572000" y="1683851"/>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¿Eres tú el Rey de los judíos? </a:t>
            </a:r>
          </a:p>
        </p:txBody>
      </p:sp>
      <p:sp>
        <p:nvSpPr>
          <p:cNvPr id="9" name="TextBox 8">
            <a:extLst>
              <a:ext uri="{FF2B5EF4-FFF2-40B4-BE49-F238E27FC236}">
                <a16:creationId xmlns:a16="http://schemas.microsoft.com/office/drawing/2014/main" id="{9FA93C4D-3FE1-B84B-7DB2-EDCC41EB2914}"/>
              </a:ext>
            </a:extLst>
          </p:cNvPr>
          <p:cNvSpPr txBox="1"/>
          <p:nvPr/>
        </p:nvSpPr>
        <p:spPr>
          <a:xfrm>
            <a:off x="4579716" y="202330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no confirma ni rechaza el título de rey </a:t>
            </a:r>
          </a:p>
        </p:txBody>
      </p:sp>
      <p:sp>
        <p:nvSpPr>
          <p:cNvPr id="10" name="1 CuadroTexto">
            <a:extLst>
              <a:ext uri="{FF2B5EF4-FFF2-40B4-BE49-F238E27FC236}">
                <a16:creationId xmlns:a16="http://schemas.microsoft.com/office/drawing/2014/main" id="{663681A3-7534-3BBA-6554-FB541B8A5FC5}"/>
              </a:ext>
            </a:extLst>
          </p:cNvPr>
          <p:cNvSpPr txBox="1"/>
          <p:nvPr/>
        </p:nvSpPr>
        <p:spPr>
          <a:xfrm>
            <a:off x="2862064" y="5294060"/>
            <a:ext cx="33843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Lucas 23:2</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7ECC852B-B6D4-D536-9434-11DB4132D73F}"/>
              </a:ext>
            </a:extLst>
          </p:cNvPr>
          <p:cNvSpPr txBox="1"/>
          <p:nvPr/>
        </p:nvSpPr>
        <p:spPr>
          <a:xfrm>
            <a:off x="0" y="5823891"/>
            <a:ext cx="9108504"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Y comenzaron a acusarle, diciendo: </a:t>
            </a:r>
            <a:r>
              <a:rPr lang="es-ES" sz="2400" dirty="0">
                <a:solidFill>
                  <a:srgbClr val="FFFF00"/>
                </a:solidFill>
                <a:latin typeface="Calibri"/>
              </a:rPr>
              <a:t>A éste hemos hallado que pervierte a la nación,</a:t>
            </a:r>
            <a:r>
              <a:rPr lang="es-ES" sz="2400" dirty="0">
                <a:latin typeface="Calibri"/>
              </a:rPr>
              <a:t> </a:t>
            </a:r>
            <a:r>
              <a:rPr lang="es-ES" sz="2400" dirty="0">
                <a:solidFill>
                  <a:srgbClr val="00B0F0"/>
                </a:solidFill>
                <a:latin typeface="Calibri"/>
              </a:rPr>
              <a:t>y que </a:t>
            </a:r>
            <a:r>
              <a:rPr lang="es-ES" sz="2400" dirty="0" err="1">
                <a:solidFill>
                  <a:srgbClr val="00B0F0"/>
                </a:solidFill>
                <a:latin typeface="Calibri"/>
              </a:rPr>
              <a:t>prohibe</a:t>
            </a:r>
            <a:r>
              <a:rPr lang="es-ES" sz="2400" dirty="0">
                <a:solidFill>
                  <a:srgbClr val="00B0F0"/>
                </a:solidFill>
                <a:latin typeface="Calibri"/>
              </a:rPr>
              <a:t> dar tributo a César,</a:t>
            </a:r>
            <a:r>
              <a:rPr lang="es-ES" sz="2400" dirty="0">
                <a:latin typeface="Calibri"/>
              </a:rPr>
              <a:t> </a:t>
            </a:r>
            <a:r>
              <a:rPr lang="es-ES" sz="2400" dirty="0">
                <a:solidFill>
                  <a:srgbClr val="FFFF00"/>
                </a:solidFill>
                <a:latin typeface="Calibri"/>
              </a:rPr>
              <a:t>diciendo que él mismo es el Cristo, un rey. </a:t>
            </a:r>
          </a:p>
        </p:txBody>
      </p:sp>
      <p:sp>
        <p:nvSpPr>
          <p:cNvPr id="12" name="TextBox 11">
            <a:extLst>
              <a:ext uri="{FF2B5EF4-FFF2-40B4-BE49-F238E27FC236}">
                <a16:creationId xmlns:a16="http://schemas.microsoft.com/office/drawing/2014/main" id="{670C2A29-A407-6A04-6584-8150CC752B65}"/>
              </a:ext>
            </a:extLst>
          </p:cNvPr>
          <p:cNvSpPr txBox="1"/>
          <p:nvPr/>
        </p:nvSpPr>
        <p:spPr>
          <a:xfrm>
            <a:off x="4579716" y="2362755"/>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Mira de cuántas cosas te acusan</a:t>
            </a:r>
          </a:p>
        </p:txBody>
      </p:sp>
      <p:sp>
        <p:nvSpPr>
          <p:cNvPr id="13" name="TextBox 12">
            <a:extLst>
              <a:ext uri="{FF2B5EF4-FFF2-40B4-BE49-F238E27FC236}">
                <a16:creationId xmlns:a16="http://schemas.microsoft.com/office/drawing/2014/main" id="{BA2C25A3-694D-E7FD-2FE1-458E3A1899F1}"/>
              </a:ext>
            </a:extLst>
          </p:cNvPr>
          <p:cNvSpPr txBox="1"/>
          <p:nvPr/>
        </p:nvSpPr>
        <p:spPr>
          <a:xfrm>
            <a:off x="4579716" y="2720171"/>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es un agitador revolucionario</a:t>
            </a:r>
          </a:p>
        </p:txBody>
      </p:sp>
      <p:sp>
        <p:nvSpPr>
          <p:cNvPr id="14" name="TextBox 13">
            <a:extLst>
              <a:ext uri="{FF2B5EF4-FFF2-40B4-BE49-F238E27FC236}">
                <a16:creationId xmlns:a16="http://schemas.microsoft.com/office/drawing/2014/main" id="{19476C04-A5BF-DFF9-36E8-F084C55AEA36}"/>
              </a:ext>
            </a:extLst>
          </p:cNvPr>
          <p:cNvSpPr txBox="1"/>
          <p:nvPr/>
        </p:nvSpPr>
        <p:spPr>
          <a:xfrm>
            <a:off x="4594108" y="3062312"/>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Prohíbe dar tributo</a:t>
            </a:r>
          </a:p>
        </p:txBody>
      </p:sp>
      <p:sp>
        <p:nvSpPr>
          <p:cNvPr id="16" name="TextBox 15">
            <a:extLst>
              <a:ext uri="{FF2B5EF4-FFF2-40B4-BE49-F238E27FC236}">
                <a16:creationId xmlns:a16="http://schemas.microsoft.com/office/drawing/2014/main" id="{129C8E6D-C317-4D43-D2CD-F1D4F61363F2}"/>
              </a:ext>
            </a:extLst>
          </p:cNvPr>
          <p:cNvSpPr txBox="1"/>
          <p:nvPr/>
        </p:nvSpPr>
        <p:spPr>
          <a:xfrm>
            <a:off x="4594108" y="3407274"/>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dice que es el Cristo, un rey</a:t>
            </a:r>
          </a:p>
        </p:txBody>
      </p:sp>
    </p:spTree>
    <p:extLst>
      <p:ext uri="{BB962C8B-B14F-4D97-AF65-F5344CB8AC3E}">
        <p14:creationId xmlns:p14="http://schemas.microsoft.com/office/powerpoint/2010/main" val="717453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inVertical)">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CuadroTexto">
            <a:extLst>
              <a:ext uri="{FF2B5EF4-FFF2-40B4-BE49-F238E27FC236}">
                <a16:creationId xmlns:a16="http://schemas.microsoft.com/office/drawing/2014/main" id="{70D29A9B-7545-1AED-1C54-EDAC1F9FFFFB}"/>
              </a:ext>
            </a:extLst>
          </p:cNvPr>
          <p:cNvSpPr txBox="1"/>
          <p:nvPr/>
        </p:nvSpPr>
        <p:spPr>
          <a:xfrm>
            <a:off x="2915816" y="-27384"/>
            <a:ext cx="33843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Marcos 15:1</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7ADD9916-D4E8-22C8-EDA8-F99797783B2C}"/>
              </a:ext>
            </a:extLst>
          </p:cNvPr>
          <p:cNvSpPr txBox="1"/>
          <p:nvPr/>
        </p:nvSpPr>
        <p:spPr>
          <a:xfrm>
            <a:off x="0" y="404664"/>
            <a:ext cx="9108504"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Muy de mañana, habiendo tenido consejo los principales sacerdotes con los ancianos, con los escribas y con todo el concilio,</a:t>
            </a:r>
            <a:r>
              <a:rPr lang="es-ES" sz="2400" dirty="0">
                <a:solidFill>
                  <a:prstClr val="white"/>
                </a:solidFill>
                <a:latin typeface="Calibri"/>
              </a:rPr>
              <a:t> </a:t>
            </a:r>
            <a:r>
              <a:rPr lang="es-ES" sz="2400" dirty="0">
                <a:solidFill>
                  <a:srgbClr val="00B0F0"/>
                </a:solidFill>
                <a:latin typeface="Calibri"/>
              </a:rPr>
              <a:t>llevaron a Jesús atado, y le entregaron a Pilato. </a:t>
            </a:r>
          </a:p>
        </p:txBody>
      </p:sp>
      <p:sp>
        <p:nvSpPr>
          <p:cNvPr id="15" name="TextBox 14">
            <a:extLst>
              <a:ext uri="{FF2B5EF4-FFF2-40B4-BE49-F238E27FC236}">
                <a16:creationId xmlns:a16="http://schemas.microsoft.com/office/drawing/2014/main" id="{62AAB436-702F-ABE3-BEE6-A425D6CE5BA5}"/>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Juzgado y crucificado</a:t>
            </a:r>
          </a:p>
        </p:txBody>
      </p:sp>
      <p:sp>
        <p:nvSpPr>
          <p:cNvPr id="2" name="TextBox 1">
            <a:extLst>
              <a:ext uri="{FF2B5EF4-FFF2-40B4-BE49-F238E27FC236}">
                <a16:creationId xmlns:a16="http://schemas.microsoft.com/office/drawing/2014/main" id="{6442AAC6-03B1-FE41-66E8-44E07076541C}"/>
              </a:ext>
            </a:extLst>
          </p:cNvPr>
          <p:cNvSpPr txBox="1"/>
          <p:nvPr/>
        </p:nvSpPr>
        <p:spPr>
          <a:xfrm>
            <a:off x="4572000" y="464411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“¿Eres tú el rey de los judíos?”</a:t>
            </a:r>
          </a:p>
        </p:txBody>
      </p:sp>
      <p:sp>
        <p:nvSpPr>
          <p:cNvPr id="3" name="TextBox 2">
            <a:extLst>
              <a:ext uri="{FF2B5EF4-FFF2-40B4-BE49-F238E27FC236}">
                <a16:creationId xmlns:a16="http://schemas.microsoft.com/office/drawing/2014/main" id="{EE4AA1C6-3D27-63E5-E373-53CE52C3E8BC}"/>
              </a:ext>
            </a:extLst>
          </p:cNvPr>
          <p:cNvSpPr txBox="1"/>
          <p:nvPr/>
        </p:nvSpPr>
        <p:spPr>
          <a:xfrm>
            <a:off x="4572000" y="1344399"/>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a:t>
            </a:r>
            <a:r>
              <a:rPr lang="es-ES" sz="1900" b="1">
                <a:solidFill>
                  <a:prstClr val="black"/>
                </a:solidFill>
                <a:latin typeface="Calibri" panose="020F0502020204030204" pitchFamily="34" charset="0"/>
                <a:cs typeface="Calibri" panose="020F0502020204030204" pitchFamily="34" charset="0"/>
              </a:rPr>
              <a:t>ante Pilato</a:t>
            </a:r>
            <a:endParaRPr lang="es-ES" sz="1900" b="1" dirty="0">
              <a:solidFill>
                <a:prstClr val="black"/>
              </a:solidFill>
              <a:latin typeface="Calibri" panose="020F0502020204030204" pitchFamily="34" charset="0"/>
              <a:cs typeface="Calibri" panose="020F0502020204030204" pitchFamily="34" charset="0"/>
            </a:endParaRPr>
          </a:p>
        </p:txBody>
      </p:sp>
      <p:sp>
        <p:nvSpPr>
          <p:cNvPr id="6" name="1 CuadroTexto">
            <a:extLst>
              <a:ext uri="{FF2B5EF4-FFF2-40B4-BE49-F238E27FC236}">
                <a16:creationId xmlns:a16="http://schemas.microsoft.com/office/drawing/2014/main" id="{B28CDA72-6AB0-278E-71EF-20D5D00FB5E9}"/>
              </a:ext>
            </a:extLst>
          </p:cNvPr>
          <p:cNvSpPr txBox="1"/>
          <p:nvPr/>
        </p:nvSpPr>
        <p:spPr>
          <a:xfrm>
            <a:off x="593812" y="1269516"/>
            <a:ext cx="33843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Marcos 15:2-5</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4297CAF4-0343-38B6-5F1D-E3517404B517}"/>
              </a:ext>
            </a:extLst>
          </p:cNvPr>
          <p:cNvSpPr txBox="1"/>
          <p:nvPr/>
        </p:nvSpPr>
        <p:spPr>
          <a:xfrm>
            <a:off x="0" y="1772816"/>
            <a:ext cx="4572000" cy="275440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Pilato le preguntó: ¿Eres tú el Rey de los judíos?</a:t>
            </a:r>
            <a:r>
              <a:rPr lang="es-ES" sz="2400" dirty="0">
                <a:latin typeface="Calibri"/>
              </a:rPr>
              <a:t> </a:t>
            </a:r>
            <a:r>
              <a:rPr lang="es-ES" sz="2400" dirty="0">
                <a:solidFill>
                  <a:srgbClr val="00B0F0"/>
                </a:solidFill>
                <a:latin typeface="Calibri"/>
              </a:rPr>
              <a:t>Respondiendo él, le dijo: Tú lo dices.</a:t>
            </a:r>
            <a:r>
              <a:rPr lang="es-ES" sz="2400" dirty="0">
                <a:latin typeface="Calibri"/>
              </a:rPr>
              <a:t> </a:t>
            </a:r>
            <a:r>
              <a:rPr lang="es-ES" sz="2400" dirty="0">
                <a:solidFill>
                  <a:srgbClr val="FFFF00"/>
                </a:solidFill>
                <a:latin typeface="Calibri"/>
              </a:rPr>
              <a:t>Y los principales sacerdotes le acusaban mucho. </a:t>
            </a:r>
            <a:r>
              <a:rPr lang="es-ES" sz="2400" dirty="0">
                <a:solidFill>
                  <a:srgbClr val="00B0F0"/>
                </a:solidFill>
                <a:latin typeface="Calibri"/>
              </a:rPr>
              <a:t>Otra vez le preguntó Pilato, diciendo: ¿Nada respondes? </a:t>
            </a:r>
            <a:r>
              <a:rPr lang="es-ES" sz="2400" dirty="0">
                <a:solidFill>
                  <a:srgbClr val="FFFF00"/>
                </a:solidFill>
                <a:latin typeface="Calibri"/>
              </a:rPr>
              <a:t>Mira de cuántas cosas te acusan. </a:t>
            </a:r>
            <a:r>
              <a:rPr lang="es-ES" sz="2400" dirty="0">
                <a:solidFill>
                  <a:srgbClr val="00B0F0"/>
                </a:solidFill>
                <a:latin typeface="Calibri"/>
              </a:rPr>
              <a:t>Mas Jesús ni aun con eso respondió; </a:t>
            </a:r>
            <a:r>
              <a:rPr lang="es-ES" sz="2400" dirty="0">
                <a:latin typeface="Calibri"/>
              </a:rPr>
              <a:t>de modo que Pilato se maravillaba.</a:t>
            </a:r>
          </a:p>
        </p:txBody>
      </p:sp>
      <p:sp>
        <p:nvSpPr>
          <p:cNvPr id="8" name="TextBox 7">
            <a:extLst>
              <a:ext uri="{FF2B5EF4-FFF2-40B4-BE49-F238E27FC236}">
                <a16:creationId xmlns:a16="http://schemas.microsoft.com/office/drawing/2014/main" id="{163B3986-7514-5DC9-E14E-30BD0272FC4B}"/>
              </a:ext>
            </a:extLst>
          </p:cNvPr>
          <p:cNvSpPr txBox="1"/>
          <p:nvPr/>
        </p:nvSpPr>
        <p:spPr>
          <a:xfrm>
            <a:off x="4572000" y="1683851"/>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¿Eres tú el Rey de los judíos? </a:t>
            </a:r>
          </a:p>
        </p:txBody>
      </p:sp>
      <p:sp>
        <p:nvSpPr>
          <p:cNvPr id="9" name="TextBox 8">
            <a:extLst>
              <a:ext uri="{FF2B5EF4-FFF2-40B4-BE49-F238E27FC236}">
                <a16:creationId xmlns:a16="http://schemas.microsoft.com/office/drawing/2014/main" id="{9FA93C4D-3FE1-B84B-7DB2-EDCC41EB2914}"/>
              </a:ext>
            </a:extLst>
          </p:cNvPr>
          <p:cNvSpPr txBox="1"/>
          <p:nvPr/>
        </p:nvSpPr>
        <p:spPr>
          <a:xfrm>
            <a:off x="4579716" y="202330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no confirma ni rechaza el título de rey </a:t>
            </a:r>
          </a:p>
        </p:txBody>
      </p:sp>
      <p:sp>
        <p:nvSpPr>
          <p:cNvPr id="10" name="1 CuadroTexto">
            <a:extLst>
              <a:ext uri="{FF2B5EF4-FFF2-40B4-BE49-F238E27FC236}">
                <a16:creationId xmlns:a16="http://schemas.microsoft.com/office/drawing/2014/main" id="{663681A3-7534-3BBA-6554-FB541B8A5FC5}"/>
              </a:ext>
            </a:extLst>
          </p:cNvPr>
          <p:cNvSpPr txBox="1"/>
          <p:nvPr/>
        </p:nvSpPr>
        <p:spPr>
          <a:xfrm>
            <a:off x="2862064" y="5294060"/>
            <a:ext cx="33843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Lucas 23:2</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7ECC852B-B6D4-D536-9434-11DB4132D73F}"/>
              </a:ext>
            </a:extLst>
          </p:cNvPr>
          <p:cNvSpPr txBox="1"/>
          <p:nvPr/>
        </p:nvSpPr>
        <p:spPr>
          <a:xfrm>
            <a:off x="0" y="5823891"/>
            <a:ext cx="9108504"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Y comenzaron a acusarle, diciendo: </a:t>
            </a:r>
            <a:r>
              <a:rPr lang="es-ES" sz="2400" dirty="0">
                <a:solidFill>
                  <a:srgbClr val="FFFF00"/>
                </a:solidFill>
                <a:latin typeface="Calibri"/>
              </a:rPr>
              <a:t>A éste hemos hallado que pervierte a la nación,</a:t>
            </a:r>
            <a:r>
              <a:rPr lang="es-ES" sz="2400" dirty="0">
                <a:latin typeface="Calibri"/>
              </a:rPr>
              <a:t> </a:t>
            </a:r>
            <a:r>
              <a:rPr lang="es-ES" sz="2400" dirty="0">
                <a:solidFill>
                  <a:srgbClr val="00B0F0"/>
                </a:solidFill>
                <a:latin typeface="Calibri"/>
              </a:rPr>
              <a:t>y que </a:t>
            </a:r>
            <a:r>
              <a:rPr lang="es-ES" sz="2400" dirty="0" err="1">
                <a:solidFill>
                  <a:srgbClr val="00B0F0"/>
                </a:solidFill>
                <a:latin typeface="Calibri"/>
              </a:rPr>
              <a:t>prohibe</a:t>
            </a:r>
            <a:r>
              <a:rPr lang="es-ES" sz="2400" dirty="0">
                <a:solidFill>
                  <a:srgbClr val="00B0F0"/>
                </a:solidFill>
                <a:latin typeface="Calibri"/>
              </a:rPr>
              <a:t> dar tributo a César,</a:t>
            </a:r>
            <a:r>
              <a:rPr lang="es-ES" sz="2400" dirty="0">
                <a:latin typeface="Calibri"/>
              </a:rPr>
              <a:t> </a:t>
            </a:r>
            <a:r>
              <a:rPr lang="es-ES" sz="2400" dirty="0">
                <a:solidFill>
                  <a:srgbClr val="FFFF00"/>
                </a:solidFill>
                <a:latin typeface="Calibri"/>
              </a:rPr>
              <a:t>diciendo que él mismo es el Cristo, un rey. </a:t>
            </a:r>
          </a:p>
        </p:txBody>
      </p:sp>
      <p:sp>
        <p:nvSpPr>
          <p:cNvPr id="12" name="TextBox 11">
            <a:extLst>
              <a:ext uri="{FF2B5EF4-FFF2-40B4-BE49-F238E27FC236}">
                <a16:creationId xmlns:a16="http://schemas.microsoft.com/office/drawing/2014/main" id="{670C2A29-A407-6A04-6584-8150CC752B65}"/>
              </a:ext>
            </a:extLst>
          </p:cNvPr>
          <p:cNvSpPr txBox="1"/>
          <p:nvPr/>
        </p:nvSpPr>
        <p:spPr>
          <a:xfrm>
            <a:off x="4579716" y="2362755"/>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Mira de cuántas cosas te acusan</a:t>
            </a:r>
          </a:p>
        </p:txBody>
      </p:sp>
      <p:sp>
        <p:nvSpPr>
          <p:cNvPr id="13" name="TextBox 12">
            <a:extLst>
              <a:ext uri="{FF2B5EF4-FFF2-40B4-BE49-F238E27FC236}">
                <a16:creationId xmlns:a16="http://schemas.microsoft.com/office/drawing/2014/main" id="{BA2C25A3-694D-E7FD-2FE1-458E3A1899F1}"/>
              </a:ext>
            </a:extLst>
          </p:cNvPr>
          <p:cNvSpPr txBox="1"/>
          <p:nvPr/>
        </p:nvSpPr>
        <p:spPr>
          <a:xfrm>
            <a:off x="4579716" y="2720171"/>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es un agitador revolucionario</a:t>
            </a:r>
          </a:p>
        </p:txBody>
      </p:sp>
      <p:sp>
        <p:nvSpPr>
          <p:cNvPr id="14" name="TextBox 13">
            <a:extLst>
              <a:ext uri="{FF2B5EF4-FFF2-40B4-BE49-F238E27FC236}">
                <a16:creationId xmlns:a16="http://schemas.microsoft.com/office/drawing/2014/main" id="{19476C04-A5BF-DFF9-36E8-F084C55AEA36}"/>
              </a:ext>
            </a:extLst>
          </p:cNvPr>
          <p:cNvSpPr txBox="1"/>
          <p:nvPr/>
        </p:nvSpPr>
        <p:spPr>
          <a:xfrm>
            <a:off x="4594108" y="3062312"/>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Prohíbe dar tributo</a:t>
            </a:r>
          </a:p>
        </p:txBody>
      </p:sp>
      <p:sp>
        <p:nvSpPr>
          <p:cNvPr id="16" name="TextBox 15">
            <a:extLst>
              <a:ext uri="{FF2B5EF4-FFF2-40B4-BE49-F238E27FC236}">
                <a16:creationId xmlns:a16="http://schemas.microsoft.com/office/drawing/2014/main" id="{129C8E6D-C317-4D43-D2CD-F1D4F61363F2}"/>
              </a:ext>
            </a:extLst>
          </p:cNvPr>
          <p:cNvSpPr txBox="1"/>
          <p:nvPr/>
        </p:nvSpPr>
        <p:spPr>
          <a:xfrm>
            <a:off x="4594108" y="3407274"/>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dice que es el Cristo, un rey</a:t>
            </a:r>
          </a:p>
        </p:txBody>
      </p:sp>
      <p:sp>
        <p:nvSpPr>
          <p:cNvPr id="17" name="TextBox 16">
            <a:extLst>
              <a:ext uri="{FF2B5EF4-FFF2-40B4-BE49-F238E27FC236}">
                <a16:creationId xmlns:a16="http://schemas.microsoft.com/office/drawing/2014/main" id="{76729E12-1F51-1C3A-F5B6-6A36224B156F}"/>
              </a:ext>
            </a:extLst>
          </p:cNvPr>
          <p:cNvSpPr txBox="1"/>
          <p:nvPr/>
        </p:nvSpPr>
        <p:spPr>
          <a:xfrm>
            <a:off x="4616216" y="3751519"/>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no respondió</a:t>
            </a:r>
          </a:p>
        </p:txBody>
      </p:sp>
    </p:spTree>
    <p:extLst>
      <p:ext uri="{BB962C8B-B14F-4D97-AF65-F5344CB8AC3E}">
        <p14:creationId xmlns:p14="http://schemas.microsoft.com/office/powerpoint/2010/main" val="1816865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CuadroTexto">
            <a:extLst>
              <a:ext uri="{FF2B5EF4-FFF2-40B4-BE49-F238E27FC236}">
                <a16:creationId xmlns:a16="http://schemas.microsoft.com/office/drawing/2014/main" id="{70D29A9B-7545-1AED-1C54-EDAC1F9FFFFB}"/>
              </a:ext>
            </a:extLst>
          </p:cNvPr>
          <p:cNvSpPr txBox="1"/>
          <p:nvPr/>
        </p:nvSpPr>
        <p:spPr>
          <a:xfrm>
            <a:off x="2915816" y="-27384"/>
            <a:ext cx="33843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Marcos 15:1</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7ADD9916-D4E8-22C8-EDA8-F99797783B2C}"/>
              </a:ext>
            </a:extLst>
          </p:cNvPr>
          <p:cNvSpPr txBox="1"/>
          <p:nvPr/>
        </p:nvSpPr>
        <p:spPr>
          <a:xfrm>
            <a:off x="0" y="404664"/>
            <a:ext cx="9108504"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Muy de mañana, habiendo tenido consejo los principales sacerdotes con los ancianos, con los escribas y con todo el concilio,</a:t>
            </a:r>
            <a:r>
              <a:rPr lang="es-ES" sz="2400" dirty="0">
                <a:solidFill>
                  <a:prstClr val="white"/>
                </a:solidFill>
                <a:latin typeface="Calibri"/>
              </a:rPr>
              <a:t> </a:t>
            </a:r>
            <a:r>
              <a:rPr lang="es-ES" sz="2400" dirty="0">
                <a:solidFill>
                  <a:srgbClr val="00B0F0"/>
                </a:solidFill>
                <a:latin typeface="Calibri"/>
              </a:rPr>
              <a:t>llevaron a Jesús atado, y le entregaron a Pilato. </a:t>
            </a:r>
          </a:p>
        </p:txBody>
      </p:sp>
      <p:sp>
        <p:nvSpPr>
          <p:cNvPr id="15" name="TextBox 14">
            <a:extLst>
              <a:ext uri="{FF2B5EF4-FFF2-40B4-BE49-F238E27FC236}">
                <a16:creationId xmlns:a16="http://schemas.microsoft.com/office/drawing/2014/main" id="{62AAB436-702F-ABE3-BEE6-A425D6CE5BA5}"/>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Juzgado y crucificado</a:t>
            </a:r>
          </a:p>
        </p:txBody>
      </p:sp>
      <p:sp>
        <p:nvSpPr>
          <p:cNvPr id="2" name="TextBox 1">
            <a:extLst>
              <a:ext uri="{FF2B5EF4-FFF2-40B4-BE49-F238E27FC236}">
                <a16:creationId xmlns:a16="http://schemas.microsoft.com/office/drawing/2014/main" id="{6442AAC6-03B1-FE41-66E8-44E07076541C}"/>
              </a:ext>
            </a:extLst>
          </p:cNvPr>
          <p:cNvSpPr txBox="1"/>
          <p:nvPr/>
        </p:nvSpPr>
        <p:spPr>
          <a:xfrm>
            <a:off x="4572000" y="464411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“¿Eres tú el rey de los judíos?”</a:t>
            </a:r>
          </a:p>
        </p:txBody>
      </p:sp>
      <p:sp>
        <p:nvSpPr>
          <p:cNvPr id="3" name="TextBox 2">
            <a:extLst>
              <a:ext uri="{FF2B5EF4-FFF2-40B4-BE49-F238E27FC236}">
                <a16:creationId xmlns:a16="http://schemas.microsoft.com/office/drawing/2014/main" id="{EE4AA1C6-3D27-63E5-E373-53CE52C3E8BC}"/>
              </a:ext>
            </a:extLst>
          </p:cNvPr>
          <p:cNvSpPr txBox="1"/>
          <p:nvPr/>
        </p:nvSpPr>
        <p:spPr>
          <a:xfrm>
            <a:off x="4572000" y="1344399"/>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a:t>
            </a:r>
            <a:r>
              <a:rPr lang="es-ES" sz="1900" b="1">
                <a:solidFill>
                  <a:prstClr val="black"/>
                </a:solidFill>
                <a:latin typeface="Calibri" panose="020F0502020204030204" pitchFamily="34" charset="0"/>
                <a:cs typeface="Calibri" panose="020F0502020204030204" pitchFamily="34" charset="0"/>
              </a:rPr>
              <a:t>ante Pilato</a:t>
            </a:r>
            <a:endParaRPr lang="es-ES" sz="1900" b="1" dirty="0">
              <a:solidFill>
                <a:prstClr val="black"/>
              </a:solidFill>
              <a:latin typeface="Calibri" panose="020F0502020204030204" pitchFamily="34" charset="0"/>
              <a:cs typeface="Calibri" panose="020F0502020204030204" pitchFamily="34" charset="0"/>
            </a:endParaRPr>
          </a:p>
        </p:txBody>
      </p:sp>
      <p:sp>
        <p:nvSpPr>
          <p:cNvPr id="6" name="1 CuadroTexto">
            <a:extLst>
              <a:ext uri="{FF2B5EF4-FFF2-40B4-BE49-F238E27FC236}">
                <a16:creationId xmlns:a16="http://schemas.microsoft.com/office/drawing/2014/main" id="{B28CDA72-6AB0-278E-71EF-20D5D00FB5E9}"/>
              </a:ext>
            </a:extLst>
          </p:cNvPr>
          <p:cNvSpPr txBox="1"/>
          <p:nvPr/>
        </p:nvSpPr>
        <p:spPr>
          <a:xfrm>
            <a:off x="593812" y="1269516"/>
            <a:ext cx="33843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Marcos 15:2-5</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4297CAF4-0343-38B6-5F1D-E3517404B517}"/>
              </a:ext>
            </a:extLst>
          </p:cNvPr>
          <p:cNvSpPr txBox="1"/>
          <p:nvPr/>
        </p:nvSpPr>
        <p:spPr>
          <a:xfrm>
            <a:off x="0" y="1772816"/>
            <a:ext cx="4572000" cy="275440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Pilato le preguntó: ¿Eres tú el Rey de los judíos?</a:t>
            </a:r>
            <a:r>
              <a:rPr lang="es-ES" sz="2400" dirty="0">
                <a:latin typeface="Calibri"/>
              </a:rPr>
              <a:t> </a:t>
            </a:r>
            <a:r>
              <a:rPr lang="es-ES" sz="2400" dirty="0">
                <a:solidFill>
                  <a:srgbClr val="00B0F0"/>
                </a:solidFill>
                <a:latin typeface="Calibri"/>
              </a:rPr>
              <a:t>Respondiendo él, le dijo: Tú lo dices.</a:t>
            </a:r>
            <a:r>
              <a:rPr lang="es-ES" sz="2400" dirty="0">
                <a:latin typeface="Calibri"/>
              </a:rPr>
              <a:t> </a:t>
            </a:r>
            <a:r>
              <a:rPr lang="es-ES" sz="2400" dirty="0">
                <a:solidFill>
                  <a:srgbClr val="FFFF00"/>
                </a:solidFill>
                <a:latin typeface="Calibri"/>
              </a:rPr>
              <a:t>Y los principales sacerdotes le acusaban mucho. </a:t>
            </a:r>
            <a:r>
              <a:rPr lang="es-ES" sz="2400" dirty="0">
                <a:solidFill>
                  <a:srgbClr val="00B0F0"/>
                </a:solidFill>
                <a:latin typeface="Calibri"/>
              </a:rPr>
              <a:t>Otra vez le preguntó Pilato, diciendo: ¿Nada respondes? </a:t>
            </a:r>
            <a:r>
              <a:rPr lang="es-ES" sz="2400" dirty="0">
                <a:solidFill>
                  <a:srgbClr val="FFFF00"/>
                </a:solidFill>
                <a:latin typeface="Calibri"/>
              </a:rPr>
              <a:t>Mira de cuántas cosas te acusan. </a:t>
            </a:r>
            <a:r>
              <a:rPr lang="es-ES" sz="2400" dirty="0">
                <a:solidFill>
                  <a:srgbClr val="00B0F0"/>
                </a:solidFill>
                <a:latin typeface="Calibri"/>
              </a:rPr>
              <a:t>Mas Jesús ni aun con eso respondió; </a:t>
            </a:r>
            <a:r>
              <a:rPr lang="es-ES" sz="2400" dirty="0">
                <a:solidFill>
                  <a:srgbClr val="FFFF00"/>
                </a:solidFill>
                <a:latin typeface="Calibri"/>
              </a:rPr>
              <a:t>de modo que Pilato se maravillaba.</a:t>
            </a:r>
          </a:p>
        </p:txBody>
      </p:sp>
      <p:sp>
        <p:nvSpPr>
          <p:cNvPr id="8" name="TextBox 7">
            <a:extLst>
              <a:ext uri="{FF2B5EF4-FFF2-40B4-BE49-F238E27FC236}">
                <a16:creationId xmlns:a16="http://schemas.microsoft.com/office/drawing/2014/main" id="{163B3986-7514-5DC9-E14E-30BD0272FC4B}"/>
              </a:ext>
            </a:extLst>
          </p:cNvPr>
          <p:cNvSpPr txBox="1"/>
          <p:nvPr/>
        </p:nvSpPr>
        <p:spPr>
          <a:xfrm>
            <a:off x="4572000" y="1683851"/>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¿Eres tú el Rey de los judíos? </a:t>
            </a:r>
          </a:p>
        </p:txBody>
      </p:sp>
      <p:sp>
        <p:nvSpPr>
          <p:cNvPr id="9" name="TextBox 8">
            <a:extLst>
              <a:ext uri="{FF2B5EF4-FFF2-40B4-BE49-F238E27FC236}">
                <a16:creationId xmlns:a16="http://schemas.microsoft.com/office/drawing/2014/main" id="{9FA93C4D-3FE1-B84B-7DB2-EDCC41EB2914}"/>
              </a:ext>
            </a:extLst>
          </p:cNvPr>
          <p:cNvSpPr txBox="1"/>
          <p:nvPr/>
        </p:nvSpPr>
        <p:spPr>
          <a:xfrm>
            <a:off x="4579716" y="202330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no confirma ni rechaza el título de rey </a:t>
            </a:r>
          </a:p>
        </p:txBody>
      </p:sp>
      <p:sp>
        <p:nvSpPr>
          <p:cNvPr id="10" name="1 CuadroTexto">
            <a:extLst>
              <a:ext uri="{FF2B5EF4-FFF2-40B4-BE49-F238E27FC236}">
                <a16:creationId xmlns:a16="http://schemas.microsoft.com/office/drawing/2014/main" id="{663681A3-7534-3BBA-6554-FB541B8A5FC5}"/>
              </a:ext>
            </a:extLst>
          </p:cNvPr>
          <p:cNvSpPr txBox="1"/>
          <p:nvPr/>
        </p:nvSpPr>
        <p:spPr>
          <a:xfrm>
            <a:off x="2862064" y="5294060"/>
            <a:ext cx="33843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Lucas 23:2</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7ECC852B-B6D4-D536-9434-11DB4132D73F}"/>
              </a:ext>
            </a:extLst>
          </p:cNvPr>
          <p:cNvSpPr txBox="1"/>
          <p:nvPr/>
        </p:nvSpPr>
        <p:spPr>
          <a:xfrm>
            <a:off x="0" y="5823891"/>
            <a:ext cx="9108504"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Y comenzaron a acusarle, diciendo: </a:t>
            </a:r>
            <a:r>
              <a:rPr lang="es-ES" sz="2400" dirty="0">
                <a:solidFill>
                  <a:srgbClr val="FFFF00"/>
                </a:solidFill>
                <a:latin typeface="Calibri"/>
              </a:rPr>
              <a:t>A éste hemos hallado que pervierte a la nación,</a:t>
            </a:r>
            <a:r>
              <a:rPr lang="es-ES" sz="2400" dirty="0">
                <a:latin typeface="Calibri"/>
              </a:rPr>
              <a:t> </a:t>
            </a:r>
            <a:r>
              <a:rPr lang="es-ES" sz="2400" dirty="0">
                <a:solidFill>
                  <a:srgbClr val="00B0F0"/>
                </a:solidFill>
                <a:latin typeface="Calibri"/>
              </a:rPr>
              <a:t>y que </a:t>
            </a:r>
            <a:r>
              <a:rPr lang="es-ES" sz="2400" dirty="0" err="1">
                <a:solidFill>
                  <a:srgbClr val="00B0F0"/>
                </a:solidFill>
                <a:latin typeface="Calibri"/>
              </a:rPr>
              <a:t>prohibe</a:t>
            </a:r>
            <a:r>
              <a:rPr lang="es-ES" sz="2400" dirty="0">
                <a:solidFill>
                  <a:srgbClr val="00B0F0"/>
                </a:solidFill>
                <a:latin typeface="Calibri"/>
              </a:rPr>
              <a:t> dar tributo a César,</a:t>
            </a:r>
            <a:r>
              <a:rPr lang="es-ES" sz="2400" dirty="0">
                <a:latin typeface="Calibri"/>
              </a:rPr>
              <a:t> </a:t>
            </a:r>
            <a:r>
              <a:rPr lang="es-ES" sz="2400" dirty="0">
                <a:solidFill>
                  <a:srgbClr val="FFFF00"/>
                </a:solidFill>
                <a:latin typeface="Calibri"/>
              </a:rPr>
              <a:t>diciendo que él mismo es el Cristo, un rey. </a:t>
            </a:r>
          </a:p>
        </p:txBody>
      </p:sp>
      <p:sp>
        <p:nvSpPr>
          <p:cNvPr id="12" name="TextBox 11">
            <a:extLst>
              <a:ext uri="{FF2B5EF4-FFF2-40B4-BE49-F238E27FC236}">
                <a16:creationId xmlns:a16="http://schemas.microsoft.com/office/drawing/2014/main" id="{670C2A29-A407-6A04-6584-8150CC752B65}"/>
              </a:ext>
            </a:extLst>
          </p:cNvPr>
          <p:cNvSpPr txBox="1"/>
          <p:nvPr/>
        </p:nvSpPr>
        <p:spPr>
          <a:xfrm>
            <a:off x="4579716" y="2362755"/>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Mira de cuántas cosas te acusan</a:t>
            </a:r>
          </a:p>
        </p:txBody>
      </p:sp>
      <p:sp>
        <p:nvSpPr>
          <p:cNvPr id="13" name="TextBox 12">
            <a:extLst>
              <a:ext uri="{FF2B5EF4-FFF2-40B4-BE49-F238E27FC236}">
                <a16:creationId xmlns:a16="http://schemas.microsoft.com/office/drawing/2014/main" id="{BA2C25A3-694D-E7FD-2FE1-458E3A1899F1}"/>
              </a:ext>
            </a:extLst>
          </p:cNvPr>
          <p:cNvSpPr txBox="1"/>
          <p:nvPr/>
        </p:nvSpPr>
        <p:spPr>
          <a:xfrm>
            <a:off x="4579716" y="2720171"/>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es un agitador revolucionario</a:t>
            </a:r>
          </a:p>
        </p:txBody>
      </p:sp>
      <p:sp>
        <p:nvSpPr>
          <p:cNvPr id="14" name="TextBox 13">
            <a:extLst>
              <a:ext uri="{FF2B5EF4-FFF2-40B4-BE49-F238E27FC236}">
                <a16:creationId xmlns:a16="http://schemas.microsoft.com/office/drawing/2014/main" id="{19476C04-A5BF-DFF9-36E8-F084C55AEA36}"/>
              </a:ext>
            </a:extLst>
          </p:cNvPr>
          <p:cNvSpPr txBox="1"/>
          <p:nvPr/>
        </p:nvSpPr>
        <p:spPr>
          <a:xfrm>
            <a:off x="4594108" y="3062312"/>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Prohíbe dar tributo</a:t>
            </a:r>
          </a:p>
        </p:txBody>
      </p:sp>
      <p:sp>
        <p:nvSpPr>
          <p:cNvPr id="16" name="TextBox 15">
            <a:extLst>
              <a:ext uri="{FF2B5EF4-FFF2-40B4-BE49-F238E27FC236}">
                <a16:creationId xmlns:a16="http://schemas.microsoft.com/office/drawing/2014/main" id="{129C8E6D-C317-4D43-D2CD-F1D4F61363F2}"/>
              </a:ext>
            </a:extLst>
          </p:cNvPr>
          <p:cNvSpPr txBox="1"/>
          <p:nvPr/>
        </p:nvSpPr>
        <p:spPr>
          <a:xfrm>
            <a:off x="4594108" y="3407274"/>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dice que es el Cristo, un rey</a:t>
            </a:r>
          </a:p>
        </p:txBody>
      </p:sp>
      <p:sp>
        <p:nvSpPr>
          <p:cNvPr id="17" name="TextBox 16">
            <a:extLst>
              <a:ext uri="{FF2B5EF4-FFF2-40B4-BE49-F238E27FC236}">
                <a16:creationId xmlns:a16="http://schemas.microsoft.com/office/drawing/2014/main" id="{76729E12-1F51-1C3A-F5B6-6A36224B156F}"/>
              </a:ext>
            </a:extLst>
          </p:cNvPr>
          <p:cNvSpPr txBox="1"/>
          <p:nvPr/>
        </p:nvSpPr>
        <p:spPr>
          <a:xfrm>
            <a:off x="4616216" y="3751519"/>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no respondió</a:t>
            </a:r>
          </a:p>
        </p:txBody>
      </p:sp>
    </p:spTree>
    <p:extLst>
      <p:ext uri="{BB962C8B-B14F-4D97-AF65-F5344CB8AC3E}">
        <p14:creationId xmlns:p14="http://schemas.microsoft.com/office/powerpoint/2010/main" val="37433508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CuadroTexto">
            <a:extLst>
              <a:ext uri="{FF2B5EF4-FFF2-40B4-BE49-F238E27FC236}">
                <a16:creationId xmlns:a16="http://schemas.microsoft.com/office/drawing/2014/main" id="{70D29A9B-7545-1AED-1C54-EDAC1F9FFFFB}"/>
              </a:ext>
            </a:extLst>
          </p:cNvPr>
          <p:cNvSpPr txBox="1"/>
          <p:nvPr/>
        </p:nvSpPr>
        <p:spPr>
          <a:xfrm>
            <a:off x="2915816" y="-27384"/>
            <a:ext cx="33843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Marcos 15:10</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7ADD9916-D4E8-22C8-EDA8-F99797783B2C}"/>
              </a:ext>
            </a:extLst>
          </p:cNvPr>
          <p:cNvSpPr txBox="1"/>
          <p:nvPr/>
        </p:nvSpPr>
        <p:spPr>
          <a:xfrm>
            <a:off x="0" y="404664"/>
            <a:ext cx="9108504"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Porque conocía que por envidia le habían entregado los principales sacerdotes. </a:t>
            </a:r>
          </a:p>
        </p:txBody>
      </p:sp>
      <p:sp>
        <p:nvSpPr>
          <p:cNvPr id="15" name="TextBox 14">
            <a:extLst>
              <a:ext uri="{FF2B5EF4-FFF2-40B4-BE49-F238E27FC236}">
                <a16:creationId xmlns:a16="http://schemas.microsoft.com/office/drawing/2014/main" id="{62AAB436-702F-ABE3-BEE6-A425D6CE5BA5}"/>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Juzgado y crucificado</a:t>
            </a:r>
          </a:p>
        </p:txBody>
      </p:sp>
      <p:sp>
        <p:nvSpPr>
          <p:cNvPr id="2" name="TextBox 1">
            <a:extLst>
              <a:ext uri="{FF2B5EF4-FFF2-40B4-BE49-F238E27FC236}">
                <a16:creationId xmlns:a16="http://schemas.microsoft.com/office/drawing/2014/main" id="{6442AAC6-03B1-FE41-66E8-44E07076541C}"/>
              </a:ext>
            </a:extLst>
          </p:cNvPr>
          <p:cNvSpPr txBox="1"/>
          <p:nvPr/>
        </p:nvSpPr>
        <p:spPr>
          <a:xfrm>
            <a:off x="4572000" y="464411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“¿Eres tú el rey de los judíos?”</a:t>
            </a:r>
          </a:p>
        </p:txBody>
      </p:sp>
      <p:sp>
        <p:nvSpPr>
          <p:cNvPr id="3" name="TextBox 2">
            <a:extLst>
              <a:ext uri="{FF2B5EF4-FFF2-40B4-BE49-F238E27FC236}">
                <a16:creationId xmlns:a16="http://schemas.microsoft.com/office/drawing/2014/main" id="{EE4AA1C6-3D27-63E5-E373-53CE52C3E8BC}"/>
              </a:ext>
            </a:extLst>
          </p:cNvPr>
          <p:cNvSpPr txBox="1"/>
          <p:nvPr/>
        </p:nvSpPr>
        <p:spPr>
          <a:xfrm>
            <a:off x="4572000" y="1344399"/>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a:t>
            </a:r>
            <a:r>
              <a:rPr lang="es-ES" sz="1900" b="1">
                <a:solidFill>
                  <a:prstClr val="black"/>
                </a:solidFill>
                <a:latin typeface="Calibri" panose="020F0502020204030204" pitchFamily="34" charset="0"/>
                <a:cs typeface="Calibri" panose="020F0502020204030204" pitchFamily="34" charset="0"/>
              </a:rPr>
              <a:t>ante Pilato</a:t>
            </a:r>
            <a:endParaRPr lang="es-ES" sz="1900" b="1" dirty="0">
              <a:solidFill>
                <a:prstClr val="black"/>
              </a:solidFill>
              <a:latin typeface="Calibri" panose="020F0502020204030204" pitchFamily="34" charset="0"/>
              <a:cs typeface="Calibri" panose="020F0502020204030204" pitchFamily="34" charset="0"/>
            </a:endParaRPr>
          </a:p>
        </p:txBody>
      </p:sp>
      <p:sp>
        <p:nvSpPr>
          <p:cNvPr id="6" name="1 CuadroTexto">
            <a:extLst>
              <a:ext uri="{FF2B5EF4-FFF2-40B4-BE49-F238E27FC236}">
                <a16:creationId xmlns:a16="http://schemas.microsoft.com/office/drawing/2014/main" id="{B28CDA72-6AB0-278E-71EF-20D5D00FB5E9}"/>
              </a:ext>
            </a:extLst>
          </p:cNvPr>
          <p:cNvSpPr txBox="1"/>
          <p:nvPr/>
        </p:nvSpPr>
        <p:spPr>
          <a:xfrm>
            <a:off x="593812" y="1269516"/>
            <a:ext cx="33843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Marcos 15:2-5</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4297CAF4-0343-38B6-5F1D-E3517404B517}"/>
              </a:ext>
            </a:extLst>
          </p:cNvPr>
          <p:cNvSpPr txBox="1"/>
          <p:nvPr/>
        </p:nvSpPr>
        <p:spPr>
          <a:xfrm>
            <a:off x="0" y="1772816"/>
            <a:ext cx="4572000" cy="275440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Pilato le preguntó: ¿Eres tú el Rey de los judíos?</a:t>
            </a:r>
            <a:r>
              <a:rPr lang="es-ES" sz="2400" dirty="0">
                <a:latin typeface="Calibri"/>
              </a:rPr>
              <a:t> </a:t>
            </a:r>
            <a:r>
              <a:rPr lang="es-ES" sz="2400" dirty="0">
                <a:solidFill>
                  <a:srgbClr val="00B0F0"/>
                </a:solidFill>
                <a:latin typeface="Calibri"/>
              </a:rPr>
              <a:t>Respondiendo él, le dijo: Tú lo dices.</a:t>
            </a:r>
            <a:r>
              <a:rPr lang="es-ES" sz="2400" dirty="0">
                <a:latin typeface="Calibri"/>
              </a:rPr>
              <a:t> </a:t>
            </a:r>
            <a:r>
              <a:rPr lang="es-ES" sz="2400" dirty="0">
                <a:solidFill>
                  <a:srgbClr val="FFFF00"/>
                </a:solidFill>
                <a:latin typeface="Calibri"/>
              </a:rPr>
              <a:t>Y los principales sacerdotes le acusaban mucho. </a:t>
            </a:r>
            <a:r>
              <a:rPr lang="es-ES" sz="2400" dirty="0">
                <a:solidFill>
                  <a:srgbClr val="00B0F0"/>
                </a:solidFill>
                <a:latin typeface="Calibri"/>
              </a:rPr>
              <a:t>Otra vez le preguntó Pilato, diciendo: ¿Nada respondes? </a:t>
            </a:r>
            <a:r>
              <a:rPr lang="es-ES" sz="2400" dirty="0">
                <a:solidFill>
                  <a:srgbClr val="FFFF00"/>
                </a:solidFill>
                <a:latin typeface="Calibri"/>
              </a:rPr>
              <a:t>Mira de cuántas cosas te acusan. </a:t>
            </a:r>
            <a:r>
              <a:rPr lang="es-ES" sz="2400" dirty="0">
                <a:solidFill>
                  <a:srgbClr val="00B0F0"/>
                </a:solidFill>
                <a:latin typeface="Calibri"/>
              </a:rPr>
              <a:t>Mas Jesús ni aun con eso respondió; </a:t>
            </a:r>
            <a:r>
              <a:rPr lang="es-ES" sz="2400" dirty="0">
                <a:solidFill>
                  <a:srgbClr val="FFFF00"/>
                </a:solidFill>
                <a:latin typeface="Calibri"/>
              </a:rPr>
              <a:t>de modo que Pilato se maravillaba.</a:t>
            </a:r>
          </a:p>
        </p:txBody>
      </p:sp>
      <p:sp>
        <p:nvSpPr>
          <p:cNvPr id="8" name="TextBox 7">
            <a:extLst>
              <a:ext uri="{FF2B5EF4-FFF2-40B4-BE49-F238E27FC236}">
                <a16:creationId xmlns:a16="http://schemas.microsoft.com/office/drawing/2014/main" id="{163B3986-7514-5DC9-E14E-30BD0272FC4B}"/>
              </a:ext>
            </a:extLst>
          </p:cNvPr>
          <p:cNvSpPr txBox="1"/>
          <p:nvPr/>
        </p:nvSpPr>
        <p:spPr>
          <a:xfrm>
            <a:off x="4572000" y="1683851"/>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¿Eres tú el Rey de los judíos? </a:t>
            </a:r>
          </a:p>
        </p:txBody>
      </p:sp>
      <p:sp>
        <p:nvSpPr>
          <p:cNvPr id="9" name="TextBox 8">
            <a:extLst>
              <a:ext uri="{FF2B5EF4-FFF2-40B4-BE49-F238E27FC236}">
                <a16:creationId xmlns:a16="http://schemas.microsoft.com/office/drawing/2014/main" id="{9FA93C4D-3FE1-B84B-7DB2-EDCC41EB2914}"/>
              </a:ext>
            </a:extLst>
          </p:cNvPr>
          <p:cNvSpPr txBox="1"/>
          <p:nvPr/>
        </p:nvSpPr>
        <p:spPr>
          <a:xfrm>
            <a:off x="4579716" y="202330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no confirma ni rechaza el título de rey </a:t>
            </a:r>
          </a:p>
        </p:txBody>
      </p:sp>
      <p:sp>
        <p:nvSpPr>
          <p:cNvPr id="10" name="1 CuadroTexto">
            <a:extLst>
              <a:ext uri="{FF2B5EF4-FFF2-40B4-BE49-F238E27FC236}">
                <a16:creationId xmlns:a16="http://schemas.microsoft.com/office/drawing/2014/main" id="{663681A3-7534-3BBA-6554-FB541B8A5FC5}"/>
              </a:ext>
            </a:extLst>
          </p:cNvPr>
          <p:cNvSpPr txBox="1"/>
          <p:nvPr/>
        </p:nvSpPr>
        <p:spPr>
          <a:xfrm>
            <a:off x="2862064" y="5294060"/>
            <a:ext cx="33843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Lucas 23:2</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7ECC852B-B6D4-D536-9434-11DB4132D73F}"/>
              </a:ext>
            </a:extLst>
          </p:cNvPr>
          <p:cNvSpPr txBox="1"/>
          <p:nvPr/>
        </p:nvSpPr>
        <p:spPr>
          <a:xfrm>
            <a:off x="0" y="5823891"/>
            <a:ext cx="9108504"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Y comenzaron a acusarle, diciendo: </a:t>
            </a:r>
            <a:r>
              <a:rPr lang="es-ES" sz="2400" dirty="0">
                <a:solidFill>
                  <a:srgbClr val="FFFF00"/>
                </a:solidFill>
                <a:latin typeface="Calibri"/>
              </a:rPr>
              <a:t>A éste hemos hallado que pervierte a la nación,</a:t>
            </a:r>
            <a:r>
              <a:rPr lang="es-ES" sz="2400" dirty="0">
                <a:latin typeface="Calibri"/>
              </a:rPr>
              <a:t> </a:t>
            </a:r>
            <a:r>
              <a:rPr lang="es-ES" sz="2400" dirty="0">
                <a:solidFill>
                  <a:srgbClr val="00B0F0"/>
                </a:solidFill>
                <a:latin typeface="Calibri"/>
              </a:rPr>
              <a:t>y que </a:t>
            </a:r>
            <a:r>
              <a:rPr lang="es-ES" sz="2400" dirty="0" err="1">
                <a:solidFill>
                  <a:srgbClr val="00B0F0"/>
                </a:solidFill>
                <a:latin typeface="Calibri"/>
              </a:rPr>
              <a:t>prohibe</a:t>
            </a:r>
            <a:r>
              <a:rPr lang="es-ES" sz="2400" dirty="0">
                <a:solidFill>
                  <a:srgbClr val="00B0F0"/>
                </a:solidFill>
                <a:latin typeface="Calibri"/>
              </a:rPr>
              <a:t> dar tributo a César,</a:t>
            </a:r>
            <a:r>
              <a:rPr lang="es-ES" sz="2400" dirty="0">
                <a:latin typeface="Calibri"/>
              </a:rPr>
              <a:t> </a:t>
            </a:r>
            <a:r>
              <a:rPr lang="es-ES" sz="2400" dirty="0">
                <a:solidFill>
                  <a:srgbClr val="FFFF00"/>
                </a:solidFill>
                <a:latin typeface="Calibri"/>
              </a:rPr>
              <a:t>diciendo que él mismo es el Cristo, un rey. </a:t>
            </a:r>
          </a:p>
        </p:txBody>
      </p:sp>
      <p:sp>
        <p:nvSpPr>
          <p:cNvPr id="12" name="TextBox 11">
            <a:extLst>
              <a:ext uri="{FF2B5EF4-FFF2-40B4-BE49-F238E27FC236}">
                <a16:creationId xmlns:a16="http://schemas.microsoft.com/office/drawing/2014/main" id="{670C2A29-A407-6A04-6584-8150CC752B65}"/>
              </a:ext>
            </a:extLst>
          </p:cNvPr>
          <p:cNvSpPr txBox="1"/>
          <p:nvPr/>
        </p:nvSpPr>
        <p:spPr>
          <a:xfrm>
            <a:off x="4579716" y="2362755"/>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Mira de cuántas cosas te acusan</a:t>
            </a:r>
          </a:p>
        </p:txBody>
      </p:sp>
      <p:sp>
        <p:nvSpPr>
          <p:cNvPr id="13" name="TextBox 12">
            <a:extLst>
              <a:ext uri="{FF2B5EF4-FFF2-40B4-BE49-F238E27FC236}">
                <a16:creationId xmlns:a16="http://schemas.microsoft.com/office/drawing/2014/main" id="{BA2C25A3-694D-E7FD-2FE1-458E3A1899F1}"/>
              </a:ext>
            </a:extLst>
          </p:cNvPr>
          <p:cNvSpPr txBox="1"/>
          <p:nvPr/>
        </p:nvSpPr>
        <p:spPr>
          <a:xfrm>
            <a:off x="4579716" y="2720171"/>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es un agitador revolucionario</a:t>
            </a:r>
          </a:p>
        </p:txBody>
      </p:sp>
      <p:sp>
        <p:nvSpPr>
          <p:cNvPr id="14" name="TextBox 13">
            <a:extLst>
              <a:ext uri="{FF2B5EF4-FFF2-40B4-BE49-F238E27FC236}">
                <a16:creationId xmlns:a16="http://schemas.microsoft.com/office/drawing/2014/main" id="{19476C04-A5BF-DFF9-36E8-F084C55AEA36}"/>
              </a:ext>
            </a:extLst>
          </p:cNvPr>
          <p:cNvSpPr txBox="1"/>
          <p:nvPr/>
        </p:nvSpPr>
        <p:spPr>
          <a:xfrm>
            <a:off x="4594108" y="3062312"/>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Prohíbe dar tributo</a:t>
            </a:r>
          </a:p>
        </p:txBody>
      </p:sp>
      <p:sp>
        <p:nvSpPr>
          <p:cNvPr id="16" name="TextBox 15">
            <a:extLst>
              <a:ext uri="{FF2B5EF4-FFF2-40B4-BE49-F238E27FC236}">
                <a16:creationId xmlns:a16="http://schemas.microsoft.com/office/drawing/2014/main" id="{129C8E6D-C317-4D43-D2CD-F1D4F61363F2}"/>
              </a:ext>
            </a:extLst>
          </p:cNvPr>
          <p:cNvSpPr txBox="1"/>
          <p:nvPr/>
        </p:nvSpPr>
        <p:spPr>
          <a:xfrm>
            <a:off x="4594108" y="3407274"/>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dice que es el Cristo, un rey</a:t>
            </a:r>
          </a:p>
        </p:txBody>
      </p:sp>
      <p:sp>
        <p:nvSpPr>
          <p:cNvPr id="17" name="TextBox 16">
            <a:extLst>
              <a:ext uri="{FF2B5EF4-FFF2-40B4-BE49-F238E27FC236}">
                <a16:creationId xmlns:a16="http://schemas.microsoft.com/office/drawing/2014/main" id="{76729E12-1F51-1C3A-F5B6-6A36224B156F}"/>
              </a:ext>
            </a:extLst>
          </p:cNvPr>
          <p:cNvSpPr txBox="1"/>
          <p:nvPr/>
        </p:nvSpPr>
        <p:spPr>
          <a:xfrm>
            <a:off x="4616216" y="3751519"/>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no respondió</a:t>
            </a:r>
          </a:p>
        </p:txBody>
      </p:sp>
    </p:spTree>
    <p:extLst>
      <p:ext uri="{BB962C8B-B14F-4D97-AF65-F5344CB8AC3E}">
        <p14:creationId xmlns:p14="http://schemas.microsoft.com/office/powerpoint/2010/main" val="3152628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CuadroTexto">
            <a:extLst>
              <a:ext uri="{FF2B5EF4-FFF2-40B4-BE49-F238E27FC236}">
                <a16:creationId xmlns:a16="http://schemas.microsoft.com/office/drawing/2014/main" id="{70D29A9B-7545-1AED-1C54-EDAC1F9FFFFB}"/>
              </a:ext>
            </a:extLst>
          </p:cNvPr>
          <p:cNvSpPr txBox="1"/>
          <p:nvPr/>
        </p:nvSpPr>
        <p:spPr>
          <a:xfrm>
            <a:off x="2915816" y="-27384"/>
            <a:ext cx="33843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Marcos 15:10</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7ADD9916-D4E8-22C8-EDA8-F99797783B2C}"/>
              </a:ext>
            </a:extLst>
          </p:cNvPr>
          <p:cNvSpPr txBox="1"/>
          <p:nvPr/>
        </p:nvSpPr>
        <p:spPr>
          <a:xfrm>
            <a:off x="0" y="404664"/>
            <a:ext cx="9108504"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Porque conocía que por envidia le habían entregado los principales sacerdotes. </a:t>
            </a:r>
          </a:p>
        </p:txBody>
      </p:sp>
      <p:sp>
        <p:nvSpPr>
          <p:cNvPr id="15" name="TextBox 14">
            <a:extLst>
              <a:ext uri="{FF2B5EF4-FFF2-40B4-BE49-F238E27FC236}">
                <a16:creationId xmlns:a16="http://schemas.microsoft.com/office/drawing/2014/main" id="{62AAB436-702F-ABE3-BEE6-A425D6CE5BA5}"/>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Juzgado y crucificado</a:t>
            </a:r>
          </a:p>
        </p:txBody>
      </p:sp>
      <p:sp>
        <p:nvSpPr>
          <p:cNvPr id="2" name="TextBox 1">
            <a:extLst>
              <a:ext uri="{FF2B5EF4-FFF2-40B4-BE49-F238E27FC236}">
                <a16:creationId xmlns:a16="http://schemas.microsoft.com/office/drawing/2014/main" id="{6442AAC6-03B1-FE41-66E8-44E07076541C}"/>
              </a:ext>
            </a:extLst>
          </p:cNvPr>
          <p:cNvSpPr txBox="1"/>
          <p:nvPr/>
        </p:nvSpPr>
        <p:spPr>
          <a:xfrm>
            <a:off x="4572000" y="464411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“¿Eres tú el rey de los judíos?”</a:t>
            </a:r>
          </a:p>
        </p:txBody>
      </p:sp>
      <p:sp>
        <p:nvSpPr>
          <p:cNvPr id="3" name="TextBox 2">
            <a:extLst>
              <a:ext uri="{FF2B5EF4-FFF2-40B4-BE49-F238E27FC236}">
                <a16:creationId xmlns:a16="http://schemas.microsoft.com/office/drawing/2014/main" id="{EE4AA1C6-3D27-63E5-E373-53CE52C3E8BC}"/>
              </a:ext>
            </a:extLst>
          </p:cNvPr>
          <p:cNvSpPr txBox="1"/>
          <p:nvPr/>
        </p:nvSpPr>
        <p:spPr>
          <a:xfrm>
            <a:off x="4572000" y="1344399"/>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a:t>
            </a:r>
            <a:r>
              <a:rPr lang="es-ES" sz="1900" b="1">
                <a:solidFill>
                  <a:prstClr val="black"/>
                </a:solidFill>
                <a:latin typeface="Calibri" panose="020F0502020204030204" pitchFamily="34" charset="0"/>
                <a:cs typeface="Calibri" panose="020F0502020204030204" pitchFamily="34" charset="0"/>
              </a:rPr>
              <a:t>ante Pilato</a:t>
            </a:r>
            <a:endParaRPr lang="es-ES" sz="1900" b="1" dirty="0">
              <a:solidFill>
                <a:prstClr val="black"/>
              </a:solidFill>
              <a:latin typeface="Calibri" panose="020F0502020204030204" pitchFamily="34" charset="0"/>
              <a:cs typeface="Calibri" panose="020F0502020204030204" pitchFamily="34" charset="0"/>
            </a:endParaRPr>
          </a:p>
        </p:txBody>
      </p:sp>
      <p:sp>
        <p:nvSpPr>
          <p:cNvPr id="6" name="1 CuadroTexto">
            <a:extLst>
              <a:ext uri="{FF2B5EF4-FFF2-40B4-BE49-F238E27FC236}">
                <a16:creationId xmlns:a16="http://schemas.microsoft.com/office/drawing/2014/main" id="{B28CDA72-6AB0-278E-71EF-20D5D00FB5E9}"/>
              </a:ext>
            </a:extLst>
          </p:cNvPr>
          <p:cNvSpPr txBox="1"/>
          <p:nvPr/>
        </p:nvSpPr>
        <p:spPr>
          <a:xfrm>
            <a:off x="593812" y="1269516"/>
            <a:ext cx="33843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Marcos 15:2-5</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4297CAF4-0343-38B6-5F1D-E3517404B517}"/>
              </a:ext>
            </a:extLst>
          </p:cNvPr>
          <p:cNvSpPr txBox="1"/>
          <p:nvPr/>
        </p:nvSpPr>
        <p:spPr>
          <a:xfrm>
            <a:off x="0" y="1772816"/>
            <a:ext cx="4572000" cy="275440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Pilato le preguntó: ¿Eres tú el Rey de los judíos?</a:t>
            </a:r>
            <a:r>
              <a:rPr lang="es-ES" sz="2400" dirty="0">
                <a:latin typeface="Calibri"/>
              </a:rPr>
              <a:t> </a:t>
            </a:r>
            <a:r>
              <a:rPr lang="es-ES" sz="2400" dirty="0">
                <a:solidFill>
                  <a:srgbClr val="00B0F0"/>
                </a:solidFill>
                <a:latin typeface="Calibri"/>
              </a:rPr>
              <a:t>Respondiendo él, le dijo: Tú lo dices.</a:t>
            </a:r>
            <a:r>
              <a:rPr lang="es-ES" sz="2400" dirty="0">
                <a:latin typeface="Calibri"/>
              </a:rPr>
              <a:t> </a:t>
            </a:r>
            <a:r>
              <a:rPr lang="es-ES" sz="2400" dirty="0">
                <a:solidFill>
                  <a:srgbClr val="FFFF00"/>
                </a:solidFill>
                <a:latin typeface="Calibri"/>
              </a:rPr>
              <a:t>Y los principales sacerdotes le acusaban mucho. </a:t>
            </a:r>
            <a:r>
              <a:rPr lang="es-ES" sz="2400" dirty="0">
                <a:solidFill>
                  <a:srgbClr val="00B0F0"/>
                </a:solidFill>
                <a:latin typeface="Calibri"/>
              </a:rPr>
              <a:t>Otra vez le preguntó Pilato, diciendo: ¿Nada respondes? </a:t>
            </a:r>
            <a:r>
              <a:rPr lang="es-ES" sz="2400" dirty="0">
                <a:solidFill>
                  <a:srgbClr val="FFFF00"/>
                </a:solidFill>
                <a:latin typeface="Calibri"/>
              </a:rPr>
              <a:t>Mira de cuántas cosas te acusan. </a:t>
            </a:r>
            <a:r>
              <a:rPr lang="es-ES" sz="2400" dirty="0">
                <a:solidFill>
                  <a:srgbClr val="00B0F0"/>
                </a:solidFill>
                <a:latin typeface="Calibri"/>
              </a:rPr>
              <a:t>Mas Jesús ni aun con eso respondió; </a:t>
            </a:r>
            <a:r>
              <a:rPr lang="es-ES" sz="2400" dirty="0">
                <a:solidFill>
                  <a:srgbClr val="FFFF00"/>
                </a:solidFill>
                <a:latin typeface="Calibri"/>
              </a:rPr>
              <a:t>de modo que Pilato se maravillaba.</a:t>
            </a:r>
          </a:p>
        </p:txBody>
      </p:sp>
      <p:sp>
        <p:nvSpPr>
          <p:cNvPr id="8" name="TextBox 7">
            <a:extLst>
              <a:ext uri="{FF2B5EF4-FFF2-40B4-BE49-F238E27FC236}">
                <a16:creationId xmlns:a16="http://schemas.microsoft.com/office/drawing/2014/main" id="{163B3986-7514-5DC9-E14E-30BD0272FC4B}"/>
              </a:ext>
            </a:extLst>
          </p:cNvPr>
          <p:cNvSpPr txBox="1"/>
          <p:nvPr/>
        </p:nvSpPr>
        <p:spPr>
          <a:xfrm>
            <a:off x="4572000" y="1683851"/>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¿Eres tú el Rey de los judíos? </a:t>
            </a:r>
          </a:p>
        </p:txBody>
      </p:sp>
      <p:sp>
        <p:nvSpPr>
          <p:cNvPr id="9" name="TextBox 8">
            <a:extLst>
              <a:ext uri="{FF2B5EF4-FFF2-40B4-BE49-F238E27FC236}">
                <a16:creationId xmlns:a16="http://schemas.microsoft.com/office/drawing/2014/main" id="{9FA93C4D-3FE1-B84B-7DB2-EDCC41EB2914}"/>
              </a:ext>
            </a:extLst>
          </p:cNvPr>
          <p:cNvSpPr txBox="1"/>
          <p:nvPr/>
        </p:nvSpPr>
        <p:spPr>
          <a:xfrm>
            <a:off x="4579716" y="202330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no confirma ni rechaza el título de rey </a:t>
            </a:r>
          </a:p>
        </p:txBody>
      </p:sp>
      <p:sp>
        <p:nvSpPr>
          <p:cNvPr id="10" name="1 CuadroTexto">
            <a:extLst>
              <a:ext uri="{FF2B5EF4-FFF2-40B4-BE49-F238E27FC236}">
                <a16:creationId xmlns:a16="http://schemas.microsoft.com/office/drawing/2014/main" id="{663681A3-7534-3BBA-6554-FB541B8A5FC5}"/>
              </a:ext>
            </a:extLst>
          </p:cNvPr>
          <p:cNvSpPr txBox="1"/>
          <p:nvPr/>
        </p:nvSpPr>
        <p:spPr>
          <a:xfrm>
            <a:off x="2862064" y="5294060"/>
            <a:ext cx="33843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Lucas 23:2</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7ECC852B-B6D4-D536-9434-11DB4132D73F}"/>
              </a:ext>
            </a:extLst>
          </p:cNvPr>
          <p:cNvSpPr txBox="1"/>
          <p:nvPr/>
        </p:nvSpPr>
        <p:spPr>
          <a:xfrm>
            <a:off x="0" y="5823891"/>
            <a:ext cx="9108504"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Y comenzaron a acusarle, diciendo: </a:t>
            </a:r>
            <a:r>
              <a:rPr lang="es-ES" sz="2400" dirty="0">
                <a:solidFill>
                  <a:srgbClr val="FFFF00"/>
                </a:solidFill>
                <a:latin typeface="Calibri"/>
              </a:rPr>
              <a:t>A éste hemos hallado que pervierte a la nación,</a:t>
            </a:r>
            <a:r>
              <a:rPr lang="es-ES" sz="2400" dirty="0">
                <a:latin typeface="Calibri"/>
              </a:rPr>
              <a:t> </a:t>
            </a:r>
            <a:r>
              <a:rPr lang="es-ES" sz="2400" dirty="0">
                <a:solidFill>
                  <a:srgbClr val="00B0F0"/>
                </a:solidFill>
                <a:latin typeface="Calibri"/>
              </a:rPr>
              <a:t>y que </a:t>
            </a:r>
            <a:r>
              <a:rPr lang="es-ES" sz="2400" dirty="0" err="1">
                <a:solidFill>
                  <a:srgbClr val="00B0F0"/>
                </a:solidFill>
                <a:latin typeface="Calibri"/>
              </a:rPr>
              <a:t>prohibe</a:t>
            </a:r>
            <a:r>
              <a:rPr lang="es-ES" sz="2400" dirty="0">
                <a:solidFill>
                  <a:srgbClr val="00B0F0"/>
                </a:solidFill>
                <a:latin typeface="Calibri"/>
              </a:rPr>
              <a:t> dar tributo a César,</a:t>
            </a:r>
            <a:r>
              <a:rPr lang="es-ES" sz="2400" dirty="0">
                <a:latin typeface="Calibri"/>
              </a:rPr>
              <a:t> </a:t>
            </a:r>
            <a:r>
              <a:rPr lang="es-ES" sz="2400" dirty="0">
                <a:solidFill>
                  <a:srgbClr val="FFFF00"/>
                </a:solidFill>
                <a:latin typeface="Calibri"/>
              </a:rPr>
              <a:t>diciendo que él mismo es el Cristo, un rey. </a:t>
            </a:r>
          </a:p>
        </p:txBody>
      </p:sp>
      <p:sp>
        <p:nvSpPr>
          <p:cNvPr id="12" name="TextBox 11">
            <a:extLst>
              <a:ext uri="{FF2B5EF4-FFF2-40B4-BE49-F238E27FC236}">
                <a16:creationId xmlns:a16="http://schemas.microsoft.com/office/drawing/2014/main" id="{670C2A29-A407-6A04-6584-8150CC752B65}"/>
              </a:ext>
            </a:extLst>
          </p:cNvPr>
          <p:cNvSpPr txBox="1"/>
          <p:nvPr/>
        </p:nvSpPr>
        <p:spPr>
          <a:xfrm>
            <a:off x="4579716" y="2362755"/>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Mira de cuántas cosas te acusan</a:t>
            </a:r>
          </a:p>
        </p:txBody>
      </p:sp>
      <p:sp>
        <p:nvSpPr>
          <p:cNvPr id="13" name="TextBox 12">
            <a:extLst>
              <a:ext uri="{FF2B5EF4-FFF2-40B4-BE49-F238E27FC236}">
                <a16:creationId xmlns:a16="http://schemas.microsoft.com/office/drawing/2014/main" id="{BA2C25A3-694D-E7FD-2FE1-458E3A1899F1}"/>
              </a:ext>
            </a:extLst>
          </p:cNvPr>
          <p:cNvSpPr txBox="1"/>
          <p:nvPr/>
        </p:nvSpPr>
        <p:spPr>
          <a:xfrm>
            <a:off x="4579716" y="2720171"/>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es un agitador revolucionario</a:t>
            </a:r>
          </a:p>
        </p:txBody>
      </p:sp>
      <p:sp>
        <p:nvSpPr>
          <p:cNvPr id="14" name="TextBox 13">
            <a:extLst>
              <a:ext uri="{FF2B5EF4-FFF2-40B4-BE49-F238E27FC236}">
                <a16:creationId xmlns:a16="http://schemas.microsoft.com/office/drawing/2014/main" id="{19476C04-A5BF-DFF9-36E8-F084C55AEA36}"/>
              </a:ext>
            </a:extLst>
          </p:cNvPr>
          <p:cNvSpPr txBox="1"/>
          <p:nvPr/>
        </p:nvSpPr>
        <p:spPr>
          <a:xfrm>
            <a:off x="4594108" y="3062312"/>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Prohíbe dar tributo</a:t>
            </a:r>
          </a:p>
        </p:txBody>
      </p:sp>
      <p:sp>
        <p:nvSpPr>
          <p:cNvPr id="16" name="TextBox 15">
            <a:extLst>
              <a:ext uri="{FF2B5EF4-FFF2-40B4-BE49-F238E27FC236}">
                <a16:creationId xmlns:a16="http://schemas.microsoft.com/office/drawing/2014/main" id="{129C8E6D-C317-4D43-D2CD-F1D4F61363F2}"/>
              </a:ext>
            </a:extLst>
          </p:cNvPr>
          <p:cNvSpPr txBox="1"/>
          <p:nvPr/>
        </p:nvSpPr>
        <p:spPr>
          <a:xfrm>
            <a:off x="4594108" y="3407274"/>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dice que es el Cristo, un rey</a:t>
            </a:r>
          </a:p>
        </p:txBody>
      </p:sp>
      <p:sp>
        <p:nvSpPr>
          <p:cNvPr id="17" name="TextBox 16">
            <a:extLst>
              <a:ext uri="{FF2B5EF4-FFF2-40B4-BE49-F238E27FC236}">
                <a16:creationId xmlns:a16="http://schemas.microsoft.com/office/drawing/2014/main" id="{76729E12-1F51-1C3A-F5B6-6A36224B156F}"/>
              </a:ext>
            </a:extLst>
          </p:cNvPr>
          <p:cNvSpPr txBox="1"/>
          <p:nvPr/>
        </p:nvSpPr>
        <p:spPr>
          <a:xfrm>
            <a:off x="4616216" y="3751519"/>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no respondió</a:t>
            </a:r>
          </a:p>
        </p:txBody>
      </p:sp>
      <p:sp>
        <p:nvSpPr>
          <p:cNvPr id="18" name="TextBox 17">
            <a:extLst>
              <a:ext uri="{FF2B5EF4-FFF2-40B4-BE49-F238E27FC236}">
                <a16:creationId xmlns:a16="http://schemas.microsoft.com/office/drawing/2014/main" id="{144AB3E6-646C-A06D-EF84-708B459ABD65}"/>
              </a:ext>
            </a:extLst>
          </p:cNvPr>
          <p:cNvSpPr txBox="1"/>
          <p:nvPr/>
        </p:nvSpPr>
        <p:spPr>
          <a:xfrm>
            <a:off x="4616216" y="405701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Pilato sabía que le entregaron por envidia</a:t>
            </a:r>
          </a:p>
        </p:txBody>
      </p:sp>
    </p:spTree>
    <p:extLst>
      <p:ext uri="{BB962C8B-B14F-4D97-AF65-F5344CB8AC3E}">
        <p14:creationId xmlns:p14="http://schemas.microsoft.com/office/powerpoint/2010/main" val="3731064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2AAB436-702F-ABE3-BEE6-A425D6CE5BA5}"/>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Juzgado y crucificado</a:t>
            </a:r>
          </a:p>
        </p:txBody>
      </p:sp>
      <p:sp>
        <p:nvSpPr>
          <p:cNvPr id="2" name="TextBox 1">
            <a:extLst>
              <a:ext uri="{FF2B5EF4-FFF2-40B4-BE49-F238E27FC236}">
                <a16:creationId xmlns:a16="http://schemas.microsoft.com/office/drawing/2014/main" id="{6442AAC6-03B1-FE41-66E8-44E07076541C}"/>
              </a:ext>
            </a:extLst>
          </p:cNvPr>
          <p:cNvSpPr txBox="1"/>
          <p:nvPr/>
        </p:nvSpPr>
        <p:spPr>
          <a:xfrm>
            <a:off x="4572000" y="464411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“¿Eres tú el rey de los judíos?”</a:t>
            </a:r>
          </a:p>
        </p:txBody>
      </p:sp>
      <p:sp>
        <p:nvSpPr>
          <p:cNvPr id="3" name="TextBox 2">
            <a:extLst>
              <a:ext uri="{FF2B5EF4-FFF2-40B4-BE49-F238E27FC236}">
                <a16:creationId xmlns:a16="http://schemas.microsoft.com/office/drawing/2014/main" id="{EE4AA1C6-3D27-63E5-E373-53CE52C3E8BC}"/>
              </a:ext>
            </a:extLst>
          </p:cNvPr>
          <p:cNvSpPr txBox="1"/>
          <p:nvPr/>
        </p:nvSpPr>
        <p:spPr>
          <a:xfrm>
            <a:off x="4572000" y="88899"/>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a:t>
            </a:r>
            <a:r>
              <a:rPr lang="es-ES" sz="1900" b="1">
                <a:solidFill>
                  <a:prstClr val="black"/>
                </a:solidFill>
                <a:latin typeface="Calibri" panose="020F0502020204030204" pitchFamily="34" charset="0"/>
                <a:cs typeface="Calibri" panose="020F0502020204030204" pitchFamily="34" charset="0"/>
              </a:rPr>
              <a:t>ante Pilato</a:t>
            </a:r>
            <a:endParaRPr lang="es-ES" sz="1900" b="1" dirty="0">
              <a:solidFill>
                <a:prstClr val="black"/>
              </a:solidFill>
              <a:latin typeface="Calibri" panose="020F0502020204030204" pitchFamily="34" charset="0"/>
              <a:cs typeface="Calibri" panose="020F0502020204030204" pitchFamily="34" charset="0"/>
            </a:endParaRPr>
          </a:p>
        </p:txBody>
      </p:sp>
      <p:sp>
        <p:nvSpPr>
          <p:cNvPr id="6" name="1 CuadroTexto">
            <a:extLst>
              <a:ext uri="{FF2B5EF4-FFF2-40B4-BE49-F238E27FC236}">
                <a16:creationId xmlns:a16="http://schemas.microsoft.com/office/drawing/2014/main" id="{B28CDA72-6AB0-278E-71EF-20D5D00FB5E9}"/>
              </a:ext>
            </a:extLst>
          </p:cNvPr>
          <p:cNvSpPr txBox="1"/>
          <p:nvPr/>
        </p:nvSpPr>
        <p:spPr>
          <a:xfrm>
            <a:off x="593812" y="1269516"/>
            <a:ext cx="33843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Marcos 15:2-5</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4297CAF4-0343-38B6-5F1D-E3517404B517}"/>
              </a:ext>
            </a:extLst>
          </p:cNvPr>
          <p:cNvSpPr txBox="1"/>
          <p:nvPr/>
        </p:nvSpPr>
        <p:spPr>
          <a:xfrm>
            <a:off x="0" y="1772816"/>
            <a:ext cx="4572000" cy="275440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Pilato le preguntó: ¿Eres tú el Rey de los judíos?</a:t>
            </a:r>
            <a:r>
              <a:rPr lang="es-ES" sz="2400" dirty="0">
                <a:latin typeface="Calibri"/>
              </a:rPr>
              <a:t> </a:t>
            </a:r>
            <a:r>
              <a:rPr lang="es-ES" sz="2400" dirty="0">
                <a:solidFill>
                  <a:srgbClr val="00B0F0"/>
                </a:solidFill>
                <a:latin typeface="Calibri"/>
              </a:rPr>
              <a:t>Respondiendo él, le dijo: Tú lo dices.</a:t>
            </a:r>
            <a:r>
              <a:rPr lang="es-ES" sz="2400" dirty="0">
                <a:latin typeface="Calibri"/>
              </a:rPr>
              <a:t> </a:t>
            </a:r>
            <a:r>
              <a:rPr lang="es-ES" sz="2400" dirty="0">
                <a:solidFill>
                  <a:srgbClr val="FFFF00"/>
                </a:solidFill>
                <a:latin typeface="Calibri"/>
              </a:rPr>
              <a:t>Y los principales sacerdotes le acusaban mucho. </a:t>
            </a:r>
            <a:r>
              <a:rPr lang="es-ES" sz="2400" dirty="0">
                <a:solidFill>
                  <a:srgbClr val="00B0F0"/>
                </a:solidFill>
                <a:latin typeface="Calibri"/>
              </a:rPr>
              <a:t>Otra vez le preguntó Pilato, diciendo: ¿Nada respondes? </a:t>
            </a:r>
            <a:r>
              <a:rPr lang="es-ES" sz="2400" dirty="0">
                <a:solidFill>
                  <a:srgbClr val="FFFF00"/>
                </a:solidFill>
                <a:latin typeface="Calibri"/>
              </a:rPr>
              <a:t>Mira de cuántas cosas te acusan. </a:t>
            </a:r>
            <a:r>
              <a:rPr lang="es-ES" sz="2400" dirty="0">
                <a:solidFill>
                  <a:srgbClr val="00B0F0"/>
                </a:solidFill>
                <a:latin typeface="Calibri"/>
              </a:rPr>
              <a:t>Mas Jesús ni aun con eso respondió; </a:t>
            </a:r>
            <a:r>
              <a:rPr lang="es-ES" sz="2400" dirty="0">
                <a:solidFill>
                  <a:srgbClr val="FFFF00"/>
                </a:solidFill>
                <a:latin typeface="Calibri"/>
              </a:rPr>
              <a:t>de modo que Pilato se maravillaba.</a:t>
            </a:r>
          </a:p>
        </p:txBody>
      </p:sp>
      <p:sp>
        <p:nvSpPr>
          <p:cNvPr id="8" name="TextBox 7">
            <a:extLst>
              <a:ext uri="{FF2B5EF4-FFF2-40B4-BE49-F238E27FC236}">
                <a16:creationId xmlns:a16="http://schemas.microsoft.com/office/drawing/2014/main" id="{163B3986-7514-5DC9-E14E-30BD0272FC4B}"/>
              </a:ext>
            </a:extLst>
          </p:cNvPr>
          <p:cNvSpPr txBox="1"/>
          <p:nvPr/>
        </p:nvSpPr>
        <p:spPr>
          <a:xfrm>
            <a:off x="4572000" y="428351"/>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¿Eres tú el Rey de los judíos? </a:t>
            </a:r>
          </a:p>
        </p:txBody>
      </p:sp>
      <p:sp>
        <p:nvSpPr>
          <p:cNvPr id="9" name="TextBox 8">
            <a:extLst>
              <a:ext uri="{FF2B5EF4-FFF2-40B4-BE49-F238E27FC236}">
                <a16:creationId xmlns:a16="http://schemas.microsoft.com/office/drawing/2014/main" id="{9FA93C4D-3FE1-B84B-7DB2-EDCC41EB2914}"/>
              </a:ext>
            </a:extLst>
          </p:cNvPr>
          <p:cNvSpPr txBox="1"/>
          <p:nvPr/>
        </p:nvSpPr>
        <p:spPr>
          <a:xfrm>
            <a:off x="4579716" y="76780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no confirma ni rechaza el título de rey </a:t>
            </a:r>
          </a:p>
        </p:txBody>
      </p:sp>
      <p:sp>
        <p:nvSpPr>
          <p:cNvPr id="10" name="1 CuadroTexto">
            <a:extLst>
              <a:ext uri="{FF2B5EF4-FFF2-40B4-BE49-F238E27FC236}">
                <a16:creationId xmlns:a16="http://schemas.microsoft.com/office/drawing/2014/main" id="{663681A3-7534-3BBA-6554-FB541B8A5FC5}"/>
              </a:ext>
            </a:extLst>
          </p:cNvPr>
          <p:cNvSpPr txBox="1"/>
          <p:nvPr/>
        </p:nvSpPr>
        <p:spPr>
          <a:xfrm>
            <a:off x="1169876" y="4813841"/>
            <a:ext cx="33843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Marcos 15:6-9</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7ECC852B-B6D4-D536-9434-11DB4132D73F}"/>
              </a:ext>
            </a:extLst>
          </p:cNvPr>
          <p:cNvSpPr txBox="1"/>
          <p:nvPr/>
        </p:nvSpPr>
        <p:spPr>
          <a:xfrm>
            <a:off x="-108520" y="5301208"/>
            <a:ext cx="9385096"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Ahora bien, en el día de la fiesta les soltaba un preso, cualquiera que pidiesen.</a:t>
            </a:r>
            <a:r>
              <a:rPr lang="es-ES" sz="2400" spc="-150" dirty="0">
                <a:latin typeface="Calibri"/>
              </a:rPr>
              <a:t> </a:t>
            </a:r>
            <a:r>
              <a:rPr lang="es-ES" sz="2400" dirty="0">
                <a:latin typeface="Calibri"/>
              </a:rPr>
              <a:t>Y</a:t>
            </a:r>
            <a:r>
              <a:rPr lang="es-ES" sz="2400" spc="-150" dirty="0">
                <a:latin typeface="Calibri"/>
              </a:rPr>
              <a:t> </a:t>
            </a:r>
            <a:r>
              <a:rPr lang="es-ES" sz="2400" dirty="0">
                <a:latin typeface="Calibri"/>
              </a:rPr>
              <a:t>había</a:t>
            </a:r>
            <a:r>
              <a:rPr lang="es-ES" sz="2400" spc="-150" dirty="0">
                <a:latin typeface="Calibri"/>
              </a:rPr>
              <a:t> </a:t>
            </a:r>
            <a:r>
              <a:rPr lang="es-ES" sz="2400" dirty="0">
                <a:latin typeface="Calibri"/>
              </a:rPr>
              <a:t>uno</a:t>
            </a:r>
            <a:r>
              <a:rPr lang="es-ES" sz="2400" spc="-150" dirty="0">
                <a:latin typeface="Calibri"/>
              </a:rPr>
              <a:t> </a:t>
            </a:r>
            <a:r>
              <a:rPr lang="es-ES" sz="2400" dirty="0">
                <a:latin typeface="Calibri"/>
              </a:rPr>
              <a:t>que</a:t>
            </a:r>
            <a:r>
              <a:rPr lang="es-ES" sz="2400" spc="-150" dirty="0">
                <a:latin typeface="Calibri"/>
              </a:rPr>
              <a:t> </a:t>
            </a:r>
            <a:r>
              <a:rPr lang="es-ES" sz="2400" dirty="0">
                <a:latin typeface="Calibri"/>
              </a:rPr>
              <a:t>se</a:t>
            </a:r>
            <a:r>
              <a:rPr lang="es-ES" sz="2400" spc="-150" dirty="0">
                <a:latin typeface="Calibri"/>
              </a:rPr>
              <a:t> </a:t>
            </a:r>
            <a:r>
              <a:rPr lang="es-ES" sz="2400" dirty="0">
                <a:latin typeface="Calibri"/>
              </a:rPr>
              <a:t>llamaba</a:t>
            </a:r>
            <a:r>
              <a:rPr lang="es-ES" sz="2400" spc="-150" dirty="0">
                <a:latin typeface="Calibri"/>
              </a:rPr>
              <a:t> </a:t>
            </a:r>
            <a:r>
              <a:rPr lang="es-ES" sz="2400" dirty="0">
                <a:latin typeface="Calibri"/>
              </a:rPr>
              <a:t>Barrabás,</a:t>
            </a:r>
            <a:r>
              <a:rPr lang="es-ES" sz="2400" spc="-150" dirty="0">
                <a:latin typeface="Calibri"/>
              </a:rPr>
              <a:t> </a:t>
            </a:r>
            <a:r>
              <a:rPr lang="es-ES" sz="2400" dirty="0">
                <a:latin typeface="Calibri"/>
              </a:rPr>
              <a:t>preso</a:t>
            </a:r>
            <a:r>
              <a:rPr lang="es-ES" sz="2400" spc="-150" dirty="0">
                <a:latin typeface="Calibri"/>
              </a:rPr>
              <a:t> </a:t>
            </a:r>
            <a:r>
              <a:rPr lang="es-ES" sz="2400" dirty="0">
                <a:latin typeface="Calibri"/>
              </a:rPr>
              <a:t>con</a:t>
            </a:r>
            <a:r>
              <a:rPr lang="es-ES" sz="2400" spc="-150" dirty="0">
                <a:latin typeface="Calibri"/>
              </a:rPr>
              <a:t> </a:t>
            </a:r>
            <a:r>
              <a:rPr lang="es-ES" sz="2400" dirty="0">
                <a:latin typeface="Calibri"/>
              </a:rPr>
              <a:t>sus</a:t>
            </a:r>
            <a:r>
              <a:rPr lang="es-ES" sz="2400" spc="-150" dirty="0">
                <a:latin typeface="Calibri"/>
              </a:rPr>
              <a:t> </a:t>
            </a:r>
            <a:r>
              <a:rPr lang="es-ES" sz="2400" dirty="0">
                <a:latin typeface="Calibri"/>
              </a:rPr>
              <a:t>compañeros de motín que habían cometido homicidio en una revuelta. Y viniendo la multitud, comenzó a pedir que hiciese como siempre les había hecho.  Y Pilato</a:t>
            </a:r>
            <a:r>
              <a:rPr lang="es-ES" sz="2400" spc="-150" dirty="0">
                <a:latin typeface="Calibri"/>
              </a:rPr>
              <a:t> </a:t>
            </a:r>
            <a:r>
              <a:rPr lang="es-ES" sz="2400" dirty="0">
                <a:latin typeface="Calibri"/>
              </a:rPr>
              <a:t>les</a:t>
            </a:r>
            <a:r>
              <a:rPr lang="es-ES" sz="2400" spc="-150" dirty="0">
                <a:latin typeface="Calibri"/>
              </a:rPr>
              <a:t> </a:t>
            </a:r>
            <a:r>
              <a:rPr lang="es-ES" sz="2400" dirty="0">
                <a:latin typeface="Calibri"/>
              </a:rPr>
              <a:t>respondió</a:t>
            </a:r>
            <a:r>
              <a:rPr lang="es-ES" sz="2400" spc="-150" dirty="0">
                <a:latin typeface="Calibri"/>
              </a:rPr>
              <a:t> </a:t>
            </a:r>
            <a:r>
              <a:rPr lang="es-ES" sz="2400" dirty="0">
                <a:latin typeface="Calibri"/>
              </a:rPr>
              <a:t>diciendo:</a:t>
            </a:r>
            <a:r>
              <a:rPr lang="es-ES" sz="2400" spc="-150" dirty="0">
                <a:latin typeface="Calibri"/>
              </a:rPr>
              <a:t> </a:t>
            </a:r>
            <a:r>
              <a:rPr lang="es-ES" sz="2400" dirty="0">
                <a:latin typeface="Calibri"/>
              </a:rPr>
              <a:t>¿Queréis</a:t>
            </a:r>
            <a:r>
              <a:rPr lang="es-ES" sz="2400" spc="-150" dirty="0">
                <a:latin typeface="Calibri"/>
              </a:rPr>
              <a:t> </a:t>
            </a:r>
            <a:r>
              <a:rPr lang="es-ES" sz="2400" dirty="0">
                <a:latin typeface="Calibri"/>
              </a:rPr>
              <a:t>que</a:t>
            </a:r>
            <a:r>
              <a:rPr lang="es-ES" sz="2400" spc="-150" dirty="0">
                <a:latin typeface="Calibri"/>
              </a:rPr>
              <a:t> </a:t>
            </a:r>
            <a:r>
              <a:rPr lang="es-ES" sz="2400" dirty="0">
                <a:latin typeface="Calibri"/>
              </a:rPr>
              <a:t>os</a:t>
            </a:r>
            <a:r>
              <a:rPr lang="es-ES" sz="2400" spc="-150" dirty="0">
                <a:latin typeface="Calibri"/>
              </a:rPr>
              <a:t> </a:t>
            </a:r>
            <a:r>
              <a:rPr lang="es-ES" sz="2400" dirty="0">
                <a:latin typeface="Calibri"/>
              </a:rPr>
              <a:t>suelte</a:t>
            </a:r>
            <a:r>
              <a:rPr lang="es-ES" sz="2400" spc="-150" dirty="0">
                <a:latin typeface="Calibri"/>
              </a:rPr>
              <a:t> </a:t>
            </a:r>
            <a:r>
              <a:rPr lang="es-ES" sz="2400" dirty="0">
                <a:latin typeface="Calibri"/>
              </a:rPr>
              <a:t>al Rey de los judíos? </a:t>
            </a:r>
          </a:p>
        </p:txBody>
      </p:sp>
      <p:sp>
        <p:nvSpPr>
          <p:cNvPr id="12" name="TextBox 11">
            <a:extLst>
              <a:ext uri="{FF2B5EF4-FFF2-40B4-BE49-F238E27FC236}">
                <a16:creationId xmlns:a16="http://schemas.microsoft.com/office/drawing/2014/main" id="{670C2A29-A407-6A04-6584-8150CC752B65}"/>
              </a:ext>
            </a:extLst>
          </p:cNvPr>
          <p:cNvSpPr txBox="1"/>
          <p:nvPr/>
        </p:nvSpPr>
        <p:spPr>
          <a:xfrm>
            <a:off x="4579716" y="1107255"/>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Mira de cuántas cosas te acusan</a:t>
            </a:r>
          </a:p>
        </p:txBody>
      </p:sp>
      <p:sp>
        <p:nvSpPr>
          <p:cNvPr id="13" name="TextBox 12">
            <a:extLst>
              <a:ext uri="{FF2B5EF4-FFF2-40B4-BE49-F238E27FC236}">
                <a16:creationId xmlns:a16="http://schemas.microsoft.com/office/drawing/2014/main" id="{BA2C25A3-694D-E7FD-2FE1-458E3A1899F1}"/>
              </a:ext>
            </a:extLst>
          </p:cNvPr>
          <p:cNvSpPr txBox="1"/>
          <p:nvPr/>
        </p:nvSpPr>
        <p:spPr>
          <a:xfrm>
            <a:off x="4579716" y="1464671"/>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es un agitador revolucionario</a:t>
            </a:r>
          </a:p>
        </p:txBody>
      </p:sp>
      <p:sp>
        <p:nvSpPr>
          <p:cNvPr id="14" name="TextBox 13">
            <a:extLst>
              <a:ext uri="{FF2B5EF4-FFF2-40B4-BE49-F238E27FC236}">
                <a16:creationId xmlns:a16="http://schemas.microsoft.com/office/drawing/2014/main" id="{19476C04-A5BF-DFF9-36E8-F084C55AEA36}"/>
              </a:ext>
            </a:extLst>
          </p:cNvPr>
          <p:cNvSpPr txBox="1"/>
          <p:nvPr/>
        </p:nvSpPr>
        <p:spPr>
          <a:xfrm>
            <a:off x="4594108" y="1806812"/>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Prohíbe dar tributo</a:t>
            </a:r>
          </a:p>
        </p:txBody>
      </p:sp>
      <p:sp>
        <p:nvSpPr>
          <p:cNvPr id="16" name="TextBox 15">
            <a:extLst>
              <a:ext uri="{FF2B5EF4-FFF2-40B4-BE49-F238E27FC236}">
                <a16:creationId xmlns:a16="http://schemas.microsoft.com/office/drawing/2014/main" id="{129C8E6D-C317-4D43-D2CD-F1D4F61363F2}"/>
              </a:ext>
            </a:extLst>
          </p:cNvPr>
          <p:cNvSpPr txBox="1"/>
          <p:nvPr/>
        </p:nvSpPr>
        <p:spPr>
          <a:xfrm>
            <a:off x="4594108" y="2151774"/>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dice que es el Cristo, un rey</a:t>
            </a:r>
          </a:p>
        </p:txBody>
      </p:sp>
      <p:sp>
        <p:nvSpPr>
          <p:cNvPr id="17" name="TextBox 16">
            <a:extLst>
              <a:ext uri="{FF2B5EF4-FFF2-40B4-BE49-F238E27FC236}">
                <a16:creationId xmlns:a16="http://schemas.microsoft.com/office/drawing/2014/main" id="{76729E12-1F51-1C3A-F5B6-6A36224B156F}"/>
              </a:ext>
            </a:extLst>
          </p:cNvPr>
          <p:cNvSpPr txBox="1"/>
          <p:nvPr/>
        </p:nvSpPr>
        <p:spPr>
          <a:xfrm>
            <a:off x="4616216" y="2496019"/>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no respondió</a:t>
            </a:r>
          </a:p>
        </p:txBody>
      </p:sp>
      <p:sp>
        <p:nvSpPr>
          <p:cNvPr id="18" name="TextBox 17">
            <a:extLst>
              <a:ext uri="{FF2B5EF4-FFF2-40B4-BE49-F238E27FC236}">
                <a16:creationId xmlns:a16="http://schemas.microsoft.com/office/drawing/2014/main" id="{144AB3E6-646C-A06D-EF84-708B459ABD65}"/>
              </a:ext>
            </a:extLst>
          </p:cNvPr>
          <p:cNvSpPr txBox="1"/>
          <p:nvPr/>
        </p:nvSpPr>
        <p:spPr>
          <a:xfrm>
            <a:off x="4616216" y="280151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Pilato sabía que le entregaron por envidia</a:t>
            </a:r>
          </a:p>
        </p:txBody>
      </p:sp>
    </p:spTree>
    <p:extLst>
      <p:ext uri="{BB962C8B-B14F-4D97-AF65-F5344CB8AC3E}">
        <p14:creationId xmlns:p14="http://schemas.microsoft.com/office/powerpoint/2010/main" val="3184514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2AAB436-702F-ABE3-BEE6-A425D6CE5BA5}"/>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Juzgado y crucificado</a:t>
            </a:r>
          </a:p>
        </p:txBody>
      </p:sp>
      <p:sp>
        <p:nvSpPr>
          <p:cNvPr id="2" name="TextBox 1">
            <a:extLst>
              <a:ext uri="{FF2B5EF4-FFF2-40B4-BE49-F238E27FC236}">
                <a16:creationId xmlns:a16="http://schemas.microsoft.com/office/drawing/2014/main" id="{6442AAC6-03B1-FE41-66E8-44E07076541C}"/>
              </a:ext>
            </a:extLst>
          </p:cNvPr>
          <p:cNvSpPr txBox="1"/>
          <p:nvPr/>
        </p:nvSpPr>
        <p:spPr>
          <a:xfrm>
            <a:off x="4572000" y="464411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“¿Eres tú el rey de los judíos?”</a:t>
            </a:r>
          </a:p>
        </p:txBody>
      </p:sp>
      <p:sp>
        <p:nvSpPr>
          <p:cNvPr id="6" name="1 CuadroTexto">
            <a:extLst>
              <a:ext uri="{FF2B5EF4-FFF2-40B4-BE49-F238E27FC236}">
                <a16:creationId xmlns:a16="http://schemas.microsoft.com/office/drawing/2014/main" id="{B28CDA72-6AB0-278E-71EF-20D5D00FB5E9}"/>
              </a:ext>
            </a:extLst>
          </p:cNvPr>
          <p:cNvSpPr txBox="1"/>
          <p:nvPr/>
        </p:nvSpPr>
        <p:spPr>
          <a:xfrm>
            <a:off x="593812" y="1269516"/>
            <a:ext cx="33843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Marcos 15:2-5</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4297CAF4-0343-38B6-5F1D-E3517404B517}"/>
              </a:ext>
            </a:extLst>
          </p:cNvPr>
          <p:cNvSpPr txBox="1"/>
          <p:nvPr/>
        </p:nvSpPr>
        <p:spPr>
          <a:xfrm>
            <a:off x="0" y="1772816"/>
            <a:ext cx="4572000" cy="275440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Pilato le preguntó: ¿Eres tú el Rey de los judíos?</a:t>
            </a:r>
            <a:r>
              <a:rPr lang="es-ES" sz="2400" dirty="0">
                <a:latin typeface="Calibri"/>
              </a:rPr>
              <a:t> </a:t>
            </a:r>
            <a:r>
              <a:rPr lang="es-ES" sz="2400" dirty="0">
                <a:solidFill>
                  <a:srgbClr val="00B0F0"/>
                </a:solidFill>
                <a:latin typeface="Calibri"/>
              </a:rPr>
              <a:t>Respondiendo él, le dijo: Tú lo dices.</a:t>
            </a:r>
            <a:r>
              <a:rPr lang="es-ES" sz="2400" dirty="0">
                <a:latin typeface="Calibri"/>
              </a:rPr>
              <a:t> </a:t>
            </a:r>
            <a:r>
              <a:rPr lang="es-ES" sz="2400" dirty="0">
                <a:solidFill>
                  <a:srgbClr val="FFFF00"/>
                </a:solidFill>
                <a:latin typeface="Calibri"/>
              </a:rPr>
              <a:t>Y los principales sacerdotes le acusaban mucho. </a:t>
            </a:r>
            <a:r>
              <a:rPr lang="es-ES" sz="2400" dirty="0">
                <a:solidFill>
                  <a:srgbClr val="00B0F0"/>
                </a:solidFill>
                <a:latin typeface="Calibri"/>
              </a:rPr>
              <a:t>Otra vez le preguntó Pilato, diciendo: ¿Nada respondes? </a:t>
            </a:r>
            <a:r>
              <a:rPr lang="es-ES" sz="2400" dirty="0">
                <a:solidFill>
                  <a:srgbClr val="FFFF00"/>
                </a:solidFill>
                <a:latin typeface="Calibri"/>
              </a:rPr>
              <a:t>Mira de cuántas cosas te acusan. </a:t>
            </a:r>
            <a:r>
              <a:rPr lang="es-ES" sz="2400" dirty="0">
                <a:solidFill>
                  <a:srgbClr val="00B0F0"/>
                </a:solidFill>
                <a:latin typeface="Calibri"/>
              </a:rPr>
              <a:t>Mas Jesús ni aun con eso respondió; </a:t>
            </a:r>
            <a:r>
              <a:rPr lang="es-ES" sz="2400" dirty="0">
                <a:solidFill>
                  <a:srgbClr val="FFFF00"/>
                </a:solidFill>
                <a:latin typeface="Calibri"/>
              </a:rPr>
              <a:t>de modo que Pilato se maravillaba.</a:t>
            </a:r>
          </a:p>
        </p:txBody>
      </p:sp>
      <p:sp>
        <p:nvSpPr>
          <p:cNvPr id="10" name="1 CuadroTexto">
            <a:extLst>
              <a:ext uri="{FF2B5EF4-FFF2-40B4-BE49-F238E27FC236}">
                <a16:creationId xmlns:a16="http://schemas.microsoft.com/office/drawing/2014/main" id="{663681A3-7534-3BBA-6554-FB541B8A5FC5}"/>
              </a:ext>
            </a:extLst>
          </p:cNvPr>
          <p:cNvSpPr txBox="1"/>
          <p:nvPr/>
        </p:nvSpPr>
        <p:spPr>
          <a:xfrm>
            <a:off x="1169876" y="4813841"/>
            <a:ext cx="33843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Marcos 15:6-9</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7ECC852B-B6D4-D536-9434-11DB4132D73F}"/>
              </a:ext>
            </a:extLst>
          </p:cNvPr>
          <p:cNvSpPr txBox="1"/>
          <p:nvPr/>
        </p:nvSpPr>
        <p:spPr>
          <a:xfrm>
            <a:off x="-108520" y="5301208"/>
            <a:ext cx="9385096"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Ahora bien, en el día de la fiesta les soltaba un preso, </a:t>
            </a:r>
            <a:r>
              <a:rPr lang="es-ES" sz="2400" u="sng" dirty="0">
                <a:solidFill>
                  <a:srgbClr val="FFFF00"/>
                </a:solidFill>
                <a:latin typeface="Calibri"/>
              </a:rPr>
              <a:t>cualquiera que pidiesen</a:t>
            </a:r>
            <a:r>
              <a:rPr lang="es-ES" sz="2400" dirty="0">
                <a:solidFill>
                  <a:srgbClr val="FFFF00"/>
                </a:solidFill>
                <a:latin typeface="Calibri"/>
              </a:rPr>
              <a:t>.</a:t>
            </a:r>
            <a:r>
              <a:rPr lang="es-ES" sz="2400" spc="-150" dirty="0">
                <a:solidFill>
                  <a:srgbClr val="FFFF00"/>
                </a:solidFill>
                <a:latin typeface="Calibri"/>
              </a:rPr>
              <a:t> </a:t>
            </a:r>
            <a:r>
              <a:rPr lang="es-ES" sz="2400" dirty="0">
                <a:latin typeface="Calibri"/>
              </a:rPr>
              <a:t>Y</a:t>
            </a:r>
            <a:r>
              <a:rPr lang="es-ES" sz="2400" spc="-150" dirty="0">
                <a:latin typeface="Calibri"/>
              </a:rPr>
              <a:t> </a:t>
            </a:r>
            <a:r>
              <a:rPr lang="es-ES" sz="2400" dirty="0">
                <a:latin typeface="Calibri"/>
              </a:rPr>
              <a:t>había</a:t>
            </a:r>
            <a:r>
              <a:rPr lang="es-ES" sz="2400" spc="-150" dirty="0">
                <a:latin typeface="Calibri"/>
              </a:rPr>
              <a:t> </a:t>
            </a:r>
            <a:r>
              <a:rPr lang="es-ES" sz="2400" dirty="0">
                <a:latin typeface="Calibri"/>
              </a:rPr>
              <a:t>uno</a:t>
            </a:r>
            <a:r>
              <a:rPr lang="es-ES" sz="2400" spc="-150" dirty="0">
                <a:latin typeface="Calibri"/>
              </a:rPr>
              <a:t> </a:t>
            </a:r>
            <a:r>
              <a:rPr lang="es-ES" sz="2400" dirty="0">
                <a:latin typeface="Calibri"/>
              </a:rPr>
              <a:t>que</a:t>
            </a:r>
            <a:r>
              <a:rPr lang="es-ES" sz="2400" spc="-150" dirty="0">
                <a:latin typeface="Calibri"/>
              </a:rPr>
              <a:t> </a:t>
            </a:r>
            <a:r>
              <a:rPr lang="es-ES" sz="2400" dirty="0">
                <a:latin typeface="Calibri"/>
              </a:rPr>
              <a:t>se</a:t>
            </a:r>
            <a:r>
              <a:rPr lang="es-ES" sz="2400" spc="-150" dirty="0">
                <a:latin typeface="Calibri"/>
              </a:rPr>
              <a:t> </a:t>
            </a:r>
            <a:r>
              <a:rPr lang="es-ES" sz="2400" dirty="0">
                <a:latin typeface="Calibri"/>
              </a:rPr>
              <a:t>llamaba</a:t>
            </a:r>
            <a:r>
              <a:rPr lang="es-ES" sz="2400" spc="-150" dirty="0">
                <a:latin typeface="Calibri"/>
              </a:rPr>
              <a:t> </a:t>
            </a:r>
            <a:r>
              <a:rPr lang="es-ES" sz="2400" dirty="0">
                <a:latin typeface="Calibri"/>
              </a:rPr>
              <a:t>Barrabás,</a:t>
            </a:r>
            <a:r>
              <a:rPr lang="es-ES" sz="2400" spc="-150" dirty="0">
                <a:latin typeface="Calibri"/>
              </a:rPr>
              <a:t> </a:t>
            </a:r>
            <a:r>
              <a:rPr lang="es-ES" sz="2400" dirty="0">
                <a:latin typeface="Calibri"/>
              </a:rPr>
              <a:t>preso</a:t>
            </a:r>
            <a:r>
              <a:rPr lang="es-ES" sz="2400" spc="-150" dirty="0">
                <a:latin typeface="Calibri"/>
              </a:rPr>
              <a:t> </a:t>
            </a:r>
            <a:r>
              <a:rPr lang="es-ES" sz="2400" dirty="0">
                <a:latin typeface="Calibri"/>
              </a:rPr>
              <a:t>con</a:t>
            </a:r>
            <a:r>
              <a:rPr lang="es-ES" sz="2400" spc="-150" dirty="0">
                <a:latin typeface="Calibri"/>
              </a:rPr>
              <a:t> </a:t>
            </a:r>
            <a:r>
              <a:rPr lang="es-ES" sz="2400" dirty="0">
                <a:latin typeface="Calibri"/>
              </a:rPr>
              <a:t>sus</a:t>
            </a:r>
            <a:r>
              <a:rPr lang="es-ES" sz="2400" spc="-150" dirty="0">
                <a:latin typeface="Calibri"/>
              </a:rPr>
              <a:t> </a:t>
            </a:r>
            <a:r>
              <a:rPr lang="es-ES" sz="2400" dirty="0">
                <a:latin typeface="Calibri"/>
              </a:rPr>
              <a:t>compañeros de motín que habían cometido homicidio en una revuelta. Y viniendo la multitud, comenzó a pedir que hiciese como siempre les había hecho.  Y Pilato</a:t>
            </a:r>
            <a:r>
              <a:rPr lang="es-ES" sz="2400" spc="-150" dirty="0">
                <a:latin typeface="Calibri"/>
              </a:rPr>
              <a:t> </a:t>
            </a:r>
            <a:r>
              <a:rPr lang="es-ES" sz="2400" dirty="0">
                <a:latin typeface="Calibri"/>
              </a:rPr>
              <a:t>les</a:t>
            </a:r>
            <a:r>
              <a:rPr lang="es-ES" sz="2400" spc="-150" dirty="0">
                <a:latin typeface="Calibri"/>
              </a:rPr>
              <a:t> </a:t>
            </a:r>
            <a:r>
              <a:rPr lang="es-ES" sz="2400" dirty="0">
                <a:latin typeface="Calibri"/>
              </a:rPr>
              <a:t>respondió</a:t>
            </a:r>
            <a:r>
              <a:rPr lang="es-ES" sz="2400" spc="-150" dirty="0">
                <a:latin typeface="Calibri"/>
              </a:rPr>
              <a:t> </a:t>
            </a:r>
            <a:r>
              <a:rPr lang="es-ES" sz="2400" dirty="0">
                <a:latin typeface="Calibri"/>
              </a:rPr>
              <a:t>diciendo:</a:t>
            </a:r>
            <a:r>
              <a:rPr lang="es-ES" sz="2400" spc="-150" dirty="0">
                <a:latin typeface="Calibri"/>
              </a:rPr>
              <a:t> </a:t>
            </a:r>
            <a:r>
              <a:rPr lang="es-ES" sz="2400" dirty="0">
                <a:latin typeface="Calibri"/>
              </a:rPr>
              <a:t>¿Queréis</a:t>
            </a:r>
            <a:r>
              <a:rPr lang="es-ES" sz="2400" spc="-150" dirty="0">
                <a:latin typeface="Calibri"/>
              </a:rPr>
              <a:t> </a:t>
            </a:r>
            <a:r>
              <a:rPr lang="es-ES" sz="2400" dirty="0">
                <a:latin typeface="Calibri"/>
              </a:rPr>
              <a:t>que</a:t>
            </a:r>
            <a:r>
              <a:rPr lang="es-ES" sz="2400" spc="-150" dirty="0">
                <a:latin typeface="Calibri"/>
              </a:rPr>
              <a:t> </a:t>
            </a:r>
            <a:r>
              <a:rPr lang="es-ES" sz="2400" dirty="0">
                <a:latin typeface="Calibri"/>
              </a:rPr>
              <a:t>os</a:t>
            </a:r>
            <a:r>
              <a:rPr lang="es-ES" sz="2400" spc="-150" dirty="0">
                <a:latin typeface="Calibri"/>
              </a:rPr>
              <a:t> </a:t>
            </a:r>
            <a:r>
              <a:rPr lang="es-ES" sz="2400" dirty="0">
                <a:latin typeface="Calibri"/>
              </a:rPr>
              <a:t>suelte</a:t>
            </a:r>
            <a:r>
              <a:rPr lang="es-ES" sz="2400" spc="-150" dirty="0">
                <a:latin typeface="Calibri"/>
              </a:rPr>
              <a:t> </a:t>
            </a:r>
            <a:r>
              <a:rPr lang="es-ES" sz="2400" dirty="0">
                <a:latin typeface="Calibri"/>
              </a:rPr>
              <a:t>al Rey de los judíos? </a:t>
            </a:r>
          </a:p>
        </p:txBody>
      </p:sp>
      <p:sp>
        <p:nvSpPr>
          <p:cNvPr id="19" name="TextBox 18">
            <a:extLst>
              <a:ext uri="{FF2B5EF4-FFF2-40B4-BE49-F238E27FC236}">
                <a16:creationId xmlns:a16="http://schemas.microsoft.com/office/drawing/2014/main" id="{9217E1A1-8BE0-4B59-DE52-D416E351CA22}"/>
              </a:ext>
            </a:extLst>
          </p:cNvPr>
          <p:cNvSpPr txBox="1"/>
          <p:nvPr/>
        </p:nvSpPr>
        <p:spPr>
          <a:xfrm>
            <a:off x="4572000" y="88899"/>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a:t>
            </a:r>
            <a:r>
              <a:rPr lang="es-ES" sz="1900" b="1">
                <a:solidFill>
                  <a:prstClr val="black"/>
                </a:solidFill>
                <a:latin typeface="Calibri" panose="020F0502020204030204" pitchFamily="34" charset="0"/>
                <a:cs typeface="Calibri" panose="020F0502020204030204" pitchFamily="34" charset="0"/>
              </a:rPr>
              <a:t>ante Pilato</a:t>
            </a:r>
            <a:endParaRPr lang="es-ES" sz="1900" b="1" dirty="0">
              <a:solidFill>
                <a:prstClr val="black"/>
              </a:solidFill>
              <a:latin typeface="Calibri" panose="020F0502020204030204" pitchFamily="34" charset="0"/>
              <a:cs typeface="Calibri" panose="020F0502020204030204" pitchFamily="34" charset="0"/>
            </a:endParaRPr>
          </a:p>
        </p:txBody>
      </p:sp>
      <p:sp>
        <p:nvSpPr>
          <p:cNvPr id="20" name="TextBox 19">
            <a:extLst>
              <a:ext uri="{FF2B5EF4-FFF2-40B4-BE49-F238E27FC236}">
                <a16:creationId xmlns:a16="http://schemas.microsoft.com/office/drawing/2014/main" id="{4DF44ACB-061C-8F9B-E1F6-3F757BF5213D}"/>
              </a:ext>
            </a:extLst>
          </p:cNvPr>
          <p:cNvSpPr txBox="1"/>
          <p:nvPr/>
        </p:nvSpPr>
        <p:spPr>
          <a:xfrm>
            <a:off x="4572000" y="428351"/>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¿Eres tú el Rey de los judíos? </a:t>
            </a:r>
          </a:p>
        </p:txBody>
      </p:sp>
      <p:sp>
        <p:nvSpPr>
          <p:cNvPr id="21" name="TextBox 20">
            <a:extLst>
              <a:ext uri="{FF2B5EF4-FFF2-40B4-BE49-F238E27FC236}">
                <a16:creationId xmlns:a16="http://schemas.microsoft.com/office/drawing/2014/main" id="{C8F45B7B-E7CE-2B17-D59C-02A56EEB4C05}"/>
              </a:ext>
            </a:extLst>
          </p:cNvPr>
          <p:cNvSpPr txBox="1"/>
          <p:nvPr/>
        </p:nvSpPr>
        <p:spPr>
          <a:xfrm>
            <a:off x="4579716" y="76780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no confirma ni rechaza el título de rey </a:t>
            </a:r>
          </a:p>
        </p:txBody>
      </p:sp>
      <p:sp>
        <p:nvSpPr>
          <p:cNvPr id="22" name="TextBox 21">
            <a:extLst>
              <a:ext uri="{FF2B5EF4-FFF2-40B4-BE49-F238E27FC236}">
                <a16:creationId xmlns:a16="http://schemas.microsoft.com/office/drawing/2014/main" id="{DECDE3DB-B234-5B6C-598D-C9023F10F199}"/>
              </a:ext>
            </a:extLst>
          </p:cNvPr>
          <p:cNvSpPr txBox="1"/>
          <p:nvPr/>
        </p:nvSpPr>
        <p:spPr>
          <a:xfrm>
            <a:off x="4579716" y="1107255"/>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Mira de cuántas cosas te acusan</a:t>
            </a:r>
          </a:p>
        </p:txBody>
      </p:sp>
      <p:sp>
        <p:nvSpPr>
          <p:cNvPr id="23" name="TextBox 22">
            <a:extLst>
              <a:ext uri="{FF2B5EF4-FFF2-40B4-BE49-F238E27FC236}">
                <a16:creationId xmlns:a16="http://schemas.microsoft.com/office/drawing/2014/main" id="{2426CAE1-A8DA-3438-9F3E-47A007A8C820}"/>
              </a:ext>
            </a:extLst>
          </p:cNvPr>
          <p:cNvSpPr txBox="1"/>
          <p:nvPr/>
        </p:nvSpPr>
        <p:spPr>
          <a:xfrm>
            <a:off x="4579716" y="1464671"/>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es un agitador revolucionario</a:t>
            </a:r>
          </a:p>
        </p:txBody>
      </p:sp>
      <p:sp>
        <p:nvSpPr>
          <p:cNvPr id="24" name="TextBox 23">
            <a:extLst>
              <a:ext uri="{FF2B5EF4-FFF2-40B4-BE49-F238E27FC236}">
                <a16:creationId xmlns:a16="http://schemas.microsoft.com/office/drawing/2014/main" id="{5809A9CE-AC2C-AE26-5AAE-DF77366C1D3F}"/>
              </a:ext>
            </a:extLst>
          </p:cNvPr>
          <p:cNvSpPr txBox="1"/>
          <p:nvPr/>
        </p:nvSpPr>
        <p:spPr>
          <a:xfrm>
            <a:off x="4594108" y="1806812"/>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Prohíbe dar tributo</a:t>
            </a:r>
          </a:p>
        </p:txBody>
      </p:sp>
      <p:sp>
        <p:nvSpPr>
          <p:cNvPr id="25" name="TextBox 24">
            <a:extLst>
              <a:ext uri="{FF2B5EF4-FFF2-40B4-BE49-F238E27FC236}">
                <a16:creationId xmlns:a16="http://schemas.microsoft.com/office/drawing/2014/main" id="{42A06A96-4B3D-F550-47FE-5D43E1C3AA9D}"/>
              </a:ext>
            </a:extLst>
          </p:cNvPr>
          <p:cNvSpPr txBox="1"/>
          <p:nvPr/>
        </p:nvSpPr>
        <p:spPr>
          <a:xfrm>
            <a:off x="4594108" y="2151774"/>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dice que es el Cristo, un rey</a:t>
            </a:r>
          </a:p>
        </p:txBody>
      </p:sp>
      <p:sp>
        <p:nvSpPr>
          <p:cNvPr id="26" name="TextBox 25">
            <a:extLst>
              <a:ext uri="{FF2B5EF4-FFF2-40B4-BE49-F238E27FC236}">
                <a16:creationId xmlns:a16="http://schemas.microsoft.com/office/drawing/2014/main" id="{699510E6-547C-E2EF-1C19-B7FEA72F460B}"/>
              </a:ext>
            </a:extLst>
          </p:cNvPr>
          <p:cNvSpPr txBox="1"/>
          <p:nvPr/>
        </p:nvSpPr>
        <p:spPr>
          <a:xfrm>
            <a:off x="4616216" y="2496019"/>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no respondió</a:t>
            </a:r>
          </a:p>
        </p:txBody>
      </p:sp>
      <p:sp>
        <p:nvSpPr>
          <p:cNvPr id="27" name="TextBox 26">
            <a:extLst>
              <a:ext uri="{FF2B5EF4-FFF2-40B4-BE49-F238E27FC236}">
                <a16:creationId xmlns:a16="http://schemas.microsoft.com/office/drawing/2014/main" id="{C828CF95-9F13-CFAD-2FD4-6F6D0EB34D00}"/>
              </a:ext>
            </a:extLst>
          </p:cNvPr>
          <p:cNvSpPr txBox="1"/>
          <p:nvPr/>
        </p:nvSpPr>
        <p:spPr>
          <a:xfrm>
            <a:off x="4616216" y="280151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Pilato sabía que le entregaron por envidia</a:t>
            </a:r>
          </a:p>
        </p:txBody>
      </p:sp>
    </p:spTree>
    <p:extLst>
      <p:ext uri="{BB962C8B-B14F-4D97-AF65-F5344CB8AC3E}">
        <p14:creationId xmlns:p14="http://schemas.microsoft.com/office/powerpoint/2010/main" val="7287357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2AAB436-702F-ABE3-BEE6-A425D6CE5BA5}"/>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Juzgado y crucificado</a:t>
            </a:r>
          </a:p>
        </p:txBody>
      </p:sp>
      <p:sp>
        <p:nvSpPr>
          <p:cNvPr id="2" name="TextBox 1">
            <a:extLst>
              <a:ext uri="{FF2B5EF4-FFF2-40B4-BE49-F238E27FC236}">
                <a16:creationId xmlns:a16="http://schemas.microsoft.com/office/drawing/2014/main" id="{6442AAC6-03B1-FE41-66E8-44E07076541C}"/>
              </a:ext>
            </a:extLst>
          </p:cNvPr>
          <p:cNvSpPr txBox="1"/>
          <p:nvPr/>
        </p:nvSpPr>
        <p:spPr>
          <a:xfrm>
            <a:off x="4572000" y="464411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“¿Eres tú el rey de los judíos?”</a:t>
            </a:r>
          </a:p>
        </p:txBody>
      </p:sp>
      <p:sp>
        <p:nvSpPr>
          <p:cNvPr id="6" name="1 CuadroTexto">
            <a:extLst>
              <a:ext uri="{FF2B5EF4-FFF2-40B4-BE49-F238E27FC236}">
                <a16:creationId xmlns:a16="http://schemas.microsoft.com/office/drawing/2014/main" id="{B28CDA72-6AB0-278E-71EF-20D5D00FB5E9}"/>
              </a:ext>
            </a:extLst>
          </p:cNvPr>
          <p:cNvSpPr txBox="1"/>
          <p:nvPr/>
        </p:nvSpPr>
        <p:spPr>
          <a:xfrm>
            <a:off x="593812" y="1269516"/>
            <a:ext cx="33843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Marcos 15:2-5</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4297CAF4-0343-38B6-5F1D-E3517404B517}"/>
              </a:ext>
            </a:extLst>
          </p:cNvPr>
          <p:cNvSpPr txBox="1"/>
          <p:nvPr/>
        </p:nvSpPr>
        <p:spPr>
          <a:xfrm>
            <a:off x="0" y="1772816"/>
            <a:ext cx="4572000" cy="275440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Pilato le preguntó: ¿Eres tú el Rey de los judíos?</a:t>
            </a:r>
            <a:r>
              <a:rPr lang="es-ES" sz="2400" dirty="0">
                <a:latin typeface="Calibri"/>
              </a:rPr>
              <a:t> </a:t>
            </a:r>
            <a:r>
              <a:rPr lang="es-ES" sz="2400" dirty="0">
                <a:solidFill>
                  <a:srgbClr val="00B0F0"/>
                </a:solidFill>
                <a:latin typeface="Calibri"/>
              </a:rPr>
              <a:t>Respondiendo él, le dijo: Tú lo dices.</a:t>
            </a:r>
            <a:r>
              <a:rPr lang="es-ES" sz="2400" dirty="0">
                <a:latin typeface="Calibri"/>
              </a:rPr>
              <a:t> </a:t>
            </a:r>
            <a:r>
              <a:rPr lang="es-ES" sz="2400" dirty="0">
                <a:solidFill>
                  <a:srgbClr val="FFFF00"/>
                </a:solidFill>
                <a:latin typeface="Calibri"/>
              </a:rPr>
              <a:t>Y los principales sacerdotes le acusaban mucho. </a:t>
            </a:r>
            <a:r>
              <a:rPr lang="es-ES" sz="2400" dirty="0">
                <a:solidFill>
                  <a:srgbClr val="00B0F0"/>
                </a:solidFill>
                <a:latin typeface="Calibri"/>
              </a:rPr>
              <a:t>Otra vez le preguntó Pilato, diciendo: ¿Nada respondes? </a:t>
            </a:r>
            <a:r>
              <a:rPr lang="es-ES" sz="2400" dirty="0">
                <a:solidFill>
                  <a:srgbClr val="FFFF00"/>
                </a:solidFill>
                <a:latin typeface="Calibri"/>
              </a:rPr>
              <a:t>Mira de cuántas cosas te acusan. </a:t>
            </a:r>
            <a:r>
              <a:rPr lang="es-ES" sz="2400" dirty="0">
                <a:solidFill>
                  <a:srgbClr val="00B0F0"/>
                </a:solidFill>
                <a:latin typeface="Calibri"/>
              </a:rPr>
              <a:t>Mas Jesús ni aun con eso respondió; </a:t>
            </a:r>
            <a:r>
              <a:rPr lang="es-ES" sz="2400" dirty="0">
                <a:solidFill>
                  <a:srgbClr val="FFFF00"/>
                </a:solidFill>
                <a:latin typeface="Calibri"/>
              </a:rPr>
              <a:t>de modo que Pilato se maravillaba.</a:t>
            </a:r>
          </a:p>
        </p:txBody>
      </p:sp>
      <p:sp>
        <p:nvSpPr>
          <p:cNvPr id="10" name="1 CuadroTexto">
            <a:extLst>
              <a:ext uri="{FF2B5EF4-FFF2-40B4-BE49-F238E27FC236}">
                <a16:creationId xmlns:a16="http://schemas.microsoft.com/office/drawing/2014/main" id="{663681A3-7534-3BBA-6554-FB541B8A5FC5}"/>
              </a:ext>
            </a:extLst>
          </p:cNvPr>
          <p:cNvSpPr txBox="1"/>
          <p:nvPr/>
        </p:nvSpPr>
        <p:spPr>
          <a:xfrm>
            <a:off x="1169876" y="4813841"/>
            <a:ext cx="33843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Marcos 15:6-9</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7ECC852B-B6D4-D536-9434-11DB4132D73F}"/>
              </a:ext>
            </a:extLst>
          </p:cNvPr>
          <p:cNvSpPr txBox="1"/>
          <p:nvPr/>
        </p:nvSpPr>
        <p:spPr>
          <a:xfrm>
            <a:off x="-108520" y="5301208"/>
            <a:ext cx="9385096"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Ahora bien, en el día de la fiesta les soltaba un preso, </a:t>
            </a:r>
            <a:r>
              <a:rPr lang="es-ES" sz="2400" u="sng" dirty="0">
                <a:solidFill>
                  <a:srgbClr val="FFFF00"/>
                </a:solidFill>
                <a:latin typeface="Calibri"/>
              </a:rPr>
              <a:t>cualquiera que pidiesen</a:t>
            </a:r>
            <a:r>
              <a:rPr lang="es-ES" sz="2400" dirty="0">
                <a:solidFill>
                  <a:srgbClr val="FFFF00"/>
                </a:solidFill>
                <a:latin typeface="Calibri"/>
              </a:rPr>
              <a:t>.</a:t>
            </a:r>
            <a:r>
              <a:rPr lang="es-ES" sz="2400" spc="-150" dirty="0">
                <a:solidFill>
                  <a:srgbClr val="FFFF00"/>
                </a:solidFill>
                <a:latin typeface="Calibri"/>
              </a:rPr>
              <a:t> </a:t>
            </a:r>
            <a:r>
              <a:rPr lang="es-ES" sz="2400" dirty="0">
                <a:solidFill>
                  <a:srgbClr val="00B0F0"/>
                </a:solidFill>
                <a:latin typeface="Calibri"/>
              </a:rPr>
              <a:t>Y</a:t>
            </a:r>
            <a:r>
              <a:rPr lang="es-ES" sz="2400" spc="-150" dirty="0">
                <a:solidFill>
                  <a:srgbClr val="00B0F0"/>
                </a:solidFill>
                <a:latin typeface="Calibri"/>
              </a:rPr>
              <a:t> </a:t>
            </a:r>
            <a:r>
              <a:rPr lang="es-ES" sz="2400" dirty="0">
                <a:solidFill>
                  <a:srgbClr val="00B0F0"/>
                </a:solidFill>
                <a:latin typeface="Calibri"/>
              </a:rPr>
              <a:t>había</a:t>
            </a:r>
            <a:r>
              <a:rPr lang="es-ES" sz="2400" spc="-150" dirty="0">
                <a:solidFill>
                  <a:srgbClr val="00B0F0"/>
                </a:solidFill>
                <a:latin typeface="Calibri"/>
              </a:rPr>
              <a:t> </a:t>
            </a:r>
            <a:r>
              <a:rPr lang="es-ES" sz="2400" dirty="0">
                <a:solidFill>
                  <a:srgbClr val="00B0F0"/>
                </a:solidFill>
                <a:latin typeface="Calibri"/>
              </a:rPr>
              <a:t>uno</a:t>
            </a:r>
            <a:r>
              <a:rPr lang="es-ES" sz="2400" spc="-150" dirty="0">
                <a:solidFill>
                  <a:srgbClr val="00B0F0"/>
                </a:solidFill>
                <a:latin typeface="Calibri"/>
              </a:rPr>
              <a:t> </a:t>
            </a:r>
            <a:r>
              <a:rPr lang="es-ES" sz="2400" dirty="0">
                <a:solidFill>
                  <a:srgbClr val="00B0F0"/>
                </a:solidFill>
                <a:latin typeface="Calibri"/>
              </a:rPr>
              <a:t>que</a:t>
            </a:r>
            <a:r>
              <a:rPr lang="es-ES" sz="2400" spc="-150" dirty="0">
                <a:solidFill>
                  <a:srgbClr val="00B0F0"/>
                </a:solidFill>
                <a:latin typeface="Calibri"/>
              </a:rPr>
              <a:t> </a:t>
            </a:r>
            <a:r>
              <a:rPr lang="es-ES" sz="2400" dirty="0">
                <a:solidFill>
                  <a:srgbClr val="00B0F0"/>
                </a:solidFill>
                <a:latin typeface="Calibri"/>
              </a:rPr>
              <a:t>se</a:t>
            </a:r>
            <a:r>
              <a:rPr lang="es-ES" sz="2400" spc="-150" dirty="0">
                <a:solidFill>
                  <a:srgbClr val="00B0F0"/>
                </a:solidFill>
                <a:latin typeface="Calibri"/>
              </a:rPr>
              <a:t> </a:t>
            </a:r>
            <a:r>
              <a:rPr lang="es-ES" sz="2400" dirty="0">
                <a:solidFill>
                  <a:srgbClr val="00B0F0"/>
                </a:solidFill>
                <a:latin typeface="Calibri"/>
              </a:rPr>
              <a:t>llamaba</a:t>
            </a:r>
            <a:r>
              <a:rPr lang="es-ES" sz="2400" spc="-150" dirty="0">
                <a:solidFill>
                  <a:srgbClr val="00B0F0"/>
                </a:solidFill>
                <a:latin typeface="Calibri"/>
              </a:rPr>
              <a:t> </a:t>
            </a:r>
            <a:r>
              <a:rPr lang="es-ES" sz="2400" dirty="0">
                <a:solidFill>
                  <a:srgbClr val="00B0F0"/>
                </a:solidFill>
                <a:latin typeface="Calibri"/>
              </a:rPr>
              <a:t>Barrabás,</a:t>
            </a:r>
            <a:r>
              <a:rPr lang="es-ES" sz="2400" spc="-150" dirty="0">
                <a:solidFill>
                  <a:srgbClr val="00B0F0"/>
                </a:solidFill>
                <a:latin typeface="Calibri"/>
              </a:rPr>
              <a:t> </a:t>
            </a:r>
            <a:r>
              <a:rPr lang="es-ES" sz="2400" dirty="0">
                <a:solidFill>
                  <a:srgbClr val="00B0F0"/>
                </a:solidFill>
                <a:latin typeface="Calibri"/>
              </a:rPr>
              <a:t>preso</a:t>
            </a:r>
            <a:r>
              <a:rPr lang="es-ES" sz="2400" spc="-150" dirty="0">
                <a:solidFill>
                  <a:srgbClr val="00B0F0"/>
                </a:solidFill>
                <a:latin typeface="Calibri"/>
              </a:rPr>
              <a:t> </a:t>
            </a:r>
            <a:r>
              <a:rPr lang="es-ES" sz="2400" dirty="0">
                <a:solidFill>
                  <a:srgbClr val="00B0F0"/>
                </a:solidFill>
                <a:latin typeface="Calibri"/>
              </a:rPr>
              <a:t>con</a:t>
            </a:r>
            <a:r>
              <a:rPr lang="es-ES" sz="2400" spc="-150" dirty="0">
                <a:solidFill>
                  <a:srgbClr val="00B0F0"/>
                </a:solidFill>
                <a:latin typeface="Calibri"/>
              </a:rPr>
              <a:t> </a:t>
            </a:r>
            <a:r>
              <a:rPr lang="es-ES" sz="2400" dirty="0">
                <a:solidFill>
                  <a:srgbClr val="00B0F0"/>
                </a:solidFill>
                <a:latin typeface="Calibri"/>
              </a:rPr>
              <a:t>sus</a:t>
            </a:r>
            <a:r>
              <a:rPr lang="es-ES" sz="2400" spc="-150" dirty="0">
                <a:solidFill>
                  <a:srgbClr val="00B0F0"/>
                </a:solidFill>
                <a:latin typeface="Calibri"/>
              </a:rPr>
              <a:t> </a:t>
            </a:r>
            <a:r>
              <a:rPr lang="es-ES" sz="2400" dirty="0">
                <a:solidFill>
                  <a:srgbClr val="00B0F0"/>
                </a:solidFill>
                <a:latin typeface="Calibri"/>
              </a:rPr>
              <a:t>compañeros de motín que habían cometido homicidio en una revuelta. </a:t>
            </a:r>
            <a:r>
              <a:rPr lang="es-ES" sz="2400" dirty="0">
                <a:latin typeface="Calibri"/>
              </a:rPr>
              <a:t>Y viniendo la multitud, comenzó a pedir que hiciese como siempre les había hecho.  Y Pilato</a:t>
            </a:r>
            <a:r>
              <a:rPr lang="es-ES" sz="2400" spc="-150" dirty="0">
                <a:latin typeface="Calibri"/>
              </a:rPr>
              <a:t> </a:t>
            </a:r>
            <a:r>
              <a:rPr lang="es-ES" sz="2400" dirty="0">
                <a:latin typeface="Calibri"/>
              </a:rPr>
              <a:t>les</a:t>
            </a:r>
            <a:r>
              <a:rPr lang="es-ES" sz="2400" spc="-150" dirty="0">
                <a:latin typeface="Calibri"/>
              </a:rPr>
              <a:t> </a:t>
            </a:r>
            <a:r>
              <a:rPr lang="es-ES" sz="2400" dirty="0">
                <a:latin typeface="Calibri"/>
              </a:rPr>
              <a:t>respondió</a:t>
            </a:r>
            <a:r>
              <a:rPr lang="es-ES" sz="2400" spc="-150" dirty="0">
                <a:latin typeface="Calibri"/>
              </a:rPr>
              <a:t> </a:t>
            </a:r>
            <a:r>
              <a:rPr lang="es-ES" sz="2400" dirty="0">
                <a:latin typeface="Calibri"/>
              </a:rPr>
              <a:t>diciendo:</a:t>
            </a:r>
            <a:r>
              <a:rPr lang="es-ES" sz="2400" spc="-150" dirty="0">
                <a:latin typeface="Calibri"/>
              </a:rPr>
              <a:t> </a:t>
            </a:r>
            <a:r>
              <a:rPr lang="es-ES" sz="2400" dirty="0">
                <a:latin typeface="Calibri"/>
              </a:rPr>
              <a:t>¿Queréis</a:t>
            </a:r>
            <a:r>
              <a:rPr lang="es-ES" sz="2400" spc="-150" dirty="0">
                <a:latin typeface="Calibri"/>
              </a:rPr>
              <a:t> </a:t>
            </a:r>
            <a:r>
              <a:rPr lang="es-ES" sz="2400" dirty="0">
                <a:latin typeface="Calibri"/>
              </a:rPr>
              <a:t>que</a:t>
            </a:r>
            <a:r>
              <a:rPr lang="es-ES" sz="2400" spc="-150" dirty="0">
                <a:latin typeface="Calibri"/>
              </a:rPr>
              <a:t> </a:t>
            </a:r>
            <a:r>
              <a:rPr lang="es-ES" sz="2400" dirty="0">
                <a:latin typeface="Calibri"/>
              </a:rPr>
              <a:t>os</a:t>
            </a:r>
            <a:r>
              <a:rPr lang="es-ES" sz="2400" spc="-150" dirty="0">
                <a:latin typeface="Calibri"/>
              </a:rPr>
              <a:t> </a:t>
            </a:r>
            <a:r>
              <a:rPr lang="es-ES" sz="2400" dirty="0">
                <a:latin typeface="Calibri"/>
              </a:rPr>
              <a:t>suelte</a:t>
            </a:r>
            <a:r>
              <a:rPr lang="es-ES" sz="2400" spc="-150" dirty="0">
                <a:latin typeface="Calibri"/>
              </a:rPr>
              <a:t> </a:t>
            </a:r>
            <a:r>
              <a:rPr lang="es-ES" sz="2400" dirty="0">
                <a:latin typeface="Calibri"/>
              </a:rPr>
              <a:t>al Rey de los judíos? </a:t>
            </a:r>
          </a:p>
        </p:txBody>
      </p:sp>
      <p:sp>
        <p:nvSpPr>
          <p:cNvPr id="19" name="TextBox 18">
            <a:extLst>
              <a:ext uri="{FF2B5EF4-FFF2-40B4-BE49-F238E27FC236}">
                <a16:creationId xmlns:a16="http://schemas.microsoft.com/office/drawing/2014/main" id="{9217E1A1-8BE0-4B59-DE52-D416E351CA22}"/>
              </a:ext>
            </a:extLst>
          </p:cNvPr>
          <p:cNvSpPr txBox="1"/>
          <p:nvPr/>
        </p:nvSpPr>
        <p:spPr>
          <a:xfrm>
            <a:off x="4572000" y="88899"/>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a:t>
            </a:r>
            <a:r>
              <a:rPr lang="es-ES" sz="1900" b="1">
                <a:solidFill>
                  <a:prstClr val="black"/>
                </a:solidFill>
                <a:latin typeface="Calibri" panose="020F0502020204030204" pitchFamily="34" charset="0"/>
                <a:cs typeface="Calibri" panose="020F0502020204030204" pitchFamily="34" charset="0"/>
              </a:rPr>
              <a:t>ante Pilato</a:t>
            </a:r>
            <a:endParaRPr lang="es-ES" sz="1900" b="1" dirty="0">
              <a:solidFill>
                <a:prstClr val="black"/>
              </a:solidFill>
              <a:latin typeface="Calibri" panose="020F0502020204030204" pitchFamily="34" charset="0"/>
              <a:cs typeface="Calibri" panose="020F0502020204030204" pitchFamily="34" charset="0"/>
            </a:endParaRPr>
          </a:p>
        </p:txBody>
      </p:sp>
      <p:sp>
        <p:nvSpPr>
          <p:cNvPr id="20" name="TextBox 19">
            <a:extLst>
              <a:ext uri="{FF2B5EF4-FFF2-40B4-BE49-F238E27FC236}">
                <a16:creationId xmlns:a16="http://schemas.microsoft.com/office/drawing/2014/main" id="{4DF44ACB-061C-8F9B-E1F6-3F757BF5213D}"/>
              </a:ext>
            </a:extLst>
          </p:cNvPr>
          <p:cNvSpPr txBox="1"/>
          <p:nvPr/>
        </p:nvSpPr>
        <p:spPr>
          <a:xfrm>
            <a:off x="4572000" y="428351"/>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¿Eres tú el Rey de los judíos? </a:t>
            </a:r>
          </a:p>
        </p:txBody>
      </p:sp>
      <p:sp>
        <p:nvSpPr>
          <p:cNvPr id="21" name="TextBox 20">
            <a:extLst>
              <a:ext uri="{FF2B5EF4-FFF2-40B4-BE49-F238E27FC236}">
                <a16:creationId xmlns:a16="http://schemas.microsoft.com/office/drawing/2014/main" id="{C8F45B7B-E7CE-2B17-D59C-02A56EEB4C05}"/>
              </a:ext>
            </a:extLst>
          </p:cNvPr>
          <p:cNvSpPr txBox="1"/>
          <p:nvPr/>
        </p:nvSpPr>
        <p:spPr>
          <a:xfrm>
            <a:off x="4579716" y="76780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no confirma ni rechaza el título de rey </a:t>
            </a:r>
          </a:p>
        </p:txBody>
      </p:sp>
      <p:sp>
        <p:nvSpPr>
          <p:cNvPr id="22" name="TextBox 21">
            <a:extLst>
              <a:ext uri="{FF2B5EF4-FFF2-40B4-BE49-F238E27FC236}">
                <a16:creationId xmlns:a16="http://schemas.microsoft.com/office/drawing/2014/main" id="{DECDE3DB-B234-5B6C-598D-C9023F10F199}"/>
              </a:ext>
            </a:extLst>
          </p:cNvPr>
          <p:cNvSpPr txBox="1"/>
          <p:nvPr/>
        </p:nvSpPr>
        <p:spPr>
          <a:xfrm>
            <a:off x="4579716" y="1107255"/>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Mira de cuántas cosas te acusan</a:t>
            </a:r>
          </a:p>
        </p:txBody>
      </p:sp>
      <p:sp>
        <p:nvSpPr>
          <p:cNvPr id="23" name="TextBox 22">
            <a:extLst>
              <a:ext uri="{FF2B5EF4-FFF2-40B4-BE49-F238E27FC236}">
                <a16:creationId xmlns:a16="http://schemas.microsoft.com/office/drawing/2014/main" id="{2426CAE1-A8DA-3438-9F3E-47A007A8C820}"/>
              </a:ext>
            </a:extLst>
          </p:cNvPr>
          <p:cNvSpPr txBox="1"/>
          <p:nvPr/>
        </p:nvSpPr>
        <p:spPr>
          <a:xfrm>
            <a:off x="4579716" y="1464671"/>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es un agitador revolucionario</a:t>
            </a:r>
          </a:p>
        </p:txBody>
      </p:sp>
      <p:sp>
        <p:nvSpPr>
          <p:cNvPr id="24" name="TextBox 23">
            <a:extLst>
              <a:ext uri="{FF2B5EF4-FFF2-40B4-BE49-F238E27FC236}">
                <a16:creationId xmlns:a16="http://schemas.microsoft.com/office/drawing/2014/main" id="{5809A9CE-AC2C-AE26-5AAE-DF77366C1D3F}"/>
              </a:ext>
            </a:extLst>
          </p:cNvPr>
          <p:cNvSpPr txBox="1"/>
          <p:nvPr/>
        </p:nvSpPr>
        <p:spPr>
          <a:xfrm>
            <a:off x="4594108" y="1806812"/>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Prohíbe dar tributo</a:t>
            </a:r>
          </a:p>
        </p:txBody>
      </p:sp>
      <p:sp>
        <p:nvSpPr>
          <p:cNvPr id="25" name="TextBox 24">
            <a:extLst>
              <a:ext uri="{FF2B5EF4-FFF2-40B4-BE49-F238E27FC236}">
                <a16:creationId xmlns:a16="http://schemas.microsoft.com/office/drawing/2014/main" id="{42A06A96-4B3D-F550-47FE-5D43E1C3AA9D}"/>
              </a:ext>
            </a:extLst>
          </p:cNvPr>
          <p:cNvSpPr txBox="1"/>
          <p:nvPr/>
        </p:nvSpPr>
        <p:spPr>
          <a:xfrm>
            <a:off x="4594108" y="2151774"/>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dice que es el Cristo, un rey</a:t>
            </a:r>
          </a:p>
        </p:txBody>
      </p:sp>
      <p:sp>
        <p:nvSpPr>
          <p:cNvPr id="26" name="TextBox 25">
            <a:extLst>
              <a:ext uri="{FF2B5EF4-FFF2-40B4-BE49-F238E27FC236}">
                <a16:creationId xmlns:a16="http://schemas.microsoft.com/office/drawing/2014/main" id="{699510E6-547C-E2EF-1C19-B7FEA72F460B}"/>
              </a:ext>
            </a:extLst>
          </p:cNvPr>
          <p:cNvSpPr txBox="1"/>
          <p:nvPr/>
        </p:nvSpPr>
        <p:spPr>
          <a:xfrm>
            <a:off x="4616216" y="2496019"/>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no respondió</a:t>
            </a:r>
          </a:p>
        </p:txBody>
      </p:sp>
      <p:sp>
        <p:nvSpPr>
          <p:cNvPr id="27" name="TextBox 26">
            <a:extLst>
              <a:ext uri="{FF2B5EF4-FFF2-40B4-BE49-F238E27FC236}">
                <a16:creationId xmlns:a16="http://schemas.microsoft.com/office/drawing/2014/main" id="{C828CF95-9F13-CFAD-2FD4-6F6D0EB34D00}"/>
              </a:ext>
            </a:extLst>
          </p:cNvPr>
          <p:cNvSpPr txBox="1"/>
          <p:nvPr/>
        </p:nvSpPr>
        <p:spPr>
          <a:xfrm>
            <a:off x="4616216" y="280151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Pilato sabía que le entregaron por envidia</a:t>
            </a:r>
          </a:p>
        </p:txBody>
      </p:sp>
    </p:spTree>
    <p:extLst>
      <p:ext uri="{BB962C8B-B14F-4D97-AF65-F5344CB8AC3E}">
        <p14:creationId xmlns:p14="http://schemas.microsoft.com/office/powerpoint/2010/main" val="23822079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2AAB436-702F-ABE3-BEE6-A425D6CE5BA5}"/>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Juzgado y crucificado</a:t>
            </a:r>
          </a:p>
        </p:txBody>
      </p:sp>
      <p:sp>
        <p:nvSpPr>
          <p:cNvPr id="2" name="TextBox 1">
            <a:extLst>
              <a:ext uri="{FF2B5EF4-FFF2-40B4-BE49-F238E27FC236}">
                <a16:creationId xmlns:a16="http://schemas.microsoft.com/office/drawing/2014/main" id="{6442AAC6-03B1-FE41-66E8-44E07076541C}"/>
              </a:ext>
            </a:extLst>
          </p:cNvPr>
          <p:cNvSpPr txBox="1"/>
          <p:nvPr/>
        </p:nvSpPr>
        <p:spPr>
          <a:xfrm>
            <a:off x="4572000" y="464411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“¿Eres tú el rey de los judíos?”</a:t>
            </a:r>
          </a:p>
        </p:txBody>
      </p:sp>
      <p:sp>
        <p:nvSpPr>
          <p:cNvPr id="6" name="1 CuadroTexto">
            <a:extLst>
              <a:ext uri="{FF2B5EF4-FFF2-40B4-BE49-F238E27FC236}">
                <a16:creationId xmlns:a16="http://schemas.microsoft.com/office/drawing/2014/main" id="{B28CDA72-6AB0-278E-71EF-20D5D00FB5E9}"/>
              </a:ext>
            </a:extLst>
          </p:cNvPr>
          <p:cNvSpPr txBox="1"/>
          <p:nvPr/>
        </p:nvSpPr>
        <p:spPr>
          <a:xfrm>
            <a:off x="593812" y="1269516"/>
            <a:ext cx="33843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Marcos 15:2-5</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4297CAF4-0343-38B6-5F1D-E3517404B517}"/>
              </a:ext>
            </a:extLst>
          </p:cNvPr>
          <p:cNvSpPr txBox="1"/>
          <p:nvPr/>
        </p:nvSpPr>
        <p:spPr>
          <a:xfrm>
            <a:off x="0" y="1772816"/>
            <a:ext cx="4572000" cy="275440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Pilato le preguntó: ¿Eres tú el Rey de los judíos?</a:t>
            </a:r>
            <a:r>
              <a:rPr lang="es-ES" sz="2400" dirty="0">
                <a:latin typeface="Calibri"/>
              </a:rPr>
              <a:t> </a:t>
            </a:r>
            <a:r>
              <a:rPr lang="es-ES" sz="2400" dirty="0">
                <a:solidFill>
                  <a:srgbClr val="00B0F0"/>
                </a:solidFill>
                <a:latin typeface="Calibri"/>
              </a:rPr>
              <a:t>Respondiendo él, le dijo: Tú lo dices.</a:t>
            </a:r>
            <a:r>
              <a:rPr lang="es-ES" sz="2400" dirty="0">
                <a:latin typeface="Calibri"/>
              </a:rPr>
              <a:t> </a:t>
            </a:r>
            <a:r>
              <a:rPr lang="es-ES" sz="2400" dirty="0">
                <a:solidFill>
                  <a:srgbClr val="FFFF00"/>
                </a:solidFill>
                <a:latin typeface="Calibri"/>
              </a:rPr>
              <a:t>Y los principales sacerdotes le acusaban mucho. </a:t>
            </a:r>
            <a:r>
              <a:rPr lang="es-ES" sz="2400" dirty="0">
                <a:solidFill>
                  <a:srgbClr val="00B0F0"/>
                </a:solidFill>
                <a:latin typeface="Calibri"/>
              </a:rPr>
              <a:t>Otra vez le preguntó Pilato, diciendo: ¿Nada respondes? </a:t>
            </a:r>
            <a:r>
              <a:rPr lang="es-ES" sz="2400" dirty="0">
                <a:solidFill>
                  <a:srgbClr val="FFFF00"/>
                </a:solidFill>
                <a:latin typeface="Calibri"/>
              </a:rPr>
              <a:t>Mira de cuántas cosas te acusan. </a:t>
            </a:r>
            <a:r>
              <a:rPr lang="es-ES" sz="2400" dirty="0">
                <a:solidFill>
                  <a:srgbClr val="00B0F0"/>
                </a:solidFill>
                <a:latin typeface="Calibri"/>
              </a:rPr>
              <a:t>Mas Jesús ni aun con eso respondió; </a:t>
            </a:r>
            <a:r>
              <a:rPr lang="es-ES" sz="2400" dirty="0">
                <a:solidFill>
                  <a:srgbClr val="FFFF00"/>
                </a:solidFill>
                <a:latin typeface="Calibri"/>
              </a:rPr>
              <a:t>de modo que Pilato se maravillaba.</a:t>
            </a:r>
          </a:p>
        </p:txBody>
      </p:sp>
      <p:sp>
        <p:nvSpPr>
          <p:cNvPr id="10" name="1 CuadroTexto">
            <a:extLst>
              <a:ext uri="{FF2B5EF4-FFF2-40B4-BE49-F238E27FC236}">
                <a16:creationId xmlns:a16="http://schemas.microsoft.com/office/drawing/2014/main" id="{663681A3-7534-3BBA-6554-FB541B8A5FC5}"/>
              </a:ext>
            </a:extLst>
          </p:cNvPr>
          <p:cNvSpPr txBox="1"/>
          <p:nvPr/>
        </p:nvSpPr>
        <p:spPr>
          <a:xfrm>
            <a:off x="1169876" y="4813841"/>
            <a:ext cx="33843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Marcos 15:6-9</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7ECC852B-B6D4-D536-9434-11DB4132D73F}"/>
              </a:ext>
            </a:extLst>
          </p:cNvPr>
          <p:cNvSpPr txBox="1"/>
          <p:nvPr/>
        </p:nvSpPr>
        <p:spPr>
          <a:xfrm>
            <a:off x="-108520" y="5301208"/>
            <a:ext cx="9385096"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Ahora bien, en el día de la fiesta les soltaba un preso, </a:t>
            </a:r>
            <a:r>
              <a:rPr lang="es-ES" sz="2400" u="sng" dirty="0">
                <a:solidFill>
                  <a:srgbClr val="FFFF00"/>
                </a:solidFill>
                <a:latin typeface="Calibri"/>
              </a:rPr>
              <a:t>cualquiera que pidiesen</a:t>
            </a:r>
            <a:r>
              <a:rPr lang="es-ES" sz="2400" dirty="0">
                <a:solidFill>
                  <a:srgbClr val="FFFF00"/>
                </a:solidFill>
                <a:latin typeface="Calibri"/>
              </a:rPr>
              <a:t>.</a:t>
            </a:r>
            <a:r>
              <a:rPr lang="es-ES" sz="2400" spc="-150" dirty="0">
                <a:solidFill>
                  <a:srgbClr val="FFFF00"/>
                </a:solidFill>
                <a:latin typeface="Calibri"/>
              </a:rPr>
              <a:t> </a:t>
            </a:r>
            <a:r>
              <a:rPr lang="es-ES" sz="2400" dirty="0">
                <a:solidFill>
                  <a:srgbClr val="00B0F0"/>
                </a:solidFill>
                <a:latin typeface="Calibri"/>
              </a:rPr>
              <a:t>Y</a:t>
            </a:r>
            <a:r>
              <a:rPr lang="es-ES" sz="2400" spc="-150" dirty="0">
                <a:solidFill>
                  <a:srgbClr val="00B0F0"/>
                </a:solidFill>
                <a:latin typeface="Calibri"/>
              </a:rPr>
              <a:t> </a:t>
            </a:r>
            <a:r>
              <a:rPr lang="es-ES" sz="2400" dirty="0">
                <a:solidFill>
                  <a:srgbClr val="00B0F0"/>
                </a:solidFill>
                <a:latin typeface="Calibri"/>
              </a:rPr>
              <a:t>había</a:t>
            </a:r>
            <a:r>
              <a:rPr lang="es-ES" sz="2400" spc="-150" dirty="0">
                <a:solidFill>
                  <a:srgbClr val="00B0F0"/>
                </a:solidFill>
                <a:latin typeface="Calibri"/>
              </a:rPr>
              <a:t> </a:t>
            </a:r>
            <a:r>
              <a:rPr lang="es-ES" sz="2400" dirty="0">
                <a:solidFill>
                  <a:srgbClr val="00B0F0"/>
                </a:solidFill>
                <a:latin typeface="Calibri"/>
              </a:rPr>
              <a:t>uno</a:t>
            </a:r>
            <a:r>
              <a:rPr lang="es-ES" sz="2400" spc="-150" dirty="0">
                <a:solidFill>
                  <a:srgbClr val="00B0F0"/>
                </a:solidFill>
                <a:latin typeface="Calibri"/>
              </a:rPr>
              <a:t> </a:t>
            </a:r>
            <a:r>
              <a:rPr lang="es-ES" sz="2400" dirty="0">
                <a:solidFill>
                  <a:srgbClr val="00B0F0"/>
                </a:solidFill>
                <a:latin typeface="Calibri"/>
              </a:rPr>
              <a:t>que</a:t>
            </a:r>
            <a:r>
              <a:rPr lang="es-ES" sz="2400" spc="-150" dirty="0">
                <a:solidFill>
                  <a:srgbClr val="00B0F0"/>
                </a:solidFill>
                <a:latin typeface="Calibri"/>
              </a:rPr>
              <a:t> </a:t>
            </a:r>
            <a:r>
              <a:rPr lang="es-ES" sz="2400" dirty="0">
                <a:solidFill>
                  <a:srgbClr val="00B0F0"/>
                </a:solidFill>
                <a:latin typeface="Calibri"/>
              </a:rPr>
              <a:t>se</a:t>
            </a:r>
            <a:r>
              <a:rPr lang="es-ES" sz="2400" spc="-150" dirty="0">
                <a:solidFill>
                  <a:srgbClr val="00B0F0"/>
                </a:solidFill>
                <a:latin typeface="Calibri"/>
              </a:rPr>
              <a:t> </a:t>
            </a:r>
            <a:r>
              <a:rPr lang="es-ES" sz="2400" dirty="0">
                <a:solidFill>
                  <a:srgbClr val="00B0F0"/>
                </a:solidFill>
                <a:latin typeface="Calibri"/>
              </a:rPr>
              <a:t>llamaba</a:t>
            </a:r>
            <a:r>
              <a:rPr lang="es-ES" sz="2400" spc="-150" dirty="0">
                <a:solidFill>
                  <a:srgbClr val="00B0F0"/>
                </a:solidFill>
                <a:latin typeface="Calibri"/>
              </a:rPr>
              <a:t> </a:t>
            </a:r>
            <a:r>
              <a:rPr lang="es-ES" sz="2400" dirty="0">
                <a:solidFill>
                  <a:srgbClr val="00B0F0"/>
                </a:solidFill>
                <a:latin typeface="Calibri"/>
              </a:rPr>
              <a:t>Barrabás,</a:t>
            </a:r>
            <a:r>
              <a:rPr lang="es-ES" sz="2400" spc="-150" dirty="0">
                <a:solidFill>
                  <a:srgbClr val="00B0F0"/>
                </a:solidFill>
                <a:latin typeface="Calibri"/>
              </a:rPr>
              <a:t> </a:t>
            </a:r>
            <a:r>
              <a:rPr lang="es-ES" sz="2400" dirty="0">
                <a:solidFill>
                  <a:srgbClr val="00B0F0"/>
                </a:solidFill>
                <a:latin typeface="Calibri"/>
              </a:rPr>
              <a:t>preso</a:t>
            </a:r>
            <a:r>
              <a:rPr lang="es-ES" sz="2400" spc="-150" dirty="0">
                <a:solidFill>
                  <a:srgbClr val="00B0F0"/>
                </a:solidFill>
                <a:latin typeface="Calibri"/>
              </a:rPr>
              <a:t> </a:t>
            </a:r>
            <a:r>
              <a:rPr lang="es-ES" sz="2400" dirty="0">
                <a:solidFill>
                  <a:srgbClr val="00B0F0"/>
                </a:solidFill>
                <a:latin typeface="Calibri"/>
              </a:rPr>
              <a:t>con</a:t>
            </a:r>
            <a:r>
              <a:rPr lang="es-ES" sz="2400" spc="-150" dirty="0">
                <a:solidFill>
                  <a:srgbClr val="00B0F0"/>
                </a:solidFill>
                <a:latin typeface="Calibri"/>
              </a:rPr>
              <a:t> </a:t>
            </a:r>
            <a:r>
              <a:rPr lang="es-ES" sz="2400" dirty="0">
                <a:solidFill>
                  <a:srgbClr val="00B0F0"/>
                </a:solidFill>
                <a:latin typeface="Calibri"/>
              </a:rPr>
              <a:t>sus</a:t>
            </a:r>
            <a:r>
              <a:rPr lang="es-ES" sz="2400" spc="-150" dirty="0">
                <a:solidFill>
                  <a:srgbClr val="00B0F0"/>
                </a:solidFill>
                <a:latin typeface="Calibri"/>
              </a:rPr>
              <a:t> </a:t>
            </a:r>
            <a:r>
              <a:rPr lang="es-ES" sz="2400" dirty="0">
                <a:solidFill>
                  <a:srgbClr val="00B0F0"/>
                </a:solidFill>
                <a:latin typeface="Calibri"/>
              </a:rPr>
              <a:t>compañeros de motín que habían cometido homicidio en una revuelta. </a:t>
            </a:r>
            <a:r>
              <a:rPr lang="es-ES" sz="2400" dirty="0">
                <a:solidFill>
                  <a:srgbClr val="FFFF00"/>
                </a:solidFill>
                <a:latin typeface="Calibri"/>
              </a:rPr>
              <a:t>Y viniendo la multitud, comenzó a pedir que hiciese como siempre les había hecho.  </a:t>
            </a:r>
            <a:r>
              <a:rPr lang="es-ES" sz="2400" dirty="0">
                <a:latin typeface="Calibri"/>
              </a:rPr>
              <a:t>Y Pilato</a:t>
            </a:r>
            <a:r>
              <a:rPr lang="es-ES" sz="2400" spc="-150" dirty="0">
                <a:latin typeface="Calibri"/>
              </a:rPr>
              <a:t> </a:t>
            </a:r>
            <a:r>
              <a:rPr lang="es-ES" sz="2400" dirty="0">
                <a:latin typeface="Calibri"/>
              </a:rPr>
              <a:t>les</a:t>
            </a:r>
            <a:r>
              <a:rPr lang="es-ES" sz="2400" spc="-150" dirty="0">
                <a:latin typeface="Calibri"/>
              </a:rPr>
              <a:t> </a:t>
            </a:r>
            <a:r>
              <a:rPr lang="es-ES" sz="2400" dirty="0">
                <a:latin typeface="Calibri"/>
              </a:rPr>
              <a:t>respondió</a:t>
            </a:r>
            <a:r>
              <a:rPr lang="es-ES" sz="2400" spc="-150" dirty="0">
                <a:latin typeface="Calibri"/>
              </a:rPr>
              <a:t> </a:t>
            </a:r>
            <a:r>
              <a:rPr lang="es-ES" sz="2400" dirty="0">
                <a:latin typeface="Calibri"/>
              </a:rPr>
              <a:t>diciendo:</a:t>
            </a:r>
            <a:r>
              <a:rPr lang="es-ES" sz="2400" spc="-150" dirty="0">
                <a:latin typeface="Calibri"/>
              </a:rPr>
              <a:t> </a:t>
            </a:r>
            <a:r>
              <a:rPr lang="es-ES" sz="2400" dirty="0">
                <a:latin typeface="Calibri"/>
              </a:rPr>
              <a:t>¿Queréis</a:t>
            </a:r>
            <a:r>
              <a:rPr lang="es-ES" sz="2400" spc="-150" dirty="0">
                <a:latin typeface="Calibri"/>
              </a:rPr>
              <a:t> </a:t>
            </a:r>
            <a:r>
              <a:rPr lang="es-ES" sz="2400" dirty="0">
                <a:latin typeface="Calibri"/>
              </a:rPr>
              <a:t>que</a:t>
            </a:r>
            <a:r>
              <a:rPr lang="es-ES" sz="2400" spc="-150" dirty="0">
                <a:latin typeface="Calibri"/>
              </a:rPr>
              <a:t> </a:t>
            </a:r>
            <a:r>
              <a:rPr lang="es-ES" sz="2400" dirty="0">
                <a:latin typeface="Calibri"/>
              </a:rPr>
              <a:t>os</a:t>
            </a:r>
            <a:r>
              <a:rPr lang="es-ES" sz="2400" spc="-150" dirty="0">
                <a:latin typeface="Calibri"/>
              </a:rPr>
              <a:t> </a:t>
            </a:r>
            <a:r>
              <a:rPr lang="es-ES" sz="2400" dirty="0">
                <a:latin typeface="Calibri"/>
              </a:rPr>
              <a:t>suelte</a:t>
            </a:r>
            <a:r>
              <a:rPr lang="es-ES" sz="2400" spc="-150" dirty="0">
                <a:latin typeface="Calibri"/>
              </a:rPr>
              <a:t> </a:t>
            </a:r>
            <a:r>
              <a:rPr lang="es-ES" sz="2400" dirty="0">
                <a:latin typeface="Calibri"/>
              </a:rPr>
              <a:t>al Rey de los judíos? </a:t>
            </a:r>
          </a:p>
        </p:txBody>
      </p:sp>
      <p:sp>
        <p:nvSpPr>
          <p:cNvPr id="19" name="TextBox 18">
            <a:extLst>
              <a:ext uri="{FF2B5EF4-FFF2-40B4-BE49-F238E27FC236}">
                <a16:creationId xmlns:a16="http://schemas.microsoft.com/office/drawing/2014/main" id="{9217E1A1-8BE0-4B59-DE52-D416E351CA22}"/>
              </a:ext>
            </a:extLst>
          </p:cNvPr>
          <p:cNvSpPr txBox="1"/>
          <p:nvPr/>
        </p:nvSpPr>
        <p:spPr>
          <a:xfrm>
            <a:off x="4572000" y="88899"/>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a:t>
            </a:r>
            <a:r>
              <a:rPr lang="es-ES" sz="1900" b="1">
                <a:solidFill>
                  <a:prstClr val="black"/>
                </a:solidFill>
                <a:latin typeface="Calibri" panose="020F0502020204030204" pitchFamily="34" charset="0"/>
                <a:cs typeface="Calibri" panose="020F0502020204030204" pitchFamily="34" charset="0"/>
              </a:rPr>
              <a:t>ante Pilato</a:t>
            </a:r>
            <a:endParaRPr lang="es-ES" sz="1900" b="1" dirty="0">
              <a:solidFill>
                <a:prstClr val="black"/>
              </a:solidFill>
              <a:latin typeface="Calibri" panose="020F0502020204030204" pitchFamily="34" charset="0"/>
              <a:cs typeface="Calibri" panose="020F0502020204030204" pitchFamily="34" charset="0"/>
            </a:endParaRPr>
          </a:p>
        </p:txBody>
      </p:sp>
      <p:sp>
        <p:nvSpPr>
          <p:cNvPr id="20" name="TextBox 19">
            <a:extLst>
              <a:ext uri="{FF2B5EF4-FFF2-40B4-BE49-F238E27FC236}">
                <a16:creationId xmlns:a16="http://schemas.microsoft.com/office/drawing/2014/main" id="{4DF44ACB-061C-8F9B-E1F6-3F757BF5213D}"/>
              </a:ext>
            </a:extLst>
          </p:cNvPr>
          <p:cNvSpPr txBox="1"/>
          <p:nvPr/>
        </p:nvSpPr>
        <p:spPr>
          <a:xfrm>
            <a:off x="4572000" y="428351"/>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¿Eres tú el Rey de los judíos? </a:t>
            </a:r>
          </a:p>
        </p:txBody>
      </p:sp>
      <p:sp>
        <p:nvSpPr>
          <p:cNvPr id="21" name="TextBox 20">
            <a:extLst>
              <a:ext uri="{FF2B5EF4-FFF2-40B4-BE49-F238E27FC236}">
                <a16:creationId xmlns:a16="http://schemas.microsoft.com/office/drawing/2014/main" id="{C8F45B7B-E7CE-2B17-D59C-02A56EEB4C05}"/>
              </a:ext>
            </a:extLst>
          </p:cNvPr>
          <p:cNvSpPr txBox="1"/>
          <p:nvPr/>
        </p:nvSpPr>
        <p:spPr>
          <a:xfrm>
            <a:off x="4579716" y="76780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no confirma ni rechaza el título de rey </a:t>
            </a:r>
          </a:p>
        </p:txBody>
      </p:sp>
      <p:sp>
        <p:nvSpPr>
          <p:cNvPr id="22" name="TextBox 21">
            <a:extLst>
              <a:ext uri="{FF2B5EF4-FFF2-40B4-BE49-F238E27FC236}">
                <a16:creationId xmlns:a16="http://schemas.microsoft.com/office/drawing/2014/main" id="{DECDE3DB-B234-5B6C-598D-C9023F10F199}"/>
              </a:ext>
            </a:extLst>
          </p:cNvPr>
          <p:cNvSpPr txBox="1"/>
          <p:nvPr/>
        </p:nvSpPr>
        <p:spPr>
          <a:xfrm>
            <a:off x="4579716" y="1107255"/>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Mira de cuántas cosas te acusan</a:t>
            </a:r>
          </a:p>
        </p:txBody>
      </p:sp>
      <p:sp>
        <p:nvSpPr>
          <p:cNvPr id="23" name="TextBox 22">
            <a:extLst>
              <a:ext uri="{FF2B5EF4-FFF2-40B4-BE49-F238E27FC236}">
                <a16:creationId xmlns:a16="http://schemas.microsoft.com/office/drawing/2014/main" id="{2426CAE1-A8DA-3438-9F3E-47A007A8C820}"/>
              </a:ext>
            </a:extLst>
          </p:cNvPr>
          <p:cNvSpPr txBox="1"/>
          <p:nvPr/>
        </p:nvSpPr>
        <p:spPr>
          <a:xfrm>
            <a:off x="4579716" y="1464671"/>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es un agitador revolucionario</a:t>
            </a:r>
          </a:p>
        </p:txBody>
      </p:sp>
      <p:sp>
        <p:nvSpPr>
          <p:cNvPr id="24" name="TextBox 23">
            <a:extLst>
              <a:ext uri="{FF2B5EF4-FFF2-40B4-BE49-F238E27FC236}">
                <a16:creationId xmlns:a16="http://schemas.microsoft.com/office/drawing/2014/main" id="{5809A9CE-AC2C-AE26-5AAE-DF77366C1D3F}"/>
              </a:ext>
            </a:extLst>
          </p:cNvPr>
          <p:cNvSpPr txBox="1"/>
          <p:nvPr/>
        </p:nvSpPr>
        <p:spPr>
          <a:xfrm>
            <a:off x="4594108" y="1806812"/>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Prohíbe dar tributo</a:t>
            </a:r>
          </a:p>
        </p:txBody>
      </p:sp>
      <p:sp>
        <p:nvSpPr>
          <p:cNvPr id="25" name="TextBox 24">
            <a:extLst>
              <a:ext uri="{FF2B5EF4-FFF2-40B4-BE49-F238E27FC236}">
                <a16:creationId xmlns:a16="http://schemas.microsoft.com/office/drawing/2014/main" id="{42A06A96-4B3D-F550-47FE-5D43E1C3AA9D}"/>
              </a:ext>
            </a:extLst>
          </p:cNvPr>
          <p:cNvSpPr txBox="1"/>
          <p:nvPr/>
        </p:nvSpPr>
        <p:spPr>
          <a:xfrm>
            <a:off x="4594108" y="2151774"/>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dice que es el Cristo, un rey</a:t>
            </a:r>
          </a:p>
        </p:txBody>
      </p:sp>
      <p:sp>
        <p:nvSpPr>
          <p:cNvPr id="26" name="TextBox 25">
            <a:extLst>
              <a:ext uri="{FF2B5EF4-FFF2-40B4-BE49-F238E27FC236}">
                <a16:creationId xmlns:a16="http://schemas.microsoft.com/office/drawing/2014/main" id="{699510E6-547C-E2EF-1C19-B7FEA72F460B}"/>
              </a:ext>
            </a:extLst>
          </p:cNvPr>
          <p:cNvSpPr txBox="1"/>
          <p:nvPr/>
        </p:nvSpPr>
        <p:spPr>
          <a:xfrm>
            <a:off x="4616216" y="2496019"/>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no respondió</a:t>
            </a:r>
          </a:p>
        </p:txBody>
      </p:sp>
      <p:sp>
        <p:nvSpPr>
          <p:cNvPr id="27" name="TextBox 26">
            <a:extLst>
              <a:ext uri="{FF2B5EF4-FFF2-40B4-BE49-F238E27FC236}">
                <a16:creationId xmlns:a16="http://schemas.microsoft.com/office/drawing/2014/main" id="{C828CF95-9F13-CFAD-2FD4-6F6D0EB34D00}"/>
              </a:ext>
            </a:extLst>
          </p:cNvPr>
          <p:cNvSpPr txBox="1"/>
          <p:nvPr/>
        </p:nvSpPr>
        <p:spPr>
          <a:xfrm>
            <a:off x="4616216" y="280151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Pilato sabía que le entregaron por envidia</a:t>
            </a:r>
          </a:p>
        </p:txBody>
      </p:sp>
    </p:spTree>
    <p:extLst>
      <p:ext uri="{BB962C8B-B14F-4D97-AF65-F5344CB8AC3E}">
        <p14:creationId xmlns:p14="http://schemas.microsoft.com/office/powerpoint/2010/main" val="28495807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2AAB436-702F-ABE3-BEE6-A425D6CE5BA5}"/>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Juzgado y crucificado</a:t>
            </a:r>
          </a:p>
        </p:txBody>
      </p:sp>
      <p:sp>
        <p:nvSpPr>
          <p:cNvPr id="2" name="TextBox 1">
            <a:extLst>
              <a:ext uri="{FF2B5EF4-FFF2-40B4-BE49-F238E27FC236}">
                <a16:creationId xmlns:a16="http://schemas.microsoft.com/office/drawing/2014/main" id="{6442AAC6-03B1-FE41-66E8-44E07076541C}"/>
              </a:ext>
            </a:extLst>
          </p:cNvPr>
          <p:cNvSpPr txBox="1"/>
          <p:nvPr/>
        </p:nvSpPr>
        <p:spPr>
          <a:xfrm>
            <a:off x="4572000" y="464411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“¿Eres tú el rey de los judíos?”</a:t>
            </a:r>
          </a:p>
        </p:txBody>
      </p:sp>
      <p:sp>
        <p:nvSpPr>
          <p:cNvPr id="6" name="1 CuadroTexto">
            <a:extLst>
              <a:ext uri="{FF2B5EF4-FFF2-40B4-BE49-F238E27FC236}">
                <a16:creationId xmlns:a16="http://schemas.microsoft.com/office/drawing/2014/main" id="{B28CDA72-6AB0-278E-71EF-20D5D00FB5E9}"/>
              </a:ext>
            </a:extLst>
          </p:cNvPr>
          <p:cNvSpPr txBox="1"/>
          <p:nvPr/>
        </p:nvSpPr>
        <p:spPr>
          <a:xfrm>
            <a:off x="593812" y="1269516"/>
            <a:ext cx="33843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Marcos 15:2-5</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4297CAF4-0343-38B6-5F1D-E3517404B517}"/>
              </a:ext>
            </a:extLst>
          </p:cNvPr>
          <p:cNvSpPr txBox="1"/>
          <p:nvPr/>
        </p:nvSpPr>
        <p:spPr>
          <a:xfrm>
            <a:off x="0" y="1772816"/>
            <a:ext cx="4572000" cy="275440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Pilato le preguntó: ¿Eres tú el Rey de los judíos?</a:t>
            </a:r>
            <a:r>
              <a:rPr lang="es-ES" sz="2400" dirty="0">
                <a:latin typeface="Calibri"/>
              </a:rPr>
              <a:t> </a:t>
            </a:r>
            <a:r>
              <a:rPr lang="es-ES" sz="2400" dirty="0">
                <a:solidFill>
                  <a:srgbClr val="00B0F0"/>
                </a:solidFill>
                <a:latin typeface="Calibri"/>
              </a:rPr>
              <a:t>Respondiendo él, le dijo: Tú lo dices.</a:t>
            </a:r>
            <a:r>
              <a:rPr lang="es-ES" sz="2400" dirty="0">
                <a:latin typeface="Calibri"/>
              </a:rPr>
              <a:t> </a:t>
            </a:r>
            <a:r>
              <a:rPr lang="es-ES" sz="2400" dirty="0">
                <a:solidFill>
                  <a:srgbClr val="FFFF00"/>
                </a:solidFill>
                <a:latin typeface="Calibri"/>
              </a:rPr>
              <a:t>Y los principales sacerdotes le acusaban mucho. </a:t>
            </a:r>
            <a:r>
              <a:rPr lang="es-ES" sz="2400" dirty="0">
                <a:solidFill>
                  <a:srgbClr val="00B0F0"/>
                </a:solidFill>
                <a:latin typeface="Calibri"/>
              </a:rPr>
              <a:t>Otra vez le preguntó Pilato, diciendo: ¿Nada respondes? </a:t>
            </a:r>
            <a:r>
              <a:rPr lang="es-ES" sz="2400" dirty="0">
                <a:solidFill>
                  <a:srgbClr val="FFFF00"/>
                </a:solidFill>
                <a:latin typeface="Calibri"/>
              </a:rPr>
              <a:t>Mira de cuántas cosas te acusan. </a:t>
            </a:r>
            <a:r>
              <a:rPr lang="es-ES" sz="2400" dirty="0">
                <a:solidFill>
                  <a:srgbClr val="00B0F0"/>
                </a:solidFill>
                <a:latin typeface="Calibri"/>
              </a:rPr>
              <a:t>Mas Jesús ni aun con eso respondió; </a:t>
            </a:r>
            <a:r>
              <a:rPr lang="es-ES" sz="2400" dirty="0">
                <a:solidFill>
                  <a:srgbClr val="FFFF00"/>
                </a:solidFill>
                <a:latin typeface="Calibri"/>
              </a:rPr>
              <a:t>de modo que Pilato se maravillaba.</a:t>
            </a:r>
          </a:p>
        </p:txBody>
      </p:sp>
      <p:sp>
        <p:nvSpPr>
          <p:cNvPr id="10" name="1 CuadroTexto">
            <a:extLst>
              <a:ext uri="{FF2B5EF4-FFF2-40B4-BE49-F238E27FC236}">
                <a16:creationId xmlns:a16="http://schemas.microsoft.com/office/drawing/2014/main" id="{663681A3-7534-3BBA-6554-FB541B8A5FC5}"/>
              </a:ext>
            </a:extLst>
          </p:cNvPr>
          <p:cNvSpPr txBox="1"/>
          <p:nvPr/>
        </p:nvSpPr>
        <p:spPr>
          <a:xfrm>
            <a:off x="1169876" y="4813841"/>
            <a:ext cx="33843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Marcos 15:6-9</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7ECC852B-B6D4-D536-9434-11DB4132D73F}"/>
              </a:ext>
            </a:extLst>
          </p:cNvPr>
          <p:cNvSpPr txBox="1"/>
          <p:nvPr/>
        </p:nvSpPr>
        <p:spPr>
          <a:xfrm>
            <a:off x="-108520" y="5301208"/>
            <a:ext cx="9385096"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Ahora bien, en el día de la fiesta les soltaba un preso, </a:t>
            </a:r>
            <a:r>
              <a:rPr lang="es-ES" sz="2400" u="sng" dirty="0">
                <a:solidFill>
                  <a:srgbClr val="FFFF00"/>
                </a:solidFill>
                <a:latin typeface="Calibri"/>
              </a:rPr>
              <a:t>cualquiera que pidiesen</a:t>
            </a:r>
            <a:r>
              <a:rPr lang="es-ES" sz="2400" dirty="0">
                <a:solidFill>
                  <a:srgbClr val="FFFF00"/>
                </a:solidFill>
                <a:latin typeface="Calibri"/>
              </a:rPr>
              <a:t>.</a:t>
            </a:r>
            <a:r>
              <a:rPr lang="es-ES" sz="2400" spc="-150" dirty="0">
                <a:solidFill>
                  <a:srgbClr val="FFFF00"/>
                </a:solidFill>
                <a:latin typeface="Calibri"/>
              </a:rPr>
              <a:t> </a:t>
            </a:r>
            <a:r>
              <a:rPr lang="es-ES" sz="2400" dirty="0">
                <a:solidFill>
                  <a:srgbClr val="00B0F0"/>
                </a:solidFill>
                <a:latin typeface="Calibri"/>
              </a:rPr>
              <a:t>Y</a:t>
            </a:r>
            <a:r>
              <a:rPr lang="es-ES" sz="2400" spc="-150" dirty="0">
                <a:solidFill>
                  <a:srgbClr val="00B0F0"/>
                </a:solidFill>
                <a:latin typeface="Calibri"/>
              </a:rPr>
              <a:t> </a:t>
            </a:r>
            <a:r>
              <a:rPr lang="es-ES" sz="2400" dirty="0">
                <a:solidFill>
                  <a:srgbClr val="00B0F0"/>
                </a:solidFill>
                <a:latin typeface="Calibri"/>
              </a:rPr>
              <a:t>había</a:t>
            </a:r>
            <a:r>
              <a:rPr lang="es-ES" sz="2400" spc="-150" dirty="0">
                <a:solidFill>
                  <a:srgbClr val="00B0F0"/>
                </a:solidFill>
                <a:latin typeface="Calibri"/>
              </a:rPr>
              <a:t> </a:t>
            </a:r>
            <a:r>
              <a:rPr lang="es-ES" sz="2400" dirty="0">
                <a:solidFill>
                  <a:srgbClr val="00B0F0"/>
                </a:solidFill>
                <a:latin typeface="Calibri"/>
              </a:rPr>
              <a:t>uno</a:t>
            </a:r>
            <a:r>
              <a:rPr lang="es-ES" sz="2400" spc="-150" dirty="0">
                <a:solidFill>
                  <a:srgbClr val="00B0F0"/>
                </a:solidFill>
                <a:latin typeface="Calibri"/>
              </a:rPr>
              <a:t> </a:t>
            </a:r>
            <a:r>
              <a:rPr lang="es-ES" sz="2400" dirty="0">
                <a:solidFill>
                  <a:srgbClr val="00B0F0"/>
                </a:solidFill>
                <a:latin typeface="Calibri"/>
              </a:rPr>
              <a:t>que</a:t>
            </a:r>
            <a:r>
              <a:rPr lang="es-ES" sz="2400" spc="-150" dirty="0">
                <a:solidFill>
                  <a:srgbClr val="00B0F0"/>
                </a:solidFill>
                <a:latin typeface="Calibri"/>
              </a:rPr>
              <a:t> </a:t>
            </a:r>
            <a:r>
              <a:rPr lang="es-ES" sz="2400" dirty="0">
                <a:solidFill>
                  <a:srgbClr val="00B0F0"/>
                </a:solidFill>
                <a:latin typeface="Calibri"/>
              </a:rPr>
              <a:t>se</a:t>
            </a:r>
            <a:r>
              <a:rPr lang="es-ES" sz="2400" spc="-150" dirty="0">
                <a:solidFill>
                  <a:srgbClr val="00B0F0"/>
                </a:solidFill>
                <a:latin typeface="Calibri"/>
              </a:rPr>
              <a:t> </a:t>
            </a:r>
            <a:r>
              <a:rPr lang="es-ES" sz="2400" dirty="0">
                <a:solidFill>
                  <a:srgbClr val="00B0F0"/>
                </a:solidFill>
                <a:latin typeface="Calibri"/>
              </a:rPr>
              <a:t>llamaba</a:t>
            </a:r>
            <a:r>
              <a:rPr lang="es-ES" sz="2400" spc="-150" dirty="0">
                <a:solidFill>
                  <a:srgbClr val="00B0F0"/>
                </a:solidFill>
                <a:latin typeface="Calibri"/>
              </a:rPr>
              <a:t> </a:t>
            </a:r>
            <a:r>
              <a:rPr lang="es-ES" sz="2400" dirty="0">
                <a:solidFill>
                  <a:srgbClr val="00B0F0"/>
                </a:solidFill>
                <a:latin typeface="Calibri"/>
              </a:rPr>
              <a:t>Barrabás,</a:t>
            </a:r>
            <a:r>
              <a:rPr lang="es-ES" sz="2400" spc="-150" dirty="0">
                <a:solidFill>
                  <a:srgbClr val="00B0F0"/>
                </a:solidFill>
                <a:latin typeface="Calibri"/>
              </a:rPr>
              <a:t> </a:t>
            </a:r>
            <a:r>
              <a:rPr lang="es-ES" sz="2400" dirty="0">
                <a:solidFill>
                  <a:srgbClr val="00B0F0"/>
                </a:solidFill>
                <a:latin typeface="Calibri"/>
              </a:rPr>
              <a:t>preso</a:t>
            </a:r>
            <a:r>
              <a:rPr lang="es-ES" sz="2400" spc="-150" dirty="0">
                <a:solidFill>
                  <a:srgbClr val="00B0F0"/>
                </a:solidFill>
                <a:latin typeface="Calibri"/>
              </a:rPr>
              <a:t> </a:t>
            </a:r>
            <a:r>
              <a:rPr lang="es-ES" sz="2400" dirty="0">
                <a:solidFill>
                  <a:srgbClr val="00B0F0"/>
                </a:solidFill>
                <a:latin typeface="Calibri"/>
              </a:rPr>
              <a:t>con</a:t>
            </a:r>
            <a:r>
              <a:rPr lang="es-ES" sz="2400" spc="-150" dirty="0">
                <a:solidFill>
                  <a:srgbClr val="00B0F0"/>
                </a:solidFill>
                <a:latin typeface="Calibri"/>
              </a:rPr>
              <a:t> </a:t>
            </a:r>
            <a:r>
              <a:rPr lang="es-ES" sz="2400" dirty="0">
                <a:solidFill>
                  <a:srgbClr val="00B0F0"/>
                </a:solidFill>
                <a:latin typeface="Calibri"/>
              </a:rPr>
              <a:t>sus</a:t>
            </a:r>
            <a:r>
              <a:rPr lang="es-ES" sz="2400" spc="-150" dirty="0">
                <a:solidFill>
                  <a:srgbClr val="00B0F0"/>
                </a:solidFill>
                <a:latin typeface="Calibri"/>
              </a:rPr>
              <a:t> </a:t>
            </a:r>
            <a:r>
              <a:rPr lang="es-ES" sz="2400" dirty="0">
                <a:solidFill>
                  <a:srgbClr val="00B0F0"/>
                </a:solidFill>
                <a:latin typeface="Calibri"/>
              </a:rPr>
              <a:t>compañeros de motín que habían cometido homicidio en una revuelta. </a:t>
            </a:r>
            <a:r>
              <a:rPr lang="es-ES" sz="2400" dirty="0">
                <a:solidFill>
                  <a:srgbClr val="FFFF00"/>
                </a:solidFill>
                <a:latin typeface="Calibri"/>
              </a:rPr>
              <a:t>Y viniendo la multitud, comenzó a pedir que hiciese como siempre les había hecho.  </a:t>
            </a:r>
            <a:r>
              <a:rPr lang="es-ES" sz="2400" dirty="0">
                <a:solidFill>
                  <a:srgbClr val="00B0F0"/>
                </a:solidFill>
                <a:latin typeface="Calibri"/>
              </a:rPr>
              <a:t>Y Pilato</a:t>
            </a:r>
            <a:r>
              <a:rPr lang="es-ES" sz="2400" spc="-150" dirty="0">
                <a:solidFill>
                  <a:srgbClr val="00B0F0"/>
                </a:solidFill>
                <a:latin typeface="Calibri"/>
              </a:rPr>
              <a:t> </a:t>
            </a:r>
            <a:r>
              <a:rPr lang="es-ES" sz="2400" dirty="0">
                <a:solidFill>
                  <a:srgbClr val="00B0F0"/>
                </a:solidFill>
                <a:latin typeface="Calibri"/>
              </a:rPr>
              <a:t>les</a:t>
            </a:r>
            <a:r>
              <a:rPr lang="es-ES" sz="2400" spc="-150" dirty="0">
                <a:solidFill>
                  <a:srgbClr val="00B0F0"/>
                </a:solidFill>
                <a:latin typeface="Calibri"/>
              </a:rPr>
              <a:t> </a:t>
            </a:r>
            <a:r>
              <a:rPr lang="es-ES" sz="2400" dirty="0">
                <a:solidFill>
                  <a:srgbClr val="00B0F0"/>
                </a:solidFill>
                <a:latin typeface="Calibri"/>
              </a:rPr>
              <a:t>respondió</a:t>
            </a:r>
            <a:r>
              <a:rPr lang="es-ES" sz="2400" spc="-150" dirty="0">
                <a:solidFill>
                  <a:srgbClr val="00B0F0"/>
                </a:solidFill>
                <a:latin typeface="Calibri"/>
              </a:rPr>
              <a:t> </a:t>
            </a:r>
            <a:r>
              <a:rPr lang="es-ES" sz="2400" dirty="0">
                <a:solidFill>
                  <a:srgbClr val="00B0F0"/>
                </a:solidFill>
                <a:latin typeface="Calibri"/>
              </a:rPr>
              <a:t>diciendo:</a:t>
            </a:r>
            <a:r>
              <a:rPr lang="es-ES" sz="2400" spc="-150" dirty="0">
                <a:solidFill>
                  <a:srgbClr val="00B0F0"/>
                </a:solidFill>
                <a:latin typeface="Calibri"/>
              </a:rPr>
              <a:t> </a:t>
            </a:r>
            <a:r>
              <a:rPr lang="es-ES" sz="2400" dirty="0">
                <a:solidFill>
                  <a:srgbClr val="00B0F0"/>
                </a:solidFill>
                <a:latin typeface="Calibri"/>
              </a:rPr>
              <a:t>¿Queréis</a:t>
            </a:r>
            <a:r>
              <a:rPr lang="es-ES" sz="2400" spc="-150" dirty="0">
                <a:solidFill>
                  <a:srgbClr val="00B0F0"/>
                </a:solidFill>
                <a:latin typeface="Calibri"/>
              </a:rPr>
              <a:t> </a:t>
            </a:r>
            <a:r>
              <a:rPr lang="es-ES" sz="2400" dirty="0">
                <a:solidFill>
                  <a:srgbClr val="00B0F0"/>
                </a:solidFill>
                <a:latin typeface="Calibri"/>
              </a:rPr>
              <a:t>que</a:t>
            </a:r>
            <a:r>
              <a:rPr lang="es-ES" sz="2400" spc="-150" dirty="0">
                <a:solidFill>
                  <a:srgbClr val="00B0F0"/>
                </a:solidFill>
                <a:latin typeface="Calibri"/>
              </a:rPr>
              <a:t> </a:t>
            </a:r>
            <a:r>
              <a:rPr lang="es-ES" sz="2400" dirty="0">
                <a:solidFill>
                  <a:srgbClr val="00B0F0"/>
                </a:solidFill>
                <a:latin typeface="Calibri"/>
              </a:rPr>
              <a:t>os</a:t>
            </a:r>
            <a:r>
              <a:rPr lang="es-ES" sz="2400" spc="-150" dirty="0">
                <a:solidFill>
                  <a:srgbClr val="00B0F0"/>
                </a:solidFill>
                <a:latin typeface="Calibri"/>
              </a:rPr>
              <a:t> </a:t>
            </a:r>
            <a:r>
              <a:rPr lang="es-ES" sz="2400" dirty="0">
                <a:solidFill>
                  <a:srgbClr val="00B0F0"/>
                </a:solidFill>
                <a:latin typeface="Calibri"/>
              </a:rPr>
              <a:t>suelte</a:t>
            </a:r>
            <a:r>
              <a:rPr lang="es-ES" sz="2400" spc="-150" dirty="0">
                <a:solidFill>
                  <a:srgbClr val="00B0F0"/>
                </a:solidFill>
                <a:latin typeface="Calibri"/>
              </a:rPr>
              <a:t> </a:t>
            </a:r>
            <a:r>
              <a:rPr lang="es-ES" sz="2400" dirty="0">
                <a:solidFill>
                  <a:srgbClr val="00B0F0"/>
                </a:solidFill>
                <a:latin typeface="Calibri"/>
              </a:rPr>
              <a:t>al Rey de los judíos? </a:t>
            </a:r>
          </a:p>
        </p:txBody>
      </p:sp>
      <p:sp>
        <p:nvSpPr>
          <p:cNvPr id="19" name="TextBox 18">
            <a:extLst>
              <a:ext uri="{FF2B5EF4-FFF2-40B4-BE49-F238E27FC236}">
                <a16:creationId xmlns:a16="http://schemas.microsoft.com/office/drawing/2014/main" id="{9217E1A1-8BE0-4B59-DE52-D416E351CA22}"/>
              </a:ext>
            </a:extLst>
          </p:cNvPr>
          <p:cNvSpPr txBox="1"/>
          <p:nvPr/>
        </p:nvSpPr>
        <p:spPr>
          <a:xfrm>
            <a:off x="4572000" y="88899"/>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a:t>
            </a:r>
            <a:r>
              <a:rPr lang="es-ES" sz="1900" b="1">
                <a:solidFill>
                  <a:prstClr val="black"/>
                </a:solidFill>
                <a:latin typeface="Calibri" panose="020F0502020204030204" pitchFamily="34" charset="0"/>
                <a:cs typeface="Calibri" panose="020F0502020204030204" pitchFamily="34" charset="0"/>
              </a:rPr>
              <a:t>ante Pilato</a:t>
            </a:r>
            <a:endParaRPr lang="es-ES" sz="1900" b="1" dirty="0">
              <a:solidFill>
                <a:prstClr val="black"/>
              </a:solidFill>
              <a:latin typeface="Calibri" panose="020F0502020204030204" pitchFamily="34" charset="0"/>
              <a:cs typeface="Calibri" panose="020F0502020204030204" pitchFamily="34" charset="0"/>
            </a:endParaRPr>
          </a:p>
        </p:txBody>
      </p:sp>
      <p:sp>
        <p:nvSpPr>
          <p:cNvPr id="20" name="TextBox 19">
            <a:extLst>
              <a:ext uri="{FF2B5EF4-FFF2-40B4-BE49-F238E27FC236}">
                <a16:creationId xmlns:a16="http://schemas.microsoft.com/office/drawing/2014/main" id="{4DF44ACB-061C-8F9B-E1F6-3F757BF5213D}"/>
              </a:ext>
            </a:extLst>
          </p:cNvPr>
          <p:cNvSpPr txBox="1"/>
          <p:nvPr/>
        </p:nvSpPr>
        <p:spPr>
          <a:xfrm>
            <a:off x="4572000" y="428351"/>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¿Eres tú el Rey de los judíos? </a:t>
            </a:r>
          </a:p>
        </p:txBody>
      </p:sp>
      <p:sp>
        <p:nvSpPr>
          <p:cNvPr id="21" name="TextBox 20">
            <a:extLst>
              <a:ext uri="{FF2B5EF4-FFF2-40B4-BE49-F238E27FC236}">
                <a16:creationId xmlns:a16="http://schemas.microsoft.com/office/drawing/2014/main" id="{C8F45B7B-E7CE-2B17-D59C-02A56EEB4C05}"/>
              </a:ext>
            </a:extLst>
          </p:cNvPr>
          <p:cNvSpPr txBox="1"/>
          <p:nvPr/>
        </p:nvSpPr>
        <p:spPr>
          <a:xfrm>
            <a:off x="4579716" y="76780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no confirma ni rechaza el título de rey </a:t>
            </a:r>
          </a:p>
        </p:txBody>
      </p:sp>
      <p:sp>
        <p:nvSpPr>
          <p:cNvPr id="22" name="TextBox 21">
            <a:extLst>
              <a:ext uri="{FF2B5EF4-FFF2-40B4-BE49-F238E27FC236}">
                <a16:creationId xmlns:a16="http://schemas.microsoft.com/office/drawing/2014/main" id="{DECDE3DB-B234-5B6C-598D-C9023F10F199}"/>
              </a:ext>
            </a:extLst>
          </p:cNvPr>
          <p:cNvSpPr txBox="1"/>
          <p:nvPr/>
        </p:nvSpPr>
        <p:spPr>
          <a:xfrm>
            <a:off x="4579716" y="1107255"/>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Mira de cuántas cosas te acusan</a:t>
            </a:r>
          </a:p>
        </p:txBody>
      </p:sp>
      <p:sp>
        <p:nvSpPr>
          <p:cNvPr id="23" name="TextBox 22">
            <a:extLst>
              <a:ext uri="{FF2B5EF4-FFF2-40B4-BE49-F238E27FC236}">
                <a16:creationId xmlns:a16="http://schemas.microsoft.com/office/drawing/2014/main" id="{2426CAE1-A8DA-3438-9F3E-47A007A8C820}"/>
              </a:ext>
            </a:extLst>
          </p:cNvPr>
          <p:cNvSpPr txBox="1"/>
          <p:nvPr/>
        </p:nvSpPr>
        <p:spPr>
          <a:xfrm>
            <a:off x="4579716" y="1464671"/>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es un agitador revolucionario</a:t>
            </a:r>
          </a:p>
        </p:txBody>
      </p:sp>
      <p:sp>
        <p:nvSpPr>
          <p:cNvPr id="24" name="TextBox 23">
            <a:extLst>
              <a:ext uri="{FF2B5EF4-FFF2-40B4-BE49-F238E27FC236}">
                <a16:creationId xmlns:a16="http://schemas.microsoft.com/office/drawing/2014/main" id="{5809A9CE-AC2C-AE26-5AAE-DF77366C1D3F}"/>
              </a:ext>
            </a:extLst>
          </p:cNvPr>
          <p:cNvSpPr txBox="1"/>
          <p:nvPr/>
        </p:nvSpPr>
        <p:spPr>
          <a:xfrm>
            <a:off x="4594108" y="1806812"/>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Prohíbe dar tributo</a:t>
            </a:r>
          </a:p>
        </p:txBody>
      </p:sp>
      <p:sp>
        <p:nvSpPr>
          <p:cNvPr id="25" name="TextBox 24">
            <a:extLst>
              <a:ext uri="{FF2B5EF4-FFF2-40B4-BE49-F238E27FC236}">
                <a16:creationId xmlns:a16="http://schemas.microsoft.com/office/drawing/2014/main" id="{42A06A96-4B3D-F550-47FE-5D43E1C3AA9D}"/>
              </a:ext>
            </a:extLst>
          </p:cNvPr>
          <p:cNvSpPr txBox="1"/>
          <p:nvPr/>
        </p:nvSpPr>
        <p:spPr>
          <a:xfrm>
            <a:off x="4594108" y="2151774"/>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dice que es el Cristo, un rey</a:t>
            </a:r>
          </a:p>
        </p:txBody>
      </p:sp>
      <p:sp>
        <p:nvSpPr>
          <p:cNvPr id="26" name="TextBox 25">
            <a:extLst>
              <a:ext uri="{FF2B5EF4-FFF2-40B4-BE49-F238E27FC236}">
                <a16:creationId xmlns:a16="http://schemas.microsoft.com/office/drawing/2014/main" id="{699510E6-547C-E2EF-1C19-B7FEA72F460B}"/>
              </a:ext>
            </a:extLst>
          </p:cNvPr>
          <p:cNvSpPr txBox="1"/>
          <p:nvPr/>
        </p:nvSpPr>
        <p:spPr>
          <a:xfrm>
            <a:off x="4616216" y="2496019"/>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no respondió</a:t>
            </a:r>
          </a:p>
        </p:txBody>
      </p:sp>
      <p:sp>
        <p:nvSpPr>
          <p:cNvPr id="27" name="TextBox 26">
            <a:extLst>
              <a:ext uri="{FF2B5EF4-FFF2-40B4-BE49-F238E27FC236}">
                <a16:creationId xmlns:a16="http://schemas.microsoft.com/office/drawing/2014/main" id="{C828CF95-9F13-CFAD-2FD4-6F6D0EB34D00}"/>
              </a:ext>
            </a:extLst>
          </p:cNvPr>
          <p:cNvSpPr txBox="1"/>
          <p:nvPr/>
        </p:nvSpPr>
        <p:spPr>
          <a:xfrm>
            <a:off x="4616216" y="280151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Pilato sabía que le entregaron por envidia</a:t>
            </a:r>
          </a:p>
        </p:txBody>
      </p:sp>
      <p:sp>
        <p:nvSpPr>
          <p:cNvPr id="3" name="TextBox 2">
            <a:extLst>
              <a:ext uri="{FF2B5EF4-FFF2-40B4-BE49-F238E27FC236}">
                <a16:creationId xmlns:a16="http://schemas.microsoft.com/office/drawing/2014/main" id="{8C5E30EC-F216-844E-50E9-6EB090A57648}"/>
              </a:ext>
            </a:extLst>
          </p:cNvPr>
          <p:cNvSpPr txBox="1"/>
          <p:nvPr/>
        </p:nvSpPr>
        <p:spPr>
          <a:xfrm>
            <a:off x="4616216" y="3175288"/>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¿Queréis que os suelte al Rey de los judíos? </a:t>
            </a:r>
          </a:p>
        </p:txBody>
      </p:sp>
    </p:spTree>
    <p:extLst>
      <p:ext uri="{BB962C8B-B14F-4D97-AF65-F5344CB8AC3E}">
        <p14:creationId xmlns:p14="http://schemas.microsoft.com/office/powerpoint/2010/main" val="662772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2AAB436-702F-ABE3-BEE6-A425D6CE5BA5}"/>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Juzgado y crucificado</a:t>
            </a:r>
          </a:p>
        </p:txBody>
      </p:sp>
      <p:sp>
        <p:nvSpPr>
          <p:cNvPr id="2" name="TextBox 1">
            <a:extLst>
              <a:ext uri="{FF2B5EF4-FFF2-40B4-BE49-F238E27FC236}">
                <a16:creationId xmlns:a16="http://schemas.microsoft.com/office/drawing/2014/main" id="{6442AAC6-03B1-FE41-66E8-44E07076541C}"/>
              </a:ext>
            </a:extLst>
          </p:cNvPr>
          <p:cNvSpPr txBox="1"/>
          <p:nvPr/>
        </p:nvSpPr>
        <p:spPr>
          <a:xfrm>
            <a:off x="4572000" y="464411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“¿Eres tú el rey de los judíos?”</a:t>
            </a:r>
          </a:p>
        </p:txBody>
      </p:sp>
      <p:sp>
        <p:nvSpPr>
          <p:cNvPr id="6" name="1 CuadroTexto">
            <a:extLst>
              <a:ext uri="{FF2B5EF4-FFF2-40B4-BE49-F238E27FC236}">
                <a16:creationId xmlns:a16="http://schemas.microsoft.com/office/drawing/2014/main" id="{B28CDA72-6AB0-278E-71EF-20D5D00FB5E9}"/>
              </a:ext>
            </a:extLst>
          </p:cNvPr>
          <p:cNvSpPr txBox="1"/>
          <p:nvPr/>
        </p:nvSpPr>
        <p:spPr>
          <a:xfrm>
            <a:off x="683568" y="-21560"/>
            <a:ext cx="33843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Marcos 15:11-14</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4297CAF4-0343-38B6-5F1D-E3517404B517}"/>
              </a:ext>
            </a:extLst>
          </p:cNvPr>
          <p:cNvSpPr txBox="1"/>
          <p:nvPr/>
        </p:nvSpPr>
        <p:spPr>
          <a:xfrm>
            <a:off x="44216" y="449207"/>
            <a:ext cx="4572000" cy="3049361"/>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Mas los principales sacerdotes incitaron a la multitud para que les soltase más bien a Barrabás. Respondiendo Pilato, les dijo otra vez: ¿Qué, pues, queréis que haga del que llamáis Rey de los judíos?  Y ellos volvieron a dar voces: ¡Crucifícale! Pilato les decía: ¿Pues qué mal ha hecho? Pero ellos gritaban aun más: ¡Crucifícale! </a:t>
            </a:r>
          </a:p>
        </p:txBody>
      </p:sp>
      <p:sp>
        <p:nvSpPr>
          <p:cNvPr id="10" name="1 CuadroTexto">
            <a:extLst>
              <a:ext uri="{FF2B5EF4-FFF2-40B4-BE49-F238E27FC236}">
                <a16:creationId xmlns:a16="http://schemas.microsoft.com/office/drawing/2014/main" id="{663681A3-7534-3BBA-6554-FB541B8A5FC5}"/>
              </a:ext>
            </a:extLst>
          </p:cNvPr>
          <p:cNvSpPr txBox="1"/>
          <p:nvPr/>
        </p:nvSpPr>
        <p:spPr>
          <a:xfrm>
            <a:off x="1169876" y="4813841"/>
            <a:ext cx="33843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Marcos 15:6-9</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7ECC852B-B6D4-D536-9434-11DB4132D73F}"/>
              </a:ext>
            </a:extLst>
          </p:cNvPr>
          <p:cNvSpPr txBox="1"/>
          <p:nvPr/>
        </p:nvSpPr>
        <p:spPr>
          <a:xfrm>
            <a:off x="-108520" y="5301208"/>
            <a:ext cx="9385096"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Ahora bien, en el día de la fiesta les soltaba un preso, </a:t>
            </a:r>
            <a:r>
              <a:rPr lang="es-ES" sz="2400" u="sng" dirty="0">
                <a:solidFill>
                  <a:srgbClr val="FFFF00"/>
                </a:solidFill>
                <a:latin typeface="Calibri"/>
              </a:rPr>
              <a:t>cualquiera que pidiesen</a:t>
            </a:r>
            <a:r>
              <a:rPr lang="es-ES" sz="2400" dirty="0">
                <a:solidFill>
                  <a:srgbClr val="FFFF00"/>
                </a:solidFill>
                <a:latin typeface="Calibri"/>
              </a:rPr>
              <a:t>.</a:t>
            </a:r>
            <a:r>
              <a:rPr lang="es-ES" sz="2400" spc="-150" dirty="0">
                <a:solidFill>
                  <a:srgbClr val="FFFF00"/>
                </a:solidFill>
                <a:latin typeface="Calibri"/>
              </a:rPr>
              <a:t> </a:t>
            </a:r>
            <a:r>
              <a:rPr lang="es-ES" sz="2400" dirty="0">
                <a:solidFill>
                  <a:srgbClr val="00B0F0"/>
                </a:solidFill>
                <a:latin typeface="Calibri"/>
              </a:rPr>
              <a:t>Y</a:t>
            </a:r>
            <a:r>
              <a:rPr lang="es-ES" sz="2400" spc="-150" dirty="0">
                <a:solidFill>
                  <a:srgbClr val="00B0F0"/>
                </a:solidFill>
                <a:latin typeface="Calibri"/>
              </a:rPr>
              <a:t> </a:t>
            </a:r>
            <a:r>
              <a:rPr lang="es-ES" sz="2400" dirty="0">
                <a:solidFill>
                  <a:srgbClr val="00B0F0"/>
                </a:solidFill>
                <a:latin typeface="Calibri"/>
              </a:rPr>
              <a:t>había</a:t>
            </a:r>
            <a:r>
              <a:rPr lang="es-ES" sz="2400" spc="-150" dirty="0">
                <a:solidFill>
                  <a:srgbClr val="00B0F0"/>
                </a:solidFill>
                <a:latin typeface="Calibri"/>
              </a:rPr>
              <a:t> </a:t>
            </a:r>
            <a:r>
              <a:rPr lang="es-ES" sz="2400" dirty="0">
                <a:solidFill>
                  <a:srgbClr val="00B0F0"/>
                </a:solidFill>
                <a:latin typeface="Calibri"/>
              </a:rPr>
              <a:t>uno</a:t>
            </a:r>
            <a:r>
              <a:rPr lang="es-ES" sz="2400" spc="-150" dirty="0">
                <a:solidFill>
                  <a:srgbClr val="00B0F0"/>
                </a:solidFill>
                <a:latin typeface="Calibri"/>
              </a:rPr>
              <a:t> </a:t>
            </a:r>
            <a:r>
              <a:rPr lang="es-ES" sz="2400" dirty="0">
                <a:solidFill>
                  <a:srgbClr val="00B0F0"/>
                </a:solidFill>
                <a:latin typeface="Calibri"/>
              </a:rPr>
              <a:t>que</a:t>
            </a:r>
            <a:r>
              <a:rPr lang="es-ES" sz="2400" spc="-150" dirty="0">
                <a:solidFill>
                  <a:srgbClr val="00B0F0"/>
                </a:solidFill>
                <a:latin typeface="Calibri"/>
              </a:rPr>
              <a:t> </a:t>
            </a:r>
            <a:r>
              <a:rPr lang="es-ES" sz="2400" dirty="0">
                <a:solidFill>
                  <a:srgbClr val="00B0F0"/>
                </a:solidFill>
                <a:latin typeface="Calibri"/>
              </a:rPr>
              <a:t>se</a:t>
            </a:r>
            <a:r>
              <a:rPr lang="es-ES" sz="2400" spc="-150" dirty="0">
                <a:solidFill>
                  <a:srgbClr val="00B0F0"/>
                </a:solidFill>
                <a:latin typeface="Calibri"/>
              </a:rPr>
              <a:t> </a:t>
            </a:r>
            <a:r>
              <a:rPr lang="es-ES" sz="2400" dirty="0">
                <a:solidFill>
                  <a:srgbClr val="00B0F0"/>
                </a:solidFill>
                <a:latin typeface="Calibri"/>
              </a:rPr>
              <a:t>llamaba</a:t>
            </a:r>
            <a:r>
              <a:rPr lang="es-ES" sz="2400" spc="-150" dirty="0">
                <a:solidFill>
                  <a:srgbClr val="00B0F0"/>
                </a:solidFill>
                <a:latin typeface="Calibri"/>
              </a:rPr>
              <a:t> </a:t>
            </a:r>
            <a:r>
              <a:rPr lang="es-ES" sz="2400" dirty="0">
                <a:solidFill>
                  <a:srgbClr val="00B0F0"/>
                </a:solidFill>
                <a:latin typeface="Calibri"/>
              </a:rPr>
              <a:t>Barrabás,</a:t>
            </a:r>
            <a:r>
              <a:rPr lang="es-ES" sz="2400" spc="-150" dirty="0">
                <a:solidFill>
                  <a:srgbClr val="00B0F0"/>
                </a:solidFill>
                <a:latin typeface="Calibri"/>
              </a:rPr>
              <a:t> </a:t>
            </a:r>
            <a:r>
              <a:rPr lang="es-ES" sz="2400" dirty="0">
                <a:solidFill>
                  <a:srgbClr val="00B0F0"/>
                </a:solidFill>
                <a:latin typeface="Calibri"/>
              </a:rPr>
              <a:t>preso</a:t>
            </a:r>
            <a:r>
              <a:rPr lang="es-ES" sz="2400" spc="-150" dirty="0">
                <a:solidFill>
                  <a:srgbClr val="00B0F0"/>
                </a:solidFill>
                <a:latin typeface="Calibri"/>
              </a:rPr>
              <a:t> </a:t>
            </a:r>
            <a:r>
              <a:rPr lang="es-ES" sz="2400" dirty="0">
                <a:solidFill>
                  <a:srgbClr val="00B0F0"/>
                </a:solidFill>
                <a:latin typeface="Calibri"/>
              </a:rPr>
              <a:t>con</a:t>
            </a:r>
            <a:r>
              <a:rPr lang="es-ES" sz="2400" spc="-150" dirty="0">
                <a:solidFill>
                  <a:srgbClr val="00B0F0"/>
                </a:solidFill>
                <a:latin typeface="Calibri"/>
              </a:rPr>
              <a:t> </a:t>
            </a:r>
            <a:r>
              <a:rPr lang="es-ES" sz="2400" dirty="0">
                <a:solidFill>
                  <a:srgbClr val="00B0F0"/>
                </a:solidFill>
                <a:latin typeface="Calibri"/>
              </a:rPr>
              <a:t>sus</a:t>
            </a:r>
            <a:r>
              <a:rPr lang="es-ES" sz="2400" spc="-150" dirty="0">
                <a:solidFill>
                  <a:srgbClr val="00B0F0"/>
                </a:solidFill>
                <a:latin typeface="Calibri"/>
              </a:rPr>
              <a:t> </a:t>
            </a:r>
            <a:r>
              <a:rPr lang="es-ES" sz="2400" dirty="0">
                <a:solidFill>
                  <a:srgbClr val="00B0F0"/>
                </a:solidFill>
                <a:latin typeface="Calibri"/>
              </a:rPr>
              <a:t>compañeros de motín que habían cometido homicidio en una revuelta. </a:t>
            </a:r>
            <a:r>
              <a:rPr lang="es-ES" sz="2400" dirty="0">
                <a:solidFill>
                  <a:srgbClr val="FFFF00"/>
                </a:solidFill>
                <a:latin typeface="Calibri"/>
              </a:rPr>
              <a:t>Y viniendo la multitud, comenzó a pedir que hiciese como siempre les había hecho.  </a:t>
            </a:r>
            <a:r>
              <a:rPr lang="es-ES" sz="2400" dirty="0">
                <a:solidFill>
                  <a:srgbClr val="00B0F0"/>
                </a:solidFill>
                <a:latin typeface="Calibri"/>
              </a:rPr>
              <a:t>Y Pilato</a:t>
            </a:r>
            <a:r>
              <a:rPr lang="es-ES" sz="2400" spc="-150" dirty="0">
                <a:solidFill>
                  <a:srgbClr val="00B0F0"/>
                </a:solidFill>
                <a:latin typeface="Calibri"/>
              </a:rPr>
              <a:t> </a:t>
            </a:r>
            <a:r>
              <a:rPr lang="es-ES" sz="2400" dirty="0">
                <a:solidFill>
                  <a:srgbClr val="00B0F0"/>
                </a:solidFill>
                <a:latin typeface="Calibri"/>
              </a:rPr>
              <a:t>les</a:t>
            </a:r>
            <a:r>
              <a:rPr lang="es-ES" sz="2400" spc="-150" dirty="0">
                <a:solidFill>
                  <a:srgbClr val="00B0F0"/>
                </a:solidFill>
                <a:latin typeface="Calibri"/>
              </a:rPr>
              <a:t> </a:t>
            </a:r>
            <a:r>
              <a:rPr lang="es-ES" sz="2400" dirty="0">
                <a:solidFill>
                  <a:srgbClr val="00B0F0"/>
                </a:solidFill>
                <a:latin typeface="Calibri"/>
              </a:rPr>
              <a:t>respondió</a:t>
            </a:r>
            <a:r>
              <a:rPr lang="es-ES" sz="2400" spc="-150" dirty="0">
                <a:solidFill>
                  <a:srgbClr val="00B0F0"/>
                </a:solidFill>
                <a:latin typeface="Calibri"/>
              </a:rPr>
              <a:t> </a:t>
            </a:r>
            <a:r>
              <a:rPr lang="es-ES" sz="2400" dirty="0">
                <a:solidFill>
                  <a:srgbClr val="00B0F0"/>
                </a:solidFill>
                <a:latin typeface="Calibri"/>
              </a:rPr>
              <a:t>diciendo:</a:t>
            </a:r>
            <a:r>
              <a:rPr lang="es-ES" sz="2400" spc="-150" dirty="0">
                <a:solidFill>
                  <a:srgbClr val="00B0F0"/>
                </a:solidFill>
                <a:latin typeface="Calibri"/>
              </a:rPr>
              <a:t> </a:t>
            </a:r>
            <a:r>
              <a:rPr lang="es-ES" sz="2400" dirty="0">
                <a:solidFill>
                  <a:srgbClr val="00B0F0"/>
                </a:solidFill>
                <a:latin typeface="Calibri"/>
              </a:rPr>
              <a:t>¿Queréis</a:t>
            </a:r>
            <a:r>
              <a:rPr lang="es-ES" sz="2400" spc="-150" dirty="0">
                <a:solidFill>
                  <a:srgbClr val="00B0F0"/>
                </a:solidFill>
                <a:latin typeface="Calibri"/>
              </a:rPr>
              <a:t> </a:t>
            </a:r>
            <a:r>
              <a:rPr lang="es-ES" sz="2400" dirty="0">
                <a:solidFill>
                  <a:srgbClr val="00B0F0"/>
                </a:solidFill>
                <a:latin typeface="Calibri"/>
              </a:rPr>
              <a:t>que</a:t>
            </a:r>
            <a:r>
              <a:rPr lang="es-ES" sz="2400" spc="-150" dirty="0">
                <a:solidFill>
                  <a:srgbClr val="00B0F0"/>
                </a:solidFill>
                <a:latin typeface="Calibri"/>
              </a:rPr>
              <a:t> </a:t>
            </a:r>
            <a:r>
              <a:rPr lang="es-ES" sz="2400" dirty="0">
                <a:solidFill>
                  <a:srgbClr val="00B0F0"/>
                </a:solidFill>
                <a:latin typeface="Calibri"/>
              </a:rPr>
              <a:t>os</a:t>
            </a:r>
            <a:r>
              <a:rPr lang="es-ES" sz="2400" spc="-150" dirty="0">
                <a:solidFill>
                  <a:srgbClr val="00B0F0"/>
                </a:solidFill>
                <a:latin typeface="Calibri"/>
              </a:rPr>
              <a:t> </a:t>
            </a:r>
            <a:r>
              <a:rPr lang="es-ES" sz="2400" dirty="0">
                <a:solidFill>
                  <a:srgbClr val="00B0F0"/>
                </a:solidFill>
                <a:latin typeface="Calibri"/>
              </a:rPr>
              <a:t>suelte</a:t>
            </a:r>
            <a:r>
              <a:rPr lang="es-ES" sz="2400" spc="-150" dirty="0">
                <a:solidFill>
                  <a:srgbClr val="00B0F0"/>
                </a:solidFill>
                <a:latin typeface="Calibri"/>
              </a:rPr>
              <a:t> </a:t>
            </a:r>
            <a:r>
              <a:rPr lang="es-ES" sz="2400" dirty="0">
                <a:solidFill>
                  <a:srgbClr val="00B0F0"/>
                </a:solidFill>
                <a:latin typeface="Calibri"/>
              </a:rPr>
              <a:t>al Rey de los judíos? </a:t>
            </a:r>
          </a:p>
        </p:txBody>
      </p:sp>
      <p:sp>
        <p:nvSpPr>
          <p:cNvPr id="19" name="TextBox 18">
            <a:extLst>
              <a:ext uri="{FF2B5EF4-FFF2-40B4-BE49-F238E27FC236}">
                <a16:creationId xmlns:a16="http://schemas.microsoft.com/office/drawing/2014/main" id="{9217E1A1-8BE0-4B59-DE52-D416E351CA22}"/>
              </a:ext>
            </a:extLst>
          </p:cNvPr>
          <p:cNvSpPr txBox="1"/>
          <p:nvPr/>
        </p:nvSpPr>
        <p:spPr>
          <a:xfrm>
            <a:off x="4572000" y="88899"/>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a:t>
            </a:r>
            <a:r>
              <a:rPr lang="es-ES" sz="1900" b="1">
                <a:solidFill>
                  <a:prstClr val="black"/>
                </a:solidFill>
                <a:latin typeface="Calibri" panose="020F0502020204030204" pitchFamily="34" charset="0"/>
                <a:cs typeface="Calibri" panose="020F0502020204030204" pitchFamily="34" charset="0"/>
              </a:rPr>
              <a:t>ante Pilato</a:t>
            </a:r>
            <a:endParaRPr lang="es-ES" sz="1900" b="1" dirty="0">
              <a:solidFill>
                <a:prstClr val="black"/>
              </a:solidFill>
              <a:latin typeface="Calibri" panose="020F0502020204030204" pitchFamily="34" charset="0"/>
              <a:cs typeface="Calibri" panose="020F0502020204030204" pitchFamily="34" charset="0"/>
            </a:endParaRPr>
          </a:p>
        </p:txBody>
      </p:sp>
      <p:sp>
        <p:nvSpPr>
          <p:cNvPr id="20" name="TextBox 19">
            <a:extLst>
              <a:ext uri="{FF2B5EF4-FFF2-40B4-BE49-F238E27FC236}">
                <a16:creationId xmlns:a16="http://schemas.microsoft.com/office/drawing/2014/main" id="{4DF44ACB-061C-8F9B-E1F6-3F757BF5213D}"/>
              </a:ext>
            </a:extLst>
          </p:cNvPr>
          <p:cNvSpPr txBox="1"/>
          <p:nvPr/>
        </p:nvSpPr>
        <p:spPr>
          <a:xfrm>
            <a:off x="4572000" y="428351"/>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¿Eres tú el Rey de los judíos? </a:t>
            </a:r>
          </a:p>
        </p:txBody>
      </p:sp>
      <p:sp>
        <p:nvSpPr>
          <p:cNvPr id="21" name="TextBox 20">
            <a:extLst>
              <a:ext uri="{FF2B5EF4-FFF2-40B4-BE49-F238E27FC236}">
                <a16:creationId xmlns:a16="http://schemas.microsoft.com/office/drawing/2014/main" id="{C8F45B7B-E7CE-2B17-D59C-02A56EEB4C05}"/>
              </a:ext>
            </a:extLst>
          </p:cNvPr>
          <p:cNvSpPr txBox="1"/>
          <p:nvPr/>
        </p:nvSpPr>
        <p:spPr>
          <a:xfrm>
            <a:off x="4579716" y="76780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no confirma ni rechaza el título de rey </a:t>
            </a:r>
          </a:p>
        </p:txBody>
      </p:sp>
      <p:sp>
        <p:nvSpPr>
          <p:cNvPr id="22" name="TextBox 21">
            <a:extLst>
              <a:ext uri="{FF2B5EF4-FFF2-40B4-BE49-F238E27FC236}">
                <a16:creationId xmlns:a16="http://schemas.microsoft.com/office/drawing/2014/main" id="{DECDE3DB-B234-5B6C-598D-C9023F10F199}"/>
              </a:ext>
            </a:extLst>
          </p:cNvPr>
          <p:cNvSpPr txBox="1"/>
          <p:nvPr/>
        </p:nvSpPr>
        <p:spPr>
          <a:xfrm>
            <a:off x="4579716" y="1107255"/>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Mira de cuántas cosas te acusan</a:t>
            </a:r>
          </a:p>
        </p:txBody>
      </p:sp>
      <p:sp>
        <p:nvSpPr>
          <p:cNvPr id="23" name="TextBox 22">
            <a:extLst>
              <a:ext uri="{FF2B5EF4-FFF2-40B4-BE49-F238E27FC236}">
                <a16:creationId xmlns:a16="http://schemas.microsoft.com/office/drawing/2014/main" id="{2426CAE1-A8DA-3438-9F3E-47A007A8C820}"/>
              </a:ext>
            </a:extLst>
          </p:cNvPr>
          <p:cNvSpPr txBox="1"/>
          <p:nvPr/>
        </p:nvSpPr>
        <p:spPr>
          <a:xfrm>
            <a:off x="4579716" y="1464671"/>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es un agitador revolucionario</a:t>
            </a:r>
          </a:p>
        </p:txBody>
      </p:sp>
      <p:sp>
        <p:nvSpPr>
          <p:cNvPr id="24" name="TextBox 23">
            <a:extLst>
              <a:ext uri="{FF2B5EF4-FFF2-40B4-BE49-F238E27FC236}">
                <a16:creationId xmlns:a16="http://schemas.microsoft.com/office/drawing/2014/main" id="{5809A9CE-AC2C-AE26-5AAE-DF77366C1D3F}"/>
              </a:ext>
            </a:extLst>
          </p:cNvPr>
          <p:cNvSpPr txBox="1"/>
          <p:nvPr/>
        </p:nvSpPr>
        <p:spPr>
          <a:xfrm>
            <a:off x="4594108" y="1806812"/>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Prohíbe dar tributo</a:t>
            </a:r>
          </a:p>
        </p:txBody>
      </p:sp>
      <p:sp>
        <p:nvSpPr>
          <p:cNvPr id="25" name="TextBox 24">
            <a:extLst>
              <a:ext uri="{FF2B5EF4-FFF2-40B4-BE49-F238E27FC236}">
                <a16:creationId xmlns:a16="http://schemas.microsoft.com/office/drawing/2014/main" id="{42A06A96-4B3D-F550-47FE-5D43E1C3AA9D}"/>
              </a:ext>
            </a:extLst>
          </p:cNvPr>
          <p:cNvSpPr txBox="1"/>
          <p:nvPr/>
        </p:nvSpPr>
        <p:spPr>
          <a:xfrm>
            <a:off x="4594108" y="2151774"/>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dice que es el Cristo, un rey</a:t>
            </a:r>
          </a:p>
        </p:txBody>
      </p:sp>
      <p:sp>
        <p:nvSpPr>
          <p:cNvPr id="26" name="TextBox 25">
            <a:extLst>
              <a:ext uri="{FF2B5EF4-FFF2-40B4-BE49-F238E27FC236}">
                <a16:creationId xmlns:a16="http://schemas.microsoft.com/office/drawing/2014/main" id="{699510E6-547C-E2EF-1C19-B7FEA72F460B}"/>
              </a:ext>
            </a:extLst>
          </p:cNvPr>
          <p:cNvSpPr txBox="1"/>
          <p:nvPr/>
        </p:nvSpPr>
        <p:spPr>
          <a:xfrm>
            <a:off x="4616216" y="2496019"/>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no respondió</a:t>
            </a:r>
          </a:p>
        </p:txBody>
      </p:sp>
      <p:sp>
        <p:nvSpPr>
          <p:cNvPr id="27" name="TextBox 26">
            <a:extLst>
              <a:ext uri="{FF2B5EF4-FFF2-40B4-BE49-F238E27FC236}">
                <a16:creationId xmlns:a16="http://schemas.microsoft.com/office/drawing/2014/main" id="{C828CF95-9F13-CFAD-2FD4-6F6D0EB34D00}"/>
              </a:ext>
            </a:extLst>
          </p:cNvPr>
          <p:cNvSpPr txBox="1"/>
          <p:nvPr/>
        </p:nvSpPr>
        <p:spPr>
          <a:xfrm>
            <a:off x="4616216" y="280151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Pilato sabía que le entregaron por envidia</a:t>
            </a:r>
          </a:p>
        </p:txBody>
      </p:sp>
      <p:sp>
        <p:nvSpPr>
          <p:cNvPr id="3" name="TextBox 2">
            <a:extLst>
              <a:ext uri="{FF2B5EF4-FFF2-40B4-BE49-F238E27FC236}">
                <a16:creationId xmlns:a16="http://schemas.microsoft.com/office/drawing/2014/main" id="{8C5E30EC-F216-844E-50E9-6EB090A57648}"/>
              </a:ext>
            </a:extLst>
          </p:cNvPr>
          <p:cNvSpPr txBox="1"/>
          <p:nvPr/>
        </p:nvSpPr>
        <p:spPr>
          <a:xfrm>
            <a:off x="4616216" y="3175288"/>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¿Queréis que os suelte al Rey de los judíos? </a:t>
            </a:r>
          </a:p>
        </p:txBody>
      </p:sp>
    </p:spTree>
    <p:extLst>
      <p:ext uri="{BB962C8B-B14F-4D97-AF65-F5344CB8AC3E}">
        <p14:creationId xmlns:p14="http://schemas.microsoft.com/office/powerpoint/2010/main" val="435713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2AAB436-702F-ABE3-BEE6-A425D6CE5BA5}"/>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Juzgado y crucificado</a:t>
            </a:r>
          </a:p>
        </p:txBody>
      </p:sp>
      <p:sp>
        <p:nvSpPr>
          <p:cNvPr id="2" name="TextBox 1">
            <a:extLst>
              <a:ext uri="{FF2B5EF4-FFF2-40B4-BE49-F238E27FC236}">
                <a16:creationId xmlns:a16="http://schemas.microsoft.com/office/drawing/2014/main" id="{6442AAC6-03B1-FE41-66E8-44E07076541C}"/>
              </a:ext>
            </a:extLst>
          </p:cNvPr>
          <p:cNvSpPr txBox="1"/>
          <p:nvPr/>
        </p:nvSpPr>
        <p:spPr>
          <a:xfrm>
            <a:off x="4572000" y="464411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“¿Eres tú el rey de los judíos?”</a:t>
            </a:r>
          </a:p>
        </p:txBody>
      </p:sp>
      <p:sp>
        <p:nvSpPr>
          <p:cNvPr id="6" name="1 CuadroTexto">
            <a:extLst>
              <a:ext uri="{FF2B5EF4-FFF2-40B4-BE49-F238E27FC236}">
                <a16:creationId xmlns:a16="http://schemas.microsoft.com/office/drawing/2014/main" id="{B28CDA72-6AB0-278E-71EF-20D5D00FB5E9}"/>
              </a:ext>
            </a:extLst>
          </p:cNvPr>
          <p:cNvSpPr txBox="1"/>
          <p:nvPr/>
        </p:nvSpPr>
        <p:spPr>
          <a:xfrm>
            <a:off x="683568" y="-21560"/>
            <a:ext cx="33843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Marcos 15:11-14</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4297CAF4-0343-38B6-5F1D-E3517404B517}"/>
              </a:ext>
            </a:extLst>
          </p:cNvPr>
          <p:cNvSpPr txBox="1"/>
          <p:nvPr/>
        </p:nvSpPr>
        <p:spPr>
          <a:xfrm>
            <a:off x="44216" y="449207"/>
            <a:ext cx="4572000" cy="304936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Mas los principales sacerdotes incitaron a la multitud para que les soltase más bien a Barrabás. </a:t>
            </a:r>
            <a:r>
              <a:rPr lang="es-ES" sz="2400" dirty="0">
                <a:latin typeface="Calibri"/>
              </a:rPr>
              <a:t>Respondiendo Pilato, les dijo otra vez: ¿Qué, pues, queréis que haga del que llamáis Rey de los judíos?  Y ellos volvieron a dar voces: ¡Crucifícale! Pilato les decía: ¿Pues qué mal ha hecho? Pero ellos gritaban aun más: ¡Crucifícale! </a:t>
            </a:r>
          </a:p>
        </p:txBody>
      </p:sp>
      <p:sp>
        <p:nvSpPr>
          <p:cNvPr id="10" name="1 CuadroTexto">
            <a:extLst>
              <a:ext uri="{FF2B5EF4-FFF2-40B4-BE49-F238E27FC236}">
                <a16:creationId xmlns:a16="http://schemas.microsoft.com/office/drawing/2014/main" id="{663681A3-7534-3BBA-6554-FB541B8A5FC5}"/>
              </a:ext>
            </a:extLst>
          </p:cNvPr>
          <p:cNvSpPr txBox="1"/>
          <p:nvPr/>
        </p:nvSpPr>
        <p:spPr>
          <a:xfrm>
            <a:off x="1169876" y="4813841"/>
            <a:ext cx="33843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Marcos 15:6-9</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7ECC852B-B6D4-D536-9434-11DB4132D73F}"/>
              </a:ext>
            </a:extLst>
          </p:cNvPr>
          <p:cNvSpPr txBox="1"/>
          <p:nvPr/>
        </p:nvSpPr>
        <p:spPr>
          <a:xfrm>
            <a:off x="-108520" y="5301208"/>
            <a:ext cx="9385096"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Ahora bien, en el día de la fiesta les soltaba un preso, </a:t>
            </a:r>
            <a:r>
              <a:rPr lang="es-ES" sz="2400" u="sng" dirty="0">
                <a:solidFill>
                  <a:srgbClr val="FFFF00"/>
                </a:solidFill>
                <a:latin typeface="Calibri"/>
              </a:rPr>
              <a:t>cualquiera que pidiesen</a:t>
            </a:r>
            <a:r>
              <a:rPr lang="es-ES" sz="2400" dirty="0">
                <a:solidFill>
                  <a:srgbClr val="FFFF00"/>
                </a:solidFill>
                <a:latin typeface="Calibri"/>
              </a:rPr>
              <a:t>.</a:t>
            </a:r>
            <a:r>
              <a:rPr lang="es-ES" sz="2400" spc="-150" dirty="0">
                <a:solidFill>
                  <a:srgbClr val="FFFF00"/>
                </a:solidFill>
                <a:latin typeface="Calibri"/>
              </a:rPr>
              <a:t> </a:t>
            </a:r>
            <a:r>
              <a:rPr lang="es-ES" sz="2400" dirty="0">
                <a:solidFill>
                  <a:srgbClr val="00B0F0"/>
                </a:solidFill>
                <a:latin typeface="Calibri"/>
              </a:rPr>
              <a:t>Y</a:t>
            </a:r>
            <a:r>
              <a:rPr lang="es-ES" sz="2400" spc="-150" dirty="0">
                <a:solidFill>
                  <a:srgbClr val="00B0F0"/>
                </a:solidFill>
                <a:latin typeface="Calibri"/>
              </a:rPr>
              <a:t> </a:t>
            </a:r>
            <a:r>
              <a:rPr lang="es-ES" sz="2400" dirty="0">
                <a:solidFill>
                  <a:srgbClr val="00B0F0"/>
                </a:solidFill>
                <a:latin typeface="Calibri"/>
              </a:rPr>
              <a:t>había</a:t>
            </a:r>
            <a:r>
              <a:rPr lang="es-ES" sz="2400" spc="-150" dirty="0">
                <a:solidFill>
                  <a:srgbClr val="00B0F0"/>
                </a:solidFill>
                <a:latin typeface="Calibri"/>
              </a:rPr>
              <a:t> </a:t>
            </a:r>
            <a:r>
              <a:rPr lang="es-ES" sz="2400" dirty="0">
                <a:solidFill>
                  <a:srgbClr val="00B0F0"/>
                </a:solidFill>
                <a:latin typeface="Calibri"/>
              </a:rPr>
              <a:t>uno</a:t>
            </a:r>
            <a:r>
              <a:rPr lang="es-ES" sz="2400" spc="-150" dirty="0">
                <a:solidFill>
                  <a:srgbClr val="00B0F0"/>
                </a:solidFill>
                <a:latin typeface="Calibri"/>
              </a:rPr>
              <a:t> </a:t>
            </a:r>
            <a:r>
              <a:rPr lang="es-ES" sz="2400" dirty="0">
                <a:solidFill>
                  <a:srgbClr val="00B0F0"/>
                </a:solidFill>
                <a:latin typeface="Calibri"/>
              </a:rPr>
              <a:t>que</a:t>
            </a:r>
            <a:r>
              <a:rPr lang="es-ES" sz="2400" spc="-150" dirty="0">
                <a:solidFill>
                  <a:srgbClr val="00B0F0"/>
                </a:solidFill>
                <a:latin typeface="Calibri"/>
              </a:rPr>
              <a:t> </a:t>
            </a:r>
            <a:r>
              <a:rPr lang="es-ES" sz="2400" dirty="0">
                <a:solidFill>
                  <a:srgbClr val="00B0F0"/>
                </a:solidFill>
                <a:latin typeface="Calibri"/>
              </a:rPr>
              <a:t>se</a:t>
            </a:r>
            <a:r>
              <a:rPr lang="es-ES" sz="2400" spc="-150" dirty="0">
                <a:solidFill>
                  <a:srgbClr val="00B0F0"/>
                </a:solidFill>
                <a:latin typeface="Calibri"/>
              </a:rPr>
              <a:t> </a:t>
            </a:r>
            <a:r>
              <a:rPr lang="es-ES" sz="2400" dirty="0">
                <a:solidFill>
                  <a:srgbClr val="00B0F0"/>
                </a:solidFill>
                <a:latin typeface="Calibri"/>
              </a:rPr>
              <a:t>llamaba</a:t>
            </a:r>
            <a:r>
              <a:rPr lang="es-ES" sz="2400" spc="-150" dirty="0">
                <a:solidFill>
                  <a:srgbClr val="00B0F0"/>
                </a:solidFill>
                <a:latin typeface="Calibri"/>
              </a:rPr>
              <a:t> </a:t>
            </a:r>
            <a:r>
              <a:rPr lang="es-ES" sz="2400" dirty="0">
                <a:solidFill>
                  <a:srgbClr val="00B0F0"/>
                </a:solidFill>
                <a:latin typeface="Calibri"/>
              </a:rPr>
              <a:t>Barrabás,</a:t>
            </a:r>
            <a:r>
              <a:rPr lang="es-ES" sz="2400" spc="-150" dirty="0">
                <a:solidFill>
                  <a:srgbClr val="00B0F0"/>
                </a:solidFill>
                <a:latin typeface="Calibri"/>
              </a:rPr>
              <a:t> </a:t>
            </a:r>
            <a:r>
              <a:rPr lang="es-ES" sz="2400" dirty="0">
                <a:solidFill>
                  <a:srgbClr val="00B0F0"/>
                </a:solidFill>
                <a:latin typeface="Calibri"/>
              </a:rPr>
              <a:t>preso</a:t>
            </a:r>
            <a:r>
              <a:rPr lang="es-ES" sz="2400" spc="-150" dirty="0">
                <a:solidFill>
                  <a:srgbClr val="00B0F0"/>
                </a:solidFill>
                <a:latin typeface="Calibri"/>
              </a:rPr>
              <a:t> </a:t>
            </a:r>
            <a:r>
              <a:rPr lang="es-ES" sz="2400" dirty="0">
                <a:solidFill>
                  <a:srgbClr val="00B0F0"/>
                </a:solidFill>
                <a:latin typeface="Calibri"/>
              </a:rPr>
              <a:t>con</a:t>
            </a:r>
            <a:r>
              <a:rPr lang="es-ES" sz="2400" spc="-150" dirty="0">
                <a:solidFill>
                  <a:srgbClr val="00B0F0"/>
                </a:solidFill>
                <a:latin typeface="Calibri"/>
              </a:rPr>
              <a:t> </a:t>
            </a:r>
            <a:r>
              <a:rPr lang="es-ES" sz="2400" dirty="0">
                <a:solidFill>
                  <a:srgbClr val="00B0F0"/>
                </a:solidFill>
                <a:latin typeface="Calibri"/>
              </a:rPr>
              <a:t>sus</a:t>
            </a:r>
            <a:r>
              <a:rPr lang="es-ES" sz="2400" spc="-150" dirty="0">
                <a:solidFill>
                  <a:srgbClr val="00B0F0"/>
                </a:solidFill>
                <a:latin typeface="Calibri"/>
              </a:rPr>
              <a:t> </a:t>
            </a:r>
            <a:r>
              <a:rPr lang="es-ES" sz="2400" dirty="0">
                <a:solidFill>
                  <a:srgbClr val="00B0F0"/>
                </a:solidFill>
                <a:latin typeface="Calibri"/>
              </a:rPr>
              <a:t>compañeros de motín que habían cometido homicidio en una revuelta. </a:t>
            </a:r>
            <a:r>
              <a:rPr lang="es-ES" sz="2400" dirty="0">
                <a:solidFill>
                  <a:srgbClr val="FFFF00"/>
                </a:solidFill>
                <a:latin typeface="Calibri"/>
              </a:rPr>
              <a:t>Y viniendo la multitud, comenzó a pedir que hiciese como siempre les había hecho.  </a:t>
            </a:r>
            <a:r>
              <a:rPr lang="es-ES" sz="2400" dirty="0">
                <a:solidFill>
                  <a:srgbClr val="00B0F0"/>
                </a:solidFill>
                <a:latin typeface="Calibri"/>
              </a:rPr>
              <a:t>Y Pilato</a:t>
            </a:r>
            <a:r>
              <a:rPr lang="es-ES" sz="2400" spc="-150" dirty="0">
                <a:solidFill>
                  <a:srgbClr val="00B0F0"/>
                </a:solidFill>
                <a:latin typeface="Calibri"/>
              </a:rPr>
              <a:t> </a:t>
            </a:r>
            <a:r>
              <a:rPr lang="es-ES" sz="2400" dirty="0">
                <a:solidFill>
                  <a:srgbClr val="00B0F0"/>
                </a:solidFill>
                <a:latin typeface="Calibri"/>
              </a:rPr>
              <a:t>les</a:t>
            </a:r>
            <a:r>
              <a:rPr lang="es-ES" sz="2400" spc="-150" dirty="0">
                <a:solidFill>
                  <a:srgbClr val="00B0F0"/>
                </a:solidFill>
                <a:latin typeface="Calibri"/>
              </a:rPr>
              <a:t> </a:t>
            </a:r>
            <a:r>
              <a:rPr lang="es-ES" sz="2400" dirty="0">
                <a:solidFill>
                  <a:srgbClr val="00B0F0"/>
                </a:solidFill>
                <a:latin typeface="Calibri"/>
              </a:rPr>
              <a:t>respondió</a:t>
            </a:r>
            <a:r>
              <a:rPr lang="es-ES" sz="2400" spc="-150" dirty="0">
                <a:solidFill>
                  <a:srgbClr val="00B0F0"/>
                </a:solidFill>
                <a:latin typeface="Calibri"/>
              </a:rPr>
              <a:t> </a:t>
            </a:r>
            <a:r>
              <a:rPr lang="es-ES" sz="2400" dirty="0">
                <a:solidFill>
                  <a:srgbClr val="00B0F0"/>
                </a:solidFill>
                <a:latin typeface="Calibri"/>
              </a:rPr>
              <a:t>diciendo:</a:t>
            </a:r>
            <a:r>
              <a:rPr lang="es-ES" sz="2400" spc="-150" dirty="0">
                <a:solidFill>
                  <a:srgbClr val="00B0F0"/>
                </a:solidFill>
                <a:latin typeface="Calibri"/>
              </a:rPr>
              <a:t> </a:t>
            </a:r>
            <a:r>
              <a:rPr lang="es-ES" sz="2400" dirty="0">
                <a:solidFill>
                  <a:srgbClr val="00B0F0"/>
                </a:solidFill>
                <a:latin typeface="Calibri"/>
              </a:rPr>
              <a:t>¿Queréis</a:t>
            </a:r>
            <a:r>
              <a:rPr lang="es-ES" sz="2400" spc="-150" dirty="0">
                <a:solidFill>
                  <a:srgbClr val="00B0F0"/>
                </a:solidFill>
                <a:latin typeface="Calibri"/>
              </a:rPr>
              <a:t> </a:t>
            </a:r>
            <a:r>
              <a:rPr lang="es-ES" sz="2400" dirty="0">
                <a:solidFill>
                  <a:srgbClr val="00B0F0"/>
                </a:solidFill>
                <a:latin typeface="Calibri"/>
              </a:rPr>
              <a:t>que</a:t>
            </a:r>
            <a:r>
              <a:rPr lang="es-ES" sz="2400" spc="-150" dirty="0">
                <a:solidFill>
                  <a:srgbClr val="00B0F0"/>
                </a:solidFill>
                <a:latin typeface="Calibri"/>
              </a:rPr>
              <a:t> </a:t>
            </a:r>
            <a:r>
              <a:rPr lang="es-ES" sz="2400" dirty="0">
                <a:solidFill>
                  <a:srgbClr val="00B0F0"/>
                </a:solidFill>
                <a:latin typeface="Calibri"/>
              </a:rPr>
              <a:t>os</a:t>
            </a:r>
            <a:r>
              <a:rPr lang="es-ES" sz="2400" spc="-150" dirty="0">
                <a:solidFill>
                  <a:srgbClr val="00B0F0"/>
                </a:solidFill>
                <a:latin typeface="Calibri"/>
              </a:rPr>
              <a:t> </a:t>
            </a:r>
            <a:r>
              <a:rPr lang="es-ES" sz="2400" dirty="0">
                <a:solidFill>
                  <a:srgbClr val="00B0F0"/>
                </a:solidFill>
                <a:latin typeface="Calibri"/>
              </a:rPr>
              <a:t>suelte</a:t>
            </a:r>
            <a:r>
              <a:rPr lang="es-ES" sz="2400" spc="-150" dirty="0">
                <a:solidFill>
                  <a:srgbClr val="00B0F0"/>
                </a:solidFill>
                <a:latin typeface="Calibri"/>
              </a:rPr>
              <a:t> </a:t>
            </a:r>
            <a:r>
              <a:rPr lang="es-ES" sz="2400" dirty="0">
                <a:solidFill>
                  <a:srgbClr val="00B0F0"/>
                </a:solidFill>
                <a:latin typeface="Calibri"/>
              </a:rPr>
              <a:t>al Rey de los judíos? </a:t>
            </a:r>
          </a:p>
        </p:txBody>
      </p:sp>
      <p:sp>
        <p:nvSpPr>
          <p:cNvPr id="19" name="TextBox 18">
            <a:extLst>
              <a:ext uri="{FF2B5EF4-FFF2-40B4-BE49-F238E27FC236}">
                <a16:creationId xmlns:a16="http://schemas.microsoft.com/office/drawing/2014/main" id="{9217E1A1-8BE0-4B59-DE52-D416E351CA22}"/>
              </a:ext>
            </a:extLst>
          </p:cNvPr>
          <p:cNvSpPr txBox="1"/>
          <p:nvPr/>
        </p:nvSpPr>
        <p:spPr>
          <a:xfrm>
            <a:off x="4572000" y="88899"/>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a:t>
            </a:r>
            <a:r>
              <a:rPr lang="es-ES" sz="1900" b="1">
                <a:solidFill>
                  <a:prstClr val="black"/>
                </a:solidFill>
                <a:latin typeface="Calibri" panose="020F0502020204030204" pitchFamily="34" charset="0"/>
                <a:cs typeface="Calibri" panose="020F0502020204030204" pitchFamily="34" charset="0"/>
              </a:rPr>
              <a:t>ante Pilato</a:t>
            </a:r>
            <a:endParaRPr lang="es-ES" sz="1900" b="1" dirty="0">
              <a:solidFill>
                <a:prstClr val="black"/>
              </a:solidFill>
              <a:latin typeface="Calibri" panose="020F0502020204030204" pitchFamily="34" charset="0"/>
              <a:cs typeface="Calibri" panose="020F0502020204030204" pitchFamily="34" charset="0"/>
            </a:endParaRPr>
          </a:p>
        </p:txBody>
      </p:sp>
      <p:sp>
        <p:nvSpPr>
          <p:cNvPr id="20" name="TextBox 19">
            <a:extLst>
              <a:ext uri="{FF2B5EF4-FFF2-40B4-BE49-F238E27FC236}">
                <a16:creationId xmlns:a16="http://schemas.microsoft.com/office/drawing/2014/main" id="{4DF44ACB-061C-8F9B-E1F6-3F757BF5213D}"/>
              </a:ext>
            </a:extLst>
          </p:cNvPr>
          <p:cNvSpPr txBox="1"/>
          <p:nvPr/>
        </p:nvSpPr>
        <p:spPr>
          <a:xfrm>
            <a:off x="4572000" y="428351"/>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¿Eres tú el Rey de los judíos? </a:t>
            </a:r>
          </a:p>
        </p:txBody>
      </p:sp>
      <p:sp>
        <p:nvSpPr>
          <p:cNvPr id="21" name="TextBox 20">
            <a:extLst>
              <a:ext uri="{FF2B5EF4-FFF2-40B4-BE49-F238E27FC236}">
                <a16:creationId xmlns:a16="http://schemas.microsoft.com/office/drawing/2014/main" id="{C8F45B7B-E7CE-2B17-D59C-02A56EEB4C05}"/>
              </a:ext>
            </a:extLst>
          </p:cNvPr>
          <p:cNvSpPr txBox="1"/>
          <p:nvPr/>
        </p:nvSpPr>
        <p:spPr>
          <a:xfrm>
            <a:off x="4579716" y="76780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no confirma ni rechaza el título de rey </a:t>
            </a:r>
          </a:p>
        </p:txBody>
      </p:sp>
      <p:sp>
        <p:nvSpPr>
          <p:cNvPr id="22" name="TextBox 21">
            <a:extLst>
              <a:ext uri="{FF2B5EF4-FFF2-40B4-BE49-F238E27FC236}">
                <a16:creationId xmlns:a16="http://schemas.microsoft.com/office/drawing/2014/main" id="{DECDE3DB-B234-5B6C-598D-C9023F10F199}"/>
              </a:ext>
            </a:extLst>
          </p:cNvPr>
          <p:cNvSpPr txBox="1"/>
          <p:nvPr/>
        </p:nvSpPr>
        <p:spPr>
          <a:xfrm>
            <a:off x="4579716" y="1107255"/>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Mira de cuántas cosas te acusan</a:t>
            </a:r>
          </a:p>
        </p:txBody>
      </p:sp>
      <p:sp>
        <p:nvSpPr>
          <p:cNvPr id="23" name="TextBox 22">
            <a:extLst>
              <a:ext uri="{FF2B5EF4-FFF2-40B4-BE49-F238E27FC236}">
                <a16:creationId xmlns:a16="http://schemas.microsoft.com/office/drawing/2014/main" id="{2426CAE1-A8DA-3438-9F3E-47A007A8C820}"/>
              </a:ext>
            </a:extLst>
          </p:cNvPr>
          <p:cNvSpPr txBox="1"/>
          <p:nvPr/>
        </p:nvSpPr>
        <p:spPr>
          <a:xfrm>
            <a:off x="4579716" y="1464671"/>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es un agitador revolucionario</a:t>
            </a:r>
          </a:p>
        </p:txBody>
      </p:sp>
      <p:sp>
        <p:nvSpPr>
          <p:cNvPr id="24" name="TextBox 23">
            <a:extLst>
              <a:ext uri="{FF2B5EF4-FFF2-40B4-BE49-F238E27FC236}">
                <a16:creationId xmlns:a16="http://schemas.microsoft.com/office/drawing/2014/main" id="{5809A9CE-AC2C-AE26-5AAE-DF77366C1D3F}"/>
              </a:ext>
            </a:extLst>
          </p:cNvPr>
          <p:cNvSpPr txBox="1"/>
          <p:nvPr/>
        </p:nvSpPr>
        <p:spPr>
          <a:xfrm>
            <a:off x="4594108" y="1806812"/>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Prohíbe dar tributo</a:t>
            </a:r>
          </a:p>
        </p:txBody>
      </p:sp>
      <p:sp>
        <p:nvSpPr>
          <p:cNvPr id="25" name="TextBox 24">
            <a:extLst>
              <a:ext uri="{FF2B5EF4-FFF2-40B4-BE49-F238E27FC236}">
                <a16:creationId xmlns:a16="http://schemas.microsoft.com/office/drawing/2014/main" id="{42A06A96-4B3D-F550-47FE-5D43E1C3AA9D}"/>
              </a:ext>
            </a:extLst>
          </p:cNvPr>
          <p:cNvSpPr txBox="1"/>
          <p:nvPr/>
        </p:nvSpPr>
        <p:spPr>
          <a:xfrm>
            <a:off x="4594108" y="2151774"/>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dice que es el Cristo, un rey</a:t>
            </a:r>
          </a:p>
        </p:txBody>
      </p:sp>
      <p:sp>
        <p:nvSpPr>
          <p:cNvPr id="26" name="TextBox 25">
            <a:extLst>
              <a:ext uri="{FF2B5EF4-FFF2-40B4-BE49-F238E27FC236}">
                <a16:creationId xmlns:a16="http://schemas.microsoft.com/office/drawing/2014/main" id="{699510E6-547C-E2EF-1C19-B7FEA72F460B}"/>
              </a:ext>
            </a:extLst>
          </p:cNvPr>
          <p:cNvSpPr txBox="1"/>
          <p:nvPr/>
        </p:nvSpPr>
        <p:spPr>
          <a:xfrm>
            <a:off x="4616216" y="2496019"/>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no respondió</a:t>
            </a:r>
          </a:p>
        </p:txBody>
      </p:sp>
      <p:sp>
        <p:nvSpPr>
          <p:cNvPr id="27" name="TextBox 26">
            <a:extLst>
              <a:ext uri="{FF2B5EF4-FFF2-40B4-BE49-F238E27FC236}">
                <a16:creationId xmlns:a16="http://schemas.microsoft.com/office/drawing/2014/main" id="{C828CF95-9F13-CFAD-2FD4-6F6D0EB34D00}"/>
              </a:ext>
            </a:extLst>
          </p:cNvPr>
          <p:cNvSpPr txBox="1"/>
          <p:nvPr/>
        </p:nvSpPr>
        <p:spPr>
          <a:xfrm>
            <a:off x="4616216" y="280151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Pilato sabía que le entregaron por envidia</a:t>
            </a:r>
          </a:p>
        </p:txBody>
      </p:sp>
      <p:sp>
        <p:nvSpPr>
          <p:cNvPr id="3" name="TextBox 2">
            <a:extLst>
              <a:ext uri="{FF2B5EF4-FFF2-40B4-BE49-F238E27FC236}">
                <a16:creationId xmlns:a16="http://schemas.microsoft.com/office/drawing/2014/main" id="{8C5E30EC-F216-844E-50E9-6EB090A57648}"/>
              </a:ext>
            </a:extLst>
          </p:cNvPr>
          <p:cNvSpPr txBox="1"/>
          <p:nvPr/>
        </p:nvSpPr>
        <p:spPr>
          <a:xfrm>
            <a:off x="4616216" y="3175288"/>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¿Queréis que os suelte al Rey de los judíos? </a:t>
            </a:r>
          </a:p>
        </p:txBody>
      </p:sp>
    </p:spTree>
    <p:extLst>
      <p:ext uri="{BB962C8B-B14F-4D97-AF65-F5344CB8AC3E}">
        <p14:creationId xmlns:p14="http://schemas.microsoft.com/office/powerpoint/2010/main" val="12766940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2AAB436-702F-ABE3-BEE6-A425D6CE5BA5}"/>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Juzgado y crucificado</a:t>
            </a:r>
          </a:p>
        </p:txBody>
      </p:sp>
      <p:sp>
        <p:nvSpPr>
          <p:cNvPr id="2" name="TextBox 1">
            <a:extLst>
              <a:ext uri="{FF2B5EF4-FFF2-40B4-BE49-F238E27FC236}">
                <a16:creationId xmlns:a16="http://schemas.microsoft.com/office/drawing/2014/main" id="{6442AAC6-03B1-FE41-66E8-44E07076541C}"/>
              </a:ext>
            </a:extLst>
          </p:cNvPr>
          <p:cNvSpPr txBox="1"/>
          <p:nvPr/>
        </p:nvSpPr>
        <p:spPr>
          <a:xfrm>
            <a:off x="4572000" y="464411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“¿Eres tú el rey de los judíos?”</a:t>
            </a:r>
          </a:p>
        </p:txBody>
      </p:sp>
      <p:sp>
        <p:nvSpPr>
          <p:cNvPr id="6" name="1 CuadroTexto">
            <a:extLst>
              <a:ext uri="{FF2B5EF4-FFF2-40B4-BE49-F238E27FC236}">
                <a16:creationId xmlns:a16="http://schemas.microsoft.com/office/drawing/2014/main" id="{B28CDA72-6AB0-278E-71EF-20D5D00FB5E9}"/>
              </a:ext>
            </a:extLst>
          </p:cNvPr>
          <p:cNvSpPr txBox="1"/>
          <p:nvPr/>
        </p:nvSpPr>
        <p:spPr>
          <a:xfrm>
            <a:off x="683568" y="-21560"/>
            <a:ext cx="33843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Marcos 15:11-14</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4297CAF4-0343-38B6-5F1D-E3517404B517}"/>
              </a:ext>
            </a:extLst>
          </p:cNvPr>
          <p:cNvSpPr txBox="1"/>
          <p:nvPr/>
        </p:nvSpPr>
        <p:spPr>
          <a:xfrm>
            <a:off x="44216" y="449207"/>
            <a:ext cx="4572000" cy="304936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Mas los principales sacerdotes incitaron a la multitud para que les soltase más bien a Barrabás. </a:t>
            </a:r>
            <a:r>
              <a:rPr lang="es-ES" sz="2400" dirty="0">
                <a:solidFill>
                  <a:srgbClr val="00B0F0"/>
                </a:solidFill>
                <a:latin typeface="Calibri"/>
              </a:rPr>
              <a:t>Respondiendo Pilato, les dijo otra vez: ¿Qué, pues, queréis que haga del que llamáis Rey de los judíos?</a:t>
            </a:r>
            <a:r>
              <a:rPr lang="es-ES" sz="2400" dirty="0">
                <a:latin typeface="Calibri"/>
              </a:rPr>
              <a:t>  Y ellos volvieron a dar voces: ¡Crucifícale! Pilato les decía: ¿Pues qué mal ha hecho? Pero ellos gritaban aun más: ¡Crucifícale! </a:t>
            </a:r>
          </a:p>
        </p:txBody>
      </p:sp>
      <p:sp>
        <p:nvSpPr>
          <p:cNvPr id="10" name="1 CuadroTexto">
            <a:extLst>
              <a:ext uri="{FF2B5EF4-FFF2-40B4-BE49-F238E27FC236}">
                <a16:creationId xmlns:a16="http://schemas.microsoft.com/office/drawing/2014/main" id="{663681A3-7534-3BBA-6554-FB541B8A5FC5}"/>
              </a:ext>
            </a:extLst>
          </p:cNvPr>
          <p:cNvSpPr txBox="1"/>
          <p:nvPr/>
        </p:nvSpPr>
        <p:spPr>
          <a:xfrm>
            <a:off x="1169876" y="4813841"/>
            <a:ext cx="33843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Marcos 15:6-9</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7ECC852B-B6D4-D536-9434-11DB4132D73F}"/>
              </a:ext>
            </a:extLst>
          </p:cNvPr>
          <p:cNvSpPr txBox="1"/>
          <p:nvPr/>
        </p:nvSpPr>
        <p:spPr>
          <a:xfrm>
            <a:off x="-108520" y="5301208"/>
            <a:ext cx="9385096"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Ahora bien, en el día de la fiesta les soltaba un preso, </a:t>
            </a:r>
            <a:r>
              <a:rPr lang="es-ES" sz="2400" u="sng" dirty="0">
                <a:solidFill>
                  <a:srgbClr val="FFFF00"/>
                </a:solidFill>
                <a:latin typeface="Calibri"/>
              </a:rPr>
              <a:t>cualquiera que pidiesen</a:t>
            </a:r>
            <a:r>
              <a:rPr lang="es-ES" sz="2400" dirty="0">
                <a:solidFill>
                  <a:srgbClr val="FFFF00"/>
                </a:solidFill>
                <a:latin typeface="Calibri"/>
              </a:rPr>
              <a:t>.</a:t>
            </a:r>
            <a:r>
              <a:rPr lang="es-ES" sz="2400" spc="-150" dirty="0">
                <a:solidFill>
                  <a:srgbClr val="FFFF00"/>
                </a:solidFill>
                <a:latin typeface="Calibri"/>
              </a:rPr>
              <a:t> </a:t>
            </a:r>
            <a:r>
              <a:rPr lang="es-ES" sz="2400" dirty="0">
                <a:solidFill>
                  <a:srgbClr val="00B0F0"/>
                </a:solidFill>
                <a:latin typeface="Calibri"/>
              </a:rPr>
              <a:t>Y</a:t>
            </a:r>
            <a:r>
              <a:rPr lang="es-ES" sz="2400" spc="-150" dirty="0">
                <a:solidFill>
                  <a:srgbClr val="00B0F0"/>
                </a:solidFill>
                <a:latin typeface="Calibri"/>
              </a:rPr>
              <a:t> </a:t>
            </a:r>
            <a:r>
              <a:rPr lang="es-ES" sz="2400" dirty="0">
                <a:solidFill>
                  <a:srgbClr val="00B0F0"/>
                </a:solidFill>
                <a:latin typeface="Calibri"/>
              </a:rPr>
              <a:t>había</a:t>
            </a:r>
            <a:r>
              <a:rPr lang="es-ES" sz="2400" spc="-150" dirty="0">
                <a:solidFill>
                  <a:srgbClr val="00B0F0"/>
                </a:solidFill>
                <a:latin typeface="Calibri"/>
              </a:rPr>
              <a:t> </a:t>
            </a:r>
            <a:r>
              <a:rPr lang="es-ES" sz="2400" dirty="0">
                <a:solidFill>
                  <a:srgbClr val="00B0F0"/>
                </a:solidFill>
                <a:latin typeface="Calibri"/>
              </a:rPr>
              <a:t>uno</a:t>
            </a:r>
            <a:r>
              <a:rPr lang="es-ES" sz="2400" spc="-150" dirty="0">
                <a:solidFill>
                  <a:srgbClr val="00B0F0"/>
                </a:solidFill>
                <a:latin typeface="Calibri"/>
              </a:rPr>
              <a:t> </a:t>
            </a:r>
            <a:r>
              <a:rPr lang="es-ES" sz="2400" dirty="0">
                <a:solidFill>
                  <a:srgbClr val="00B0F0"/>
                </a:solidFill>
                <a:latin typeface="Calibri"/>
              </a:rPr>
              <a:t>que</a:t>
            </a:r>
            <a:r>
              <a:rPr lang="es-ES" sz="2400" spc="-150" dirty="0">
                <a:solidFill>
                  <a:srgbClr val="00B0F0"/>
                </a:solidFill>
                <a:latin typeface="Calibri"/>
              </a:rPr>
              <a:t> </a:t>
            </a:r>
            <a:r>
              <a:rPr lang="es-ES" sz="2400" dirty="0">
                <a:solidFill>
                  <a:srgbClr val="00B0F0"/>
                </a:solidFill>
                <a:latin typeface="Calibri"/>
              </a:rPr>
              <a:t>se</a:t>
            </a:r>
            <a:r>
              <a:rPr lang="es-ES" sz="2400" spc="-150" dirty="0">
                <a:solidFill>
                  <a:srgbClr val="00B0F0"/>
                </a:solidFill>
                <a:latin typeface="Calibri"/>
              </a:rPr>
              <a:t> </a:t>
            </a:r>
            <a:r>
              <a:rPr lang="es-ES" sz="2400" dirty="0">
                <a:solidFill>
                  <a:srgbClr val="00B0F0"/>
                </a:solidFill>
                <a:latin typeface="Calibri"/>
              </a:rPr>
              <a:t>llamaba</a:t>
            </a:r>
            <a:r>
              <a:rPr lang="es-ES" sz="2400" spc="-150" dirty="0">
                <a:solidFill>
                  <a:srgbClr val="00B0F0"/>
                </a:solidFill>
                <a:latin typeface="Calibri"/>
              </a:rPr>
              <a:t> </a:t>
            </a:r>
            <a:r>
              <a:rPr lang="es-ES" sz="2400" dirty="0">
                <a:solidFill>
                  <a:srgbClr val="00B0F0"/>
                </a:solidFill>
                <a:latin typeface="Calibri"/>
              </a:rPr>
              <a:t>Barrabás,</a:t>
            </a:r>
            <a:r>
              <a:rPr lang="es-ES" sz="2400" spc="-150" dirty="0">
                <a:solidFill>
                  <a:srgbClr val="00B0F0"/>
                </a:solidFill>
                <a:latin typeface="Calibri"/>
              </a:rPr>
              <a:t> </a:t>
            </a:r>
            <a:r>
              <a:rPr lang="es-ES" sz="2400" dirty="0">
                <a:solidFill>
                  <a:srgbClr val="00B0F0"/>
                </a:solidFill>
                <a:latin typeface="Calibri"/>
              </a:rPr>
              <a:t>preso</a:t>
            </a:r>
            <a:r>
              <a:rPr lang="es-ES" sz="2400" spc="-150" dirty="0">
                <a:solidFill>
                  <a:srgbClr val="00B0F0"/>
                </a:solidFill>
                <a:latin typeface="Calibri"/>
              </a:rPr>
              <a:t> </a:t>
            </a:r>
            <a:r>
              <a:rPr lang="es-ES" sz="2400" dirty="0">
                <a:solidFill>
                  <a:srgbClr val="00B0F0"/>
                </a:solidFill>
                <a:latin typeface="Calibri"/>
              </a:rPr>
              <a:t>con</a:t>
            </a:r>
            <a:r>
              <a:rPr lang="es-ES" sz="2400" spc="-150" dirty="0">
                <a:solidFill>
                  <a:srgbClr val="00B0F0"/>
                </a:solidFill>
                <a:latin typeface="Calibri"/>
              </a:rPr>
              <a:t> </a:t>
            </a:r>
            <a:r>
              <a:rPr lang="es-ES" sz="2400" dirty="0">
                <a:solidFill>
                  <a:srgbClr val="00B0F0"/>
                </a:solidFill>
                <a:latin typeface="Calibri"/>
              </a:rPr>
              <a:t>sus</a:t>
            </a:r>
            <a:r>
              <a:rPr lang="es-ES" sz="2400" spc="-150" dirty="0">
                <a:solidFill>
                  <a:srgbClr val="00B0F0"/>
                </a:solidFill>
                <a:latin typeface="Calibri"/>
              </a:rPr>
              <a:t> </a:t>
            </a:r>
            <a:r>
              <a:rPr lang="es-ES" sz="2400" dirty="0">
                <a:solidFill>
                  <a:srgbClr val="00B0F0"/>
                </a:solidFill>
                <a:latin typeface="Calibri"/>
              </a:rPr>
              <a:t>compañeros de motín que habían cometido homicidio en una revuelta. </a:t>
            </a:r>
            <a:r>
              <a:rPr lang="es-ES" sz="2400" dirty="0">
                <a:solidFill>
                  <a:srgbClr val="FFFF00"/>
                </a:solidFill>
                <a:latin typeface="Calibri"/>
              </a:rPr>
              <a:t>Y viniendo la multitud, comenzó a pedir que hiciese como siempre les había hecho.  </a:t>
            </a:r>
            <a:r>
              <a:rPr lang="es-ES" sz="2400" dirty="0">
                <a:solidFill>
                  <a:srgbClr val="00B0F0"/>
                </a:solidFill>
                <a:latin typeface="Calibri"/>
              </a:rPr>
              <a:t>Y Pilato</a:t>
            </a:r>
            <a:r>
              <a:rPr lang="es-ES" sz="2400" spc="-150" dirty="0">
                <a:solidFill>
                  <a:srgbClr val="00B0F0"/>
                </a:solidFill>
                <a:latin typeface="Calibri"/>
              </a:rPr>
              <a:t> </a:t>
            </a:r>
            <a:r>
              <a:rPr lang="es-ES" sz="2400" dirty="0">
                <a:solidFill>
                  <a:srgbClr val="00B0F0"/>
                </a:solidFill>
                <a:latin typeface="Calibri"/>
              </a:rPr>
              <a:t>les</a:t>
            </a:r>
            <a:r>
              <a:rPr lang="es-ES" sz="2400" spc="-150" dirty="0">
                <a:solidFill>
                  <a:srgbClr val="00B0F0"/>
                </a:solidFill>
                <a:latin typeface="Calibri"/>
              </a:rPr>
              <a:t> </a:t>
            </a:r>
            <a:r>
              <a:rPr lang="es-ES" sz="2400" dirty="0">
                <a:solidFill>
                  <a:srgbClr val="00B0F0"/>
                </a:solidFill>
                <a:latin typeface="Calibri"/>
              </a:rPr>
              <a:t>respondió</a:t>
            </a:r>
            <a:r>
              <a:rPr lang="es-ES" sz="2400" spc="-150" dirty="0">
                <a:solidFill>
                  <a:srgbClr val="00B0F0"/>
                </a:solidFill>
                <a:latin typeface="Calibri"/>
              </a:rPr>
              <a:t> </a:t>
            </a:r>
            <a:r>
              <a:rPr lang="es-ES" sz="2400" dirty="0">
                <a:solidFill>
                  <a:srgbClr val="00B0F0"/>
                </a:solidFill>
                <a:latin typeface="Calibri"/>
              </a:rPr>
              <a:t>diciendo:</a:t>
            </a:r>
            <a:r>
              <a:rPr lang="es-ES" sz="2400" spc="-150" dirty="0">
                <a:solidFill>
                  <a:srgbClr val="00B0F0"/>
                </a:solidFill>
                <a:latin typeface="Calibri"/>
              </a:rPr>
              <a:t> </a:t>
            </a:r>
            <a:r>
              <a:rPr lang="es-ES" sz="2400" dirty="0">
                <a:solidFill>
                  <a:srgbClr val="00B0F0"/>
                </a:solidFill>
                <a:latin typeface="Calibri"/>
              </a:rPr>
              <a:t>¿Queréis</a:t>
            </a:r>
            <a:r>
              <a:rPr lang="es-ES" sz="2400" spc="-150" dirty="0">
                <a:solidFill>
                  <a:srgbClr val="00B0F0"/>
                </a:solidFill>
                <a:latin typeface="Calibri"/>
              </a:rPr>
              <a:t> </a:t>
            </a:r>
            <a:r>
              <a:rPr lang="es-ES" sz="2400" dirty="0">
                <a:solidFill>
                  <a:srgbClr val="00B0F0"/>
                </a:solidFill>
                <a:latin typeface="Calibri"/>
              </a:rPr>
              <a:t>que</a:t>
            </a:r>
            <a:r>
              <a:rPr lang="es-ES" sz="2400" spc="-150" dirty="0">
                <a:solidFill>
                  <a:srgbClr val="00B0F0"/>
                </a:solidFill>
                <a:latin typeface="Calibri"/>
              </a:rPr>
              <a:t> </a:t>
            </a:r>
            <a:r>
              <a:rPr lang="es-ES" sz="2400" dirty="0">
                <a:solidFill>
                  <a:srgbClr val="00B0F0"/>
                </a:solidFill>
                <a:latin typeface="Calibri"/>
              </a:rPr>
              <a:t>os</a:t>
            </a:r>
            <a:r>
              <a:rPr lang="es-ES" sz="2400" spc="-150" dirty="0">
                <a:solidFill>
                  <a:srgbClr val="00B0F0"/>
                </a:solidFill>
                <a:latin typeface="Calibri"/>
              </a:rPr>
              <a:t> </a:t>
            </a:r>
            <a:r>
              <a:rPr lang="es-ES" sz="2400" dirty="0">
                <a:solidFill>
                  <a:srgbClr val="00B0F0"/>
                </a:solidFill>
                <a:latin typeface="Calibri"/>
              </a:rPr>
              <a:t>suelte</a:t>
            </a:r>
            <a:r>
              <a:rPr lang="es-ES" sz="2400" spc="-150" dirty="0">
                <a:solidFill>
                  <a:srgbClr val="00B0F0"/>
                </a:solidFill>
                <a:latin typeface="Calibri"/>
              </a:rPr>
              <a:t> </a:t>
            </a:r>
            <a:r>
              <a:rPr lang="es-ES" sz="2400" dirty="0">
                <a:solidFill>
                  <a:srgbClr val="00B0F0"/>
                </a:solidFill>
                <a:latin typeface="Calibri"/>
              </a:rPr>
              <a:t>al Rey de los judíos? </a:t>
            </a:r>
          </a:p>
        </p:txBody>
      </p:sp>
      <p:sp>
        <p:nvSpPr>
          <p:cNvPr id="19" name="TextBox 18">
            <a:extLst>
              <a:ext uri="{FF2B5EF4-FFF2-40B4-BE49-F238E27FC236}">
                <a16:creationId xmlns:a16="http://schemas.microsoft.com/office/drawing/2014/main" id="{9217E1A1-8BE0-4B59-DE52-D416E351CA22}"/>
              </a:ext>
            </a:extLst>
          </p:cNvPr>
          <p:cNvSpPr txBox="1"/>
          <p:nvPr/>
        </p:nvSpPr>
        <p:spPr>
          <a:xfrm>
            <a:off x="4572000" y="88899"/>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a:t>
            </a:r>
            <a:r>
              <a:rPr lang="es-ES" sz="1900" b="1">
                <a:solidFill>
                  <a:prstClr val="black"/>
                </a:solidFill>
                <a:latin typeface="Calibri" panose="020F0502020204030204" pitchFamily="34" charset="0"/>
                <a:cs typeface="Calibri" panose="020F0502020204030204" pitchFamily="34" charset="0"/>
              </a:rPr>
              <a:t>ante Pilato</a:t>
            </a:r>
            <a:endParaRPr lang="es-ES" sz="1900" b="1" dirty="0">
              <a:solidFill>
                <a:prstClr val="black"/>
              </a:solidFill>
              <a:latin typeface="Calibri" panose="020F0502020204030204" pitchFamily="34" charset="0"/>
              <a:cs typeface="Calibri" panose="020F0502020204030204" pitchFamily="34" charset="0"/>
            </a:endParaRPr>
          </a:p>
        </p:txBody>
      </p:sp>
      <p:sp>
        <p:nvSpPr>
          <p:cNvPr id="20" name="TextBox 19">
            <a:extLst>
              <a:ext uri="{FF2B5EF4-FFF2-40B4-BE49-F238E27FC236}">
                <a16:creationId xmlns:a16="http://schemas.microsoft.com/office/drawing/2014/main" id="{4DF44ACB-061C-8F9B-E1F6-3F757BF5213D}"/>
              </a:ext>
            </a:extLst>
          </p:cNvPr>
          <p:cNvSpPr txBox="1"/>
          <p:nvPr/>
        </p:nvSpPr>
        <p:spPr>
          <a:xfrm>
            <a:off x="4572000" y="428351"/>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¿Eres tú el Rey de los judíos? </a:t>
            </a:r>
          </a:p>
        </p:txBody>
      </p:sp>
      <p:sp>
        <p:nvSpPr>
          <p:cNvPr id="21" name="TextBox 20">
            <a:extLst>
              <a:ext uri="{FF2B5EF4-FFF2-40B4-BE49-F238E27FC236}">
                <a16:creationId xmlns:a16="http://schemas.microsoft.com/office/drawing/2014/main" id="{C8F45B7B-E7CE-2B17-D59C-02A56EEB4C05}"/>
              </a:ext>
            </a:extLst>
          </p:cNvPr>
          <p:cNvSpPr txBox="1"/>
          <p:nvPr/>
        </p:nvSpPr>
        <p:spPr>
          <a:xfrm>
            <a:off x="4579716" y="76780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no confirma ni rechaza el título de rey </a:t>
            </a:r>
          </a:p>
        </p:txBody>
      </p:sp>
      <p:sp>
        <p:nvSpPr>
          <p:cNvPr id="22" name="TextBox 21">
            <a:extLst>
              <a:ext uri="{FF2B5EF4-FFF2-40B4-BE49-F238E27FC236}">
                <a16:creationId xmlns:a16="http://schemas.microsoft.com/office/drawing/2014/main" id="{DECDE3DB-B234-5B6C-598D-C9023F10F199}"/>
              </a:ext>
            </a:extLst>
          </p:cNvPr>
          <p:cNvSpPr txBox="1"/>
          <p:nvPr/>
        </p:nvSpPr>
        <p:spPr>
          <a:xfrm>
            <a:off x="4579716" y="1107255"/>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Mira de cuántas cosas te acusan</a:t>
            </a:r>
          </a:p>
        </p:txBody>
      </p:sp>
      <p:sp>
        <p:nvSpPr>
          <p:cNvPr id="23" name="TextBox 22">
            <a:extLst>
              <a:ext uri="{FF2B5EF4-FFF2-40B4-BE49-F238E27FC236}">
                <a16:creationId xmlns:a16="http://schemas.microsoft.com/office/drawing/2014/main" id="{2426CAE1-A8DA-3438-9F3E-47A007A8C820}"/>
              </a:ext>
            </a:extLst>
          </p:cNvPr>
          <p:cNvSpPr txBox="1"/>
          <p:nvPr/>
        </p:nvSpPr>
        <p:spPr>
          <a:xfrm>
            <a:off x="4579716" y="1464671"/>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es un agitador revolucionario</a:t>
            </a:r>
          </a:p>
        </p:txBody>
      </p:sp>
      <p:sp>
        <p:nvSpPr>
          <p:cNvPr id="24" name="TextBox 23">
            <a:extLst>
              <a:ext uri="{FF2B5EF4-FFF2-40B4-BE49-F238E27FC236}">
                <a16:creationId xmlns:a16="http://schemas.microsoft.com/office/drawing/2014/main" id="{5809A9CE-AC2C-AE26-5AAE-DF77366C1D3F}"/>
              </a:ext>
            </a:extLst>
          </p:cNvPr>
          <p:cNvSpPr txBox="1"/>
          <p:nvPr/>
        </p:nvSpPr>
        <p:spPr>
          <a:xfrm>
            <a:off x="4594108" y="1806812"/>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Prohíbe dar tributo</a:t>
            </a:r>
          </a:p>
        </p:txBody>
      </p:sp>
      <p:sp>
        <p:nvSpPr>
          <p:cNvPr id="25" name="TextBox 24">
            <a:extLst>
              <a:ext uri="{FF2B5EF4-FFF2-40B4-BE49-F238E27FC236}">
                <a16:creationId xmlns:a16="http://schemas.microsoft.com/office/drawing/2014/main" id="{42A06A96-4B3D-F550-47FE-5D43E1C3AA9D}"/>
              </a:ext>
            </a:extLst>
          </p:cNvPr>
          <p:cNvSpPr txBox="1"/>
          <p:nvPr/>
        </p:nvSpPr>
        <p:spPr>
          <a:xfrm>
            <a:off x="4594108" y="2151774"/>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dice que es el Cristo, un rey</a:t>
            </a:r>
          </a:p>
        </p:txBody>
      </p:sp>
      <p:sp>
        <p:nvSpPr>
          <p:cNvPr id="26" name="TextBox 25">
            <a:extLst>
              <a:ext uri="{FF2B5EF4-FFF2-40B4-BE49-F238E27FC236}">
                <a16:creationId xmlns:a16="http://schemas.microsoft.com/office/drawing/2014/main" id="{699510E6-547C-E2EF-1C19-B7FEA72F460B}"/>
              </a:ext>
            </a:extLst>
          </p:cNvPr>
          <p:cNvSpPr txBox="1"/>
          <p:nvPr/>
        </p:nvSpPr>
        <p:spPr>
          <a:xfrm>
            <a:off x="4616216" y="2496019"/>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no respondió</a:t>
            </a:r>
          </a:p>
        </p:txBody>
      </p:sp>
      <p:sp>
        <p:nvSpPr>
          <p:cNvPr id="27" name="TextBox 26">
            <a:extLst>
              <a:ext uri="{FF2B5EF4-FFF2-40B4-BE49-F238E27FC236}">
                <a16:creationId xmlns:a16="http://schemas.microsoft.com/office/drawing/2014/main" id="{C828CF95-9F13-CFAD-2FD4-6F6D0EB34D00}"/>
              </a:ext>
            </a:extLst>
          </p:cNvPr>
          <p:cNvSpPr txBox="1"/>
          <p:nvPr/>
        </p:nvSpPr>
        <p:spPr>
          <a:xfrm>
            <a:off x="4616216" y="280151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Pilato sabía que le entregaron por envidia</a:t>
            </a:r>
          </a:p>
        </p:txBody>
      </p:sp>
      <p:sp>
        <p:nvSpPr>
          <p:cNvPr id="3" name="TextBox 2">
            <a:extLst>
              <a:ext uri="{FF2B5EF4-FFF2-40B4-BE49-F238E27FC236}">
                <a16:creationId xmlns:a16="http://schemas.microsoft.com/office/drawing/2014/main" id="{8C5E30EC-F216-844E-50E9-6EB090A57648}"/>
              </a:ext>
            </a:extLst>
          </p:cNvPr>
          <p:cNvSpPr txBox="1"/>
          <p:nvPr/>
        </p:nvSpPr>
        <p:spPr>
          <a:xfrm>
            <a:off x="4616216" y="3175288"/>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¿Queréis que os suelte al Rey de los judíos? </a:t>
            </a:r>
          </a:p>
        </p:txBody>
      </p:sp>
    </p:spTree>
    <p:extLst>
      <p:ext uri="{BB962C8B-B14F-4D97-AF65-F5344CB8AC3E}">
        <p14:creationId xmlns:p14="http://schemas.microsoft.com/office/powerpoint/2010/main" val="89103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2AAB436-702F-ABE3-BEE6-A425D6CE5BA5}"/>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Juzgado y crucificado</a:t>
            </a:r>
          </a:p>
        </p:txBody>
      </p:sp>
      <p:sp>
        <p:nvSpPr>
          <p:cNvPr id="2" name="TextBox 1">
            <a:extLst>
              <a:ext uri="{FF2B5EF4-FFF2-40B4-BE49-F238E27FC236}">
                <a16:creationId xmlns:a16="http://schemas.microsoft.com/office/drawing/2014/main" id="{6442AAC6-03B1-FE41-66E8-44E07076541C}"/>
              </a:ext>
            </a:extLst>
          </p:cNvPr>
          <p:cNvSpPr txBox="1"/>
          <p:nvPr/>
        </p:nvSpPr>
        <p:spPr>
          <a:xfrm>
            <a:off x="4572000" y="464411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“¿Eres tú el rey de los judíos?”</a:t>
            </a:r>
          </a:p>
        </p:txBody>
      </p:sp>
      <p:sp>
        <p:nvSpPr>
          <p:cNvPr id="6" name="1 CuadroTexto">
            <a:extLst>
              <a:ext uri="{FF2B5EF4-FFF2-40B4-BE49-F238E27FC236}">
                <a16:creationId xmlns:a16="http://schemas.microsoft.com/office/drawing/2014/main" id="{B28CDA72-6AB0-278E-71EF-20D5D00FB5E9}"/>
              </a:ext>
            </a:extLst>
          </p:cNvPr>
          <p:cNvSpPr txBox="1"/>
          <p:nvPr/>
        </p:nvSpPr>
        <p:spPr>
          <a:xfrm>
            <a:off x="683568" y="-21560"/>
            <a:ext cx="33843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Marcos 15:11-14</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4297CAF4-0343-38B6-5F1D-E3517404B517}"/>
              </a:ext>
            </a:extLst>
          </p:cNvPr>
          <p:cNvSpPr txBox="1"/>
          <p:nvPr/>
        </p:nvSpPr>
        <p:spPr>
          <a:xfrm>
            <a:off x="44216" y="449207"/>
            <a:ext cx="4572000" cy="304936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Mas los principales sacerdotes incitaron a la multitud para que les soltase más bien a Barrabás. </a:t>
            </a:r>
            <a:r>
              <a:rPr lang="es-ES" sz="2400" dirty="0">
                <a:solidFill>
                  <a:srgbClr val="00B0F0"/>
                </a:solidFill>
                <a:latin typeface="Calibri"/>
              </a:rPr>
              <a:t>Respondiendo Pilato, les dijo otra vez: ¿Qué, pues, queréis que haga del que llamáis Rey de los judíos?</a:t>
            </a:r>
            <a:r>
              <a:rPr lang="es-ES" sz="2400" dirty="0">
                <a:latin typeface="Calibri"/>
              </a:rPr>
              <a:t>  </a:t>
            </a:r>
            <a:r>
              <a:rPr lang="es-ES" sz="2400" dirty="0">
                <a:solidFill>
                  <a:srgbClr val="FFFF00"/>
                </a:solidFill>
                <a:latin typeface="Calibri"/>
              </a:rPr>
              <a:t>Y ellos volvieron a dar voces: ¡Crucifícale! </a:t>
            </a:r>
            <a:r>
              <a:rPr lang="es-ES" sz="2400" dirty="0">
                <a:latin typeface="Calibri"/>
              </a:rPr>
              <a:t>Pilato les decía: ¿Pues qué mal ha hecho? Pero ellos gritaban aun más: ¡Crucifícale! </a:t>
            </a:r>
          </a:p>
        </p:txBody>
      </p:sp>
      <p:sp>
        <p:nvSpPr>
          <p:cNvPr id="10" name="1 CuadroTexto">
            <a:extLst>
              <a:ext uri="{FF2B5EF4-FFF2-40B4-BE49-F238E27FC236}">
                <a16:creationId xmlns:a16="http://schemas.microsoft.com/office/drawing/2014/main" id="{663681A3-7534-3BBA-6554-FB541B8A5FC5}"/>
              </a:ext>
            </a:extLst>
          </p:cNvPr>
          <p:cNvSpPr txBox="1"/>
          <p:nvPr/>
        </p:nvSpPr>
        <p:spPr>
          <a:xfrm>
            <a:off x="1169876" y="4813841"/>
            <a:ext cx="33843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Marcos 15:6-9</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7ECC852B-B6D4-D536-9434-11DB4132D73F}"/>
              </a:ext>
            </a:extLst>
          </p:cNvPr>
          <p:cNvSpPr txBox="1"/>
          <p:nvPr/>
        </p:nvSpPr>
        <p:spPr>
          <a:xfrm>
            <a:off x="-108520" y="5301208"/>
            <a:ext cx="9385096"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Ahora bien, en el día de la fiesta les soltaba un preso, </a:t>
            </a:r>
            <a:r>
              <a:rPr lang="es-ES" sz="2400" u="sng" dirty="0">
                <a:solidFill>
                  <a:srgbClr val="FFFF00"/>
                </a:solidFill>
                <a:latin typeface="Calibri"/>
              </a:rPr>
              <a:t>cualquiera que pidiesen</a:t>
            </a:r>
            <a:r>
              <a:rPr lang="es-ES" sz="2400" dirty="0">
                <a:solidFill>
                  <a:srgbClr val="FFFF00"/>
                </a:solidFill>
                <a:latin typeface="Calibri"/>
              </a:rPr>
              <a:t>.</a:t>
            </a:r>
            <a:r>
              <a:rPr lang="es-ES" sz="2400" spc="-150" dirty="0">
                <a:solidFill>
                  <a:srgbClr val="FFFF00"/>
                </a:solidFill>
                <a:latin typeface="Calibri"/>
              </a:rPr>
              <a:t> </a:t>
            </a:r>
            <a:r>
              <a:rPr lang="es-ES" sz="2400" dirty="0">
                <a:solidFill>
                  <a:srgbClr val="00B0F0"/>
                </a:solidFill>
                <a:latin typeface="Calibri"/>
              </a:rPr>
              <a:t>Y</a:t>
            </a:r>
            <a:r>
              <a:rPr lang="es-ES" sz="2400" spc="-150" dirty="0">
                <a:solidFill>
                  <a:srgbClr val="00B0F0"/>
                </a:solidFill>
                <a:latin typeface="Calibri"/>
              </a:rPr>
              <a:t> </a:t>
            </a:r>
            <a:r>
              <a:rPr lang="es-ES" sz="2400" dirty="0">
                <a:solidFill>
                  <a:srgbClr val="00B0F0"/>
                </a:solidFill>
                <a:latin typeface="Calibri"/>
              </a:rPr>
              <a:t>había</a:t>
            </a:r>
            <a:r>
              <a:rPr lang="es-ES" sz="2400" spc="-150" dirty="0">
                <a:solidFill>
                  <a:srgbClr val="00B0F0"/>
                </a:solidFill>
                <a:latin typeface="Calibri"/>
              </a:rPr>
              <a:t> </a:t>
            </a:r>
            <a:r>
              <a:rPr lang="es-ES" sz="2400" dirty="0">
                <a:solidFill>
                  <a:srgbClr val="00B0F0"/>
                </a:solidFill>
                <a:latin typeface="Calibri"/>
              </a:rPr>
              <a:t>uno</a:t>
            </a:r>
            <a:r>
              <a:rPr lang="es-ES" sz="2400" spc="-150" dirty="0">
                <a:solidFill>
                  <a:srgbClr val="00B0F0"/>
                </a:solidFill>
                <a:latin typeface="Calibri"/>
              </a:rPr>
              <a:t> </a:t>
            </a:r>
            <a:r>
              <a:rPr lang="es-ES" sz="2400" dirty="0">
                <a:solidFill>
                  <a:srgbClr val="00B0F0"/>
                </a:solidFill>
                <a:latin typeface="Calibri"/>
              </a:rPr>
              <a:t>que</a:t>
            </a:r>
            <a:r>
              <a:rPr lang="es-ES" sz="2400" spc="-150" dirty="0">
                <a:solidFill>
                  <a:srgbClr val="00B0F0"/>
                </a:solidFill>
                <a:latin typeface="Calibri"/>
              </a:rPr>
              <a:t> </a:t>
            </a:r>
            <a:r>
              <a:rPr lang="es-ES" sz="2400" dirty="0">
                <a:solidFill>
                  <a:srgbClr val="00B0F0"/>
                </a:solidFill>
                <a:latin typeface="Calibri"/>
              </a:rPr>
              <a:t>se</a:t>
            </a:r>
            <a:r>
              <a:rPr lang="es-ES" sz="2400" spc="-150" dirty="0">
                <a:solidFill>
                  <a:srgbClr val="00B0F0"/>
                </a:solidFill>
                <a:latin typeface="Calibri"/>
              </a:rPr>
              <a:t> </a:t>
            </a:r>
            <a:r>
              <a:rPr lang="es-ES" sz="2400" dirty="0">
                <a:solidFill>
                  <a:srgbClr val="00B0F0"/>
                </a:solidFill>
                <a:latin typeface="Calibri"/>
              </a:rPr>
              <a:t>llamaba</a:t>
            </a:r>
            <a:r>
              <a:rPr lang="es-ES" sz="2400" spc="-150" dirty="0">
                <a:solidFill>
                  <a:srgbClr val="00B0F0"/>
                </a:solidFill>
                <a:latin typeface="Calibri"/>
              </a:rPr>
              <a:t> </a:t>
            </a:r>
            <a:r>
              <a:rPr lang="es-ES" sz="2400" dirty="0">
                <a:solidFill>
                  <a:srgbClr val="00B0F0"/>
                </a:solidFill>
                <a:latin typeface="Calibri"/>
              </a:rPr>
              <a:t>Barrabás,</a:t>
            </a:r>
            <a:r>
              <a:rPr lang="es-ES" sz="2400" spc="-150" dirty="0">
                <a:solidFill>
                  <a:srgbClr val="00B0F0"/>
                </a:solidFill>
                <a:latin typeface="Calibri"/>
              </a:rPr>
              <a:t> </a:t>
            </a:r>
            <a:r>
              <a:rPr lang="es-ES" sz="2400" dirty="0">
                <a:solidFill>
                  <a:srgbClr val="00B0F0"/>
                </a:solidFill>
                <a:latin typeface="Calibri"/>
              </a:rPr>
              <a:t>preso</a:t>
            </a:r>
            <a:r>
              <a:rPr lang="es-ES" sz="2400" spc="-150" dirty="0">
                <a:solidFill>
                  <a:srgbClr val="00B0F0"/>
                </a:solidFill>
                <a:latin typeface="Calibri"/>
              </a:rPr>
              <a:t> </a:t>
            </a:r>
            <a:r>
              <a:rPr lang="es-ES" sz="2400" dirty="0">
                <a:solidFill>
                  <a:srgbClr val="00B0F0"/>
                </a:solidFill>
                <a:latin typeface="Calibri"/>
              </a:rPr>
              <a:t>con</a:t>
            </a:r>
            <a:r>
              <a:rPr lang="es-ES" sz="2400" spc="-150" dirty="0">
                <a:solidFill>
                  <a:srgbClr val="00B0F0"/>
                </a:solidFill>
                <a:latin typeface="Calibri"/>
              </a:rPr>
              <a:t> </a:t>
            </a:r>
            <a:r>
              <a:rPr lang="es-ES" sz="2400" dirty="0">
                <a:solidFill>
                  <a:srgbClr val="00B0F0"/>
                </a:solidFill>
                <a:latin typeface="Calibri"/>
              </a:rPr>
              <a:t>sus</a:t>
            </a:r>
            <a:r>
              <a:rPr lang="es-ES" sz="2400" spc="-150" dirty="0">
                <a:solidFill>
                  <a:srgbClr val="00B0F0"/>
                </a:solidFill>
                <a:latin typeface="Calibri"/>
              </a:rPr>
              <a:t> </a:t>
            </a:r>
            <a:r>
              <a:rPr lang="es-ES" sz="2400" dirty="0">
                <a:solidFill>
                  <a:srgbClr val="00B0F0"/>
                </a:solidFill>
                <a:latin typeface="Calibri"/>
              </a:rPr>
              <a:t>compañeros de motín que habían cometido homicidio en una revuelta. </a:t>
            </a:r>
            <a:r>
              <a:rPr lang="es-ES" sz="2400" dirty="0">
                <a:solidFill>
                  <a:srgbClr val="FFFF00"/>
                </a:solidFill>
                <a:latin typeface="Calibri"/>
              </a:rPr>
              <a:t>Y viniendo la multitud, comenzó a pedir que hiciese como siempre les había hecho.  </a:t>
            </a:r>
            <a:r>
              <a:rPr lang="es-ES" sz="2400" dirty="0">
                <a:solidFill>
                  <a:srgbClr val="00B0F0"/>
                </a:solidFill>
                <a:latin typeface="Calibri"/>
              </a:rPr>
              <a:t>Y Pilato</a:t>
            </a:r>
            <a:r>
              <a:rPr lang="es-ES" sz="2400" spc="-150" dirty="0">
                <a:solidFill>
                  <a:srgbClr val="00B0F0"/>
                </a:solidFill>
                <a:latin typeface="Calibri"/>
              </a:rPr>
              <a:t> </a:t>
            </a:r>
            <a:r>
              <a:rPr lang="es-ES" sz="2400" dirty="0">
                <a:solidFill>
                  <a:srgbClr val="00B0F0"/>
                </a:solidFill>
                <a:latin typeface="Calibri"/>
              </a:rPr>
              <a:t>les</a:t>
            </a:r>
            <a:r>
              <a:rPr lang="es-ES" sz="2400" spc="-150" dirty="0">
                <a:solidFill>
                  <a:srgbClr val="00B0F0"/>
                </a:solidFill>
                <a:latin typeface="Calibri"/>
              </a:rPr>
              <a:t> </a:t>
            </a:r>
            <a:r>
              <a:rPr lang="es-ES" sz="2400" dirty="0">
                <a:solidFill>
                  <a:srgbClr val="00B0F0"/>
                </a:solidFill>
                <a:latin typeface="Calibri"/>
              </a:rPr>
              <a:t>respondió</a:t>
            </a:r>
            <a:r>
              <a:rPr lang="es-ES" sz="2400" spc="-150" dirty="0">
                <a:solidFill>
                  <a:srgbClr val="00B0F0"/>
                </a:solidFill>
                <a:latin typeface="Calibri"/>
              </a:rPr>
              <a:t> </a:t>
            </a:r>
            <a:r>
              <a:rPr lang="es-ES" sz="2400" dirty="0">
                <a:solidFill>
                  <a:srgbClr val="00B0F0"/>
                </a:solidFill>
                <a:latin typeface="Calibri"/>
              </a:rPr>
              <a:t>diciendo:</a:t>
            </a:r>
            <a:r>
              <a:rPr lang="es-ES" sz="2400" spc="-150" dirty="0">
                <a:solidFill>
                  <a:srgbClr val="00B0F0"/>
                </a:solidFill>
                <a:latin typeface="Calibri"/>
              </a:rPr>
              <a:t> </a:t>
            </a:r>
            <a:r>
              <a:rPr lang="es-ES" sz="2400" dirty="0">
                <a:solidFill>
                  <a:srgbClr val="00B0F0"/>
                </a:solidFill>
                <a:latin typeface="Calibri"/>
              </a:rPr>
              <a:t>¿Queréis</a:t>
            </a:r>
            <a:r>
              <a:rPr lang="es-ES" sz="2400" spc="-150" dirty="0">
                <a:solidFill>
                  <a:srgbClr val="00B0F0"/>
                </a:solidFill>
                <a:latin typeface="Calibri"/>
              </a:rPr>
              <a:t> </a:t>
            </a:r>
            <a:r>
              <a:rPr lang="es-ES" sz="2400" dirty="0">
                <a:solidFill>
                  <a:srgbClr val="00B0F0"/>
                </a:solidFill>
                <a:latin typeface="Calibri"/>
              </a:rPr>
              <a:t>que</a:t>
            </a:r>
            <a:r>
              <a:rPr lang="es-ES" sz="2400" spc="-150" dirty="0">
                <a:solidFill>
                  <a:srgbClr val="00B0F0"/>
                </a:solidFill>
                <a:latin typeface="Calibri"/>
              </a:rPr>
              <a:t> </a:t>
            </a:r>
            <a:r>
              <a:rPr lang="es-ES" sz="2400" dirty="0">
                <a:solidFill>
                  <a:srgbClr val="00B0F0"/>
                </a:solidFill>
                <a:latin typeface="Calibri"/>
              </a:rPr>
              <a:t>os</a:t>
            </a:r>
            <a:r>
              <a:rPr lang="es-ES" sz="2400" spc="-150" dirty="0">
                <a:solidFill>
                  <a:srgbClr val="00B0F0"/>
                </a:solidFill>
                <a:latin typeface="Calibri"/>
              </a:rPr>
              <a:t> </a:t>
            </a:r>
            <a:r>
              <a:rPr lang="es-ES" sz="2400" dirty="0">
                <a:solidFill>
                  <a:srgbClr val="00B0F0"/>
                </a:solidFill>
                <a:latin typeface="Calibri"/>
              </a:rPr>
              <a:t>suelte</a:t>
            </a:r>
            <a:r>
              <a:rPr lang="es-ES" sz="2400" spc="-150" dirty="0">
                <a:solidFill>
                  <a:srgbClr val="00B0F0"/>
                </a:solidFill>
                <a:latin typeface="Calibri"/>
              </a:rPr>
              <a:t> </a:t>
            </a:r>
            <a:r>
              <a:rPr lang="es-ES" sz="2400" dirty="0">
                <a:solidFill>
                  <a:srgbClr val="00B0F0"/>
                </a:solidFill>
                <a:latin typeface="Calibri"/>
              </a:rPr>
              <a:t>al Rey de los judíos? </a:t>
            </a:r>
          </a:p>
        </p:txBody>
      </p:sp>
      <p:sp>
        <p:nvSpPr>
          <p:cNvPr id="19" name="TextBox 18">
            <a:extLst>
              <a:ext uri="{FF2B5EF4-FFF2-40B4-BE49-F238E27FC236}">
                <a16:creationId xmlns:a16="http://schemas.microsoft.com/office/drawing/2014/main" id="{9217E1A1-8BE0-4B59-DE52-D416E351CA22}"/>
              </a:ext>
            </a:extLst>
          </p:cNvPr>
          <p:cNvSpPr txBox="1"/>
          <p:nvPr/>
        </p:nvSpPr>
        <p:spPr>
          <a:xfrm>
            <a:off x="4572000" y="88899"/>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a:t>
            </a:r>
            <a:r>
              <a:rPr lang="es-ES" sz="1900" b="1">
                <a:solidFill>
                  <a:prstClr val="black"/>
                </a:solidFill>
                <a:latin typeface="Calibri" panose="020F0502020204030204" pitchFamily="34" charset="0"/>
                <a:cs typeface="Calibri" panose="020F0502020204030204" pitchFamily="34" charset="0"/>
              </a:rPr>
              <a:t>ante Pilato</a:t>
            </a:r>
            <a:endParaRPr lang="es-ES" sz="1900" b="1" dirty="0">
              <a:solidFill>
                <a:prstClr val="black"/>
              </a:solidFill>
              <a:latin typeface="Calibri" panose="020F0502020204030204" pitchFamily="34" charset="0"/>
              <a:cs typeface="Calibri" panose="020F0502020204030204" pitchFamily="34" charset="0"/>
            </a:endParaRPr>
          </a:p>
        </p:txBody>
      </p:sp>
      <p:sp>
        <p:nvSpPr>
          <p:cNvPr id="20" name="TextBox 19">
            <a:extLst>
              <a:ext uri="{FF2B5EF4-FFF2-40B4-BE49-F238E27FC236}">
                <a16:creationId xmlns:a16="http://schemas.microsoft.com/office/drawing/2014/main" id="{4DF44ACB-061C-8F9B-E1F6-3F757BF5213D}"/>
              </a:ext>
            </a:extLst>
          </p:cNvPr>
          <p:cNvSpPr txBox="1"/>
          <p:nvPr/>
        </p:nvSpPr>
        <p:spPr>
          <a:xfrm>
            <a:off x="4572000" y="428351"/>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¿Eres tú el Rey de los judíos? </a:t>
            </a:r>
          </a:p>
        </p:txBody>
      </p:sp>
      <p:sp>
        <p:nvSpPr>
          <p:cNvPr id="21" name="TextBox 20">
            <a:extLst>
              <a:ext uri="{FF2B5EF4-FFF2-40B4-BE49-F238E27FC236}">
                <a16:creationId xmlns:a16="http://schemas.microsoft.com/office/drawing/2014/main" id="{C8F45B7B-E7CE-2B17-D59C-02A56EEB4C05}"/>
              </a:ext>
            </a:extLst>
          </p:cNvPr>
          <p:cNvSpPr txBox="1"/>
          <p:nvPr/>
        </p:nvSpPr>
        <p:spPr>
          <a:xfrm>
            <a:off x="4579716" y="76780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no confirma ni rechaza el título de rey </a:t>
            </a:r>
          </a:p>
        </p:txBody>
      </p:sp>
      <p:sp>
        <p:nvSpPr>
          <p:cNvPr id="22" name="TextBox 21">
            <a:extLst>
              <a:ext uri="{FF2B5EF4-FFF2-40B4-BE49-F238E27FC236}">
                <a16:creationId xmlns:a16="http://schemas.microsoft.com/office/drawing/2014/main" id="{DECDE3DB-B234-5B6C-598D-C9023F10F199}"/>
              </a:ext>
            </a:extLst>
          </p:cNvPr>
          <p:cNvSpPr txBox="1"/>
          <p:nvPr/>
        </p:nvSpPr>
        <p:spPr>
          <a:xfrm>
            <a:off x="4579716" y="1107255"/>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Mira de cuántas cosas te acusan</a:t>
            </a:r>
          </a:p>
        </p:txBody>
      </p:sp>
      <p:sp>
        <p:nvSpPr>
          <p:cNvPr id="23" name="TextBox 22">
            <a:extLst>
              <a:ext uri="{FF2B5EF4-FFF2-40B4-BE49-F238E27FC236}">
                <a16:creationId xmlns:a16="http://schemas.microsoft.com/office/drawing/2014/main" id="{2426CAE1-A8DA-3438-9F3E-47A007A8C820}"/>
              </a:ext>
            </a:extLst>
          </p:cNvPr>
          <p:cNvSpPr txBox="1"/>
          <p:nvPr/>
        </p:nvSpPr>
        <p:spPr>
          <a:xfrm>
            <a:off x="4579716" y="1464671"/>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es un agitador revolucionario</a:t>
            </a:r>
          </a:p>
        </p:txBody>
      </p:sp>
      <p:sp>
        <p:nvSpPr>
          <p:cNvPr id="24" name="TextBox 23">
            <a:extLst>
              <a:ext uri="{FF2B5EF4-FFF2-40B4-BE49-F238E27FC236}">
                <a16:creationId xmlns:a16="http://schemas.microsoft.com/office/drawing/2014/main" id="{5809A9CE-AC2C-AE26-5AAE-DF77366C1D3F}"/>
              </a:ext>
            </a:extLst>
          </p:cNvPr>
          <p:cNvSpPr txBox="1"/>
          <p:nvPr/>
        </p:nvSpPr>
        <p:spPr>
          <a:xfrm>
            <a:off x="4594108" y="1806812"/>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Prohíbe dar tributo</a:t>
            </a:r>
          </a:p>
        </p:txBody>
      </p:sp>
      <p:sp>
        <p:nvSpPr>
          <p:cNvPr id="25" name="TextBox 24">
            <a:extLst>
              <a:ext uri="{FF2B5EF4-FFF2-40B4-BE49-F238E27FC236}">
                <a16:creationId xmlns:a16="http://schemas.microsoft.com/office/drawing/2014/main" id="{42A06A96-4B3D-F550-47FE-5D43E1C3AA9D}"/>
              </a:ext>
            </a:extLst>
          </p:cNvPr>
          <p:cNvSpPr txBox="1"/>
          <p:nvPr/>
        </p:nvSpPr>
        <p:spPr>
          <a:xfrm>
            <a:off x="4594108" y="2151774"/>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dice que es el Cristo, un rey</a:t>
            </a:r>
          </a:p>
        </p:txBody>
      </p:sp>
      <p:sp>
        <p:nvSpPr>
          <p:cNvPr id="26" name="TextBox 25">
            <a:extLst>
              <a:ext uri="{FF2B5EF4-FFF2-40B4-BE49-F238E27FC236}">
                <a16:creationId xmlns:a16="http://schemas.microsoft.com/office/drawing/2014/main" id="{699510E6-547C-E2EF-1C19-B7FEA72F460B}"/>
              </a:ext>
            </a:extLst>
          </p:cNvPr>
          <p:cNvSpPr txBox="1"/>
          <p:nvPr/>
        </p:nvSpPr>
        <p:spPr>
          <a:xfrm>
            <a:off x="4616216" y="2496019"/>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no respondió</a:t>
            </a:r>
          </a:p>
        </p:txBody>
      </p:sp>
      <p:sp>
        <p:nvSpPr>
          <p:cNvPr id="27" name="TextBox 26">
            <a:extLst>
              <a:ext uri="{FF2B5EF4-FFF2-40B4-BE49-F238E27FC236}">
                <a16:creationId xmlns:a16="http://schemas.microsoft.com/office/drawing/2014/main" id="{C828CF95-9F13-CFAD-2FD4-6F6D0EB34D00}"/>
              </a:ext>
            </a:extLst>
          </p:cNvPr>
          <p:cNvSpPr txBox="1"/>
          <p:nvPr/>
        </p:nvSpPr>
        <p:spPr>
          <a:xfrm>
            <a:off x="4616216" y="280151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Pilato sabía que le entregaron por envidia</a:t>
            </a:r>
          </a:p>
        </p:txBody>
      </p:sp>
      <p:sp>
        <p:nvSpPr>
          <p:cNvPr id="3" name="TextBox 2">
            <a:extLst>
              <a:ext uri="{FF2B5EF4-FFF2-40B4-BE49-F238E27FC236}">
                <a16:creationId xmlns:a16="http://schemas.microsoft.com/office/drawing/2014/main" id="{8C5E30EC-F216-844E-50E9-6EB090A57648}"/>
              </a:ext>
            </a:extLst>
          </p:cNvPr>
          <p:cNvSpPr txBox="1"/>
          <p:nvPr/>
        </p:nvSpPr>
        <p:spPr>
          <a:xfrm>
            <a:off x="4616216" y="3175288"/>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¿Queréis que os suelte al Rey de los judíos? </a:t>
            </a:r>
          </a:p>
        </p:txBody>
      </p:sp>
      <p:sp>
        <p:nvSpPr>
          <p:cNvPr id="4" name="TextBox 3">
            <a:extLst>
              <a:ext uri="{FF2B5EF4-FFF2-40B4-BE49-F238E27FC236}">
                <a16:creationId xmlns:a16="http://schemas.microsoft.com/office/drawing/2014/main" id="{8E711194-65CF-B022-8887-A329D44F654A}"/>
              </a:ext>
            </a:extLst>
          </p:cNvPr>
          <p:cNvSpPr txBox="1"/>
          <p:nvPr/>
        </p:nvSpPr>
        <p:spPr>
          <a:xfrm>
            <a:off x="4616216" y="3492929"/>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¡Crucifícale! </a:t>
            </a:r>
          </a:p>
        </p:txBody>
      </p:sp>
    </p:spTree>
    <p:extLst>
      <p:ext uri="{BB962C8B-B14F-4D97-AF65-F5344CB8AC3E}">
        <p14:creationId xmlns:p14="http://schemas.microsoft.com/office/powerpoint/2010/main" val="3675554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2AAB436-702F-ABE3-BEE6-A425D6CE5BA5}"/>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Juzgado y crucificado</a:t>
            </a:r>
          </a:p>
        </p:txBody>
      </p:sp>
      <p:sp>
        <p:nvSpPr>
          <p:cNvPr id="2" name="TextBox 1">
            <a:extLst>
              <a:ext uri="{FF2B5EF4-FFF2-40B4-BE49-F238E27FC236}">
                <a16:creationId xmlns:a16="http://schemas.microsoft.com/office/drawing/2014/main" id="{6442AAC6-03B1-FE41-66E8-44E07076541C}"/>
              </a:ext>
            </a:extLst>
          </p:cNvPr>
          <p:cNvSpPr txBox="1"/>
          <p:nvPr/>
        </p:nvSpPr>
        <p:spPr>
          <a:xfrm>
            <a:off x="4572000" y="464411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“¿Eres tú el rey de los judíos?”</a:t>
            </a:r>
          </a:p>
        </p:txBody>
      </p:sp>
      <p:sp>
        <p:nvSpPr>
          <p:cNvPr id="6" name="1 CuadroTexto">
            <a:extLst>
              <a:ext uri="{FF2B5EF4-FFF2-40B4-BE49-F238E27FC236}">
                <a16:creationId xmlns:a16="http://schemas.microsoft.com/office/drawing/2014/main" id="{B28CDA72-6AB0-278E-71EF-20D5D00FB5E9}"/>
              </a:ext>
            </a:extLst>
          </p:cNvPr>
          <p:cNvSpPr txBox="1"/>
          <p:nvPr/>
        </p:nvSpPr>
        <p:spPr>
          <a:xfrm>
            <a:off x="683568" y="-21560"/>
            <a:ext cx="33843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Marcos 15:11-14</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4297CAF4-0343-38B6-5F1D-E3517404B517}"/>
              </a:ext>
            </a:extLst>
          </p:cNvPr>
          <p:cNvSpPr txBox="1"/>
          <p:nvPr/>
        </p:nvSpPr>
        <p:spPr>
          <a:xfrm>
            <a:off x="44216" y="449207"/>
            <a:ext cx="4572000" cy="304936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Mas los principales sacerdotes incitaron a la multitud para que les soltase más bien a Barrabás. </a:t>
            </a:r>
            <a:r>
              <a:rPr lang="es-ES" sz="2400" dirty="0">
                <a:solidFill>
                  <a:srgbClr val="00B0F0"/>
                </a:solidFill>
                <a:latin typeface="Calibri"/>
              </a:rPr>
              <a:t>Respondiendo Pilato, les dijo otra vez: ¿Qué, pues, queréis que haga del que llamáis Rey de los judíos?</a:t>
            </a:r>
            <a:r>
              <a:rPr lang="es-ES" sz="2400" dirty="0">
                <a:latin typeface="Calibri"/>
              </a:rPr>
              <a:t>  </a:t>
            </a:r>
            <a:r>
              <a:rPr lang="es-ES" sz="2400" dirty="0">
                <a:solidFill>
                  <a:srgbClr val="FFFF00"/>
                </a:solidFill>
                <a:latin typeface="Calibri"/>
              </a:rPr>
              <a:t>Y ellos volvieron a dar voces: ¡Crucifícale! </a:t>
            </a:r>
            <a:r>
              <a:rPr lang="es-ES" sz="2400" dirty="0">
                <a:solidFill>
                  <a:srgbClr val="00B0F0"/>
                </a:solidFill>
                <a:latin typeface="Calibri"/>
              </a:rPr>
              <a:t>Pilato les decía: ¿Pues qué mal ha hecho?</a:t>
            </a:r>
            <a:r>
              <a:rPr lang="es-ES" sz="2400" dirty="0">
                <a:latin typeface="Calibri"/>
              </a:rPr>
              <a:t> Pero ellos gritaban aun más: ¡Crucifícale! </a:t>
            </a:r>
          </a:p>
        </p:txBody>
      </p:sp>
      <p:sp>
        <p:nvSpPr>
          <p:cNvPr id="10" name="1 CuadroTexto">
            <a:extLst>
              <a:ext uri="{FF2B5EF4-FFF2-40B4-BE49-F238E27FC236}">
                <a16:creationId xmlns:a16="http://schemas.microsoft.com/office/drawing/2014/main" id="{663681A3-7534-3BBA-6554-FB541B8A5FC5}"/>
              </a:ext>
            </a:extLst>
          </p:cNvPr>
          <p:cNvSpPr txBox="1"/>
          <p:nvPr/>
        </p:nvSpPr>
        <p:spPr>
          <a:xfrm>
            <a:off x="1169876" y="4813841"/>
            <a:ext cx="33843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Marcos 15:6-9</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7ECC852B-B6D4-D536-9434-11DB4132D73F}"/>
              </a:ext>
            </a:extLst>
          </p:cNvPr>
          <p:cNvSpPr txBox="1"/>
          <p:nvPr/>
        </p:nvSpPr>
        <p:spPr>
          <a:xfrm>
            <a:off x="-108520" y="5301208"/>
            <a:ext cx="9385096" cy="157459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Ahora bien, en el día de la fiesta les soltaba un preso, </a:t>
            </a:r>
            <a:r>
              <a:rPr lang="es-ES" sz="2400" u="sng" dirty="0">
                <a:solidFill>
                  <a:srgbClr val="FFFF00"/>
                </a:solidFill>
                <a:latin typeface="Calibri"/>
              </a:rPr>
              <a:t>cualquiera que pidiesen</a:t>
            </a:r>
            <a:r>
              <a:rPr lang="es-ES" sz="2400" dirty="0">
                <a:solidFill>
                  <a:srgbClr val="FFFF00"/>
                </a:solidFill>
                <a:latin typeface="Calibri"/>
              </a:rPr>
              <a:t>.</a:t>
            </a:r>
            <a:r>
              <a:rPr lang="es-ES" sz="2400" spc="-150" dirty="0">
                <a:solidFill>
                  <a:srgbClr val="FFFF00"/>
                </a:solidFill>
                <a:latin typeface="Calibri"/>
              </a:rPr>
              <a:t> </a:t>
            </a:r>
            <a:r>
              <a:rPr lang="es-ES" sz="2400" dirty="0">
                <a:solidFill>
                  <a:srgbClr val="00B0F0"/>
                </a:solidFill>
                <a:latin typeface="Calibri"/>
              </a:rPr>
              <a:t>Y</a:t>
            </a:r>
            <a:r>
              <a:rPr lang="es-ES" sz="2400" spc="-150" dirty="0">
                <a:solidFill>
                  <a:srgbClr val="00B0F0"/>
                </a:solidFill>
                <a:latin typeface="Calibri"/>
              </a:rPr>
              <a:t> </a:t>
            </a:r>
            <a:r>
              <a:rPr lang="es-ES" sz="2400" dirty="0">
                <a:solidFill>
                  <a:srgbClr val="00B0F0"/>
                </a:solidFill>
                <a:latin typeface="Calibri"/>
              </a:rPr>
              <a:t>había</a:t>
            </a:r>
            <a:r>
              <a:rPr lang="es-ES" sz="2400" spc="-150" dirty="0">
                <a:solidFill>
                  <a:srgbClr val="00B0F0"/>
                </a:solidFill>
                <a:latin typeface="Calibri"/>
              </a:rPr>
              <a:t> </a:t>
            </a:r>
            <a:r>
              <a:rPr lang="es-ES" sz="2400" dirty="0">
                <a:solidFill>
                  <a:srgbClr val="00B0F0"/>
                </a:solidFill>
                <a:latin typeface="Calibri"/>
              </a:rPr>
              <a:t>uno</a:t>
            </a:r>
            <a:r>
              <a:rPr lang="es-ES" sz="2400" spc="-150" dirty="0">
                <a:solidFill>
                  <a:srgbClr val="00B0F0"/>
                </a:solidFill>
                <a:latin typeface="Calibri"/>
              </a:rPr>
              <a:t> </a:t>
            </a:r>
            <a:r>
              <a:rPr lang="es-ES" sz="2400" dirty="0">
                <a:solidFill>
                  <a:srgbClr val="00B0F0"/>
                </a:solidFill>
                <a:latin typeface="Calibri"/>
              </a:rPr>
              <a:t>que</a:t>
            </a:r>
            <a:r>
              <a:rPr lang="es-ES" sz="2400" spc="-150" dirty="0">
                <a:solidFill>
                  <a:srgbClr val="00B0F0"/>
                </a:solidFill>
                <a:latin typeface="Calibri"/>
              </a:rPr>
              <a:t> </a:t>
            </a:r>
            <a:r>
              <a:rPr lang="es-ES" sz="2400" dirty="0">
                <a:solidFill>
                  <a:srgbClr val="00B0F0"/>
                </a:solidFill>
                <a:latin typeface="Calibri"/>
              </a:rPr>
              <a:t>se</a:t>
            </a:r>
            <a:r>
              <a:rPr lang="es-ES" sz="2400" spc="-150" dirty="0">
                <a:solidFill>
                  <a:srgbClr val="00B0F0"/>
                </a:solidFill>
                <a:latin typeface="Calibri"/>
              </a:rPr>
              <a:t> </a:t>
            </a:r>
            <a:r>
              <a:rPr lang="es-ES" sz="2400" dirty="0">
                <a:solidFill>
                  <a:srgbClr val="00B0F0"/>
                </a:solidFill>
                <a:latin typeface="Calibri"/>
              </a:rPr>
              <a:t>llamaba</a:t>
            </a:r>
            <a:r>
              <a:rPr lang="es-ES" sz="2400" spc="-150" dirty="0">
                <a:solidFill>
                  <a:srgbClr val="00B0F0"/>
                </a:solidFill>
                <a:latin typeface="Calibri"/>
              </a:rPr>
              <a:t> </a:t>
            </a:r>
            <a:r>
              <a:rPr lang="es-ES" sz="2400" dirty="0">
                <a:solidFill>
                  <a:srgbClr val="00B0F0"/>
                </a:solidFill>
                <a:latin typeface="Calibri"/>
              </a:rPr>
              <a:t>Barrabás,</a:t>
            </a:r>
            <a:r>
              <a:rPr lang="es-ES" sz="2400" spc="-150" dirty="0">
                <a:solidFill>
                  <a:srgbClr val="00B0F0"/>
                </a:solidFill>
                <a:latin typeface="Calibri"/>
              </a:rPr>
              <a:t> </a:t>
            </a:r>
            <a:r>
              <a:rPr lang="es-ES" sz="2400" dirty="0">
                <a:solidFill>
                  <a:srgbClr val="00B0F0"/>
                </a:solidFill>
                <a:latin typeface="Calibri"/>
              </a:rPr>
              <a:t>preso</a:t>
            </a:r>
            <a:r>
              <a:rPr lang="es-ES" sz="2400" spc="-150" dirty="0">
                <a:solidFill>
                  <a:srgbClr val="00B0F0"/>
                </a:solidFill>
                <a:latin typeface="Calibri"/>
              </a:rPr>
              <a:t> </a:t>
            </a:r>
            <a:r>
              <a:rPr lang="es-ES" sz="2400" dirty="0">
                <a:solidFill>
                  <a:srgbClr val="00B0F0"/>
                </a:solidFill>
                <a:latin typeface="Calibri"/>
              </a:rPr>
              <a:t>con</a:t>
            </a:r>
            <a:r>
              <a:rPr lang="es-ES" sz="2400" spc="-150" dirty="0">
                <a:solidFill>
                  <a:srgbClr val="00B0F0"/>
                </a:solidFill>
                <a:latin typeface="Calibri"/>
              </a:rPr>
              <a:t> </a:t>
            </a:r>
            <a:r>
              <a:rPr lang="es-ES" sz="2400" dirty="0">
                <a:solidFill>
                  <a:srgbClr val="00B0F0"/>
                </a:solidFill>
                <a:latin typeface="Calibri"/>
              </a:rPr>
              <a:t>sus</a:t>
            </a:r>
            <a:r>
              <a:rPr lang="es-ES" sz="2400" spc="-150" dirty="0">
                <a:solidFill>
                  <a:srgbClr val="00B0F0"/>
                </a:solidFill>
                <a:latin typeface="Calibri"/>
              </a:rPr>
              <a:t> </a:t>
            </a:r>
            <a:r>
              <a:rPr lang="es-ES" sz="2400" dirty="0">
                <a:solidFill>
                  <a:srgbClr val="00B0F0"/>
                </a:solidFill>
                <a:latin typeface="Calibri"/>
              </a:rPr>
              <a:t>compañeros de motín que habían cometido homicidio en una revuelta. </a:t>
            </a:r>
            <a:r>
              <a:rPr lang="es-ES" sz="2400" dirty="0">
                <a:solidFill>
                  <a:srgbClr val="FFFF00"/>
                </a:solidFill>
                <a:latin typeface="Calibri"/>
              </a:rPr>
              <a:t>Y viniendo la multitud, comenzó a pedir que hiciese como siempre les había hecho.  </a:t>
            </a:r>
            <a:r>
              <a:rPr lang="es-ES" sz="2400" dirty="0">
                <a:solidFill>
                  <a:srgbClr val="00B0F0"/>
                </a:solidFill>
                <a:latin typeface="Calibri"/>
              </a:rPr>
              <a:t>Y Pilato</a:t>
            </a:r>
            <a:r>
              <a:rPr lang="es-ES" sz="2400" spc="-150" dirty="0">
                <a:solidFill>
                  <a:srgbClr val="00B0F0"/>
                </a:solidFill>
                <a:latin typeface="Calibri"/>
              </a:rPr>
              <a:t> </a:t>
            </a:r>
            <a:r>
              <a:rPr lang="es-ES" sz="2400" dirty="0">
                <a:solidFill>
                  <a:srgbClr val="00B0F0"/>
                </a:solidFill>
                <a:latin typeface="Calibri"/>
              </a:rPr>
              <a:t>les</a:t>
            </a:r>
            <a:r>
              <a:rPr lang="es-ES" sz="2400" spc="-150" dirty="0">
                <a:solidFill>
                  <a:srgbClr val="00B0F0"/>
                </a:solidFill>
                <a:latin typeface="Calibri"/>
              </a:rPr>
              <a:t> </a:t>
            </a:r>
            <a:r>
              <a:rPr lang="es-ES" sz="2400" dirty="0">
                <a:solidFill>
                  <a:srgbClr val="00B0F0"/>
                </a:solidFill>
                <a:latin typeface="Calibri"/>
              </a:rPr>
              <a:t>respondió</a:t>
            </a:r>
            <a:r>
              <a:rPr lang="es-ES" sz="2400" spc="-150" dirty="0">
                <a:solidFill>
                  <a:srgbClr val="00B0F0"/>
                </a:solidFill>
                <a:latin typeface="Calibri"/>
              </a:rPr>
              <a:t> </a:t>
            </a:r>
            <a:r>
              <a:rPr lang="es-ES" sz="2400" dirty="0">
                <a:solidFill>
                  <a:srgbClr val="00B0F0"/>
                </a:solidFill>
                <a:latin typeface="Calibri"/>
              </a:rPr>
              <a:t>diciendo:</a:t>
            </a:r>
            <a:r>
              <a:rPr lang="es-ES" sz="2400" spc="-150" dirty="0">
                <a:solidFill>
                  <a:srgbClr val="00B0F0"/>
                </a:solidFill>
                <a:latin typeface="Calibri"/>
              </a:rPr>
              <a:t> </a:t>
            </a:r>
            <a:r>
              <a:rPr lang="es-ES" sz="2400" dirty="0">
                <a:solidFill>
                  <a:srgbClr val="00B0F0"/>
                </a:solidFill>
                <a:latin typeface="Calibri"/>
              </a:rPr>
              <a:t>¿Queréis</a:t>
            </a:r>
            <a:r>
              <a:rPr lang="es-ES" sz="2400" spc="-150" dirty="0">
                <a:solidFill>
                  <a:srgbClr val="00B0F0"/>
                </a:solidFill>
                <a:latin typeface="Calibri"/>
              </a:rPr>
              <a:t> </a:t>
            </a:r>
            <a:r>
              <a:rPr lang="es-ES" sz="2400" dirty="0">
                <a:solidFill>
                  <a:srgbClr val="00B0F0"/>
                </a:solidFill>
                <a:latin typeface="Calibri"/>
              </a:rPr>
              <a:t>que</a:t>
            </a:r>
            <a:r>
              <a:rPr lang="es-ES" sz="2400" spc="-150" dirty="0">
                <a:solidFill>
                  <a:srgbClr val="00B0F0"/>
                </a:solidFill>
                <a:latin typeface="Calibri"/>
              </a:rPr>
              <a:t> </a:t>
            </a:r>
            <a:r>
              <a:rPr lang="es-ES" sz="2400" dirty="0">
                <a:solidFill>
                  <a:srgbClr val="00B0F0"/>
                </a:solidFill>
                <a:latin typeface="Calibri"/>
              </a:rPr>
              <a:t>os</a:t>
            </a:r>
            <a:r>
              <a:rPr lang="es-ES" sz="2400" spc="-150" dirty="0">
                <a:solidFill>
                  <a:srgbClr val="00B0F0"/>
                </a:solidFill>
                <a:latin typeface="Calibri"/>
              </a:rPr>
              <a:t> </a:t>
            </a:r>
            <a:r>
              <a:rPr lang="es-ES" sz="2400" dirty="0">
                <a:solidFill>
                  <a:srgbClr val="00B0F0"/>
                </a:solidFill>
                <a:latin typeface="Calibri"/>
              </a:rPr>
              <a:t>suelte</a:t>
            </a:r>
            <a:r>
              <a:rPr lang="es-ES" sz="2400" spc="-150" dirty="0">
                <a:solidFill>
                  <a:srgbClr val="00B0F0"/>
                </a:solidFill>
                <a:latin typeface="Calibri"/>
              </a:rPr>
              <a:t> </a:t>
            </a:r>
            <a:r>
              <a:rPr lang="es-ES" sz="2400" dirty="0">
                <a:solidFill>
                  <a:srgbClr val="00B0F0"/>
                </a:solidFill>
                <a:latin typeface="Calibri"/>
              </a:rPr>
              <a:t>al Rey de los judíos? </a:t>
            </a:r>
          </a:p>
        </p:txBody>
      </p:sp>
      <p:sp>
        <p:nvSpPr>
          <p:cNvPr id="19" name="TextBox 18">
            <a:extLst>
              <a:ext uri="{FF2B5EF4-FFF2-40B4-BE49-F238E27FC236}">
                <a16:creationId xmlns:a16="http://schemas.microsoft.com/office/drawing/2014/main" id="{9217E1A1-8BE0-4B59-DE52-D416E351CA22}"/>
              </a:ext>
            </a:extLst>
          </p:cNvPr>
          <p:cNvSpPr txBox="1"/>
          <p:nvPr/>
        </p:nvSpPr>
        <p:spPr>
          <a:xfrm>
            <a:off x="4572000" y="88899"/>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a:t>
            </a:r>
            <a:r>
              <a:rPr lang="es-ES" sz="1900" b="1">
                <a:solidFill>
                  <a:prstClr val="black"/>
                </a:solidFill>
                <a:latin typeface="Calibri" panose="020F0502020204030204" pitchFamily="34" charset="0"/>
                <a:cs typeface="Calibri" panose="020F0502020204030204" pitchFamily="34" charset="0"/>
              </a:rPr>
              <a:t>ante Pilato</a:t>
            </a:r>
            <a:endParaRPr lang="es-ES" sz="1900" b="1" dirty="0">
              <a:solidFill>
                <a:prstClr val="black"/>
              </a:solidFill>
              <a:latin typeface="Calibri" panose="020F0502020204030204" pitchFamily="34" charset="0"/>
              <a:cs typeface="Calibri" panose="020F0502020204030204" pitchFamily="34" charset="0"/>
            </a:endParaRPr>
          </a:p>
        </p:txBody>
      </p:sp>
      <p:sp>
        <p:nvSpPr>
          <p:cNvPr id="20" name="TextBox 19">
            <a:extLst>
              <a:ext uri="{FF2B5EF4-FFF2-40B4-BE49-F238E27FC236}">
                <a16:creationId xmlns:a16="http://schemas.microsoft.com/office/drawing/2014/main" id="{4DF44ACB-061C-8F9B-E1F6-3F757BF5213D}"/>
              </a:ext>
            </a:extLst>
          </p:cNvPr>
          <p:cNvSpPr txBox="1"/>
          <p:nvPr/>
        </p:nvSpPr>
        <p:spPr>
          <a:xfrm>
            <a:off x="4572000" y="428351"/>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¿Eres tú el Rey de los judíos? </a:t>
            </a:r>
          </a:p>
        </p:txBody>
      </p:sp>
      <p:sp>
        <p:nvSpPr>
          <p:cNvPr id="21" name="TextBox 20">
            <a:extLst>
              <a:ext uri="{FF2B5EF4-FFF2-40B4-BE49-F238E27FC236}">
                <a16:creationId xmlns:a16="http://schemas.microsoft.com/office/drawing/2014/main" id="{C8F45B7B-E7CE-2B17-D59C-02A56EEB4C05}"/>
              </a:ext>
            </a:extLst>
          </p:cNvPr>
          <p:cNvSpPr txBox="1"/>
          <p:nvPr/>
        </p:nvSpPr>
        <p:spPr>
          <a:xfrm>
            <a:off x="4579716" y="76780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no confirma ni rechaza el título de rey </a:t>
            </a:r>
          </a:p>
        </p:txBody>
      </p:sp>
      <p:sp>
        <p:nvSpPr>
          <p:cNvPr id="22" name="TextBox 21">
            <a:extLst>
              <a:ext uri="{FF2B5EF4-FFF2-40B4-BE49-F238E27FC236}">
                <a16:creationId xmlns:a16="http://schemas.microsoft.com/office/drawing/2014/main" id="{DECDE3DB-B234-5B6C-598D-C9023F10F199}"/>
              </a:ext>
            </a:extLst>
          </p:cNvPr>
          <p:cNvSpPr txBox="1"/>
          <p:nvPr/>
        </p:nvSpPr>
        <p:spPr>
          <a:xfrm>
            <a:off x="4579716" y="1107255"/>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Mira de cuántas cosas te acusan</a:t>
            </a:r>
          </a:p>
        </p:txBody>
      </p:sp>
      <p:sp>
        <p:nvSpPr>
          <p:cNvPr id="23" name="TextBox 22">
            <a:extLst>
              <a:ext uri="{FF2B5EF4-FFF2-40B4-BE49-F238E27FC236}">
                <a16:creationId xmlns:a16="http://schemas.microsoft.com/office/drawing/2014/main" id="{2426CAE1-A8DA-3438-9F3E-47A007A8C820}"/>
              </a:ext>
            </a:extLst>
          </p:cNvPr>
          <p:cNvSpPr txBox="1"/>
          <p:nvPr/>
        </p:nvSpPr>
        <p:spPr>
          <a:xfrm>
            <a:off x="4579716" y="1464671"/>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es un agitador revolucionario</a:t>
            </a:r>
          </a:p>
        </p:txBody>
      </p:sp>
      <p:sp>
        <p:nvSpPr>
          <p:cNvPr id="24" name="TextBox 23">
            <a:extLst>
              <a:ext uri="{FF2B5EF4-FFF2-40B4-BE49-F238E27FC236}">
                <a16:creationId xmlns:a16="http://schemas.microsoft.com/office/drawing/2014/main" id="{5809A9CE-AC2C-AE26-5AAE-DF77366C1D3F}"/>
              </a:ext>
            </a:extLst>
          </p:cNvPr>
          <p:cNvSpPr txBox="1"/>
          <p:nvPr/>
        </p:nvSpPr>
        <p:spPr>
          <a:xfrm>
            <a:off x="4594108" y="1806812"/>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Prohíbe dar tributo</a:t>
            </a:r>
          </a:p>
        </p:txBody>
      </p:sp>
      <p:sp>
        <p:nvSpPr>
          <p:cNvPr id="25" name="TextBox 24">
            <a:extLst>
              <a:ext uri="{FF2B5EF4-FFF2-40B4-BE49-F238E27FC236}">
                <a16:creationId xmlns:a16="http://schemas.microsoft.com/office/drawing/2014/main" id="{42A06A96-4B3D-F550-47FE-5D43E1C3AA9D}"/>
              </a:ext>
            </a:extLst>
          </p:cNvPr>
          <p:cNvSpPr txBox="1"/>
          <p:nvPr/>
        </p:nvSpPr>
        <p:spPr>
          <a:xfrm>
            <a:off x="4594108" y="2151774"/>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dice que es el Cristo, un rey</a:t>
            </a:r>
          </a:p>
        </p:txBody>
      </p:sp>
      <p:sp>
        <p:nvSpPr>
          <p:cNvPr id="26" name="TextBox 25">
            <a:extLst>
              <a:ext uri="{FF2B5EF4-FFF2-40B4-BE49-F238E27FC236}">
                <a16:creationId xmlns:a16="http://schemas.microsoft.com/office/drawing/2014/main" id="{699510E6-547C-E2EF-1C19-B7FEA72F460B}"/>
              </a:ext>
            </a:extLst>
          </p:cNvPr>
          <p:cNvSpPr txBox="1"/>
          <p:nvPr/>
        </p:nvSpPr>
        <p:spPr>
          <a:xfrm>
            <a:off x="4616216" y="2496019"/>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no respondió</a:t>
            </a:r>
          </a:p>
        </p:txBody>
      </p:sp>
      <p:sp>
        <p:nvSpPr>
          <p:cNvPr id="27" name="TextBox 26">
            <a:extLst>
              <a:ext uri="{FF2B5EF4-FFF2-40B4-BE49-F238E27FC236}">
                <a16:creationId xmlns:a16="http://schemas.microsoft.com/office/drawing/2014/main" id="{C828CF95-9F13-CFAD-2FD4-6F6D0EB34D00}"/>
              </a:ext>
            </a:extLst>
          </p:cNvPr>
          <p:cNvSpPr txBox="1"/>
          <p:nvPr/>
        </p:nvSpPr>
        <p:spPr>
          <a:xfrm>
            <a:off x="4616216" y="280151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Pilato sabía que le entregaron por envidia</a:t>
            </a:r>
          </a:p>
        </p:txBody>
      </p:sp>
      <p:sp>
        <p:nvSpPr>
          <p:cNvPr id="3" name="TextBox 2">
            <a:extLst>
              <a:ext uri="{FF2B5EF4-FFF2-40B4-BE49-F238E27FC236}">
                <a16:creationId xmlns:a16="http://schemas.microsoft.com/office/drawing/2014/main" id="{8C5E30EC-F216-844E-50E9-6EB090A57648}"/>
              </a:ext>
            </a:extLst>
          </p:cNvPr>
          <p:cNvSpPr txBox="1"/>
          <p:nvPr/>
        </p:nvSpPr>
        <p:spPr>
          <a:xfrm>
            <a:off x="4616216" y="3175288"/>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¿Queréis que os suelte al Rey de los judíos? </a:t>
            </a:r>
          </a:p>
        </p:txBody>
      </p:sp>
      <p:sp>
        <p:nvSpPr>
          <p:cNvPr id="4" name="TextBox 3">
            <a:extLst>
              <a:ext uri="{FF2B5EF4-FFF2-40B4-BE49-F238E27FC236}">
                <a16:creationId xmlns:a16="http://schemas.microsoft.com/office/drawing/2014/main" id="{8E711194-65CF-B022-8887-A329D44F654A}"/>
              </a:ext>
            </a:extLst>
          </p:cNvPr>
          <p:cNvSpPr txBox="1"/>
          <p:nvPr/>
        </p:nvSpPr>
        <p:spPr>
          <a:xfrm>
            <a:off x="4616216" y="3492929"/>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¡Crucifícale! </a:t>
            </a:r>
          </a:p>
        </p:txBody>
      </p:sp>
      <p:sp>
        <p:nvSpPr>
          <p:cNvPr id="5" name="TextBox 4">
            <a:extLst>
              <a:ext uri="{FF2B5EF4-FFF2-40B4-BE49-F238E27FC236}">
                <a16:creationId xmlns:a16="http://schemas.microsoft.com/office/drawing/2014/main" id="{13C6BB56-1B2D-1A03-D1FA-8618E2C9C3BD}"/>
              </a:ext>
            </a:extLst>
          </p:cNvPr>
          <p:cNvSpPr txBox="1"/>
          <p:nvPr/>
        </p:nvSpPr>
        <p:spPr>
          <a:xfrm>
            <a:off x="4631012" y="3832381"/>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¿Pues qué mal ha hecho?</a:t>
            </a:r>
          </a:p>
        </p:txBody>
      </p:sp>
    </p:spTree>
    <p:extLst>
      <p:ext uri="{BB962C8B-B14F-4D97-AF65-F5344CB8AC3E}">
        <p14:creationId xmlns:p14="http://schemas.microsoft.com/office/powerpoint/2010/main" val="3626882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2AAB436-702F-ABE3-BEE6-A425D6CE5BA5}"/>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Juzgado y crucificado</a:t>
            </a:r>
          </a:p>
        </p:txBody>
      </p:sp>
      <p:sp>
        <p:nvSpPr>
          <p:cNvPr id="2" name="TextBox 1">
            <a:extLst>
              <a:ext uri="{FF2B5EF4-FFF2-40B4-BE49-F238E27FC236}">
                <a16:creationId xmlns:a16="http://schemas.microsoft.com/office/drawing/2014/main" id="{6442AAC6-03B1-FE41-66E8-44E07076541C}"/>
              </a:ext>
            </a:extLst>
          </p:cNvPr>
          <p:cNvSpPr txBox="1"/>
          <p:nvPr/>
        </p:nvSpPr>
        <p:spPr>
          <a:xfrm>
            <a:off x="4572000" y="464411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“¿Eres tú el Rey de los judíos?”</a:t>
            </a:r>
          </a:p>
        </p:txBody>
      </p:sp>
      <p:sp>
        <p:nvSpPr>
          <p:cNvPr id="6" name="1 CuadroTexto">
            <a:extLst>
              <a:ext uri="{FF2B5EF4-FFF2-40B4-BE49-F238E27FC236}">
                <a16:creationId xmlns:a16="http://schemas.microsoft.com/office/drawing/2014/main" id="{B28CDA72-6AB0-278E-71EF-20D5D00FB5E9}"/>
              </a:ext>
            </a:extLst>
          </p:cNvPr>
          <p:cNvSpPr txBox="1"/>
          <p:nvPr/>
        </p:nvSpPr>
        <p:spPr>
          <a:xfrm>
            <a:off x="683568" y="-21560"/>
            <a:ext cx="33843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Marcos 15:15, 16</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4297CAF4-0343-38B6-5F1D-E3517404B517}"/>
              </a:ext>
            </a:extLst>
          </p:cNvPr>
          <p:cNvSpPr txBox="1"/>
          <p:nvPr/>
        </p:nvSpPr>
        <p:spPr>
          <a:xfrm>
            <a:off x="44216" y="449207"/>
            <a:ext cx="4510036" cy="2459456"/>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Y Pilato, queriendo satisfacer al pueblo, les soltó a Barrabás, y entregó a Jesús, después de azotarle, para que fuese crucificado. Entonces los soldados le llevaron dentro del atrio, esto es, al pretorio, y convocaron a toda la compañía. </a:t>
            </a:r>
          </a:p>
        </p:txBody>
      </p:sp>
      <p:sp>
        <p:nvSpPr>
          <p:cNvPr id="4" name="TextBox 3">
            <a:extLst>
              <a:ext uri="{FF2B5EF4-FFF2-40B4-BE49-F238E27FC236}">
                <a16:creationId xmlns:a16="http://schemas.microsoft.com/office/drawing/2014/main" id="{8E711194-65CF-B022-8887-A329D44F654A}"/>
              </a:ext>
            </a:extLst>
          </p:cNvPr>
          <p:cNvSpPr txBox="1"/>
          <p:nvPr/>
        </p:nvSpPr>
        <p:spPr>
          <a:xfrm>
            <a:off x="4572000" y="88899"/>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¡Crucifícale! </a:t>
            </a:r>
          </a:p>
        </p:txBody>
      </p:sp>
      <p:sp>
        <p:nvSpPr>
          <p:cNvPr id="8" name="TextBox 7">
            <a:extLst>
              <a:ext uri="{FF2B5EF4-FFF2-40B4-BE49-F238E27FC236}">
                <a16:creationId xmlns:a16="http://schemas.microsoft.com/office/drawing/2014/main" id="{AC06D90D-2AC0-0F6C-9ABB-E07A86ACD234}"/>
              </a:ext>
            </a:extLst>
          </p:cNvPr>
          <p:cNvSpPr txBox="1"/>
          <p:nvPr/>
        </p:nvSpPr>
        <p:spPr>
          <a:xfrm>
            <a:off x="4572000" y="4298659"/>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¡Salve, rey de los judíos!</a:t>
            </a:r>
          </a:p>
        </p:txBody>
      </p:sp>
    </p:spTree>
    <p:extLst>
      <p:ext uri="{BB962C8B-B14F-4D97-AF65-F5344CB8AC3E}">
        <p14:creationId xmlns:p14="http://schemas.microsoft.com/office/powerpoint/2010/main" val="2485806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2AAB436-702F-ABE3-BEE6-A425D6CE5BA5}"/>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Juzgado y crucificado</a:t>
            </a:r>
          </a:p>
        </p:txBody>
      </p:sp>
      <p:sp>
        <p:nvSpPr>
          <p:cNvPr id="2" name="TextBox 1">
            <a:extLst>
              <a:ext uri="{FF2B5EF4-FFF2-40B4-BE49-F238E27FC236}">
                <a16:creationId xmlns:a16="http://schemas.microsoft.com/office/drawing/2014/main" id="{6442AAC6-03B1-FE41-66E8-44E07076541C}"/>
              </a:ext>
            </a:extLst>
          </p:cNvPr>
          <p:cNvSpPr txBox="1"/>
          <p:nvPr/>
        </p:nvSpPr>
        <p:spPr>
          <a:xfrm>
            <a:off x="4572000" y="464411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“¿Eres tú el Rey de los judíos?”</a:t>
            </a:r>
          </a:p>
        </p:txBody>
      </p:sp>
      <p:sp>
        <p:nvSpPr>
          <p:cNvPr id="6" name="1 CuadroTexto">
            <a:extLst>
              <a:ext uri="{FF2B5EF4-FFF2-40B4-BE49-F238E27FC236}">
                <a16:creationId xmlns:a16="http://schemas.microsoft.com/office/drawing/2014/main" id="{B28CDA72-6AB0-278E-71EF-20D5D00FB5E9}"/>
              </a:ext>
            </a:extLst>
          </p:cNvPr>
          <p:cNvSpPr txBox="1"/>
          <p:nvPr/>
        </p:nvSpPr>
        <p:spPr>
          <a:xfrm>
            <a:off x="683568" y="-21560"/>
            <a:ext cx="33843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Marcos 15:15, 16</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4297CAF4-0343-38B6-5F1D-E3517404B517}"/>
              </a:ext>
            </a:extLst>
          </p:cNvPr>
          <p:cNvSpPr txBox="1"/>
          <p:nvPr/>
        </p:nvSpPr>
        <p:spPr>
          <a:xfrm>
            <a:off x="44216" y="449207"/>
            <a:ext cx="4510036" cy="245945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Pilato, queriendo satisfacer al pueblo, les soltó a Barrabás,</a:t>
            </a:r>
            <a:r>
              <a:rPr lang="es-ES" sz="2400" dirty="0">
                <a:latin typeface="Calibri"/>
              </a:rPr>
              <a:t> </a:t>
            </a:r>
            <a:r>
              <a:rPr lang="es-ES" sz="2400" dirty="0">
                <a:solidFill>
                  <a:srgbClr val="FFFF00"/>
                </a:solidFill>
                <a:latin typeface="Calibri"/>
              </a:rPr>
              <a:t>y entregó a Jesús, </a:t>
            </a:r>
            <a:r>
              <a:rPr lang="es-ES" sz="2400" u="sng" dirty="0">
                <a:solidFill>
                  <a:srgbClr val="FFFF00"/>
                </a:solidFill>
                <a:latin typeface="Calibri"/>
              </a:rPr>
              <a:t>después de azotarle</a:t>
            </a:r>
            <a:r>
              <a:rPr lang="es-ES" sz="2400" dirty="0">
                <a:solidFill>
                  <a:srgbClr val="FFFF00"/>
                </a:solidFill>
                <a:latin typeface="Calibri"/>
              </a:rPr>
              <a:t>, para que fuese crucificado. </a:t>
            </a:r>
            <a:r>
              <a:rPr lang="es-ES" sz="2400" dirty="0">
                <a:latin typeface="Calibri"/>
              </a:rPr>
              <a:t>Entonces los soldados le llevaron dentro del atrio, esto es, al pretorio, y convocaron a toda la compañía. </a:t>
            </a:r>
          </a:p>
        </p:txBody>
      </p:sp>
      <p:sp>
        <p:nvSpPr>
          <p:cNvPr id="4" name="TextBox 3">
            <a:extLst>
              <a:ext uri="{FF2B5EF4-FFF2-40B4-BE49-F238E27FC236}">
                <a16:creationId xmlns:a16="http://schemas.microsoft.com/office/drawing/2014/main" id="{8E711194-65CF-B022-8887-A329D44F654A}"/>
              </a:ext>
            </a:extLst>
          </p:cNvPr>
          <p:cNvSpPr txBox="1"/>
          <p:nvPr/>
        </p:nvSpPr>
        <p:spPr>
          <a:xfrm>
            <a:off x="4572000" y="88899"/>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¡Crucifícale! </a:t>
            </a:r>
          </a:p>
        </p:txBody>
      </p:sp>
      <p:sp>
        <p:nvSpPr>
          <p:cNvPr id="8" name="TextBox 7">
            <a:extLst>
              <a:ext uri="{FF2B5EF4-FFF2-40B4-BE49-F238E27FC236}">
                <a16:creationId xmlns:a16="http://schemas.microsoft.com/office/drawing/2014/main" id="{AC06D90D-2AC0-0F6C-9ABB-E07A86ACD234}"/>
              </a:ext>
            </a:extLst>
          </p:cNvPr>
          <p:cNvSpPr txBox="1"/>
          <p:nvPr/>
        </p:nvSpPr>
        <p:spPr>
          <a:xfrm>
            <a:off x="4572000" y="4298659"/>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¡Salve, rey de los judíos!</a:t>
            </a:r>
          </a:p>
        </p:txBody>
      </p:sp>
      <p:sp>
        <p:nvSpPr>
          <p:cNvPr id="3" name="TextBox 2">
            <a:extLst>
              <a:ext uri="{FF2B5EF4-FFF2-40B4-BE49-F238E27FC236}">
                <a16:creationId xmlns:a16="http://schemas.microsoft.com/office/drawing/2014/main" id="{2178089D-6105-8F2A-656F-7E0C400C96F1}"/>
              </a:ext>
            </a:extLst>
          </p:cNvPr>
          <p:cNvSpPr txBox="1"/>
          <p:nvPr/>
        </p:nvSpPr>
        <p:spPr>
          <a:xfrm>
            <a:off x="4563280" y="428351"/>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fue flagelado como preparación para su crucifixión</a:t>
            </a:r>
          </a:p>
        </p:txBody>
      </p:sp>
    </p:spTree>
    <p:extLst>
      <p:ext uri="{BB962C8B-B14F-4D97-AF65-F5344CB8AC3E}">
        <p14:creationId xmlns:p14="http://schemas.microsoft.com/office/powerpoint/2010/main" val="3705347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2AAB436-702F-ABE3-BEE6-A425D6CE5BA5}"/>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Juzgado y crucificado</a:t>
            </a:r>
          </a:p>
        </p:txBody>
      </p:sp>
      <p:sp>
        <p:nvSpPr>
          <p:cNvPr id="2" name="TextBox 1">
            <a:extLst>
              <a:ext uri="{FF2B5EF4-FFF2-40B4-BE49-F238E27FC236}">
                <a16:creationId xmlns:a16="http://schemas.microsoft.com/office/drawing/2014/main" id="{6442AAC6-03B1-FE41-66E8-44E07076541C}"/>
              </a:ext>
            </a:extLst>
          </p:cNvPr>
          <p:cNvSpPr txBox="1"/>
          <p:nvPr/>
        </p:nvSpPr>
        <p:spPr>
          <a:xfrm>
            <a:off x="4572000" y="464411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“¿Eres tú el Rey de los judíos?”</a:t>
            </a:r>
          </a:p>
        </p:txBody>
      </p:sp>
      <p:sp>
        <p:nvSpPr>
          <p:cNvPr id="6" name="1 CuadroTexto">
            <a:extLst>
              <a:ext uri="{FF2B5EF4-FFF2-40B4-BE49-F238E27FC236}">
                <a16:creationId xmlns:a16="http://schemas.microsoft.com/office/drawing/2014/main" id="{B28CDA72-6AB0-278E-71EF-20D5D00FB5E9}"/>
              </a:ext>
            </a:extLst>
          </p:cNvPr>
          <p:cNvSpPr txBox="1"/>
          <p:nvPr/>
        </p:nvSpPr>
        <p:spPr>
          <a:xfrm>
            <a:off x="683568" y="-21560"/>
            <a:ext cx="33843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Marcos 15:15, 16</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4297CAF4-0343-38B6-5F1D-E3517404B517}"/>
              </a:ext>
            </a:extLst>
          </p:cNvPr>
          <p:cNvSpPr txBox="1"/>
          <p:nvPr/>
        </p:nvSpPr>
        <p:spPr>
          <a:xfrm>
            <a:off x="44216" y="449207"/>
            <a:ext cx="4510036" cy="245945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Pilato, queriendo satisfacer al pueblo, les soltó a Barrabás,</a:t>
            </a:r>
            <a:r>
              <a:rPr lang="es-ES" sz="2400" dirty="0">
                <a:latin typeface="Calibri"/>
              </a:rPr>
              <a:t> </a:t>
            </a:r>
            <a:r>
              <a:rPr lang="es-ES" sz="2400" dirty="0">
                <a:solidFill>
                  <a:srgbClr val="FFFF00"/>
                </a:solidFill>
                <a:latin typeface="Calibri"/>
              </a:rPr>
              <a:t>y entregó a Jesús, </a:t>
            </a:r>
            <a:r>
              <a:rPr lang="es-ES" sz="2400" u="sng" dirty="0">
                <a:solidFill>
                  <a:srgbClr val="FFFF00"/>
                </a:solidFill>
                <a:latin typeface="Calibri"/>
              </a:rPr>
              <a:t>después de azotarle</a:t>
            </a:r>
            <a:r>
              <a:rPr lang="es-ES" sz="2400" dirty="0">
                <a:solidFill>
                  <a:srgbClr val="FFFF00"/>
                </a:solidFill>
                <a:latin typeface="Calibri"/>
              </a:rPr>
              <a:t>, para que fuese crucificado. </a:t>
            </a:r>
            <a:r>
              <a:rPr lang="es-ES" sz="2400" dirty="0">
                <a:solidFill>
                  <a:srgbClr val="00B0F0"/>
                </a:solidFill>
                <a:latin typeface="Calibri"/>
              </a:rPr>
              <a:t>Entonces los soldados le llevaron dentro del atrio, esto es, al pretorio, y convocaron a toda la compañía. </a:t>
            </a:r>
          </a:p>
        </p:txBody>
      </p:sp>
      <p:sp>
        <p:nvSpPr>
          <p:cNvPr id="4" name="TextBox 3">
            <a:extLst>
              <a:ext uri="{FF2B5EF4-FFF2-40B4-BE49-F238E27FC236}">
                <a16:creationId xmlns:a16="http://schemas.microsoft.com/office/drawing/2014/main" id="{8E711194-65CF-B022-8887-A329D44F654A}"/>
              </a:ext>
            </a:extLst>
          </p:cNvPr>
          <p:cNvSpPr txBox="1"/>
          <p:nvPr/>
        </p:nvSpPr>
        <p:spPr>
          <a:xfrm>
            <a:off x="4572000" y="88899"/>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¡Crucifícale! </a:t>
            </a:r>
          </a:p>
        </p:txBody>
      </p:sp>
      <p:sp>
        <p:nvSpPr>
          <p:cNvPr id="8" name="TextBox 7">
            <a:extLst>
              <a:ext uri="{FF2B5EF4-FFF2-40B4-BE49-F238E27FC236}">
                <a16:creationId xmlns:a16="http://schemas.microsoft.com/office/drawing/2014/main" id="{AC06D90D-2AC0-0F6C-9ABB-E07A86ACD234}"/>
              </a:ext>
            </a:extLst>
          </p:cNvPr>
          <p:cNvSpPr txBox="1"/>
          <p:nvPr/>
        </p:nvSpPr>
        <p:spPr>
          <a:xfrm>
            <a:off x="4572000" y="4298659"/>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¡Salve, rey de los judíos!</a:t>
            </a:r>
          </a:p>
        </p:txBody>
      </p:sp>
      <p:sp>
        <p:nvSpPr>
          <p:cNvPr id="3" name="TextBox 2">
            <a:extLst>
              <a:ext uri="{FF2B5EF4-FFF2-40B4-BE49-F238E27FC236}">
                <a16:creationId xmlns:a16="http://schemas.microsoft.com/office/drawing/2014/main" id="{2178089D-6105-8F2A-656F-7E0C400C96F1}"/>
              </a:ext>
            </a:extLst>
          </p:cNvPr>
          <p:cNvSpPr txBox="1"/>
          <p:nvPr/>
        </p:nvSpPr>
        <p:spPr>
          <a:xfrm>
            <a:off x="4563280" y="428351"/>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fue flagelado como preparación para su crucifixión</a:t>
            </a:r>
          </a:p>
        </p:txBody>
      </p:sp>
      <p:sp>
        <p:nvSpPr>
          <p:cNvPr id="5" name="1 CuadroTexto">
            <a:extLst>
              <a:ext uri="{FF2B5EF4-FFF2-40B4-BE49-F238E27FC236}">
                <a16:creationId xmlns:a16="http://schemas.microsoft.com/office/drawing/2014/main" id="{076A16BC-3B4B-8087-1E43-D86CB03BF46C}"/>
              </a:ext>
            </a:extLst>
          </p:cNvPr>
          <p:cNvSpPr txBox="1"/>
          <p:nvPr/>
        </p:nvSpPr>
        <p:spPr>
          <a:xfrm>
            <a:off x="683568" y="2806002"/>
            <a:ext cx="33843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Marcos 15:17-20</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C3C1F83F-32B8-A266-C3A0-23F666F1832D}"/>
              </a:ext>
            </a:extLst>
          </p:cNvPr>
          <p:cNvSpPr txBox="1"/>
          <p:nvPr/>
        </p:nvSpPr>
        <p:spPr>
          <a:xfrm>
            <a:off x="61964" y="3285023"/>
            <a:ext cx="4510036" cy="3344313"/>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Y le vistieron de púrpura, y poniéndole una corona tejida de espinas, comenzaron luego a saludarle: ¡Salve, Rey de los judíos! Y le golpeaban en la cabeza con una caña, y le escupían, y puestos de rodillas le hacían reverencias. </a:t>
            </a:r>
          </a:p>
          <a:p>
            <a:pPr algn="ctr" fontAlgn="auto">
              <a:lnSpc>
                <a:spcPts val="2300"/>
              </a:lnSpc>
              <a:spcBef>
                <a:spcPts val="0"/>
              </a:spcBef>
              <a:spcAft>
                <a:spcPts val="0"/>
              </a:spcAft>
            </a:pPr>
            <a:r>
              <a:rPr lang="es-ES" sz="2400" dirty="0">
                <a:latin typeface="Calibri"/>
              </a:rPr>
              <a:t>Después de haberle escarnecido, le desnudaron la púrpura, y le pusieron sus propios vestidos, y le sacaron para crucificarle.</a:t>
            </a:r>
          </a:p>
        </p:txBody>
      </p:sp>
    </p:spTree>
    <p:extLst>
      <p:ext uri="{BB962C8B-B14F-4D97-AF65-F5344CB8AC3E}">
        <p14:creationId xmlns:p14="http://schemas.microsoft.com/office/powerpoint/2010/main" val="1757095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2AAB436-702F-ABE3-BEE6-A425D6CE5BA5}"/>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Juzgado y crucificado</a:t>
            </a:r>
          </a:p>
        </p:txBody>
      </p:sp>
      <p:sp>
        <p:nvSpPr>
          <p:cNvPr id="2" name="TextBox 1">
            <a:extLst>
              <a:ext uri="{FF2B5EF4-FFF2-40B4-BE49-F238E27FC236}">
                <a16:creationId xmlns:a16="http://schemas.microsoft.com/office/drawing/2014/main" id="{6442AAC6-03B1-FE41-66E8-44E07076541C}"/>
              </a:ext>
            </a:extLst>
          </p:cNvPr>
          <p:cNvSpPr txBox="1"/>
          <p:nvPr/>
        </p:nvSpPr>
        <p:spPr>
          <a:xfrm>
            <a:off x="4572000" y="464411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“¿Eres tú el Rey de los judíos?”</a:t>
            </a:r>
          </a:p>
        </p:txBody>
      </p:sp>
      <p:sp>
        <p:nvSpPr>
          <p:cNvPr id="6" name="1 CuadroTexto">
            <a:extLst>
              <a:ext uri="{FF2B5EF4-FFF2-40B4-BE49-F238E27FC236}">
                <a16:creationId xmlns:a16="http://schemas.microsoft.com/office/drawing/2014/main" id="{B28CDA72-6AB0-278E-71EF-20D5D00FB5E9}"/>
              </a:ext>
            </a:extLst>
          </p:cNvPr>
          <p:cNvSpPr txBox="1"/>
          <p:nvPr/>
        </p:nvSpPr>
        <p:spPr>
          <a:xfrm>
            <a:off x="683568" y="-21560"/>
            <a:ext cx="33843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Marcos 15:15, 16</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4297CAF4-0343-38B6-5F1D-E3517404B517}"/>
              </a:ext>
            </a:extLst>
          </p:cNvPr>
          <p:cNvSpPr txBox="1"/>
          <p:nvPr/>
        </p:nvSpPr>
        <p:spPr>
          <a:xfrm>
            <a:off x="44216" y="449207"/>
            <a:ext cx="4510036" cy="245945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Pilato, queriendo satisfacer al pueblo, les soltó a Barrabás,</a:t>
            </a:r>
            <a:r>
              <a:rPr lang="es-ES" sz="2400" dirty="0">
                <a:latin typeface="Calibri"/>
              </a:rPr>
              <a:t> </a:t>
            </a:r>
            <a:r>
              <a:rPr lang="es-ES" sz="2400" dirty="0">
                <a:solidFill>
                  <a:srgbClr val="FFFF00"/>
                </a:solidFill>
                <a:latin typeface="Calibri"/>
              </a:rPr>
              <a:t>y entregó a Jesús, </a:t>
            </a:r>
            <a:r>
              <a:rPr lang="es-ES" sz="2400" u="sng" dirty="0">
                <a:solidFill>
                  <a:srgbClr val="FFFF00"/>
                </a:solidFill>
                <a:latin typeface="Calibri"/>
              </a:rPr>
              <a:t>después de azotarle</a:t>
            </a:r>
            <a:r>
              <a:rPr lang="es-ES" sz="2400" dirty="0">
                <a:solidFill>
                  <a:srgbClr val="FFFF00"/>
                </a:solidFill>
                <a:latin typeface="Calibri"/>
              </a:rPr>
              <a:t>, para que fuese crucificado. </a:t>
            </a:r>
            <a:r>
              <a:rPr lang="es-ES" sz="2400" dirty="0">
                <a:solidFill>
                  <a:srgbClr val="00B0F0"/>
                </a:solidFill>
                <a:latin typeface="Calibri"/>
              </a:rPr>
              <a:t>Entonces los soldados le llevaron dentro del atrio, esto es, al pretorio, y convocaron a toda la compañía. </a:t>
            </a:r>
          </a:p>
        </p:txBody>
      </p:sp>
      <p:sp>
        <p:nvSpPr>
          <p:cNvPr id="4" name="TextBox 3">
            <a:extLst>
              <a:ext uri="{FF2B5EF4-FFF2-40B4-BE49-F238E27FC236}">
                <a16:creationId xmlns:a16="http://schemas.microsoft.com/office/drawing/2014/main" id="{8E711194-65CF-B022-8887-A329D44F654A}"/>
              </a:ext>
            </a:extLst>
          </p:cNvPr>
          <p:cNvSpPr txBox="1"/>
          <p:nvPr/>
        </p:nvSpPr>
        <p:spPr>
          <a:xfrm>
            <a:off x="4572000" y="88899"/>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¡Crucifícale! </a:t>
            </a:r>
          </a:p>
        </p:txBody>
      </p:sp>
      <p:sp>
        <p:nvSpPr>
          <p:cNvPr id="8" name="TextBox 7">
            <a:extLst>
              <a:ext uri="{FF2B5EF4-FFF2-40B4-BE49-F238E27FC236}">
                <a16:creationId xmlns:a16="http://schemas.microsoft.com/office/drawing/2014/main" id="{AC06D90D-2AC0-0F6C-9ABB-E07A86ACD234}"/>
              </a:ext>
            </a:extLst>
          </p:cNvPr>
          <p:cNvSpPr txBox="1"/>
          <p:nvPr/>
        </p:nvSpPr>
        <p:spPr>
          <a:xfrm>
            <a:off x="4572000" y="4298659"/>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¡Salve, rey de los judíos!</a:t>
            </a:r>
          </a:p>
        </p:txBody>
      </p:sp>
      <p:sp>
        <p:nvSpPr>
          <p:cNvPr id="3" name="TextBox 2">
            <a:extLst>
              <a:ext uri="{FF2B5EF4-FFF2-40B4-BE49-F238E27FC236}">
                <a16:creationId xmlns:a16="http://schemas.microsoft.com/office/drawing/2014/main" id="{2178089D-6105-8F2A-656F-7E0C400C96F1}"/>
              </a:ext>
            </a:extLst>
          </p:cNvPr>
          <p:cNvSpPr txBox="1"/>
          <p:nvPr/>
        </p:nvSpPr>
        <p:spPr>
          <a:xfrm>
            <a:off x="4563280" y="428351"/>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fue flagelado como preparación para su crucifixión</a:t>
            </a:r>
          </a:p>
        </p:txBody>
      </p:sp>
      <p:sp>
        <p:nvSpPr>
          <p:cNvPr id="5" name="1 CuadroTexto">
            <a:extLst>
              <a:ext uri="{FF2B5EF4-FFF2-40B4-BE49-F238E27FC236}">
                <a16:creationId xmlns:a16="http://schemas.microsoft.com/office/drawing/2014/main" id="{076A16BC-3B4B-8087-1E43-D86CB03BF46C}"/>
              </a:ext>
            </a:extLst>
          </p:cNvPr>
          <p:cNvSpPr txBox="1"/>
          <p:nvPr/>
        </p:nvSpPr>
        <p:spPr>
          <a:xfrm>
            <a:off x="683568" y="2806002"/>
            <a:ext cx="33843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Marcos 15:17-20</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C3C1F83F-32B8-A266-C3A0-23F666F1832D}"/>
              </a:ext>
            </a:extLst>
          </p:cNvPr>
          <p:cNvSpPr txBox="1"/>
          <p:nvPr/>
        </p:nvSpPr>
        <p:spPr>
          <a:xfrm>
            <a:off x="61964" y="3285023"/>
            <a:ext cx="4510036" cy="334431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le vistieron de púrpura, y poniéndole una corona tejida de espinas, comenzaron luego a saludarle: ¡Salve, Rey de los judíos! </a:t>
            </a:r>
            <a:r>
              <a:rPr lang="es-ES" sz="2400" dirty="0">
                <a:latin typeface="Calibri"/>
              </a:rPr>
              <a:t>Y le golpeaban en la cabeza con una caña, y le escupían, y puestos de rodillas le hacían reverencias. </a:t>
            </a:r>
          </a:p>
          <a:p>
            <a:pPr algn="ctr" fontAlgn="auto">
              <a:lnSpc>
                <a:spcPts val="2300"/>
              </a:lnSpc>
              <a:spcBef>
                <a:spcPts val="0"/>
              </a:spcBef>
              <a:spcAft>
                <a:spcPts val="0"/>
              </a:spcAft>
            </a:pPr>
            <a:r>
              <a:rPr lang="es-ES" sz="2400" dirty="0">
                <a:latin typeface="Calibri"/>
              </a:rPr>
              <a:t>Después de haberle escarnecido, le desnudaron la púrpura, y le pusieron sus propios vestidos, y le sacaron para crucificarle.</a:t>
            </a:r>
          </a:p>
        </p:txBody>
      </p:sp>
      <p:sp>
        <p:nvSpPr>
          <p:cNvPr id="10" name="TextBox 9">
            <a:extLst>
              <a:ext uri="{FF2B5EF4-FFF2-40B4-BE49-F238E27FC236}">
                <a16:creationId xmlns:a16="http://schemas.microsoft.com/office/drawing/2014/main" id="{F22AF8FF-6E43-1B0F-D1F1-45D3409AE653}"/>
              </a:ext>
            </a:extLst>
          </p:cNvPr>
          <p:cNvSpPr txBox="1"/>
          <p:nvPr/>
        </p:nvSpPr>
        <p:spPr>
          <a:xfrm>
            <a:off x="4573984" y="1011459"/>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soldados se burlaron y humillaron a  Jesús</a:t>
            </a:r>
          </a:p>
        </p:txBody>
      </p:sp>
    </p:spTree>
    <p:extLst>
      <p:ext uri="{BB962C8B-B14F-4D97-AF65-F5344CB8AC3E}">
        <p14:creationId xmlns:p14="http://schemas.microsoft.com/office/powerpoint/2010/main" val="3552286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2AAB436-702F-ABE3-BEE6-A425D6CE5BA5}"/>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Juzgado y crucificado</a:t>
            </a:r>
          </a:p>
        </p:txBody>
      </p:sp>
      <p:sp>
        <p:nvSpPr>
          <p:cNvPr id="2" name="TextBox 1">
            <a:extLst>
              <a:ext uri="{FF2B5EF4-FFF2-40B4-BE49-F238E27FC236}">
                <a16:creationId xmlns:a16="http://schemas.microsoft.com/office/drawing/2014/main" id="{6442AAC6-03B1-FE41-66E8-44E07076541C}"/>
              </a:ext>
            </a:extLst>
          </p:cNvPr>
          <p:cNvSpPr txBox="1"/>
          <p:nvPr/>
        </p:nvSpPr>
        <p:spPr>
          <a:xfrm>
            <a:off x="4572000" y="464411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“¿Eres tú el Rey de los judíos?”</a:t>
            </a:r>
          </a:p>
        </p:txBody>
      </p:sp>
      <p:sp>
        <p:nvSpPr>
          <p:cNvPr id="6" name="1 CuadroTexto">
            <a:extLst>
              <a:ext uri="{FF2B5EF4-FFF2-40B4-BE49-F238E27FC236}">
                <a16:creationId xmlns:a16="http://schemas.microsoft.com/office/drawing/2014/main" id="{B28CDA72-6AB0-278E-71EF-20D5D00FB5E9}"/>
              </a:ext>
            </a:extLst>
          </p:cNvPr>
          <p:cNvSpPr txBox="1"/>
          <p:nvPr/>
        </p:nvSpPr>
        <p:spPr>
          <a:xfrm>
            <a:off x="683568" y="-21560"/>
            <a:ext cx="33843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Marcos 15:15, 16</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4297CAF4-0343-38B6-5F1D-E3517404B517}"/>
              </a:ext>
            </a:extLst>
          </p:cNvPr>
          <p:cNvSpPr txBox="1"/>
          <p:nvPr/>
        </p:nvSpPr>
        <p:spPr>
          <a:xfrm>
            <a:off x="44216" y="449207"/>
            <a:ext cx="4510036" cy="245945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Pilato, queriendo satisfacer al pueblo, les soltó a Barrabás,</a:t>
            </a:r>
            <a:r>
              <a:rPr lang="es-ES" sz="2400" dirty="0">
                <a:latin typeface="Calibri"/>
              </a:rPr>
              <a:t> </a:t>
            </a:r>
            <a:r>
              <a:rPr lang="es-ES" sz="2400" dirty="0">
                <a:solidFill>
                  <a:srgbClr val="FFFF00"/>
                </a:solidFill>
                <a:latin typeface="Calibri"/>
              </a:rPr>
              <a:t>y entregó a Jesús, </a:t>
            </a:r>
            <a:r>
              <a:rPr lang="es-ES" sz="2400" u="sng" dirty="0">
                <a:solidFill>
                  <a:srgbClr val="FFFF00"/>
                </a:solidFill>
                <a:latin typeface="Calibri"/>
              </a:rPr>
              <a:t>después de azotarle</a:t>
            </a:r>
            <a:r>
              <a:rPr lang="es-ES" sz="2400" dirty="0">
                <a:solidFill>
                  <a:srgbClr val="FFFF00"/>
                </a:solidFill>
                <a:latin typeface="Calibri"/>
              </a:rPr>
              <a:t>, para que fuese crucificado. </a:t>
            </a:r>
            <a:r>
              <a:rPr lang="es-ES" sz="2400" dirty="0">
                <a:solidFill>
                  <a:srgbClr val="00B0F0"/>
                </a:solidFill>
                <a:latin typeface="Calibri"/>
              </a:rPr>
              <a:t>Entonces los soldados le llevaron dentro del atrio, esto es, al pretorio, y convocaron a toda la compañía. </a:t>
            </a:r>
          </a:p>
        </p:txBody>
      </p:sp>
      <p:sp>
        <p:nvSpPr>
          <p:cNvPr id="4" name="TextBox 3">
            <a:extLst>
              <a:ext uri="{FF2B5EF4-FFF2-40B4-BE49-F238E27FC236}">
                <a16:creationId xmlns:a16="http://schemas.microsoft.com/office/drawing/2014/main" id="{8E711194-65CF-B022-8887-A329D44F654A}"/>
              </a:ext>
            </a:extLst>
          </p:cNvPr>
          <p:cNvSpPr txBox="1"/>
          <p:nvPr/>
        </p:nvSpPr>
        <p:spPr>
          <a:xfrm>
            <a:off x="4572000" y="88899"/>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¡Crucifícale! </a:t>
            </a:r>
          </a:p>
        </p:txBody>
      </p:sp>
      <p:sp>
        <p:nvSpPr>
          <p:cNvPr id="8" name="TextBox 7">
            <a:extLst>
              <a:ext uri="{FF2B5EF4-FFF2-40B4-BE49-F238E27FC236}">
                <a16:creationId xmlns:a16="http://schemas.microsoft.com/office/drawing/2014/main" id="{AC06D90D-2AC0-0F6C-9ABB-E07A86ACD234}"/>
              </a:ext>
            </a:extLst>
          </p:cNvPr>
          <p:cNvSpPr txBox="1"/>
          <p:nvPr/>
        </p:nvSpPr>
        <p:spPr>
          <a:xfrm>
            <a:off x="4572000" y="4298659"/>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¡Salve, rey de los judíos!</a:t>
            </a:r>
          </a:p>
        </p:txBody>
      </p:sp>
      <p:sp>
        <p:nvSpPr>
          <p:cNvPr id="3" name="TextBox 2">
            <a:extLst>
              <a:ext uri="{FF2B5EF4-FFF2-40B4-BE49-F238E27FC236}">
                <a16:creationId xmlns:a16="http://schemas.microsoft.com/office/drawing/2014/main" id="{2178089D-6105-8F2A-656F-7E0C400C96F1}"/>
              </a:ext>
            </a:extLst>
          </p:cNvPr>
          <p:cNvSpPr txBox="1"/>
          <p:nvPr/>
        </p:nvSpPr>
        <p:spPr>
          <a:xfrm>
            <a:off x="4563280" y="428351"/>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fue flagelado como preparación para su crucifixión</a:t>
            </a:r>
          </a:p>
        </p:txBody>
      </p:sp>
      <p:sp>
        <p:nvSpPr>
          <p:cNvPr id="5" name="1 CuadroTexto">
            <a:extLst>
              <a:ext uri="{FF2B5EF4-FFF2-40B4-BE49-F238E27FC236}">
                <a16:creationId xmlns:a16="http://schemas.microsoft.com/office/drawing/2014/main" id="{076A16BC-3B4B-8087-1E43-D86CB03BF46C}"/>
              </a:ext>
            </a:extLst>
          </p:cNvPr>
          <p:cNvSpPr txBox="1"/>
          <p:nvPr/>
        </p:nvSpPr>
        <p:spPr>
          <a:xfrm>
            <a:off x="683568" y="2806002"/>
            <a:ext cx="33843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Marcos 15:17-20</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C3C1F83F-32B8-A266-C3A0-23F666F1832D}"/>
              </a:ext>
            </a:extLst>
          </p:cNvPr>
          <p:cNvSpPr txBox="1"/>
          <p:nvPr/>
        </p:nvSpPr>
        <p:spPr>
          <a:xfrm>
            <a:off x="61964" y="3285023"/>
            <a:ext cx="4510036" cy="334431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le vistieron de púrpura, y poniéndole una corona tejida de espinas, comenzaron luego a saludarle: ¡Salve, Rey de los judíos! </a:t>
            </a:r>
            <a:r>
              <a:rPr lang="es-ES" sz="2400" dirty="0">
                <a:solidFill>
                  <a:srgbClr val="00B0F0"/>
                </a:solidFill>
                <a:latin typeface="Calibri"/>
              </a:rPr>
              <a:t>Y le golpeaban en la cabeza con una caña, </a:t>
            </a:r>
            <a:r>
              <a:rPr lang="es-ES" sz="2400" dirty="0">
                <a:latin typeface="Calibri"/>
              </a:rPr>
              <a:t>y le escupían, y puestos de rodillas le hacían reverencias. </a:t>
            </a:r>
          </a:p>
          <a:p>
            <a:pPr algn="ctr" fontAlgn="auto">
              <a:lnSpc>
                <a:spcPts val="2300"/>
              </a:lnSpc>
              <a:spcBef>
                <a:spcPts val="0"/>
              </a:spcBef>
              <a:spcAft>
                <a:spcPts val="0"/>
              </a:spcAft>
            </a:pPr>
            <a:r>
              <a:rPr lang="es-ES" sz="2400" dirty="0">
                <a:latin typeface="Calibri"/>
              </a:rPr>
              <a:t>Después de haberle escarnecido, le desnudaron la púrpura, y le pusieron sus propios vestidos, y le sacaron para crucificarle.</a:t>
            </a:r>
          </a:p>
        </p:txBody>
      </p:sp>
      <p:sp>
        <p:nvSpPr>
          <p:cNvPr id="10" name="TextBox 9">
            <a:extLst>
              <a:ext uri="{FF2B5EF4-FFF2-40B4-BE49-F238E27FC236}">
                <a16:creationId xmlns:a16="http://schemas.microsoft.com/office/drawing/2014/main" id="{F22AF8FF-6E43-1B0F-D1F1-45D3409AE653}"/>
              </a:ext>
            </a:extLst>
          </p:cNvPr>
          <p:cNvSpPr txBox="1"/>
          <p:nvPr/>
        </p:nvSpPr>
        <p:spPr>
          <a:xfrm>
            <a:off x="4573984" y="1011459"/>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soldados se burlaron y humillaron a  Jesús</a:t>
            </a:r>
          </a:p>
        </p:txBody>
      </p:sp>
      <p:sp>
        <p:nvSpPr>
          <p:cNvPr id="11" name="TextBox 10">
            <a:extLst>
              <a:ext uri="{FF2B5EF4-FFF2-40B4-BE49-F238E27FC236}">
                <a16:creationId xmlns:a16="http://schemas.microsoft.com/office/drawing/2014/main" id="{ABFAA546-DAC8-E54B-C502-271FD6E28237}"/>
              </a:ext>
            </a:extLst>
          </p:cNvPr>
          <p:cNvSpPr txBox="1"/>
          <p:nvPr/>
        </p:nvSpPr>
        <p:spPr>
          <a:xfrm>
            <a:off x="4574780" y="1615423"/>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soldados siguieron golpeando a Jesús</a:t>
            </a:r>
          </a:p>
        </p:txBody>
      </p:sp>
      <p:sp>
        <p:nvSpPr>
          <p:cNvPr id="12" name="TextBox 11">
            <a:extLst>
              <a:ext uri="{FF2B5EF4-FFF2-40B4-BE49-F238E27FC236}">
                <a16:creationId xmlns:a16="http://schemas.microsoft.com/office/drawing/2014/main" id="{D665C9D6-E583-8A70-B329-1E472C870974}"/>
              </a:ext>
            </a:extLst>
          </p:cNvPr>
          <p:cNvSpPr txBox="1"/>
          <p:nvPr/>
        </p:nvSpPr>
        <p:spPr>
          <a:xfrm>
            <a:off x="4502384" y="5398721"/>
            <a:ext cx="4597400" cy="1272143"/>
          </a:xfrm>
          <a:prstGeom prst="rect">
            <a:avLst/>
          </a:prstGeom>
          <a:solidFill>
            <a:schemeClr val="bg1">
              <a:lumMod val="50000"/>
            </a:schemeClr>
          </a:solidFill>
          <a:ln>
            <a:solidFill>
              <a:schemeClr val="tx1"/>
            </a:solidFill>
          </a:ln>
        </p:spPr>
        <p:txBody>
          <a:bodyPr wrap="square">
            <a:spAutoFit/>
          </a:bodyPr>
          <a:lstStyle/>
          <a:p>
            <a:pPr>
              <a:lnSpc>
                <a:spcPts val="2300"/>
              </a:lnSpc>
            </a:pPr>
            <a:r>
              <a:rPr lang="es-ES" sz="2200" dirty="0">
                <a:latin typeface="Calibri" panose="020F0502020204030204" pitchFamily="34" charset="0"/>
                <a:ea typeface="Calibri" panose="020F0502020204030204" pitchFamily="34" charset="0"/>
                <a:cs typeface="Calibri" panose="020F0502020204030204" pitchFamily="34" charset="0"/>
              </a:rPr>
              <a:t>Además </a:t>
            </a:r>
            <a:r>
              <a:rPr lang="es-ES" sz="2200" dirty="0">
                <a:solidFill>
                  <a:srgbClr val="FFFF00"/>
                </a:solidFill>
                <a:latin typeface="Calibri" panose="020F0502020204030204" pitchFamily="34" charset="0"/>
                <a:ea typeface="Calibri" panose="020F0502020204030204" pitchFamily="34" charset="0"/>
                <a:cs typeface="Calibri" panose="020F0502020204030204" pitchFamily="34" charset="0"/>
              </a:rPr>
              <a:t>lo golpearon varias veces en la cabeza con bastones, </a:t>
            </a:r>
            <a:r>
              <a:rPr lang="es-ES" sz="2200" dirty="0">
                <a:latin typeface="Calibri" panose="020F0502020204030204" pitchFamily="34" charset="0"/>
                <a:ea typeface="Calibri" panose="020F0502020204030204" pitchFamily="34" charset="0"/>
                <a:cs typeface="Calibri" panose="020F0502020204030204" pitchFamily="34" charset="0"/>
              </a:rPr>
              <a:t>le escupieron y para burlarse se arrodillaron ante él (PDT).</a:t>
            </a:r>
            <a:endParaRPr lang="en-US" sz="22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97524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arn(inVertical)">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2AAB436-702F-ABE3-BEE6-A425D6CE5BA5}"/>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Juzgado y crucificado</a:t>
            </a:r>
          </a:p>
        </p:txBody>
      </p:sp>
      <p:sp>
        <p:nvSpPr>
          <p:cNvPr id="2" name="TextBox 1">
            <a:extLst>
              <a:ext uri="{FF2B5EF4-FFF2-40B4-BE49-F238E27FC236}">
                <a16:creationId xmlns:a16="http://schemas.microsoft.com/office/drawing/2014/main" id="{6442AAC6-03B1-FE41-66E8-44E07076541C}"/>
              </a:ext>
            </a:extLst>
          </p:cNvPr>
          <p:cNvSpPr txBox="1"/>
          <p:nvPr/>
        </p:nvSpPr>
        <p:spPr>
          <a:xfrm>
            <a:off x="4572000" y="464411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“¿Eres tú el Rey de los judíos?”</a:t>
            </a:r>
          </a:p>
        </p:txBody>
      </p:sp>
      <p:sp>
        <p:nvSpPr>
          <p:cNvPr id="6" name="1 CuadroTexto">
            <a:extLst>
              <a:ext uri="{FF2B5EF4-FFF2-40B4-BE49-F238E27FC236}">
                <a16:creationId xmlns:a16="http://schemas.microsoft.com/office/drawing/2014/main" id="{B28CDA72-6AB0-278E-71EF-20D5D00FB5E9}"/>
              </a:ext>
            </a:extLst>
          </p:cNvPr>
          <p:cNvSpPr txBox="1"/>
          <p:nvPr/>
        </p:nvSpPr>
        <p:spPr>
          <a:xfrm>
            <a:off x="683568" y="-21560"/>
            <a:ext cx="33843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Marcos 15:15, 16</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4297CAF4-0343-38B6-5F1D-E3517404B517}"/>
              </a:ext>
            </a:extLst>
          </p:cNvPr>
          <p:cNvSpPr txBox="1"/>
          <p:nvPr/>
        </p:nvSpPr>
        <p:spPr>
          <a:xfrm>
            <a:off x="44216" y="449207"/>
            <a:ext cx="4510036" cy="245945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Pilato, queriendo satisfacer al pueblo, les soltó a Barrabás,</a:t>
            </a:r>
            <a:r>
              <a:rPr lang="es-ES" sz="2400" dirty="0">
                <a:latin typeface="Calibri"/>
              </a:rPr>
              <a:t> </a:t>
            </a:r>
            <a:r>
              <a:rPr lang="es-ES" sz="2400" dirty="0">
                <a:solidFill>
                  <a:srgbClr val="FFFF00"/>
                </a:solidFill>
                <a:latin typeface="Calibri"/>
              </a:rPr>
              <a:t>y entregó a Jesús, </a:t>
            </a:r>
            <a:r>
              <a:rPr lang="es-ES" sz="2400" u="sng" dirty="0">
                <a:solidFill>
                  <a:srgbClr val="FFFF00"/>
                </a:solidFill>
                <a:latin typeface="Calibri"/>
              </a:rPr>
              <a:t>después de azotarle</a:t>
            </a:r>
            <a:r>
              <a:rPr lang="es-ES" sz="2400" dirty="0">
                <a:solidFill>
                  <a:srgbClr val="FFFF00"/>
                </a:solidFill>
                <a:latin typeface="Calibri"/>
              </a:rPr>
              <a:t>, para que fuese crucificado. </a:t>
            </a:r>
            <a:r>
              <a:rPr lang="es-ES" sz="2400" dirty="0">
                <a:solidFill>
                  <a:srgbClr val="00B0F0"/>
                </a:solidFill>
                <a:latin typeface="Calibri"/>
              </a:rPr>
              <a:t>Entonces los soldados le llevaron dentro del atrio, esto es, al pretorio, y convocaron a toda la compañía. </a:t>
            </a:r>
          </a:p>
        </p:txBody>
      </p:sp>
      <p:sp>
        <p:nvSpPr>
          <p:cNvPr id="4" name="TextBox 3">
            <a:extLst>
              <a:ext uri="{FF2B5EF4-FFF2-40B4-BE49-F238E27FC236}">
                <a16:creationId xmlns:a16="http://schemas.microsoft.com/office/drawing/2014/main" id="{8E711194-65CF-B022-8887-A329D44F654A}"/>
              </a:ext>
            </a:extLst>
          </p:cNvPr>
          <p:cNvSpPr txBox="1"/>
          <p:nvPr/>
        </p:nvSpPr>
        <p:spPr>
          <a:xfrm>
            <a:off x="4572000" y="88899"/>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¡Crucifícale! </a:t>
            </a:r>
          </a:p>
        </p:txBody>
      </p:sp>
      <p:sp>
        <p:nvSpPr>
          <p:cNvPr id="8" name="TextBox 7">
            <a:extLst>
              <a:ext uri="{FF2B5EF4-FFF2-40B4-BE49-F238E27FC236}">
                <a16:creationId xmlns:a16="http://schemas.microsoft.com/office/drawing/2014/main" id="{AC06D90D-2AC0-0F6C-9ABB-E07A86ACD234}"/>
              </a:ext>
            </a:extLst>
          </p:cNvPr>
          <p:cNvSpPr txBox="1"/>
          <p:nvPr/>
        </p:nvSpPr>
        <p:spPr>
          <a:xfrm>
            <a:off x="4572000" y="4298659"/>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¡Salve, rey de los judíos!</a:t>
            </a:r>
          </a:p>
        </p:txBody>
      </p:sp>
      <p:sp>
        <p:nvSpPr>
          <p:cNvPr id="3" name="TextBox 2">
            <a:extLst>
              <a:ext uri="{FF2B5EF4-FFF2-40B4-BE49-F238E27FC236}">
                <a16:creationId xmlns:a16="http://schemas.microsoft.com/office/drawing/2014/main" id="{2178089D-6105-8F2A-656F-7E0C400C96F1}"/>
              </a:ext>
            </a:extLst>
          </p:cNvPr>
          <p:cNvSpPr txBox="1"/>
          <p:nvPr/>
        </p:nvSpPr>
        <p:spPr>
          <a:xfrm>
            <a:off x="4563280" y="428351"/>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fue flagelado como preparación para su crucifixión</a:t>
            </a:r>
          </a:p>
        </p:txBody>
      </p:sp>
      <p:sp>
        <p:nvSpPr>
          <p:cNvPr id="5" name="1 CuadroTexto">
            <a:extLst>
              <a:ext uri="{FF2B5EF4-FFF2-40B4-BE49-F238E27FC236}">
                <a16:creationId xmlns:a16="http://schemas.microsoft.com/office/drawing/2014/main" id="{076A16BC-3B4B-8087-1E43-D86CB03BF46C}"/>
              </a:ext>
            </a:extLst>
          </p:cNvPr>
          <p:cNvSpPr txBox="1"/>
          <p:nvPr/>
        </p:nvSpPr>
        <p:spPr>
          <a:xfrm>
            <a:off x="683568" y="2806002"/>
            <a:ext cx="33843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Marcos 15:17-20</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C3C1F83F-32B8-A266-C3A0-23F666F1832D}"/>
              </a:ext>
            </a:extLst>
          </p:cNvPr>
          <p:cNvSpPr txBox="1"/>
          <p:nvPr/>
        </p:nvSpPr>
        <p:spPr>
          <a:xfrm>
            <a:off x="61964" y="3285023"/>
            <a:ext cx="4510036" cy="334431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le vistieron de púrpura, y poniéndole una corona tejida de espinas, comenzaron luego a saludarle: ¡Salve, Rey de los judíos! </a:t>
            </a:r>
            <a:r>
              <a:rPr lang="es-ES" sz="2400" dirty="0">
                <a:solidFill>
                  <a:srgbClr val="00B0F0"/>
                </a:solidFill>
                <a:latin typeface="Calibri"/>
              </a:rPr>
              <a:t>Y le golpeaban en la cabeza con una caña, </a:t>
            </a:r>
            <a:r>
              <a:rPr lang="es-ES" sz="2400" u="sng" dirty="0">
                <a:latin typeface="Calibri"/>
              </a:rPr>
              <a:t>y le escupían, </a:t>
            </a:r>
            <a:r>
              <a:rPr lang="es-ES" sz="2400" dirty="0">
                <a:latin typeface="Calibri"/>
              </a:rPr>
              <a:t>y puestos de rodillas le hacían reverencias. </a:t>
            </a:r>
          </a:p>
          <a:p>
            <a:pPr algn="ctr" fontAlgn="auto">
              <a:lnSpc>
                <a:spcPts val="2300"/>
              </a:lnSpc>
              <a:spcBef>
                <a:spcPts val="0"/>
              </a:spcBef>
              <a:spcAft>
                <a:spcPts val="0"/>
              </a:spcAft>
            </a:pPr>
            <a:r>
              <a:rPr lang="es-ES" sz="2400" dirty="0">
                <a:latin typeface="Calibri"/>
              </a:rPr>
              <a:t>Después de haberle escarnecido, le desnudaron la púrpura, y le pusieron sus propios vestidos, y le sacaron para crucificarle.</a:t>
            </a:r>
          </a:p>
        </p:txBody>
      </p:sp>
      <p:sp>
        <p:nvSpPr>
          <p:cNvPr id="10" name="TextBox 9">
            <a:extLst>
              <a:ext uri="{FF2B5EF4-FFF2-40B4-BE49-F238E27FC236}">
                <a16:creationId xmlns:a16="http://schemas.microsoft.com/office/drawing/2014/main" id="{F22AF8FF-6E43-1B0F-D1F1-45D3409AE653}"/>
              </a:ext>
            </a:extLst>
          </p:cNvPr>
          <p:cNvSpPr txBox="1"/>
          <p:nvPr/>
        </p:nvSpPr>
        <p:spPr>
          <a:xfrm>
            <a:off x="4573984" y="1011459"/>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soldados se burlaron y humillaron a  Jesús</a:t>
            </a:r>
          </a:p>
        </p:txBody>
      </p:sp>
      <p:sp>
        <p:nvSpPr>
          <p:cNvPr id="11" name="TextBox 10">
            <a:extLst>
              <a:ext uri="{FF2B5EF4-FFF2-40B4-BE49-F238E27FC236}">
                <a16:creationId xmlns:a16="http://schemas.microsoft.com/office/drawing/2014/main" id="{ABFAA546-DAC8-E54B-C502-271FD6E28237}"/>
              </a:ext>
            </a:extLst>
          </p:cNvPr>
          <p:cNvSpPr txBox="1"/>
          <p:nvPr/>
        </p:nvSpPr>
        <p:spPr>
          <a:xfrm>
            <a:off x="4574780" y="1615423"/>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soldados siguieron golpeando a Jesús</a:t>
            </a:r>
          </a:p>
        </p:txBody>
      </p:sp>
      <p:sp>
        <p:nvSpPr>
          <p:cNvPr id="12" name="TextBox 11">
            <a:extLst>
              <a:ext uri="{FF2B5EF4-FFF2-40B4-BE49-F238E27FC236}">
                <a16:creationId xmlns:a16="http://schemas.microsoft.com/office/drawing/2014/main" id="{FB680936-C995-A68D-A7CC-DC3F01F3486C}"/>
              </a:ext>
            </a:extLst>
          </p:cNvPr>
          <p:cNvSpPr txBox="1"/>
          <p:nvPr/>
        </p:nvSpPr>
        <p:spPr>
          <a:xfrm>
            <a:off x="4563280" y="1956563"/>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soldados siguieron escupiendo a Jesús</a:t>
            </a:r>
          </a:p>
        </p:txBody>
      </p:sp>
    </p:spTree>
    <p:extLst>
      <p:ext uri="{BB962C8B-B14F-4D97-AF65-F5344CB8AC3E}">
        <p14:creationId xmlns:p14="http://schemas.microsoft.com/office/powerpoint/2010/main" val="4028950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2AAB436-702F-ABE3-BEE6-A425D6CE5BA5}"/>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Juzgado y crucificado</a:t>
            </a:r>
          </a:p>
        </p:txBody>
      </p:sp>
      <p:sp>
        <p:nvSpPr>
          <p:cNvPr id="2" name="TextBox 1">
            <a:extLst>
              <a:ext uri="{FF2B5EF4-FFF2-40B4-BE49-F238E27FC236}">
                <a16:creationId xmlns:a16="http://schemas.microsoft.com/office/drawing/2014/main" id="{6442AAC6-03B1-FE41-66E8-44E07076541C}"/>
              </a:ext>
            </a:extLst>
          </p:cNvPr>
          <p:cNvSpPr txBox="1"/>
          <p:nvPr/>
        </p:nvSpPr>
        <p:spPr>
          <a:xfrm>
            <a:off x="4572000" y="464411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“¿Eres tú el Rey de los judíos?”</a:t>
            </a:r>
          </a:p>
        </p:txBody>
      </p:sp>
      <p:sp>
        <p:nvSpPr>
          <p:cNvPr id="6" name="1 CuadroTexto">
            <a:extLst>
              <a:ext uri="{FF2B5EF4-FFF2-40B4-BE49-F238E27FC236}">
                <a16:creationId xmlns:a16="http://schemas.microsoft.com/office/drawing/2014/main" id="{B28CDA72-6AB0-278E-71EF-20D5D00FB5E9}"/>
              </a:ext>
            </a:extLst>
          </p:cNvPr>
          <p:cNvSpPr txBox="1"/>
          <p:nvPr/>
        </p:nvSpPr>
        <p:spPr>
          <a:xfrm>
            <a:off x="683568" y="-21560"/>
            <a:ext cx="33843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Marcos 15:15, 16</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4297CAF4-0343-38B6-5F1D-E3517404B517}"/>
              </a:ext>
            </a:extLst>
          </p:cNvPr>
          <p:cNvSpPr txBox="1"/>
          <p:nvPr/>
        </p:nvSpPr>
        <p:spPr>
          <a:xfrm>
            <a:off x="44216" y="449207"/>
            <a:ext cx="4510036" cy="245945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Pilato, queriendo satisfacer al pueblo, les soltó a Barrabás,</a:t>
            </a:r>
            <a:r>
              <a:rPr lang="es-ES" sz="2400" dirty="0">
                <a:latin typeface="Calibri"/>
              </a:rPr>
              <a:t> </a:t>
            </a:r>
            <a:r>
              <a:rPr lang="es-ES" sz="2400" dirty="0">
                <a:solidFill>
                  <a:srgbClr val="FFFF00"/>
                </a:solidFill>
                <a:latin typeface="Calibri"/>
              </a:rPr>
              <a:t>y entregó a Jesús, </a:t>
            </a:r>
            <a:r>
              <a:rPr lang="es-ES" sz="2400" u="sng" dirty="0">
                <a:solidFill>
                  <a:srgbClr val="FFFF00"/>
                </a:solidFill>
                <a:latin typeface="Calibri"/>
              </a:rPr>
              <a:t>después de azotarle</a:t>
            </a:r>
            <a:r>
              <a:rPr lang="es-ES" sz="2400" dirty="0">
                <a:solidFill>
                  <a:srgbClr val="FFFF00"/>
                </a:solidFill>
                <a:latin typeface="Calibri"/>
              </a:rPr>
              <a:t>, para que fuese crucificado. </a:t>
            </a:r>
            <a:r>
              <a:rPr lang="es-ES" sz="2400" dirty="0">
                <a:solidFill>
                  <a:srgbClr val="00B0F0"/>
                </a:solidFill>
                <a:latin typeface="Calibri"/>
              </a:rPr>
              <a:t>Entonces los soldados le llevaron dentro del atrio, esto es, al pretorio, y convocaron a toda la compañía. </a:t>
            </a:r>
          </a:p>
        </p:txBody>
      </p:sp>
      <p:sp>
        <p:nvSpPr>
          <p:cNvPr id="4" name="TextBox 3">
            <a:extLst>
              <a:ext uri="{FF2B5EF4-FFF2-40B4-BE49-F238E27FC236}">
                <a16:creationId xmlns:a16="http://schemas.microsoft.com/office/drawing/2014/main" id="{8E711194-65CF-B022-8887-A329D44F654A}"/>
              </a:ext>
            </a:extLst>
          </p:cNvPr>
          <p:cNvSpPr txBox="1"/>
          <p:nvPr/>
        </p:nvSpPr>
        <p:spPr>
          <a:xfrm>
            <a:off x="4572000" y="88899"/>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¡Crucifícale! </a:t>
            </a:r>
          </a:p>
        </p:txBody>
      </p:sp>
      <p:sp>
        <p:nvSpPr>
          <p:cNvPr id="8" name="TextBox 7">
            <a:extLst>
              <a:ext uri="{FF2B5EF4-FFF2-40B4-BE49-F238E27FC236}">
                <a16:creationId xmlns:a16="http://schemas.microsoft.com/office/drawing/2014/main" id="{AC06D90D-2AC0-0F6C-9ABB-E07A86ACD234}"/>
              </a:ext>
            </a:extLst>
          </p:cNvPr>
          <p:cNvSpPr txBox="1"/>
          <p:nvPr/>
        </p:nvSpPr>
        <p:spPr>
          <a:xfrm>
            <a:off x="4572000" y="4298659"/>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¡Salve, rey de los judíos!</a:t>
            </a:r>
          </a:p>
        </p:txBody>
      </p:sp>
      <p:sp>
        <p:nvSpPr>
          <p:cNvPr id="3" name="TextBox 2">
            <a:extLst>
              <a:ext uri="{FF2B5EF4-FFF2-40B4-BE49-F238E27FC236}">
                <a16:creationId xmlns:a16="http://schemas.microsoft.com/office/drawing/2014/main" id="{2178089D-6105-8F2A-656F-7E0C400C96F1}"/>
              </a:ext>
            </a:extLst>
          </p:cNvPr>
          <p:cNvSpPr txBox="1"/>
          <p:nvPr/>
        </p:nvSpPr>
        <p:spPr>
          <a:xfrm>
            <a:off x="4563280" y="428351"/>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fue flagelado como preparación para su crucifixión</a:t>
            </a:r>
          </a:p>
        </p:txBody>
      </p:sp>
      <p:sp>
        <p:nvSpPr>
          <p:cNvPr id="5" name="1 CuadroTexto">
            <a:extLst>
              <a:ext uri="{FF2B5EF4-FFF2-40B4-BE49-F238E27FC236}">
                <a16:creationId xmlns:a16="http://schemas.microsoft.com/office/drawing/2014/main" id="{076A16BC-3B4B-8087-1E43-D86CB03BF46C}"/>
              </a:ext>
            </a:extLst>
          </p:cNvPr>
          <p:cNvSpPr txBox="1"/>
          <p:nvPr/>
        </p:nvSpPr>
        <p:spPr>
          <a:xfrm>
            <a:off x="683568" y="2806002"/>
            <a:ext cx="33843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Marcos 15:17-20</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C3C1F83F-32B8-A266-C3A0-23F666F1832D}"/>
              </a:ext>
            </a:extLst>
          </p:cNvPr>
          <p:cNvSpPr txBox="1"/>
          <p:nvPr/>
        </p:nvSpPr>
        <p:spPr>
          <a:xfrm>
            <a:off x="61964" y="3285023"/>
            <a:ext cx="4510036" cy="334431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le vistieron de púrpura, y poniéndole una corona tejida de espinas, comenzaron luego a saludarle: ¡Salve, Rey de los judíos! </a:t>
            </a:r>
            <a:r>
              <a:rPr lang="es-ES" sz="2400" dirty="0">
                <a:solidFill>
                  <a:srgbClr val="00B0F0"/>
                </a:solidFill>
                <a:latin typeface="Calibri"/>
              </a:rPr>
              <a:t>Y le golpeaban en la cabeza con una caña, </a:t>
            </a:r>
            <a:r>
              <a:rPr lang="es-ES" sz="2400" u="sng" dirty="0">
                <a:latin typeface="Calibri"/>
              </a:rPr>
              <a:t>y le escupían, </a:t>
            </a:r>
            <a:r>
              <a:rPr lang="es-ES" sz="2400" dirty="0">
                <a:solidFill>
                  <a:srgbClr val="FFFF00"/>
                </a:solidFill>
                <a:latin typeface="Calibri"/>
              </a:rPr>
              <a:t>y puestos de rodillas le hacían reverencias. </a:t>
            </a:r>
          </a:p>
          <a:p>
            <a:pPr algn="ctr" fontAlgn="auto">
              <a:lnSpc>
                <a:spcPts val="2300"/>
              </a:lnSpc>
              <a:spcBef>
                <a:spcPts val="0"/>
              </a:spcBef>
              <a:spcAft>
                <a:spcPts val="0"/>
              </a:spcAft>
            </a:pPr>
            <a:r>
              <a:rPr lang="es-ES" sz="2400" dirty="0">
                <a:latin typeface="Calibri"/>
              </a:rPr>
              <a:t>Después de haberle escarnecido, le desnudaron la púrpura, y le pusieron sus propios vestidos, y le sacaron para crucificarle.</a:t>
            </a:r>
          </a:p>
        </p:txBody>
      </p:sp>
      <p:sp>
        <p:nvSpPr>
          <p:cNvPr id="10" name="TextBox 9">
            <a:extLst>
              <a:ext uri="{FF2B5EF4-FFF2-40B4-BE49-F238E27FC236}">
                <a16:creationId xmlns:a16="http://schemas.microsoft.com/office/drawing/2014/main" id="{F22AF8FF-6E43-1B0F-D1F1-45D3409AE653}"/>
              </a:ext>
            </a:extLst>
          </p:cNvPr>
          <p:cNvSpPr txBox="1"/>
          <p:nvPr/>
        </p:nvSpPr>
        <p:spPr>
          <a:xfrm>
            <a:off x="4573984" y="1011459"/>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soldados se burlaron y humillaron a  Jesús</a:t>
            </a:r>
          </a:p>
        </p:txBody>
      </p:sp>
      <p:sp>
        <p:nvSpPr>
          <p:cNvPr id="11" name="TextBox 10">
            <a:extLst>
              <a:ext uri="{FF2B5EF4-FFF2-40B4-BE49-F238E27FC236}">
                <a16:creationId xmlns:a16="http://schemas.microsoft.com/office/drawing/2014/main" id="{ABFAA546-DAC8-E54B-C502-271FD6E28237}"/>
              </a:ext>
            </a:extLst>
          </p:cNvPr>
          <p:cNvSpPr txBox="1"/>
          <p:nvPr/>
        </p:nvSpPr>
        <p:spPr>
          <a:xfrm>
            <a:off x="4574780" y="1615423"/>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soldados siguieron golpeando a Jesús</a:t>
            </a:r>
          </a:p>
        </p:txBody>
      </p:sp>
      <p:sp>
        <p:nvSpPr>
          <p:cNvPr id="12" name="TextBox 11">
            <a:extLst>
              <a:ext uri="{FF2B5EF4-FFF2-40B4-BE49-F238E27FC236}">
                <a16:creationId xmlns:a16="http://schemas.microsoft.com/office/drawing/2014/main" id="{FB680936-C995-A68D-A7CC-DC3F01F3486C}"/>
              </a:ext>
            </a:extLst>
          </p:cNvPr>
          <p:cNvSpPr txBox="1"/>
          <p:nvPr/>
        </p:nvSpPr>
        <p:spPr>
          <a:xfrm>
            <a:off x="4563280" y="1956563"/>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soldados siguieron escupiendo a Jesús</a:t>
            </a:r>
          </a:p>
        </p:txBody>
      </p:sp>
      <p:sp>
        <p:nvSpPr>
          <p:cNvPr id="13" name="TextBox 12">
            <a:extLst>
              <a:ext uri="{FF2B5EF4-FFF2-40B4-BE49-F238E27FC236}">
                <a16:creationId xmlns:a16="http://schemas.microsoft.com/office/drawing/2014/main" id="{83376342-EE39-978A-47B3-E5EF231A5970}"/>
              </a:ext>
            </a:extLst>
          </p:cNvPr>
          <p:cNvSpPr txBox="1"/>
          <p:nvPr/>
        </p:nvSpPr>
        <p:spPr>
          <a:xfrm>
            <a:off x="4572000" y="2281341"/>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soldados siguieron burlándose de Jesús</a:t>
            </a:r>
          </a:p>
        </p:txBody>
      </p:sp>
    </p:spTree>
    <p:extLst>
      <p:ext uri="{BB962C8B-B14F-4D97-AF65-F5344CB8AC3E}">
        <p14:creationId xmlns:p14="http://schemas.microsoft.com/office/powerpoint/2010/main" val="4042718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2AAB436-702F-ABE3-BEE6-A425D6CE5BA5}"/>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Juzgado y crucificado</a:t>
            </a:r>
          </a:p>
        </p:txBody>
      </p:sp>
      <p:sp>
        <p:nvSpPr>
          <p:cNvPr id="2" name="TextBox 1">
            <a:extLst>
              <a:ext uri="{FF2B5EF4-FFF2-40B4-BE49-F238E27FC236}">
                <a16:creationId xmlns:a16="http://schemas.microsoft.com/office/drawing/2014/main" id="{6442AAC6-03B1-FE41-66E8-44E07076541C}"/>
              </a:ext>
            </a:extLst>
          </p:cNvPr>
          <p:cNvSpPr txBox="1"/>
          <p:nvPr/>
        </p:nvSpPr>
        <p:spPr>
          <a:xfrm>
            <a:off x="4572000" y="464411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“¿Eres tú el Rey de los judíos?”</a:t>
            </a:r>
          </a:p>
        </p:txBody>
      </p:sp>
      <p:sp>
        <p:nvSpPr>
          <p:cNvPr id="6" name="1 CuadroTexto">
            <a:extLst>
              <a:ext uri="{FF2B5EF4-FFF2-40B4-BE49-F238E27FC236}">
                <a16:creationId xmlns:a16="http://schemas.microsoft.com/office/drawing/2014/main" id="{B28CDA72-6AB0-278E-71EF-20D5D00FB5E9}"/>
              </a:ext>
            </a:extLst>
          </p:cNvPr>
          <p:cNvSpPr txBox="1"/>
          <p:nvPr/>
        </p:nvSpPr>
        <p:spPr>
          <a:xfrm>
            <a:off x="683568" y="-21560"/>
            <a:ext cx="33843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Marcos 15:15, 16</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4297CAF4-0343-38B6-5F1D-E3517404B517}"/>
              </a:ext>
            </a:extLst>
          </p:cNvPr>
          <p:cNvSpPr txBox="1"/>
          <p:nvPr/>
        </p:nvSpPr>
        <p:spPr>
          <a:xfrm>
            <a:off x="44216" y="449207"/>
            <a:ext cx="4510036" cy="245945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Pilato, queriendo satisfacer al pueblo, les soltó a Barrabás,</a:t>
            </a:r>
            <a:r>
              <a:rPr lang="es-ES" sz="2400" dirty="0">
                <a:latin typeface="Calibri"/>
              </a:rPr>
              <a:t> </a:t>
            </a:r>
            <a:r>
              <a:rPr lang="es-ES" sz="2400" dirty="0">
                <a:solidFill>
                  <a:srgbClr val="FFFF00"/>
                </a:solidFill>
                <a:latin typeface="Calibri"/>
              </a:rPr>
              <a:t>y entregó a Jesús, </a:t>
            </a:r>
            <a:r>
              <a:rPr lang="es-ES" sz="2400" u="sng" dirty="0">
                <a:solidFill>
                  <a:srgbClr val="FFFF00"/>
                </a:solidFill>
                <a:latin typeface="Calibri"/>
              </a:rPr>
              <a:t>después de azotarle</a:t>
            </a:r>
            <a:r>
              <a:rPr lang="es-ES" sz="2400" dirty="0">
                <a:solidFill>
                  <a:srgbClr val="FFFF00"/>
                </a:solidFill>
                <a:latin typeface="Calibri"/>
              </a:rPr>
              <a:t>, para que fuese crucificado. </a:t>
            </a:r>
            <a:r>
              <a:rPr lang="es-ES" sz="2400" dirty="0">
                <a:solidFill>
                  <a:srgbClr val="00B0F0"/>
                </a:solidFill>
                <a:latin typeface="Calibri"/>
              </a:rPr>
              <a:t>Entonces los soldados le llevaron dentro del atrio, esto es, al pretorio, y convocaron a toda la compañía. </a:t>
            </a:r>
          </a:p>
        </p:txBody>
      </p:sp>
      <p:sp>
        <p:nvSpPr>
          <p:cNvPr id="4" name="TextBox 3">
            <a:extLst>
              <a:ext uri="{FF2B5EF4-FFF2-40B4-BE49-F238E27FC236}">
                <a16:creationId xmlns:a16="http://schemas.microsoft.com/office/drawing/2014/main" id="{8E711194-65CF-B022-8887-A329D44F654A}"/>
              </a:ext>
            </a:extLst>
          </p:cNvPr>
          <p:cNvSpPr txBox="1"/>
          <p:nvPr/>
        </p:nvSpPr>
        <p:spPr>
          <a:xfrm>
            <a:off x="4572000" y="88899"/>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¡Crucifícale! </a:t>
            </a:r>
          </a:p>
        </p:txBody>
      </p:sp>
      <p:sp>
        <p:nvSpPr>
          <p:cNvPr id="8" name="TextBox 7">
            <a:extLst>
              <a:ext uri="{FF2B5EF4-FFF2-40B4-BE49-F238E27FC236}">
                <a16:creationId xmlns:a16="http://schemas.microsoft.com/office/drawing/2014/main" id="{AC06D90D-2AC0-0F6C-9ABB-E07A86ACD234}"/>
              </a:ext>
            </a:extLst>
          </p:cNvPr>
          <p:cNvSpPr txBox="1"/>
          <p:nvPr/>
        </p:nvSpPr>
        <p:spPr>
          <a:xfrm>
            <a:off x="4572000" y="4298659"/>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¡Salve, rey de los judíos!</a:t>
            </a:r>
          </a:p>
        </p:txBody>
      </p:sp>
      <p:sp>
        <p:nvSpPr>
          <p:cNvPr id="3" name="TextBox 2">
            <a:extLst>
              <a:ext uri="{FF2B5EF4-FFF2-40B4-BE49-F238E27FC236}">
                <a16:creationId xmlns:a16="http://schemas.microsoft.com/office/drawing/2014/main" id="{2178089D-6105-8F2A-656F-7E0C400C96F1}"/>
              </a:ext>
            </a:extLst>
          </p:cNvPr>
          <p:cNvSpPr txBox="1"/>
          <p:nvPr/>
        </p:nvSpPr>
        <p:spPr>
          <a:xfrm>
            <a:off x="4563280" y="428351"/>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fue flagelado como preparación para su crucifixión</a:t>
            </a:r>
          </a:p>
        </p:txBody>
      </p:sp>
      <p:sp>
        <p:nvSpPr>
          <p:cNvPr id="5" name="1 CuadroTexto">
            <a:extLst>
              <a:ext uri="{FF2B5EF4-FFF2-40B4-BE49-F238E27FC236}">
                <a16:creationId xmlns:a16="http://schemas.microsoft.com/office/drawing/2014/main" id="{076A16BC-3B4B-8087-1E43-D86CB03BF46C}"/>
              </a:ext>
            </a:extLst>
          </p:cNvPr>
          <p:cNvSpPr txBox="1"/>
          <p:nvPr/>
        </p:nvSpPr>
        <p:spPr>
          <a:xfrm>
            <a:off x="683568" y="2806002"/>
            <a:ext cx="33843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Marcos 15:17-20</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C3C1F83F-32B8-A266-C3A0-23F666F1832D}"/>
              </a:ext>
            </a:extLst>
          </p:cNvPr>
          <p:cNvSpPr txBox="1"/>
          <p:nvPr/>
        </p:nvSpPr>
        <p:spPr>
          <a:xfrm>
            <a:off x="61964" y="3285023"/>
            <a:ext cx="4510036" cy="334431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le vistieron de púrpura, y poniéndole una corona tejida de espinas, comenzaron luego a saludarle: ¡Salve, Rey de los judíos! </a:t>
            </a:r>
            <a:r>
              <a:rPr lang="es-ES" sz="2400" dirty="0">
                <a:solidFill>
                  <a:srgbClr val="00B0F0"/>
                </a:solidFill>
                <a:latin typeface="Calibri"/>
              </a:rPr>
              <a:t>Y le golpeaban en la cabeza con una caña, </a:t>
            </a:r>
            <a:r>
              <a:rPr lang="es-ES" sz="2400" u="sng" dirty="0">
                <a:latin typeface="Calibri"/>
              </a:rPr>
              <a:t>y le escupían, </a:t>
            </a:r>
            <a:r>
              <a:rPr lang="es-ES" sz="2400" dirty="0">
                <a:solidFill>
                  <a:srgbClr val="FFFF00"/>
                </a:solidFill>
                <a:latin typeface="Calibri"/>
              </a:rPr>
              <a:t>y puestos de rodillas le hacían reverencias. </a:t>
            </a:r>
          </a:p>
          <a:p>
            <a:pPr algn="ctr" fontAlgn="auto">
              <a:lnSpc>
                <a:spcPts val="2300"/>
              </a:lnSpc>
              <a:spcBef>
                <a:spcPts val="0"/>
              </a:spcBef>
              <a:spcAft>
                <a:spcPts val="0"/>
              </a:spcAft>
            </a:pPr>
            <a:r>
              <a:rPr lang="es-ES" sz="2400" dirty="0">
                <a:solidFill>
                  <a:srgbClr val="00B0F0"/>
                </a:solidFill>
                <a:latin typeface="Calibri"/>
              </a:rPr>
              <a:t>Después de haberle escarnecido, le desnudaron la púrpura, y le pusieron sus propios vestidos, y le sacaron para crucificarle.</a:t>
            </a:r>
          </a:p>
        </p:txBody>
      </p:sp>
      <p:sp>
        <p:nvSpPr>
          <p:cNvPr id="10" name="TextBox 9">
            <a:extLst>
              <a:ext uri="{FF2B5EF4-FFF2-40B4-BE49-F238E27FC236}">
                <a16:creationId xmlns:a16="http://schemas.microsoft.com/office/drawing/2014/main" id="{F22AF8FF-6E43-1B0F-D1F1-45D3409AE653}"/>
              </a:ext>
            </a:extLst>
          </p:cNvPr>
          <p:cNvSpPr txBox="1"/>
          <p:nvPr/>
        </p:nvSpPr>
        <p:spPr>
          <a:xfrm>
            <a:off x="4573984" y="1011459"/>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soldados se burlaron y humillaron a  Jesús</a:t>
            </a:r>
          </a:p>
        </p:txBody>
      </p:sp>
      <p:sp>
        <p:nvSpPr>
          <p:cNvPr id="11" name="TextBox 10">
            <a:extLst>
              <a:ext uri="{FF2B5EF4-FFF2-40B4-BE49-F238E27FC236}">
                <a16:creationId xmlns:a16="http://schemas.microsoft.com/office/drawing/2014/main" id="{ABFAA546-DAC8-E54B-C502-271FD6E28237}"/>
              </a:ext>
            </a:extLst>
          </p:cNvPr>
          <p:cNvSpPr txBox="1"/>
          <p:nvPr/>
        </p:nvSpPr>
        <p:spPr>
          <a:xfrm>
            <a:off x="4574780" y="1615423"/>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soldados siguieron golpeando a Jesús</a:t>
            </a:r>
          </a:p>
        </p:txBody>
      </p:sp>
      <p:sp>
        <p:nvSpPr>
          <p:cNvPr id="12" name="TextBox 11">
            <a:extLst>
              <a:ext uri="{FF2B5EF4-FFF2-40B4-BE49-F238E27FC236}">
                <a16:creationId xmlns:a16="http://schemas.microsoft.com/office/drawing/2014/main" id="{FB680936-C995-A68D-A7CC-DC3F01F3486C}"/>
              </a:ext>
            </a:extLst>
          </p:cNvPr>
          <p:cNvSpPr txBox="1"/>
          <p:nvPr/>
        </p:nvSpPr>
        <p:spPr>
          <a:xfrm>
            <a:off x="4563280" y="1956563"/>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soldados siguieron escupiendo a Jesús</a:t>
            </a:r>
          </a:p>
        </p:txBody>
      </p:sp>
      <p:sp>
        <p:nvSpPr>
          <p:cNvPr id="13" name="TextBox 12">
            <a:extLst>
              <a:ext uri="{FF2B5EF4-FFF2-40B4-BE49-F238E27FC236}">
                <a16:creationId xmlns:a16="http://schemas.microsoft.com/office/drawing/2014/main" id="{83376342-EE39-978A-47B3-E5EF231A5970}"/>
              </a:ext>
            </a:extLst>
          </p:cNvPr>
          <p:cNvSpPr txBox="1"/>
          <p:nvPr/>
        </p:nvSpPr>
        <p:spPr>
          <a:xfrm>
            <a:off x="4572000" y="2281341"/>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Los soldados siguieron burlándose de Jesús</a:t>
            </a:r>
          </a:p>
        </p:txBody>
      </p:sp>
      <p:sp>
        <p:nvSpPr>
          <p:cNvPr id="14" name="TextBox 13">
            <a:extLst>
              <a:ext uri="{FF2B5EF4-FFF2-40B4-BE49-F238E27FC236}">
                <a16:creationId xmlns:a16="http://schemas.microsoft.com/office/drawing/2014/main" id="{C587F53F-DD24-A6FB-08B8-83956EDE182B}"/>
              </a:ext>
            </a:extLst>
          </p:cNvPr>
          <p:cNvSpPr txBox="1"/>
          <p:nvPr/>
        </p:nvSpPr>
        <p:spPr>
          <a:xfrm>
            <a:off x="4572000" y="2641649"/>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Después de humillar y avergonzar a Jesús, le sacaron para crucificarle </a:t>
            </a:r>
          </a:p>
        </p:txBody>
      </p:sp>
    </p:spTree>
    <p:extLst>
      <p:ext uri="{BB962C8B-B14F-4D97-AF65-F5344CB8AC3E}">
        <p14:creationId xmlns:p14="http://schemas.microsoft.com/office/powerpoint/2010/main" val="2417200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2AAB436-702F-ABE3-BEE6-A425D6CE5BA5}"/>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Juzgado y crucificado</a:t>
            </a:r>
          </a:p>
        </p:txBody>
      </p:sp>
      <p:sp>
        <p:nvSpPr>
          <p:cNvPr id="2" name="TextBox 1">
            <a:extLst>
              <a:ext uri="{FF2B5EF4-FFF2-40B4-BE49-F238E27FC236}">
                <a16:creationId xmlns:a16="http://schemas.microsoft.com/office/drawing/2014/main" id="{6442AAC6-03B1-FE41-66E8-44E07076541C}"/>
              </a:ext>
            </a:extLst>
          </p:cNvPr>
          <p:cNvSpPr txBox="1"/>
          <p:nvPr/>
        </p:nvSpPr>
        <p:spPr>
          <a:xfrm>
            <a:off x="4572000" y="464411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“¿Eres tú el Rey de los judíos?”</a:t>
            </a:r>
          </a:p>
        </p:txBody>
      </p:sp>
      <p:sp>
        <p:nvSpPr>
          <p:cNvPr id="6" name="1 CuadroTexto">
            <a:extLst>
              <a:ext uri="{FF2B5EF4-FFF2-40B4-BE49-F238E27FC236}">
                <a16:creationId xmlns:a16="http://schemas.microsoft.com/office/drawing/2014/main" id="{B28CDA72-6AB0-278E-71EF-20D5D00FB5E9}"/>
              </a:ext>
            </a:extLst>
          </p:cNvPr>
          <p:cNvSpPr txBox="1"/>
          <p:nvPr/>
        </p:nvSpPr>
        <p:spPr>
          <a:xfrm>
            <a:off x="611560" y="-21560"/>
            <a:ext cx="33843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Marcos 15:21, 22</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4297CAF4-0343-38B6-5F1D-E3517404B517}"/>
              </a:ext>
            </a:extLst>
          </p:cNvPr>
          <p:cNvSpPr txBox="1"/>
          <p:nvPr/>
        </p:nvSpPr>
        <p:spPr>
          <a:xfrm>
            <a:off x="44216" y="449207"/>
            <a:ext cx="4311760" cy="2164503"/>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Y obligaron a uno que pasaba, Simón de Cirene, padre de Alejandro y de Rufo, que venía del campo, a que le llevase la cruz. Y le llevaron a un lugar llamado Gólgota, que traducido es: Lugar de la Calavera. </a:t>
            </a:r>
          </a:p>
        </p:txBody>
      </p:sp>
      <p:sp>
        <p:nvSpPr>
          <p:cNvPr id="8" name="TextBox 7">
            <a:extLst>
              <a:ext uri="{FF2B5EF4-FFF2-40B4-BE49-F238E27FC236}">
                <a16:creationId xmlns:a16="http://schemas.microsoft.com/office/drawing/2014/main" id="{AC06D90D-2AC0-0F6C-9ABB-E07A86ACD234}"/>
              </a:ext>
            </a:extLst>
          </p:cNvPr>
          <p:cNvSpPr txBox="1"/>
          <p:nvPr/>
        </p:nvSpPr>
        <p:spPr>
          <a:xfrm>
            <a:off x="4572000" y="4298659"/>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¡Salve, rey de los judíos!</a:t>
            </a:r>
          </a:p>
        </p:txBody>
      </p:sp>
      <p:sp>
        <p:nvSpPr>
          <p:cNvPr id="14" name="TextBox 13">
            <a:extLst>
              <a:ext uri="{FF2B5EF4-FFF2-40B4-BE49-F238E27FC236}">
                <a16:creationId xmlns:a16="http://schemas.microsoft.com/office/drawing/2014/main" id="{C587F53F-DD24-A6FB-08B8-83956EDE182B}"/>
              </a:ext>
            </a:extLst>
          </p:cNvPr>
          <p:cNvSpPr txBox="1"/>
          <p:nvPr/>
        </p:nvSpPr>
        <p:spPr>
          <a:xfrm>
            <a:off x="4572000" y="44624"/>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Después de humillar y avergonzar a Jesús, le sacaron para crucificarle </a:t>
            </a:r>
          </a:p>
        </p:txBody>
      </p:sp>
      <p:sp>
        <p:nvSpPr>
          <p:cNvPr id="16" name="TextBox 15">
            <a:extLst>
              <a:ext uri="{FF2B5EF4-FFF2-40B4-BE49-F238E27FC236}">
                <a16:creationId xmlns:a16="http://schemas.microsoft.com/office/drawing/2014/main" id="{52E1E37C-2E0E-4213-7FD7-92E0EFB1219D}"/>
              </a:ext>
            </a:extLst>
          </p:cNvPr>
          <p:cNvSpPr txBox="1"/>
          <p:nvPr/>
        </p:nvSpPr>
        <p:spPr>
          <a:xfrm>
            <a:off x="4561840" y="394493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crucifixión</a:t>
            </a:r>
          </a:p>
        </p:txBody>
      </p:sp>
    </p:spTree>
    <p:extLst>
      <p:ext uri="{BB962C8B-B14F-4D97-AF65-F5344CB8AC3E}">
        <p14:creationId xmlns:p14="http://schemas.microsoft.com/office/powerpoint/2010/main" val="906806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inVertical)">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6"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2AAB436-702F-ABE3-BEE6-A425D6CE5BA5}"/>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Juzgado y crucificado</a:t>
            </a:r>
          </a:p>
        </p:txBody>
      </p:sp>
      <p:sp>
        <p:nvSpPr>
          <p:cNvPr id="2" name="TextBox 1">
            <a:extLst>
              <a:ext uri="{FF2B5EF4-FFF2-40B4-BE49-F238E27FC236}">
                <a16:creationId xmlns:a16="http://schemas.microsoft.com/office/drawing/2014/main" id="{6442AAC6-03B1-FE41-66E8-44E07076541C}"/>
              </a:ext>
            </a:extLst>
          </p:cNvPr>
          <p:cNvSpPr txBox="1"/>
          <p:nvPr/>
        </p:nvSpPr>
        <p:spPr>
          <a:xfrm>
            <a:off x="4572000" y="464411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“¿Eres tú el Rey de los judíos?”</a:t>
            </a:r>
          </a:p>
        </p:txBody>
      </p:sp>
      <p:sp>
        <p:nvSpPr>
          <p:cNvPr id="6" name="1 CuadroTexto">
            <a:extLst>
              <a:ext uri="{FF2B5EF4-FFF2-40B4-BE49-F238E27FC236}">
                <a16:creationId xmlns:a16="http://schemas.microsoft.com/office/drawing/2014/main" id="{B28CDA72-6AB0-278E-71EF-20D5D00FB5E9}"/>
              </a:ext>
            </a:extLst>
          </p:cNvPr>
          <p:cNvSpPr txBox="1"/>
          <p:nvPr/>
        </p:nvSpPr>
        <p:spPr>
          <a:xfrm>
            <a:off x="611560" y="-21560"/>
            <a:ext cx="33843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Marcos 15:21, 22</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4297CAF4-0343-38B6-5F1D-E3517404B517}"/>
              </a:ext>
            </a:extLst>
          </p:cNvPr>
          <p:cNvSpPr txBox="1"/>
          <p:nvPr/>
        </p:nvSpPr>
        <p:spPr>
          <a:xfrm>
            <a:off x="44216" y="449207"/>
            <a:ext cx="4311760" cy="216450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obligaron a uno que pasaba, Simón de Cirene, padre de Alejandro y de Rufo, que venía del campo, a que le llevase la cruz. </a:t>
            </a:r>
            <a:r>
              <a:rPr lang="es-ES" sz="2400" dirty="0">
                <a:latin typeface="Calibri"/>
              </a:rPr>
              <a:t>Y le llevaron a un lugar llamado Gólgota, que traducido es: Lugar de la Calavera. </a:t>
            </a:r>
          </a:p>
        </p:txBody>
      </p:sp>
      <p:sp>
        <p:nvSpPr>
          <p:cNvPr id="8" name="TextBox 7">
            <a:extLst>
              <a:ext uri="{FF2B5EF4-FFF2-40B4-BE49-F238E27FC236}">
                <a16:creationId xmlns:a16="http://schemas.microsoft.com/office/drawing/2014/main" id="{AC06D90D-2AC0-0F6C-9ABB-E07A86ACD234}"/>
              </a:ext>
            </a:extLst>
          </p:cNvPr>
          <p:cNvSpPr txBox="1"/>
          <p:nvPr/>
        </p:nvSpPr>
        <p:spPr>
          <a:xfrm>
            <a:off x="4572000" y="4298659"/>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¡Salve, rey de los judíos!</a:t>
            </a:r>
          </a:p>
        </p:txBody>
      </p:sp>
      <p:sp>
        <p:nvSpPr>
          <p:cNvPr id="14" name="TextBox 13">
            <a:extLst>
              <a:ext uri="{FF2B5EF4-FFF2-40B4-BE49-F238E27FC236}">
                <a16:creationId xmlns:a16="http://schemas.microsoft.com/office/drawing/2014/main" id="{C587F53F-DD24-A6FB-08B8-83956EDE182B}"/>
              </a:ext>
            </a:extLst>
          </p:cNvPr>
          <p:cNvSpPr txBox="1"/>
          <p:nvPr/>
        </p:nvSpPr>
        <p:spPr>
          <a:xfrm>
            <a:off x="4572000" y="44624"/>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Después de humillar y avergonzar a Jesús, le sacaron para crucificarle </a:t>
            </a:r>
          </a:p>
        </p:txBody>
      </p:sp>
      <p:sp>
        <p:nvSpPr>
          <p:cNvPr id="16" name="TextBox 15">
            <a:extLst>
              <a:ext uri="{FF2B5EF4-FFF2-40B4-BE49-F238E27FC236}">
                <a16:creationId xmlns:a16="http://schemas.microsoft.com/office/drawing/2014/main" id="{52E1E37C-2E0E-4213-7FD7-92E0EFB1219D}"/>
              </a:ext>
            </a:extLst>
          </p:cNvPr>
          <p:cNvSpPr txBox="1"/>
          <p:nvPr/>
        </p:nvSpPr>
        <p:spPr>
          <a:xfrm>
            <a:off x="4561840" y="394493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crucifixión</a:t>
            </a:r>
          </a:p>
        </p:txBody>
      </p:sp>
      <p:sp>
        <p:nvSpPr>
          <p:cNvPr id="3" name="TextBox 2">
            <a:extLst>
              <a:ext uri="{FF2B5EF4-FFF2-40B4-BE49-F238E27FC236}">
                <a16:creationId xmlns:a16="http://schemas.microsoft.com/office/drawing/2014/main" id="{70A5695B-9CF4-63A1-ABE3-99D3AE4DD786}"/>
              </a:ext>
            </a:extLst>
          </p:cNvPr>
          <p:cNvSpPr txBox="1"/>
          <p:nvPr/>
        </p:nvSpPr>
        <p:spPr>
          <a:xfrm>
            <a:off x="4580592" y="642001"/>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Necesito ayuda para llevar la cruz</a:t>
            </a:r>
          </a:p>
        </p:txBody>
      </p:sp>
    </p:spTree>
    <p:extLst>
      <p:ext uri="{BB962C8B-B14F-4D97-AF65-F5344CB8AC3E}">
        <p14:creationId xmlns:p14="http://schemas.microsoft.com/office/powerpoint/2010/main" val="2975883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2AAB436-702F-ABE3-BEE6-A425D6CE5BA5}"/>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Juzgado y crucificado</a:t>
            </a:r>
          </a:p>
        </p:txBody>
      </p:sp>
      <p:sp>
        <p:nvSpPr>
          <p:cNvPr id="2" name="TextBox 1">
            <a:extLst>
              <a:ext uri="{FF2B5EF4-FFF2-40B4-BE49-F238E27FC236}">
                <a16:creationId xmlns:a16="http://schemas.microsoft.com/office/drawing/2014/main" id="{6442AAC6-03B1-FE41-66E8-44E07076541C}"/>
              </a:ext>
            </a:extLst>
          </p:cNvPr>
          <p:cNvSpPr txBox="1"/>
          <p:nvPr/>
        </p:nvSpPr>
        <p:spPr>
          <a:xfrm>
            <a:off x="4572000" y="464411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“¿Eres tú el Rey de los judíos?”</a:t>
            </a:r>
          </a:p>
        </p:txBody>
      </p:sp>
      <p:sp>
        <p:nvSpPr>
          <p:cNvPr id="6" name="1 CuadroTexto">
            <a:extLst>
              <a:ext uri="{FF2B5EF4-FFF2-40B4-BE49-F238E27FC236}">
                <a16:creationId xmlns:a16="http://schemas.microsoft.com/office/drawing/2014/main" id="{B28CDA72-6AB0-278E-71EF-20D5D00FB5E9}"/>
              </a:ext>
            </a:extLst>
          </p:cNvPr>
          <p:cNvSpPr txBox="1"/>
          <p:nvPr/>
        </p:nvSpPr>
        <p:spPr>
          <a:xfrm>
            <a:off x="611560" y="-21560"/>
            <a:ext cx="33843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Marcos 15:21, 22</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4297CAF4-0343-38B6-5F1D-E3517404B517}"/>
              </a:ext>
            </a:extLst>
          </p:cNvPr>
          <p:cNvSpPr txBox="1"/>
          <p:nvPr/>
        </p:nvSpPr>
        <p:spPr>
          <a:xfrm>
            <a:off x="44216" y="449207"/>
            <a:ext cx="4311760" cy="216450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obligaron a uno que pasaba, Simón de Cirene, padre de Alejandro y de Rufo, que venía del campo, a que le llevase la cruz. </a:t>
            </a:r>
            <a:r>
              <a:rPr lang="es-ES" sz="2400" dirty="0">
                <a:solidFill>
                  <a:srgbClr val="00B0F0"/>
                </a:solidFill>
                <a:latin typeface="Calibri"/>
              </a:rPr>
              <a:t>Y le llevaron a un lugar llamado Gólgota, que traducido es: Lugar de la Calavera. </a:t>
            </a:r>
          </a:p>
        </p:txBody>
      </p:sp>
      <p:sp>
        <p:nvSpPr>
          <p:cNvPr id="8" name="TextBox 7">
            <a:extLst>
              <a:ext uri="{FF2B5EF4-FFF2-40B4-BE49-F238E27FC236}">
                <a16:creationId xmlns:a16="http://schemas.microsoft.com/office/drawing/2014/main" id="{AC06D90D-2AC0-0F6C-9ABB-E07A86ACD234}"/>
              </a:ext>
            </a:extLst>
          </p:cNvPr>
          <p:cNvSpPr txBox="1"/>
          <p:nvPr/>
        </p:nvSpPr>
        <p:spPr>
          <a:xfrm>
            <a:off x="4572000" y="4298659"/>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¡Salve, rey de los judíos!</a:t>
            </a:r>
          </a:p>
        </p:txBody>
      </p:sp>
      <p:sp>
        <p:nvSpPr>
          <p:cNvPr id="14" name="TextBox 13">
            <a:extLst>
              <a:ext uri="{FF2B5EF4-FFF2-40B4-BE49-F238E27FC236}">
                <a16:creationId xmlns:a16="http://schemas.microsoft.com/office/drawing/2014/main" id="{C587F53F-DD24-A6FB-08B8-83956EDE182B}"/>
              </a:ext>
            </a:extLst>
          </p:cNvPr>
          <p:cNvSpPr txBox="1"/>
          <p:nvPr/>
        </p:nvSpPr>
        <p:spPr>
          <a:xfrm>
            <a:off x="4572000" y="44624"/>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Después de humillar y avergonzar a Jesús, le sacaron para crucificarle </a:t>
            </a:r>
          </a:p>
        </p:txBody>
      </p:sp>
      <p:sp>
        <p:nvSpPr>
          <p:cNvPr id="16" name="TextBox 15">
            <a:extLst>
              <a:ext uri="{FF2B5EF4-FFF2-40B4-BE49-F238E27FC236}">
                <a16:creationId xmlns:a16="http://schemas.microsoft.com/office/drawing/2014/main" id="{52E1E37C-2E0E-4213-7FD7-92E0EFB1219D}"/>
              </a:ext>
            </a:extLst>
          </p:cNvPr>
          <p:cNvSpPr txBox="1"/>
          <p:nvPr/>
        </p:nvSpPr>
        <p:spPr>
          <a:xfrm>
            <a:off x="4561840" y="394493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crucifixión</a:t>
            </a:r>
          </a:p>
        </p:txBody>
      </p:sp>
      <p:sp>
        <p:nvSpPr>
          <p:cNvPr id="3" name="TextBox 2">
            <a:extLst>
              <a:ext uri="{FF2B5EF4-FFF2-40B4-BE49-F238E27FC236}">
                <a16:creationId xmlns:a16="http://schemas.microsoft.com/office/drawing/2014/main" id="{70A5695B-9CF4-63A1-ABE3-99D3AE4DD786}"/>
              </a:ext>
            </a:extLst>
          </p:cNvPr>
          <p:cNvSpPr txBox="1"/>
          <p:nvPr/>
        </p:nvSpPr>
        <p:spPr>
          <a:xfrm>
            <a:off x="4580592" y="642001"/>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Necesito ayuda para llevar la cruz</a:t>
            </a:r>
          </a:p>
        </p:txBody>
      </p:sp>
      <p:sp>
        <p:nvSpPr>
          <p:cNvPr id="4" name="TextBox 3">
            <a:extLst>
              <a:ext uri="{FF2B5EF4-FFF2-40B4-BE49-F238E27FC236}">
                <a16:creationId xmlns:a16="http://schemas.microsoft.com/office/drawing/2014/main" id="{175BC292-A6EF-3128-1791-2BD94FC522EF}"/>
              </a:ext>
            </a:extLst>
          </p:cNvPr>
          <p:cNvSpPr txBox="1"/>
          <p:nvPr/>
        </p:nvSpPr>
        <p:spPr>
          <a:xfrm>
            <a:off x="4580592" y="988573"/>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fue llevado al Gólgota para ser crucificado</a:t>
            </a:r>
          </a:p>
        </p:txBody>
      </p:sp>
      <p:sp>
        <p:nvSpPr>
          <p:cNvPr id="5" name="1 CuadroTexto">
            <a:extLst>
              <a:ext uri="{FF2B5EF4-FFF2-40B4-BE49-F238E27FC236}">
                <a16:creationId xmlns:a16="http://schemas.microsoft.com/office/drawing/2014/main" id="{BAA656C5-95D8-2A83-41E3-BC064B20D5AC}"/>
              </a:ext>
            </a:extLst>
          </p:cNvPr>
          <p:cNvSpPr txBox="1"/>
          <p:nvPr/>
        </p:nvSpPr>
        <p:spPr>
          <a:xfrm>
            <a:off x="1152208" y="5084715"/>
            <a:ext cx="33843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Marcos 15:23-26</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EA2942FA-1234-7474-C257-176D752C3799}"/>
              </a:ext>
            </a:extLst>
          </p:cNvPr>
          <p:cNvSpPr txBox="1"/>
          <p:nvPr/>
        </p:nvSpPr>
        <p:spPr>
          <a:xfrm>
            <a:off x="-72008" y="5533730"/>
            <a:ext cx="9324528"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Y le dieron a beber vino mezclado con mirra; mas él no lo tomó. Cuando le</a:t>
            </a:r>
            <a:r>
              <a:rPr lang="es-ES" sz="2400" spc="-150" dirty="0">
                <a:latin typeface="Calibri"/>
              </a:rPr>
              <a:t> </a:t>
            </a:r>
            <a:r>
              <a:rPr lang="es-ES" sz="2400" dirty="0">
                <a:latin typeface="Calibri"/>
              </a:rPr>
              <a:t>hubieron</a:t>
            </a:r>
            <a:r>
              <a:rPr lang="es-ES" sz="2400" spc="-150" dirty="0">
                <a:latin typeface="Calibri"/>
              </a:rPr>
              <a:t> </a:t>
            </a:r>
            <a:r>
              <a:rPr lang="es-ES" sz="2400" dirty="0">
                <a:latin typeface="Calibri"/>
              </a:rPr>
              <a:t>crucificado,</a:t>
            </a:r>
            <a:r>
              <a:rPr lang="es-ES" sz="2400" spc="-150" dirty="0">
                <a:latin typeface="Calibri"/>
              </a:rPr>
              <a:t> </a:t>
            </a:r>
            <a:r>
              <a:rPr lang="es-ES" sz="2400" dirty="0">
                <a:latin typeface="Calibri"/>
              </a:rPr>
              <a:t>repartieron</a:t>
            </a:r>
            <a:r>
              <a:rPr lang="es-ES" sz="2400" spc="-150" dirty="0">
                <a:latin typeface="Calibri"/>
              </a:rPr>
              <a:t> </a:t>
            </a:r>
            <a:r>
              <a:rPr lang="es-ES" sz="2400" dirty="0">
                <a:latin typeface="Calibri"/>
              </a:rPr>
              <a:t>entre</a:t>
            </a:r>
            <a:r>
              <a:rPr lang="es-ES" sz="2400" spc="-150" dirty="0">
                <a:latin typeface="Calibri"/>
              </a:rPr>
              <a:t> </a:t>
            </a:r>
            <a:r>
              <a:rPr lang="es-ES" sz="2400" dirty="0">
                <a:latin typeface="Calibri"/>
              </a:rPr>
              <a:t>sí</a:t>
            </a:r>
            <a:r>
              <a:rPr lang="es-ES" sz="2400" spc="-150" dirty="0">
                <a:latin typeface="Calibri"/>
              </a:rPr>
              <a:t> </a:t>
            </a:r>
            <a:r>
              <a:rPr lang="es-ES" sz="2400" dirty="0">
                <a:latin typeface="Calibri"/>
              </a:rPr>
              <a:t>sus</a:t>
            </a:r>
            <a:r>
              <a:rPr lang="es-ES" sz="2400" spc="-150" dirty="0">
                <a:latin typeface="Calibri"/>
              </a:rPr>
              <a:t> </a:t>
            </a:r>
            <a:r>
              <a:rPr lang="es-ES" sz="2400" dirty="0">
                <a:latin typeface="Calibri"/>
              </a:rPr>
              <a:t>vestidos,</a:t>
            </a:r>
            <a:r>
              <a:rPr lang="es-ES" sz="2400" spc="-150" dirty="0">
                <a:latin typeface="Calibri"/>
              </a:rPr>
              <a:t> </a:t>
            </a:r>
            <a:r>
              <a:rPr lang="es-ES" sz="2400" dirty="0">
                <a:latin typeface="Calibri"/>
              </a:rPr>
              <a:t>echando</a:t>
            </a:r>
            <a:r>
              <a:rPr lang="es-ES" sz="2400" spc="-150" dirty="0">
                <a:latin typeface="Calibri"/>
              </a:rPr>
              <a:t> </a:t>
            </a:r>
            <a:r>
              <a:rPr lang="es-ES" sz="2400" dirty="0">
                <a:latin typeface="Calibri"/>
              </a:rPr>
              <a:t>suertes sobre</a:t>
            </a:r>
            <a:r>
              <a:rPr lang="es-ES" sz="2400" spc="-150" dirty="0">
                <a:latin typeface="Calibri"/>
              </a:rPr>
              <a:t> </a:t>
            </a:r>
            <a:r>
              <a:rPr lang="es-ES" sz="2400" dirty="0">
                <a:latin typeface="Calibri"/>
              </a:rPr>
              <a:t>ellos</a:t>
            </a:r>
            <a:r>
              <a:rPr lang="es-ES" sz="2400" spc="-150" dirty="0">
                <a:latin typeface="Calibri"/>
              </a:rPr>
              <a:t> </a:t>
            </a:r>
            <a:r>
              <a:rPr lang="es-ES" sz="2400" dirty="0">
                <a:latin typeface="Calibri"/>
              </a:rPr>
              <a:t>para</a:t>
            </a:r>
            <a:r>
              <a:rPr lang="es-ES" sz="2400" spc="-150" dirty="0">
                <a:latin typeface="Calibri"/>
              </a:rPr>
              <a:t> </a:t>
            </a:r>
            <a:r>
              <a:rPr lang="es-ES" sz="2400" dirty="0">
                <a:latin typeface="Calibri"/>
              </a:rPr>
              <a:t>ver</a:t>
            </a:r>
            <a:r>
              <a:rPr lang="es-ES" sz="2400" spc="-150" dirty="0">
                <a:latin typeface="Calibri"/>
              </a:rPr>
              <a:t> </a:t>
            </a:r>
            <a:r>
              <a:rPr lang="es-ES" sz="2400" dirty="0">
                <a:latin typeface="Calibri"/>
              </a:rPr>
              <a:t>qué</a:t>
            </a:r>
            <a:r>
              <a:rPr lang="es-ES" sz="2400" spc="-150" dirty="0">
                <a:latin typeface="Calibri"/>
              </a:rPr>
              <a:t> </a:t>
            </a:r>
            <a:r>
              <a:rPr lang="es-ES" sz="2400" dirty="0">
                <a:latin typeface="Calibri"/>
              </a:rPr>
              <a:t>se</a:t>
            </a:r>
            <a:r>
              <a:rPr lang="es-ES" sz="2400" spc="-150" dirty="0">
                <a:latin typeface="Calibri"/>
              </a:rPr>
              <a:t> </a:t>
            </a:r>
            <a:r>
              <a:rPr lang="es-ES" sz="2400" dirty="0">
                <a:latin typeface="Calibri"/>
              </a:rPr>
              <a:t>llevaría</a:t>
            </a:r>
            <a:r>
              <a:rPr lang="es-ES" sz="2400" spc="-150" dirty="0">
                <a:latin typeface="Calibri"/>
              </a:rPr>
              <a:t> </a:t>
            </a:r>
            <a:r>
              <a:rPr lang="es-ES" sz="2400" dirty="0">
                <a:latin typeface="Calibri"/>
              </a:rPr>
              <a:t>cada</a:t>
            </a:r>
            <a:r>
              <a:rPr lang="es-ES" sz="2400" spc="-150" dirty="0">
                <a:latin typeface="Calibri"/>
              </a:rPr>
              <a:t> </a:t>
            </a:r>
            <a:r>
              <a:rPr lang="es-ES" sz="2400" dirty="0">
                <a:latin typeface="Calibri"/>
              </a:rPr>
              <a:t>uno.</a:t>
            </a:r>
            <a:r>
              <a:rPr lang="es-ES" sz="2400" spc="-150" dirty="0">
                <a:latin typeface="Calibri"/>
              </a:rPr>
              <a:t> </a:t>
            </a:r>
            <a:r>
              <a:rPr lang="es-ES" sz="2400" dirty="0">
                <a:latin typeface="Calibri"/>
              </a:rPr>
              <a:t>Era la hora tercera cuando le crucificaron. Y el título escrito de su causa era: EL REY DE LOS JUDÍOS. </a:t>
            </a:r>
          </a:p>
        </p:txBody>
      </p:sp>
    </p:spTree>
    <p:extLst>
      <p:ext uri="{BB962C8B-B14F-4D97-AF65-F5344CB8AC3E}">
        <p14:creationId xmlns:p14="http://schemas.microsoft.com/office/powerpoint/2010/main" val="1516213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9"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2AAB436-702F-ABE3-BEE6-A425D6CE5BA5}"/>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Juzgado y crucificado</a:t>
            </a:r>
          </a:p>
        </p:txBody>
      </p:sp>
      <p:sp>
        <p:nvSpPr>
          <p:cNvPr id="2" name="TextBox 1">
            <a:extLst>
              <a:ext uri="{FF2B5EF4-FFF2-40B4-BE49-F238E27FC236}">
                <a16:creationId xmlns:a16="http://schemas.microsoft.com/office/drawing/2014/main" id="{6442AAC6-03B1-FE41-66E8-44E07076541C}"/>
              </a:ext>
            </a:extLst>
          </p:cNvPr>
          <p:cNvSpPr txBox="1"/>
          <p:nvPr/>
        </p:nvSpPr>
        <p:spPr>
          <a:xfrm>
            <a:off x="4572000" y="464411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“¿Eres tú el Rey de los judíos?”</a:t>
            </a:r>
          </a:p>
        </p:txBody>
      </p:sp>
      <p:sp>
        <p:nvSpPr>
          <p:cNvPr id="6" name="1 CuadroTexto">
            <a:extLst>
              <a:ext uri="{FF2B5EF4-FFF2-40B4-BE49-F238E27FC236}">
                <a16:creationId xmlns:a16="http://schemas.microsoft.com/office/drawing/2014/main" id="{B28CDA72-6AB0-278E-71EF-20D5D00FB5E9}"/>
              </a:ext>
            </a:extLst>
          </p:cNvPr>
          <p:cNvSpPr txBox="1"/>
          <p:nvPr/>
        </p:nvSpPr>
        <p:spPr>
          <a:xfrm>
            <a:off x="611560" y="-21560"/>
            <a:ext cx="33843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Marcos 15:21, 22</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4297CAF4-0343-38B6-5F1D-E3517404B517}"/>
              </a:ext>
            </a:extLst>
          </p:cNvPr>
          <p:cNvSpPr txBox="1"/>
          <p:nvPr/>
        </p:nvSpPr>
        <p:spPr>
          <a:xfrm>
            <a:off x="44216" y="449207"/>
            <a:ext cx="4311760" cy="216450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obligaron a uno que pasaba, Simón de Cirene, padre de Alejandro y de Rufo, que venía del campo, a que le llevase la cruz. </a:t>
            </a:r>
            <a:r>
              <a:rPr lang="es-ES" sz="2400" dirty="0">
                <a:solidFill>
                  <a:srgbClr val="00B0F0"/>
                </a:solidFill>
                <a:latin typeface="Calibri"/>
              </a:rPr>
              <a:t>Y le llevaron a un lugar llamado Gólgota, que traducido es: Lugar de la Calavera. </a:t>
            </a:r>
          </a:p>
        </p:txBody>
      </p:sp>
      <p:sp>
        <p:nvSpPr>
          <p:cNvPr id="8" name="TextBox 7">
            <a:extLst>
              <a:ext uri="{FF2B5EF4-FFF2-40B4-BE49-F238E27FC236}">
                <a16:creationId xmlns:a16="http://schemas.microsoft.com/office/drawing/2014/main" id="{AC06D90D-2AC0-0F6C-9ABB-E07A86ACD234}"/>
              </a:ext>
            </a:extLst>
          </p:cNvPr>
          <p:cNvSpPr txBox="1"/>
          <p:nvPr/>
        </p:nvSpPr>
        <p:spPr>
          <a:xfrm>
            <a:off x="4572000" y="4298659"/>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¡Salve, rey de los judíos!</a:t>
            </a:r>
          </a:p>
        </p:txBody>
      </p:sp>
      <p:sp>
        <p:nvSpPr>
          <p:cNvPr id="14" name="TextBox 13">
            <a:extLst>
              <a:ext uri="{FF2B5EF4-FFF2-40B4-BE49-F238E27FC236}">
                <a16:creationId xmlns:a16="http://schemas.microsoft.com/office/drawing/2014/main" id="{C587F53F-DD24-A6FB-08B8-83956EDE182B}"/>
              </a:ext>
            </a:extLst>
          </p:cNvPr>
          <p:cNvSpPr txBox="1"/>
          <p:nvPr/>
        </p:nvSpPr>
        <p:spPr>
          <a:xfrm>
            <a:off x="4572000" y="44624"/>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Después de humillar y avergonzar a Jesús, le sacaron para crucificarle </a:t>
            </a:r>
          </a:p>
        </p:txBody>
      </p:sp>
      <p:sp>
        <p:nvSpPr>
          <p:cNvPr id="16" name="TextBox 15">
            <a:extLst>
              <a:ext uri="{FF2B5EF4-FFF2-40B4-BE49-F238E27FC236}">
                <a16:creationId xmlns:a16="http://schemas.microsoft.com/office/drawing/2014/main" id="{52E1E37C-2E0E-4213-7FD7-92E0EFB1219D}"/>
              </a:ext>
            </a:extLst>
          </p:cNvPr>
          <p:cNvSpPr txBox="1"/>
          <p:nvPr/>
        </p:nvSpPr>
        <p:spPr>
          <a:xfrm>
            <a:off x="4561840" y="394493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crucifixión</a:t>
            </a:r>
          </a:p>
        </p:txBody>
      </p:sp>
      <p:sp>
        <p:nvSpPr>
          <p:cNvPr id="3" name="TextBox 2">
            <a:extLst>
              <a:ext uri="{FF2B5EF4-FFF2-40B4-BE49-F238E27FC236}">
                <a16:creationId xmlns:a16="http://schemas.microsoft.com/office/drawing/2014/main" id="{70A5695B-9CF4-63A1-ABE3-99D3AE4DD786}"/>
              </a:ext>
            </a:extLst>
          </p:cNvPr>
          <p:cNvSpPr txBox="1"/>
          <p:nvPr/>
        </p:nvSpPr>
        <p:spPr>
          <a:xfrm>
            <a:off x="4580592" y="642001"/>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Necesito ayuda para llevar la cruz</a:t>
            </a:r>
          </a:p>
        </p:txBody>
      </p:sp>
      <p:sp>
        <p:nvSpPr>
          <p:cNvPr id="4" name="TextBox 3">
            <a:extLst>
              <a:ext uri="{FF2B5EF4-FFF2-40B4-BE49-F238E27FC236}">
                <a16:creationId xmlns:a16="http://schemas.microsoft.com/office/drawing/2014/main" id="{175BC292-A6EF-3128-1791-2BD94FC522EF}"/>
              </a:ext>
            </a:extLst>
          </p:cNvPr>
          <p:cNvSpPr txBox="1"/>
          <p:nvPr/>
        </p:nvSpPr>
        <p:spPr>
          <a:xfrm>
            <a:off x="4580592" y="988573"/>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fue llevado al Gólgota para ser crucificado</a:t>
            </a:r>
          </a:p>
        </p:txBody>
      </p:sp>
      <p:sp>
        <p:nvSpPr>
          <p:cNvPr id="5" name="1 CuadroTexto">
            <a:extLst>
              <a:ext uri="{FF2B5EF4-FFF2-40B4-BE49-F238E27FC236}">
                <a16:creationId xmlns:a16="http://schemas.microsoft.com/office/drawing/2014/main" id="{BAA656C5-95D8-2A83-41E3-BC064B20D5AC}"/>
              </a:ext>
            </a:extLst>
          </p:cNvPr>
          <p:cNvSpPr txBox="1"/>
          <p:nvPr/>
        </p:nvSpPr>
        <p:spPr>
          <a:xfrm>
            <a:off x="1152208" y="5084715"/>
            <a:ext cx="33843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Marcos 15:23-26</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EA2942FA-1234-7474-C257-176D752C3799}"/>
              </a:ext>
            </a:extLst>
          </p:cNvPr>
          <p:cNvSpPr txBox="1"/>
          <p:nvPr/>
        </p:nvSpPr>
        <p:spPr>
          <a:xfrm>
            <a:off x="-72008" y="5533730"/>
            <a:ext cx="9324528"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le dieron a beber vino mezclado con mirra; mas él no lo tomó. </a:t>
            </a:r>
            <a:r>
              <a:rPr lang="es-ES" sz="2400" dirty="0">
                <a:latin typeface="Calibri"/>
              </a:rPr>
              <a:t>Cuando le</a:t>
            </a:r>
            <a:r>
              <a:rPr lang="es-ES" sz="2400" spc="-150" dirty="0">
                <a:latin typeface="Calibri"/>
              </a:rPr>
              <a:t> </a:t>
            </a:r>
            <a:r>
              <a:rPr lang="es-ES" sz="2400" dirty="0">
                <a:latin typeface="Calibri"/>
              </a:rPr>
              <a:t>hubieron</a:t>
            </a:r>
            <a:r>
              <a:rPr lang="es-ES" sz="2400" spc="-150" dirty="0">
                <a:latin typeface="Calibri"/>
              </a:rPr>
              <a:t> </a:t>
            </a:r>
            <a:r>
              <a:rPr lang="es-ES" sz="2400" dirty="0">
                <a:latin typeface="Calibri"/>
              </a:rPr>
              <a:t>crucificado,</a:t>
            </a:r>
            <a:r>
              <a:rPr lang="es-ES" sz="2400" spc="-150" dirty="0">
                <a:latin typeface="Calibri"/>
              </a:rPr>
              <a:t> </a:t>
            </a:r>
            <a:r>
              <a:rPr lang="es-ES" sz="2400" dirty="0">
                <a:latin typeface="Calibri"/>
              </a:rPr>
              <a:t>repartieron</a:t>
            </a:r>
            <a:r>
              <a:rPr lang="es-ES" sz="2400" spc="-150" dirty="0">
                <a:latin typeface="Calibri"/>
              </a:rPr>
              <a:t> </a:t>
            </a:r>
            <a:r>
              <a:rPr lang="es-ES" sz="2400" dirty="0">
                <a:latin typeface="Calibri"/>
              </a:rPr>
              <a:t>entre</a:t>
            </a:r>
            <a:r>
              <a:rPr lang="es-ES" sz="2400" spc="-150" dirty="0">
                <a:latin typeface="Calibri"/>
              </a:rPr>
              <a:t> </a:t>
            </a:r>
            <a:r>
              <a:rPr lang="es-ES" sz="2400" dirty="0">
                <a:latin typeface="Calibri"/>
              </a:rPr>
              <a:t>sí</a:t>
            </a:r>
            <a:r>
              <a:rPr lang="es-ES" sz="2400" spc="-150" dirty="0">
                <a:latin typeface="Calibri"/>
              </a:rPr>
              <a:t> </a:t>
            </a:r>
            <a:r>
              <a:rPr lang="es-ES" sz="2400" dirty="0">
                <a:latin typeface="Calibri"/>
              </a:rPr>
              <a:t>sus</a:t>
            </a:r>
            <a:r>
              <a:rPr lang="es-ES" sz="2400" spc="-150" dirty="0">
                <a:latin typeface="Calibri"/>
              </a:rPr>
              <a:t> </a:t>
            </a:r>
            <a:r>
              <a:rPr lang="es-ES" sz="2400" dirty="0">
                <a:latin typeface="Calibri"/>
              </a:rPr>
              <a:t>vestidos,</a:t>
            </a:r>
            <a:r>
              <a:rPr lang="es-ES" sz="2400" spc="-150" dirty="0">
                <a:latin typeface="Calibri"/>
              </a:rPr>
              <a:t> </a:t>
            </a:r>
            <a:r>
              <a:rPr lang="es-ES" sz="2400" dirty="0">
                <a:latin typeface="Calibri"/>
              </a:rPr>
              <a:t>echando</a:t>
            </a:r>
            <a:r>
              <a:rPr lang="es-ES" sz="2400" spc="-150" dirty="0">
                <a:latin typeface="Calibri"/>
              </a:rPr>
              <a:t> </a:t>
            </a:r>
            <a:r>
              <a:rPr lang="es-ES" sz="2400" dirty="0">
                <a:latin typeface="Calibri"/>
              </a:rPr>
              <a:t>suertes sobre</a:t>
            </a:r>
            <a:r>
              <a:rPr lang="es-ES" sz="2400" spc="-150" dirty="0">
                <a:latin typeface="Calibri"/>
              </a:rPr>
              <a:t> </a:t>
            </a:r>
            <a:r>
              <a:rPr lang="es-ES" sz="2400" dirty="0">
                <a:latin typeface="Calibri"/>
              </a:rPr>
              <a:t>ellos</a:t>
            </a:r>
            <a:r>
              <a:rPr lang="es-ES" sz="2400" spc="-150" dirty="0">
                <a:latin typeface="Calibri"/>
              </a:rPr>
              <a:t> </a:t>
            </a:r>
            <a:r>
              <a:rPr lang="es-ES" sz="2400" dirty="0">
                <a:latin typeface="Calibri"/>
              </a:rPr>
              <a:t>para</a:t>
            </a:r>
            <a:r>
              <a:rPr lang="es-ES" sz="2400" spc="-150" dirty="0">
                <a:latin typeface="Calibri"/>
              </a:rPr>
              <a:t> </a:t>
            </a:r>
            <a:r>
              <a:rPr lang="es-ES" sz="2400" dirty="0">
                <a:latin typeface="Calibri"/>
              </a:rPr>
              <a:t>ver</a:t>
            </a:r>
            <a:r>
              <a:rPr lang="es-ES" sz="2400" spc="-150" dirty="0">
                <a:latin typeface="Calibri"/>
              </a:rPr>
              <a:t> </a:t>
            </a:r>
            <a:r>
              <a:rPr lang="es-ES" sz="2400" dirty="0">
                <a:latin typeface="Calibri"/>
              </a:rPr>
              <a:t>qué</a:t>
            </a:r>
            <a:r>
              <a:rPr lang="es-ES" sz="2400" spc="-150" dirty="0">
                <a:latin typeface="Calibri"/>
              </a:rPr>
              <a:t> </a:t>
            </a:r>
            <a:r>
              <a:rPr lang="es-ES" sz="2400" dirty="0">
                <a:latin typeface="Calibri"/>
              </a:rPr>
              <a:t>se</a:t>
            </a:r>
            <a:r>
              <a:rPr lang="es-ES" sz="2400" spc="-150" dirty="0">
                <a:latin typeface="Calibri"/>
              </a:rPr>
              <a:t> </a:t>
            </a:r>
            <a:r>
              <a:rPr lang="es-ES" sz="2400" dirty="0">
                <a:latin typeface="Calibri"/>
              </a:rPr>
              <a:t>llevaría</a:t>
            </a:r>
            <a:r>
              <a:rPr lang="es-ES" sz="2400" spc="-150" dirty="0">
                <a:latin typeface="Calibri"/>
              </a:rPr>
              <a:t> </a:t>
            </a:r>
            <a:r>
              <a:rPr lang="es-ES" sz="2400" dirty="0">
                <a:latin typeface="Calibri"/>
              </a:rPr>
              <a:t>cada</a:t>
            </a:r>
            <a:r>
              <a:rPr lang="es-ES" sz="2400" spc="-150" dirty="0">
                <a:latin typeface="Calibri"/>
              </a:rPr>
              <a:t> </a:t>
            </a:r>
            <a:r>
              <a:rPr lang="es-ES" sz="2400" dirty="0">
                <a:latin typeface="Calibri"/>
              </a:rPr>
              <a:t>uno.</a:t>
            </a:r>
            <a:r>
              <a:rPr lang="es-ES" sz="2400" spc="-150" dirty="0">
                <a:latin typeface="Calibri"/>
              </a:rPr>
              <a:t> </a:t>
            </a:r>
            <a:r>
              <a:rPr lang="es-ES" sz="2400" dirty="0">
                <a:latin typeface="Calibri"/>
              </a:rPr>
              <a:t>Era la hora tercera cuando le crucificaron. Y el título escrito de su causa era: EL REY DE LOS JUDÍOS. </a:t>
            </a:r>
          </a:p>
        </p:txBody>
      </p:sp>
    </p:spTree>
    <p:extLst>
      <p:ext uri="{BB962C8B-B14F-4D97-AF65-F5344CB8AC3E}">
        <p14:creationId xmlns:p14="http://schemas.microsoft.com/office/powerpoint/2010/main" val="13122398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2AAB436-702F-ABE3-BEE6-A425D6CE5BA5}"/>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Juzgado y crucificado</a:t>
            </a:r>
          </a:p>
        </p:txBody>
      </p:sp>
      <p:sp>
        <p:nvSpPr>
          <p:cNvPr id="2" name="TextBox 1">
            <a:extLst>
              <a:ext uri="{FF2B5EF4-FFF2-40B4-BE49-F238E27FC236}">
                <a16:creationId xmlns:a16="http://schemas.microsoft.com/office/drawing/2014/main" id="{6442AAC6-03B1-FE41-66E8-44E07076541C}"/>
              </a:ext>
            </a:extLst>
          </p:cNvPr>
          <p:cNvSpPr txBox="1"/>
          <p:nvPr/>
        </p:nvSpPr>
        <p:spPr>
          <a:xfrm>
            <a:off x="4572000" y="464411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“¿Eres tú el Rey de los judíos?”</a:t>
            </a:r>
          </a:p>
        </p:txBody>
      </p:sp>
      <p:sp>
        <p:nvSpPr>
          <p:cNvPr id="6" name="1 CuadroTexto">
            <a:extLst>
              <a:ext uri="{FF2B5EF4-FFF2-40B4-BE49-F238E27FC236}">
                <a16:creationId xmlns:a16="http://schemas.microsoft.com/office/drawing/2014/main" id="{B28CDA72-6AB0-278E-71EF-20D5D00FB5E9}"/>
              </a:ext>
            </a:extLst>
          </p:cNvPr>
          <p:cNvSpPr txBox="1"/>
          <p:nvPr/>
        </p:nvSpPr>
        <p:spPr>
          <a:xfrm>
            <a:off x="611560" y="-21560"/>
            <a:ext cx="33843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Marcos 15:21, 22</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4297CAF4-0343-38B6-5F1D-E3517404B517}"/>
              </a:ext>
            </a:extLst>
          </p:cNvPr>
          <p:cNvSpPr txBox="1"/>
          <p:nvPr/>
        </p:nvSpPr>
        <p:spPr>
          <a:xfrm>
            <a:off x="44216" y="449207"/>
            <a:ext cx="4311760" cy="216450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obligaron a uno que pasaba, Simón de Cirene, padre de Alejandro y de Rufo, que venía del campo, a que le llevase la cruz. </a:t>
            </a:r>
            <a:r>
              <a:rPr lang="es-ES" sz="2400" dirty="0">
                <a:solidFill>
                  <a:srgbClr val="00B0F0"/>
                </a:solidFill>
                <a:latin typeface="Calibri"/>
              </a:rPr>
              <a:t>Y le llevaron a un lugar llamado Gólgota, que traducido es: Lugar de la Calavera. </a:t>
            </a:r>
          </a:p>
        </p:txBody>
      </p:sp>
      <p:sp>
        <p:nvSpPr>
          <p:cNvPr id="8" name="TextBox 7">
            <a:extLst>
              <a:ext uri="{FF2B5EF4-FFF2-40B4-BE49-F238E27FC236}">
                <a16:creationId xmlns:a16="http://schemas.microsoft.com/office/drawing/2014/main" id="{AC06D90D-2AC0-0F6C-9ABB-E07A86ACD234}"/>
              </a:ext>
            </a:extLst>
          </p:cNvPr>
          <p:cNvSpPr txBox="1"/>
          <p:nvPr/>
        </p:nvSpPr>
        <p:spPr>
          <a:xfrm>
            <a:off x="4572000" y="4298659"/>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¡Salve, rey de los judíos!</a:t>
            </a:r>
          </a:p>
        </p:txBody>
      </p:sp>
      <p:sp>
        <p:nvSpPr>
          <p:cNvPr id="14" name="TextBox 13">
            <a:extLst>
              <a:ext uri="{FF2B5EF4-FFF2-40B4-BE49-F238E27FC236}">
                <a16:creationId xmlns:a16="http://schemas.microsoft.com/office/drawing/2014/main" id="{C587F53F-DD24-A6FB-08B8-83956EDE182B}"/>
              </a:ext>
            </a:extLst>
          </p:cNvPr>
          <p:cNvSpPr txBox="1"/>
          <p:nvPr/>
        </p:nvSpPr>
        <p:spPr>
          <a:xfrm>
            <a:off x="4572000" y="44624"/>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Después de humillar y avergonzar a Jesús, le sacaron para crucificarle </a:t>
            </a:r>
          </a:p>
        </p:txBody>
      </p:sp>
      <p:sp>
        <p:nvSpPr>
          <p:cNvPr id="16" name="TextBox 15">
            <a:extLst>
              <a:ext uri="{FF2B5EF4-FFF2-40B4-BE49-F238E27FC236}">
                <a16:creationId xmlns:a16="http://schemas.microsoft.com/office/drawing/2014/main" id="{52E1E37C-2E0E-4213-7FD7-92E0EFB1219D}"/>
              </a:ext>
            </a:extLst>
          </p:cNvPr>
          <p:cNvSpPr txBox="1"/>
          <p:nvPr/>
        </p:nvSpPr>
        <p:spPr>
          <a:xfrm>
            <a:off x="4561840" y="394493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crucifixión</a:t>
            </a:r>
          </a:p>
        </p:txBody>
      </p:sp>
      <p:sp>
        <p:nvSpPr>
          <p:cNvPr id="3" name="TextBox 2">
            <a:extLst>
              <a:ext uri="{FF2B5EF4-FFF2-40B4-BE49-F238E27FC236}">
                <a16:creationId xmlns:a16="http://schemas.microsoft.com/office/drawing/2014/main" id="{70A5695B-9CF4-63A1-ABE3-99D3AE4DD786}"/>
              </a:ext>
            </a:extLst>
          </p:cNvPr>
          <p:cNvSpPr txBox="1"/>
          <p:nvPr/>
        </p:nvSpPr>
        <p:spPr>
          <a:xfrm>
            <a:off x="4580592" y="642001"/>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Necesito ayuda para llevar la cruz</a:t>
            </a:r>
          </a:p>
        </p:txBody>
      </p:sp>
      <p:sp>
        <p:nvSpPr>
          <p:cNvPr id="4" name="TextBox 3">
            <a:extLst>
              <a:ext uri="{FF2B5EF4-FFF2-40B4-BE49-F238E27FC236}">
                <a16:creationId xmlns:a16="http://schemas.microsoft.com/office/drawing/2014/main" id="{175BC292-A6EF-3128-1791-2BD94FC522EF}"/>
              </a:ext>
            </a:extLst>
          </p:cNvPr>
          <p:cNvSpPr txBox="1"/>
          <p:nvPr/>
        </p:nvSpPr>
        <p:spPr>
          <a:xfrm>
            <a:off x="4580592" y="988573"/>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fue llevado al Gólgota para ser crucificado</a:t>
            </a:r>
          </a:p>
        </p:txBody>
      </p:sp>
      <p:sp>
        <p:nvSpPr>
          <p:cNvPr id="5" name="1 CuadroTexto">
            <a:extLst>
              <a:ext uri="{FF2B5EF4-FFF2-40B4-BE49-F238E27FC236}">
                <a16:creationId xmlns:a16="http://schemas.microsoft.com/office/drawing/2014/main" id="{BAA656C5-95D8-2A83-41E3-BC064B20D5AC}"/>
              </a:ext>
            </a:extLst>
          </p:cNvPr>
          <p:cNvSpPr txBox="1"/>
          <p:nvPr/>
        </p:nvSpPr>
        <p:spPr>
          <a:xfrm>
            <a:off x="1152208" y="5084715"/>
            <a:ext cx="33843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Marcos 15:23-26</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EA2942FA-1234-7474-C257-176D752C3799}"/>
              </a:ext>
            </a:extLst>
          </p:cNvPr>
          <p:cNvSpPr txBox="1"/>
          <p:nvPr/>
        </p:nvSpPr>
        <p:spPr>
          <a:xfrm>
            <a:off x="-72008" y="5533730"/>
            <a:ext cx="9324528"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le dieron a beber vino mezclado con mirra; mas él no lo tomó. </a:t>
            </a:r>
            <a:r>
              <a:rPr lang="es-ES" sz="2400" dirty="0">
                <a:solidFill>
                  <a:srgbClr val="00B0F0"/>
                </a:solidFill>
                <a:latin typeface="Calibri"/>
              </a:rPr>
              <a:t>Cuando le</a:t>
            </a:r>
            <a:r>
              <a:rPr lang="es-ES" sz="2400" spc="-150" dirty="0">
                <a:solidFill>
                  <a:srgbClr val="00B0F0"/>
                </a:solidFill>
                <a:latin typeface="Calibri"/>
              </a:rPr>
              <a:t> </a:t>
            </a:r>
            <a:r>
              <a:rPr lang="es-ES" sz="2400" dirty="0">
                <a:solidFill>
                  <a:srgbClr val="00B0F0"/>
                </a:solidFill>
                <a:latin typeface="Calibri"/>
              </a:rPr>
              <a:t>hubieron</a:t>
            </a:r>
            <a:r>
              <a:rPr lang="es-ES" sz="2400" spc="-150" dirty="0">
                <a:solidFill>
                  <a:srgbClr val="00B0F0"/>
                </a:solidFill>
                <a:latin typeface="Calibri"/>
              </a:rPr>
              <a:t> </a:t>
            </a:r>
            <a:r>
              <a:rPr lang="es-ES" sz="2400" dirty="0">
                <a:solidFill>
                  <a:srgbClr val="00B0F0"/>
                </a:solidFill>
                <a:latin typeface="Calibri"/>
              </a:rPr>
              <a:t>crucificado,</a:t>
            </a:r>
            <a:r>
              <a:rPr lang="es-ES" sz="2400" spc="-150" dirty="0">
                <a:solidFill>
                  <a:srgbClr val="00B0F0"/>
                </a:solidFill>
                <a:latin typeface="Calibri"/>
              </a:rPr>
              <a:t> </a:t>
            </a:r>
            <a:r>
              <a:rPr lang="es-ES" sz="2400" dirty="0">
                <a:solidFill>
                  <a:srgbClr val="00B0F0"/>
                </a:solidFill>
                <a:latin typeface="Calibri"/>
              </a:rPr>
              <a:t>repartieron</a:t>
            </a:r>
            <a:r>
              <a:rPr lang="es-ES" sz="2400" spc="-150" dirty="0">
                <a:solidFill>
                  <a:srgbClr val="00B0F0"/>
                </a:solidFill>
                <a:latin typeface="Calibri"/>
              </a:rPr>
              <a:t> </a:t>
            </a:r>
            <a:r>
              <a:rPr lang="es-ES" sz="2400" dirty="0">
                <a:solidFill>
                  <a:srgbClr val="00B0F0"/>
                </a:solidFill>
                <a:latin typeface="Calibri"/>
              </a:rPr>
              <a:t>entre</a:t>
            </a:r>
            <a:r>
              <a:rPr lang="es-ES" sz="2400" spc="-150" dirty="0">
                <a:solidFill>
                  <a:srgbClr val="00B0F0"/>
                </a:solidFill>
                <a:latin typeface="Calibri"/>
              </a:rPr>
              <a:t> </a:t>
            </a:r>
            <a:r>
              <a:rPr lang="es-ES" sz="2400" dirty="0">
                <a:solidFill>
                  <a:srgbClr val="00B0F0"/>
                </a:solidFill>
                <a:latin typeface="Calibri"/>
              </a:rPr>
              <a:t>sí</a:t>
            </a:r>
            <a:r>
              <a:rPr lang="es-ES" sz="2400" spc="-150" dirty="0">
                <a:solidFill>
                  <a:srgbClr val="00B0F0"/>
                </a:solidFill>
                <a:latin typeface="Calibri"/>
              </a:rPr>
              <a:t> </a:t>
            </a:r>
            <a:r>
              <a:rPr lang="es-ES" sz="2400" dirty="0">
                <a:solidFill>
                  <a:srgbClr val="00B0F0"/>
                </a:solidFill>
                <a:latin typeface="Calibri"/>
              </a:rPr>
              <a:t>sus</a:t>
            </a:r>
            <a:r>
              <a:rPr lang="es-ES" sz="2400" spc="-150" dirty="0">
                <a:solidFill>
                  <a:srgbClr val="00B0F0"/>
                </a:solidFill>
                <a:latin typeface="Calibri"/>
              </a:rPr>
              <a:t> </a:t>
            </a:r>
            <a:r>
              <a:rPr lang="es-ES" sz="2400" dirty="0">
                <a:solidFill>
                  <a:srgbClr val="00B0F0"/>
                </a:solidFill>
                <a:latin typeface="Calibri"/>
              </a:rPr>
              <a:t>vestidos,</a:t>
            </a:r>
            <a:r>
              <a:rPr lang="es-ES" sz="2400" spc="-150" dirty="0">
                <a:solidFill>
                  <a:srgbClr val="00B0F0"/>
                </a:solidFill>
                <a:latin typeface="Calibri"/>
              </a:rPr>
              <a:t> </a:t>
            </a:r>
            <a:r>
              <a:rPr lang="es-ES" sz="2400" u="sng" dirty="0">
                <a:solidFill>
                  <a:srgbClr val="00B0F0"/>
                </a:solidFill>
                <a:latin typeface="Calibri"/>
              </a:rPr>
              <a:t>echando</a:t>
            </a:r>
            <a:r>
              <a:rPr lang="es-ES" sz="2400" u="sng" spc="-150" dirty="0">
                <a:solidFill>
                  <a:srgbClr val="00B0F0"/>
                </a:solidFill>
                <a:latin typeface="Calibri"/>
              </a:rPr>
              <a:t> </a:t>
            </a:r>
            <a:r>
              <a:rPr lang="es-ES" sz="2400" u="sng" dirty="0">
                <a:solidFill>
                  <a:srgbClr val="00B0F0"/>
                </a:solidFill>
                <a:latin typeface="Calibri"/>
              </a:rPr>
              <a:t>suertes</a:t>
            </a:r>
            <a:r>
              <a:rPr lang="es-ES" sz="2400" dirty="0">
                <a:solidFill>
                  <a:srgbClr val="00B0F0"/>
                </a:solidFill>
                <a:latin typeface="Calibri"/>
              </a:rPr>
              <a:t> sobre</a:t>
            </a:r>
            <a:r>
              <a:rPr lang="es-ES" sz="2400" spc="-150" dirty="0">
                <a:solidFill>
                  <a:srgbClr val="00B0F0"/>
                </a:solidFill>
                <a:latin typeface="Calibri"/>
              </a:rPr>
              <a:t> </a:t>
            </a:r>
            <a:r>
              <a:rPr lang="es-ES" sz="2400" dirty="0">
                <a:solidFill>
                  <a:srgbClr val="00B0F0"/>
                </a:solidFill>
                <a:latin typeface="Calibri"/>
              </a:rPr>
              <a:t>ellos</a:t>
            </a:r>
            <a:r>
              <a:rPr lang="es-ES" sz="2400" spc="-150" dirty="0">
                <a:solidFill>
                  <a:srgbClr val="00B0F0"/>
                </a:solidFill>
                <a:latin typeface="Calibri"/>
              </a:rPr>
              <a:t> </a:t>
            </a:r>
            <a:r>
              <a:rPr lang="es-ES" sz="2400" dirty="0">
                <a:solidFill>
                  <a:srgbClr val="00B0F0"/>
                </a:solidFill>
                <a:latin typeface="Calibri"/>
              </a:rPr>
              <a:t>para</a:t>
            </a:r>
            <a:r>
              <a:rPr lang="es-ES" sz="2400" spc="-150" dirty="0">
                <a:solidFill>
                  <a:srgbClr val="00B0F0"/>
                </a:solidFill>
                <a:latin typeface="Calibri"/>
              </a:rPr>
              <a:t> </a:t>
            </a:r>
            <a:r>
              <a:rPr lang="es-ES" sz="2400" dirty="0">
                <a:solidFill>
                  <a:srgbClr val="00B0F0"/>
                </a:solidFill>
                <a:latin typeface="Calibri"/>
              </a:rPr>
              <a:t>ver</a:t>
            </a:r>
            <a:r>
              <a:rPr lang="es-ES" sz="2400" spc="-150" dirty="0">
                <a:solidFill>
                  <a:srgbClr val="00B0F0"/>
                </a:solidFill>
                <a:latin typeface="Calibri"/>
              </a:rPr>
              <a:t> </a:t>
            </a:r>
            <a:r>
              <a:rPr lang="es-ES" sz="2400" dirty="0">
                <a:solidFill>
                  <a:srgbClr val="00B0F0"/>
                </a:solidFill>
                <a:latin typeface="Calibri"/>
              </a:rPr>
              <a:t>qué</a:t>
            </a:r>
            <a:r>
              <a:rPr lang="es-ES" sz="2400" spc="-150" dirty="0">
                <a:solidFill>
                  <a:srgbClr val="00B0F0"/>
                </a:solidFill>
                <a:latin typeface="Calibri"/>
              </a:rPr>
              <a:t> </a:t>
            </a:r>
            <a:r>
              <a:rPr lang="es-ES" sz="2400" dirty="0">
                <a:solidFill>
                  <a:srgbClr val="00B0F0"/>
                </a:solidFill>
                <a:latin typeface="Calibri"/>
              </a:rPr>
              <a:t>se</a:t>
            </a:r>
            <a:r>
              <a:rPr lang="es-ES" sz="2400" spc="-150" dirty="0">
                <a:solidFill>
                  <a:srgbClr val="00B0F0"/>
                </a:solidFill>
                <a:latin typeface="Calibri"/>
              </a:rPr>
              <a:t> </a:t>
            </a:r>
            <a:r>
              <a:rPr lang="es-ES" sz="2400" dirty="0">
                <a:solidFill>
                  <a:srgbClr val="00B0F0"/>
                </a:solidFill>
                <a:latin typeface="Calibri"/>
              </a:rPr>
              <a:t>llevaría</a:t>
            </a:r>
            <a:r>
              <a:rPr lang="es-ES" sz="2400" spc="-150" dirty="0">
                <a:solidFill>
                  <a:srgbClr val="00B0F0"/>
                </a:solidFill>
                <a:latin typeface="Calibri"/>
              </a:rPr>
              <a:t> </a:t>
            </a:r>
            <a:r>
              <a:rPr lang="es-ES" sz="2400" dirty="0">
                <a:solidFill>
                  <a:srgbClr val="00B0F0"/>
                </a:solidFill>
                <a:latin typeface="Calibri"/>
              </a:rPr>
              <a:t>cada</a:t>
            </a:r>
            <a:r>
              <a:rPr lang="es-ES" sz="2400" spc="-150" dirty="0">
                <a:solidFill>
                  <a:srgbClr val="00B0F0"/>
                </a:solidFill>
                <a:latin typeface="Calibri"/>
              </a:rPr>
              <a:t> </a:t>
            </a:r>
            <a:r>
              <a:rPr lang="es-ES" sz="2400" dirty="0">
                <a:solidFill>
                  <a:srgbClr val="00B0F0"/>
                </a:solidFill>
                <a:latin typeface="Calibri"/>
              </a:rPr>
              <a:t>uno.</a:t>
            </a:r>
            <a:r>
              <a:rPr lang="es-ES" sz="2400" spc="-150" dirty="0">
                <a:solidFill>
                  <a:srgbClr val="00B0F0"/>
                </a:solidFill>
                <a:latin typeface="Calibri"/>
              </a:rPr>
              <a:t> </a:t>
            </a:r>
            <a:r>
              <a:rPr lang="es-ES" sz="2400" dirty="0">
                <a:latin typeface="Calibri"/>
              </a:rPr>
              <a:t>Era la hora tercera cuando le crucificaron. Y el título escrito de su causa era: EL REY DE LOS JUDÍOS. </a:t>
            </a:r>
          </a:p>
        </p:txBody>
      </p:sp>
    </p:spTree>
    <p:extLst>
      <p:ext uri="{BB962C8B-B14F-4D97-AF65-F5344CB8AC3E}">
        <p14:creationId xmlns:p14="http://schemas.microsoft.com/office/powerpoint/2010/main" val="296719927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2AAB436-702F-ABE3-BEE6-A425D6CE5BA5}"/>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Juzgado y crucificado</a:t>
            </a:r>
          </a:p>
        </p:txBody>
      </p:sp>
      <p:sp>
        <p:nvSpPr>
          <p:cNvPr id="2" name="TextBox 1">
            <a:extLst>
              <a:ext uri="{FF2B5EF4-FFF2-40B4-BE49-F238E27FC236}">
                <a16:creationId xmlns:a16="http://schemas.microsoft.com/office/drawing/2014/main" id="{6442AAC6-03B1-FE41-66E8-44E07076541C}"/>
              </a:ext>
            </a:extLst>
          </p:cNvPr>
          <p:cNvSpPr txBox="1"/>
          <p:nvPr/>
        </p:nvSpPr>
        <p:spPr>
          <a:xfrm>
            <a:off x="4572000" y="464411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“¿Eres tú el Rey de los judíos?”</a:t>
            </a:r>
          </a:p>
        </p:txBody>
      </p:sp>
      <p:sp>
        <p:nvSpPr>
          <p:cNvPr id="6" name="1 CuadroTexto">
            <a:extLst>
              <a:ext uri="{FF2B5EF4-FFF2-40B4-BE49-F238E27FC236}">
                <a16:creationId xmlns:a16="http://schemas.microsoft.com/office/drawing/2014/main" id="{B28CDA72-6AB0-278E-71EF-20D5D00FB5E9}"/>
              </a:ext>
            </a:extLst>
          </p:cNvPr>
          <p:cNvSpPr txBox="1"/>
          <p:nvPr/>
        </p:nvSpPr>
        <p:spPr>
          <a:xfrm>
            <a:off x="611560" y="-21560"/>
            <a:ext cx="33843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Marcos 15:21, 22</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4297CAF4-0343-38B6-5F1D-E3517404B517}"/>
              </a:ext>
            </a:extLst>
          </p:cNvPr>
          <p:cNvSpPr txBox="1"/>
          <p:nvPr/>
        </p:nvSpPr>
        <p:spPr>
          <a:xfrm>
            <a:off x="44216" y="449207"/>
            <a:ext cx="4311760" cy="216450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obligaron a uno que pasaba, Simón de Cirene, padre de Alejandro y de Rufo, que venía del campo, a que le llevase la cruz. </a:t>
            </a:r>
            <a:r>
              <a:rPr lang="es-ES" sz="2400" dirty="0">
                <a:solidFill>
                  <a:srgbClr val="00B0F0"/>
                </a:solidFill>
                <a:latin typeface="Calibri"/>
              </a:rPr>
              <a:t>Y le llevaron a un lugar llamado Gólgota, que traducido es: Lugar de la Calavera. </a:t>
            </a:r>
          </a:p>
        </p:txBody>
      </p:sp>
      <p:sp>
        <p:nvSpPr>
          <p:cNvPr id="8" name="TextBox 7">
            <a:extLst>
              <a:ext uri="{FF2B5EF4-FFF2-40B4-BE49-F238E27FC236}">
                <a16:creationId xmlns:a16="http://schemas.microsoft.com/office/drawing/2014/main" id="{AC06D90D-2AC0-0F6C-9ABB-E07A86ACD234}"/>
              </a:ext>
            </a:extLst>
          </p:cNvPr>
          <p:cNvSpPr txBox="1"/>
          <p:nvPr/>
        </p:nvSpPr>
        <p:spPr>
          <a:xfrm>
            <a:off x="4572000" y="4298659"/>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¡Salve, rey de los judíos!</a:t>
            </a:r>
          </a:p>
        </p:txBody>
      </p:sp>
      <p:sp>
        <p:nvSpPr>
          <p:cNvPr id="14" name="TextBox 13">
            <a:extLst>
              <a:ext uri="{FF2B5EF4-FFF2-40B4-BE49-F238E27FC236}">
                <a16:creationId xmlns:a16="http://schemas.microsoft.com/office/drawing/2014/main" id="{C587F53F-DD24-A6FB-08B8-83956EDE182B}"/>
              </a:ext>
            </a:extLst>
          </p:cNvPr>
          <p:cNvSpPr txBox="1"/>
          <p:nvPr/>
        </p:nvSpPr>
        <p:spPr>
          <a:xfrm>
            <a:off x="4572000" y="44624"/>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Después de humillar y avergonzar a Jesús, le sacaron para crucificarle </a:t>
            </a:r>
          </a:p>
        </p:txBody>
      </p:sp>
      <p:sp>
        <p:nvSpPr>
          <p:cNvPr id="16" name="TextBox 15">
            <a:extLst>
              <a:ext uri="{FF2B5EF4-FFF2-40B4-BE49-F238E27FC236}">
                <a16:creationId xmlns:a16="http://schemas.microsoft.com/office/drawing/2014/main" id="{52E1E37C-2E0E-4213-7FD7-92E0EFB1219D}"/>
              </a:ext>
            </a:extLst>
          </p:cNvPr>
          <p:cNvSpPr txBox="1"/>
          <p:nvPr/>
        </p:nvSpPr>
        <p:spPr>
          <a:xfrm>
            <a:off x="4561840" y="394493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crucifixión</a:t>
            </a:r>
          </a:p>
        </p:txBody>
      </p:sp>
      <p:sp>
        <p:nvSpPr>
          <p:cNvPr id="3" name="TextBox 2">
            <a:extLst>
              <a:ext uri="{FF2B5EF4-FFF2-40B4-BE49-F238E27FC236}">
                <a16:creationId xmlns:a16="http://schemas.microsoft.com/office/drawing/2014/main" id="{70A5695B-9CF4-63A1-ABE3-99D3AE4DD786}"/>
              </a:ext>
            </a:extLst>
          </p:cNvPr>
          <p:cNvSpPr txBox="1"/>
          <p:nvPr/>
        </p:nvSpPr>
        <p:spPr>
          <a:xfrm>
            <a:off x="4580592" y="642001"/>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Necesito ayuda para llevar la cruz</a:t>
            </a:r>
          </a:p>
        </p:txBody>
      </p:sp>
      <p:sp>
        <p:nvSpPr>
          <p:cNvPr id="4" name="TextBox 3">
            <a:extLst>
              <a:ext uri="{FF2B5EF4-FFF2-40B4-BE49-F238E27FC236}">
                <a16:creationId xmlns:a16="http://schemas.microsoft.com/office/drawing/2014/main" id="{175BC292-A6EF-3128-1791-2BD94FC522EF}"/>
              </a:ext>
            </a:extLst>
          </p:cNvPr>
          <p:cNvSpPr txBox="1"/>
          <p:nvPr/>
        </p:nvSpPr>
        <p:spPr>
          <a:xfrm>
            <a:off x="4580592" y="988573"/>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fue llevado al Gólgota para ser crucificado</a:t>
            </a:r>
          </a:p>
        </p:txBody>
      </p:sp>
      <p:sp>
        <p:nvSpPr>
          <p:cNvPr id="5" name="1 CuadroTexto">
            <a:extLst>
              <a:ext uri="{FF2B5EF4-FFF2-40B4-BE49-F238E27FC236}">
                <a16:creationId xmlns:a16="http://schemas.microsoft.com/office/drawing/2014/main" id="{BAA656C5-95D8-2A83-41E3-BC064B20D5AC}"/>
              </a:ext>
            </a:extLst>
          </p:cNvPr>
          <p:cNvSpPr txBox="1"/>
          <p:nvPr/>
        </p:nvSpPr>
        <p:spPr>
          <a:xfrm>
            <a:off x="1152208" y="5084715"/>
            <a:ext cx="33843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Marcos 15:23-26</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EA2942FA-1234-7474-C257-176D752C3799}"/>
              </a:ext>
            </a:extLst>
          </p:cNvPr>
          <p:cNvSpPr txBox="1"/>
          <p:nvPr/>
        </p:nvSpPr>
        <p:spPr>
          <a:xfrm>
            <a:off x="-72008" y="5533730"/>
            <a:ext cx="9324528"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le dieron a beber vino mezclado con mirra; mas él no lo tomó. </a:t>
            </a:r>
            <a:r>
              <a:rPr lang="es-ES" sz="2400" dirty="0">
                <a:solidFill>
                  <a:srgbClr val="00B0F0"/>
                </a:solidFill>
                <a:latin typeface="Calibri"/>
              </a:rPr>
              <a:t>Cuando le</a:t>
            </a:r>
            <a:r>
              <a:rPr lang="es-ES" sz="2400" spc="-150" dirty="0">
                <a:solidFill>
                  <a:srgbClr val="00B0F0"/>
                </a:solidFill>
                <a:latin typeface="Calibri"/>
              </a:rPr>
              <a:t> </a:t>
            </a:r>
            <a:r>
              <a:rPr lang="es-ES" sz="2400" dirty="0">
                <a:solidFill>
                  <a:srgbClr val="00B0F0"/>
                </a:solidFill>
                <a:latin typeface="Calibri"/>
              </a:rPr>
              <a:t>hubieron</a:t>
            </a:r>
            <a:r>
              <a:rPr lang="es-ES" sz="2400" spc="-150" dirty="0">
                <a:solidFill>
                  <a:srgbClr val="00B0F0"/>
                </a:solidFill>
                <a:latin typeface="Calibri"/>
              </a:rPr>
              <a:t> </a:t>
            </a:r>
            <a:r>
              <a:rPr lang="es-ES" sz="2400" dirty="0">
                <a:solidFill>
                  <a:srgbClr val="00B0F0"/>
                </a:solidFill>
                <a:latin typeface="Calibri"/>
              </a:rPr>
              <a:t>crucificado,</a:t>
            </a:r>
            <a:r>
              <a:rPr lang="es-ES" sz="2400" spc="-150" dirty="0">
                <a:solidFill>
                  <a:srgbClr val="00B0F0"/>
                </a:solidFill>
                <a:latin typeface="Calibri"/>
              </a:rPr>
              <a:t> </a:t>
            </a:r>
            <a:r>
              <a:rPr lang="es-ES" sz="2400" dirty="0">
                <a:solidFill>
                  <a:srgbClr val="00B0F0"/>
                </a:solidFill>
                <a:latin typeface="Calibri"/>
              </a:rPr>
              <a:t>repartieron</a:t>
            </a:r>
            <a:r>
              <a:rPr lang="es-ES" sz="2400" spc="-150" dirty="0">
                <a:solidFill>
                  <a:srgbClr val="00B0F0"/>
                </a:solidFill>
                <a:latin typeface="Calibri"/>
              </a:rPr>
              <a:t> </a:t>
            </a:r>
            <a:r>
              <a:rPr lang="es-ES" sz="2400" dirty="0">
                <a:solidFill>
                  <a:srgbClr val="00B0F0"/>
                </a:solidFill>
                <a:latin typeface="Calibri"/>
              </a:rPr>
              <a:t>entre</a:t>
            </a:r>
            <a:r>
              <a:rPr lang="es-ES" sz="2400" spc="-150" dirty="0">
                <a:solidFill>
                  <a:srgbClr val="00B0F0"/>
                </a:solidFill>
                <a:latin typeface="Calibri"/>
              </a:rPr>
              <a:t> </a:t>
            </a:r>
            <a:r>
              <a:rPr lang="es-ES" sz="2400" dirty="0">
                <a:solidFill>
                  <a:srgbClr val="00B0F0"/>
                </a:solidFill>
                <a:latin typeface="Calibri"/>
              </a:rPr>
              <a:t>sí</a:t>
            </a:r>
            <a:r>
              <a:rPr lang="es-ES" sz="2400" spc="-150" dirty="0">
                <a:solidFill>
                  <a:srgbClr val="00B0F0"/>
                </a:solidFill>
                <a:latin typeface="Calibri"/>
              </a:rPr>
              <a:t> </a:t>
            </a:r>
            <a:r>
              <a:rPr lang="es-ES" sz="2400" dirty="0">
                <a:solidFill>
                  <a:srgbClr val="00B0F0"/>
                </a:solidFill>
                <a:latin typeface="Calibri"/>
              </a:rPr>
              <a:t>sus</a:t>
            </a:r>
            <a:r>
              <a:rPr lang="es-ES" sz="2400" spc="-150" dirty="0">
                <a:solidFill>
                  <a:srgbClr val="00B0F0"/>
                </a:solidFill>
                <a:latin typeface="Calibri"/>
              </a:rPr>
              <a:t> </a:t>
            </a:r>
            <a:r>
              <a:rPr lang="es-ES" sz="2400" dirty="0">
                <a:solidFill>
                  <a:srgbClr val="00B0F0"/>
                </a:solidFill>
                <a:latin typeface="Calibri"/>
              </a:rPr>
              <a:t>vestidos,</a:t>
            </a:r>
            <a:r>
              <a:rPr lang="es-ES" sz="2400" spc="-150" dirty="0">
                <a:solidFill>
                  <a:srgbClr val="00B0F0"/>
                </a:solidFill>
                <a:latin typeface="Calibri"/>
              </a:rPr>
              <a:t> </a:t>
            </a:r>
            <a:r>
              <a:rPr lang="es-ES" sz="2400" u="sng" dirty="0">
                <a:solidFill>
                  <a:srgbClr val="00B0F0"/>
                </a:solidFill>
                <a:latin typeface="Calibri"/>
              </a:rPr>
              <a:t>echando</a:t>
            </a:r>
            <a:r>
              <a:rPr lang="es-ES" sz="2400" u="sng" spc="-150" dirty="0">
                <a:solidFill>
                  <a:srgbClr val="00B0F0"/>
                </a:solidFill>
                <a:latin typeface="Calibri"/>
              </a:rPr>
              <a:t> </a:t>
            </a:r>
            <a:r>
              <a:rPr lang="es-ES" sz="2400" u="sng" dirty="0">
                <a:solidFill>
                  <a:srgbClr val="00B0F0"/>
                </a:solidFill>
                <a:latin typeface="Calibri"/>
              </a:rPr>
              <a:t>suertes</a:t>
            </a:r>
            <a:r>
              <a:rPr lang="es-ES" sz="2400" dirty="0">
                <a:solidFill>
                  <a:srgbClr val="00B0F0"/>
                </a:solidFill>
                <a:latin typeface="Calibri"/>
              </a:rPr>
              <a:t> sobre</a:t>
            </a:r>
            <a:r>
              <a:rPr lang="es-ES" sz="2400" spc="-150" dirty="0">
                <a:solidFill>
                  <a:srgbClr val="00B0F0"/>
                </a:solidFill>
                <a:latin typeface="Calibri"/>
              </a:rPr>
              <a:t> </a:t>
            </a:r>
            <a:r>
              <a:rPr lang="es-ES" sz="2400" dirty="0">
                <a:solidFill>
                  <a:srgbClr val="00B0F0"/>
                </a:solidFill>
                <a:latin typeface="Calibri"/>
              </a:rPr>
              <a:t>ellos</a:t>
            </a:r>
            <a:r>
              <a:rPr lang="es-ES" sz="2400" spc="-150" dirty="0">
                <a:solidFill>
                  <a:srgbClr val="00B0F0"/>
                </a:solidFill>
                <a:latin typeface="Calibri"/>
              </a:rPr>
              <a:t> </a:t>
            </a:r>
            <a:r>
              <a:rPr lang="es-ES" sz="2400" dirty="0">
                <a:solidFill>
                  <a:srgbClr val="00B0F0"/>
                </a:solidFill>
                <a:latin typeface="Calibri"/>
              </a:rPr>
              <a:t>para</a:t>
            </a:r>
            <a:r>
              <a:rPr lang="es-ES" sz="2400" spc="-150" dirty="0">
                <a:solidFill>
                  <a:srgbClr val="00B0F0"/>
                </a:solidFill>
                <a:latin typeface="Calibri"/>
              </a:rPr>
              <a:t> </a:t>
            </a:r>
            <a:r>
              <a:rPr lang="es-ES" sz="2400" dirty="0">
                <a:solidFill>
                  <a:srgbClr val="00B0F0"/>
                </a:solidFill>
                <a:latin typeface="Calibri"/>
              </a:rPr>
              <a:t>ver</a:t>
            </a:r>
            <a:r>
              <a:rPr lang="es-ES" sz="2400" spc="-150" dirty="0">
                <a:solidFill>
                  <a:srgbClr val="00B0F0"/>
                </a:solidFill>
                <a:latin typeface="Calibri"/>
              </a:rPr>
              <a:t> </a:t>
            </a:r>
            <a:r>
              <a:rPr lang="es-ES" sz="2400" dirty="0">
                <a:solidFill>
                  <a:srgbClr val="00B0F0"/>
                </a:solidFill>
                <a:latin typeface="Calibri"/>
              </a:rPr>
              <a:t>qué</a:t>
            </a:r>
            <a:r>
              <a:rPr lang="es-ES" sz="2400" spc="-150" dirty="0">
                <a:solidFill>
                  <a:srgbClr val="00B0F0"/>
                </a:solidFill>
                <a:latin typeface="Calibri"/>
              </a:rPr>
              <a:t> </a:t>
            </a:r>
            <a:r>
              <a:rPr lang="es-ES" sz="2400" dirty="0">
                <a:solidFill>
                  <a:srgbClr val="00B0F0"/>
                </a:solidFill>
                <a:latin typeface="Calibri"/>
              </a:rPr>
              <a:t>se</a:t>
            </a:r>
            <a:r>
              <a:rPr lang="es-ES" sz="2400" spc="-150" dirty="0">
                <a:solidFill>
                  <a:srgbClr val="00B0F0"/>
                </a:solidFill>
                <a:latin typeface="Calibri"/>
              </a:rPr>
              <a:t> </a:t>
            </a:r>
            <a:r>
              <a:rPr lang="es-ES" sz="2400" dirty="0">
                <a:solidFill>
                  <a:srgbClr val="00B0F0"/>
                </a:solidFill>
                <a:latin typeface="Calibri"/>
              </a:rPr>
              <a:t>llevaría</a:t>
            </a:r>
            <a:r>
              <a:rPr lang="es-ES" sz="2400" spc="-150" dirty="0">
                <a:solidFill>
                  <a:srgbClr val="00B0F0"/>
                </a:solidFill>
                <a:latin typeface="Calibri"/>
              </a:rPr>
              <a:t> </a:t>
            </a:r>
            <a:r>
              <a:rPr lang="es-ES" sz="2400" dirty="0">
                <a:solidFill>
                  <a:srgbClr val="00B0F0"/>
                </a:solidFill>
                <a:latin typeface="Calibri"/>
              </a:rPr>
              <a:t>cada</a:t>
            </a:r>
            <a:r>
              <a:rPr lang="es-ES" sz="2400" spc="-150" dirty="0">
                <a:solidFill>
                  <a:srgbClr val="00B0F0"/>
                </a:solidFill>
                <a:latin typeface="Calibri"/>
              </a:rPr>
              <a:t> </a:t>
            </a:r>
            <a:r>
              <a:rPr lang="es-ES" sz="2400" dirty="0">
                <a:solidFill>
                  <a:srgbClr val="00B0F0"/>
                </a:solidFill>
                <a:latin typeface="Calibri"/>
              </a:rPr>
              <a:t>uno.</a:t>
            </a:r>
            <a:r>
              <a:rPr lang="es-ES" sz="2400" spc="-150" dirty="0">
                <a:solidFill>
                  <a:srgbClr val="00B0F0"/>
                </a:solidFill>
                <a:latin typeface="Calibri"/>
              </a:rPr>
              <a:t> </a:t>
            </a:r>
            <a:r>
              <a:rPr lang="es-ES" sz="2400" dirty="0">
                <a:solidFill>
                  <a:srgbClr val="FFFF00"/>
                </a:solidFill>
                <a:latin typeface="Calibri"/>
              </a:rPr>
              <a:t>Era la hora tercera cuando le crucificaron. Y el título escrito de su causa era: EL REY DE LOS JUDÍOS. </a:t>
            </a:r>
          </a:p>
        </p:txBody>
      </p:sp>
    </p:spTree>
    <p:extLst>
      <p:ext uri="{BB962C8B-B14F-4D97-AF65-F5344CB8AC3E}">
        <p14:creationId xmlns:p14="http://schemas.microsoft.com/office/powerpoint/2010/main" val="21623216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2AAB436-702F-ABE3-BEE6-A425D6CE5BA5}"/>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Juzgado y crucificado</a:t>
            </a:r>
          </a:p>
        </p:txBody>
      </p:sp>
      <p:sp>
        <p:nvSpPr>
          <p:cNvPr id="2" name="TextBox 1">
            <a:extLst>
              <a:ext uri="{FF2B5EF4-FFF2-40B4-BE49-F238E27FC236}">
                <a16:creationId xmlns:a16="http://schemas.microsoft.com/office/drawing/2014/main" id="{6442AAC6-03B1-FE41-66E8-44E07076541C}"/>
              </a:ext>
            </a:extLst>
          </p:cNvPr>
          <p:cNvSpPr txBox="1"/>
          <p:nvPr/>
        </p:nvSpPr>
        <p:spPr>
          <a:xfrm>
            <a:off x="4572000" y="464411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“¿Eres tú el Rey de los judíos?”</a:t>
            </a:r>
          </a:p>
        </p:txBody>
      </p:sp>
      <p:sp>
        <p:nvSpPr>
          <p:cNvPr id="6" name="1 CuadroTexto">
            <a:extLst>
              <a:ext uri="{FF2B5EF4-FFF2-40B4-BE49-F238E27FC236}">
                <a16:creationId xmlns:a16="http://schemas.microsoft.com/office/drawing/2014/main" id="{B28CDA72-6AB0-278E-71EF-20D5D00FB5E9}"/>
              </a:ext>
            </a:extLst>
          </p:cNvPr>
          <p:cNvSpPr txBox="1"/>
          <p:nvPr/>
        </p:nvSpPr>
        <p:spPr>
          <a:xfrm>
            <a:off x="539552" y="-5318"/>
            <a:ext cx="352839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Juan 19:14-16, 19</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4297CAF4-0343-38B6-5F1D-E3517404B517}"/>
              </a:ext>
            </a:extLst>
          </p:cNvPr>
          <p:cNvSpPr txBox="1"/>
          <p:nvPr/>
        </p:nvSpPr>
        <p:spPr>
          <a:xfrm>
            <a:off x="53880" y="499875"/>
            <a:ext cx="4536376" cy="4524124"/>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Era la preparación de la pascua, y como la hora sexta. Entonces dijo a los judíos: ¡He aquí vuestro Rey! Pero ellos gritaron: ¡Fuera, fuera, crucifícale! Pilato les dijo: ¿A vuestro Rey he de crucificar? Respondieron los principales sacerdotes: No tenemos más rey que César. Así que entonces lo entregó a ellos para que fuese crucificado. Tomaron, pues, a Jesús, y le llevaron. 19 Escribió también Pilato un título, que puso sobre la cruz, el cual decía: JESÚS NAZARENO, REY DE LOS JUDÍOS. </a:t>
            </a:r>
          </a:p>
        </p:txBody>
      </p:sp>
      <p:sp>
        <p:nvSpPr>
          <p:cNvPr id="8" name="TextBox 7">
            <a:extLst>
              <a:ext uri="{FF2B5EF4-FFF2-40B4-BE49-F238E27FC236}">
                <a16:creationId xmlns:a16="http://schemas.microsoft.com/office/drawing/2014/main" id="{AC06D90D-2AC0-0F6C-9ABB-E07A86ACD234}"/>
              </a:ext>
            </a:extLst>
          </p:cNvPr>
          <p:cNvSpPr txBox="1"/>
          <p:nvPr/>
        </p:nvSpPr>
        <p:spPr>
          <a:xfrm>
            <a:off x="4572000" y="4298659"/>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¡Salve, rey de los judíos!</a:t>
            </a:r>
          </a:p>
        </p:txBody>
      </p:sp>
      <p:sp>
        <p:nvSpPr>
          <p:cNvPr id="14" name="TextBox 13">
            <a:extLst>
              <a:ext uri="{FF2B5EF4-FFF2-40B4-BE49-F238E27FC236}">
                <a16:creationId xmlns:a16="http://schemas.microsoft.com/office/drawing/2014/main" id="{C587F53F-DD24-A6FB-08B8-83956EDE182B}"/>
              </a:ext>
            </a:extLst>
          </p:cNvPr>
          <p:cNvSpPr txBox="1"/>
          <p:nvPr/>
        </p:nvSpPr>
        <p:spPr>
          <a:xfrm>
            <a:off x="4572000" y="44624"/>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Después de humillar y avergonzar a Jesús, le sacaron para crucificarle </a:t>
            </a:r>
          </a:p>
        </p:txBody>
      </p:sp>
      <p:sp>
        <p:nvSpPr>
          <p:cNvPr id="16" name="TextBox 15">
            <a:extLst>
              <a:ext uri="{FF2B5EF4-FFF2-40B4-BE49-F238E27FC236}">
                <a16:creationId xmlns:a16="http://schemas.microsoft.com/office/drawing/2014/main" id="{52E1E37C-2E0E-4213-7FD7-92E0EFB1219D}"/>
              </a:ext>
            </a:extLst>
          </p:cNvPr>
          <p:cNvSpPr txBox="1"/>
          <p:nvPr/>
        </p:nvSpPr>
        <p:spPr>
          <a:xfrm>
            <a:off x="4561840" y="394493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crucifixión</a:t>
            </a:r>
          </a:p>
        </p:txBody>
      </p:sp>
      <p:sp>
        <p:nvSpPr>
          <p:cNvPr id="3" name="TextBox 2">
            <a:extLst>
              <a:ext uri="{FF2B5EF4-FFF2-40B4-BE49-F238E27FC236}">
                <a16:creationId xmlns:a16="http://schemas.microsoft.com/office/drawing/2014/main" id="{70A5695B-9CF4-63A1-ABE3-99D3AE4DD786}"/>
              </a:ext>
            </a:extLst>
          </p:cNvPr>
          <p:cNvSpPr txBox="1"/>
          <p:nvPr/>
        </p:nvSpPr>
        <p:spPr>
          <a:xfrm>
            <a:off x="4580592" y="642001"/>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Necesito ayuda para llevar la cruz</a:t>
            </a:r>
          </a:p>
        </p:txBody>
      </p:sp>
      <p:sp>
        <p:nvSpPr>
          <p:cNvPr id="4" name="TextBox 3">
            <a:extLst>
              <a:ext uri="{FF2B5EF4-FFF2-40B4-BE49-F238E27FC236}">
                <a16:creationId xmlns:a16="http://schemas.microsoft.com/office/drawing/2014/main" id="{175BC292-A6EF-3128-1791-2BD94FC522EF}"/>
              </a:ext>
            </a:extLst>
          </p:cNvPr>
          <p:cNvSpPr txBox="1"/>
          <p:nvPr/>
        </p:nvSpPr>
        <p:spPr>
          <a:xfrm>
            <a:off x="4580592" y="988573"/>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fue llevado al Gólgota para ser crucificado</a:t>
            </a:r>
          </a:p>
        </p:txBody>
      </p:sp>
      <p:sp>
        <p:nvSpPr>
          <p:cNvPr id="5" name="1 CuadroTexto">
            <a:extLst>
              <a:ext uri="{FF2B5EF4-FFF2-40B4-BE49-F238E27FC236}">
                <a16:creationId xmlns:a16="http://schemas.microsoft.com/office/drawing/2014/main" id="{BAA656C5-95D8-2A83-41E3-BC064B20D5AC}"/>
              </a:ext>
            </a:extLst>
          </p:cNvPr>
          <p:cNvSpPr txBox="1"/>
          <p:nvPr/>
        </p:nvSpPr>
        <p:spPr>
          <a:xfrm>
            <a:off x="1152208" y="5084715"/>
            <a:ext cx="33843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Marcos 15:23-26</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EA2942FA-1234-7474-C257-176D752C3799}"/>
              </a:ext>
            </a:extLst>
          </p:cNvPr>
          <p:cNvSpPr txBox="1"/>
          <p:nvPr/>
        </p:nvSpPr>
        <p:spPr>
          <a:xfrm>
            <a:off x="-72008" y="5533730"/>
            <a:ext cx="9324528"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le dieron a beber vino mezclado con mirra; mas él no lo tomó. </a:t>
            </a:r>
            <a:r>
              <a:rPr lang="es-ES" sz="2400" dirty="0">
                <a:solidFill>
                  <a:srgbClr val="00B0F0"/>
                </a:solidFill>
                <a:latin typeface="Calibri"/>
              </a:rPr>
              <a:t>Cuando le</a:t>
            </a:r>
            <a:r>
              <a:rPr lang="es-ES" sz="2400" spc="-150" dirty="0">
                <a:solidFill>
                  <a:srgbClr val="00B0F0"/>
                </a:solidFill>
                <a:latin typeface="Calibri"/>
              </a:rPr>
              <a:t> </a:t>
            </a:r>
            <a:r>
              <a:rPr lang="es-ES" sz="2400" dirty="0">
                <a:solidFill>
                  <a:srgbClr val="00B0F0"/>
                </a:solidFill>
                <a:latin typeface="Calibri"/>
              </a:rPr>
              <a:t>hubieron</a:t>
            </a:r>
            <a:r>
              <a:rPr lang="es-ES" sz="2400" spc="-150" dirty="0">
                <a:solidFill>
                  <a:srgbClr val="00B0F0"/>
                </a:solidFill>
                <a:latin typeface="Calibri"/>
              </a:rPr>
              <a:t> </a:t>
            </a:r>
            <a:r>
              <a:rPr lang="es-ES" sz="2400" dirty="0">
                <a:solidFill>
                  <a:srgbClr val="00B0F0"/>
                </a:solidFill>
                <a:latin typeface="Calibri"/>
              </a:rPr>
              <a:t>crucificado,</a:t>
            </a:r>
            <a:r>
              <a:rPr lang="es-ES" sz="2400" spc="-150" dirty="0">
                <a:solidFill>
                  <a:srgbClr val="00B0F0"/>
                </a:solidFill>
                <a:latin typeface="Calibri"/>
              </a:rPr>
              <a:t> </a:t>
            </a:r>
            <a:r>
              <a:rPr lang="es-ES" sz="2400" dirty="0">
                <a:solidFill>
                  <a:srgbClr val="00B0F0"/>
                </a:solidFill>
                <a:latin typeface="Calibri"/>
              </a:rPr>
              <a:t>repartieron</a:t>
            </a:r>
            <a:r>
              <a:rPr lang="es-ES" sz="2400" spc="-150" dirty="0">
                <a:solidFill>
                  <a:srgbClr val="00B0F0"/>
                </a:solidFill>
                <a:latin typeface="Calibri"/>
              </a:rPr>
              <a:t> </a:t>
            </a:r>
            <a:r>
              <a:rPr lang="es-ES" sz="2400" dirty="0">
                <a:solidFill>
                  <a:srgbClr val="00B0F0"/>
                </a:solidFill>
                <a:latin typeface="Calibri"/>
              </a:rPr>
              <a:t>entre</a:t>
            </a:r>
            <a:r>
              <a:rPr lang="es-ES" sz="2400" spc="-150" dirty="0">
                <a:solidFill>
                  <a:srgbClr val="00B0F0"/>
                </a:solidFill>
                <a:latin typeface="Calibri"/>
              </a:rPr>
              <a:t> </a:t>
            </a:r>
            <a:r>
              <a:rPr lang="es-ES" sz="2400" dirty="0">
                <a:solidFill>
                  <a:srgbClr val="00B0F0"/>
                </a:solidFill>
                <a:latin typeface="Calibri"/>
              </a:rPr>
              <a:t>sí</a:t>
            </a:r>
            <a:r>
              <a:rPr lang="es-ES" sz="2400" spc="-150" dirty="0">
                <a:solidFill>
                  <a:srgbClr val="00B0F0"/>
                </a:solidFill>
                <a:latin typeface="Calibri"/>
              </a:rPr>
              <a:t> </a:t>
            </a:r>
            <a:r>
              <a:rPr lang="es-ES" sz="2400" dirty="0">
                <a:solidFill>
                  <a:srgbClr val="00B0F0"/>
                </a:solidFill>
                <a:latin typeface="Calibri"/>
              </a:rPr>
              <a:t>sus</a:t>
            </a:r>
            <a:r>
              <a:rPr lang="es-ES" sz="2400" spc="-150" dirty="0">
                <a:solidFill>
                  <a:srgbClr val="00B0F0"/>
                </a:solidFill>
                <a:latin typeface="Calibri"/>
              </a:rPr>
              <a:t> </a:t>
            </a:r>
            <a:r>
              <a:rPr lang="es-ES" sz="2400" dirty="0">
                <a:solidFill>
                  <a:srgbClr val="00B0F0"/>
                </a:solidFill>
                <a:latin typeface="Calibri"/>
              </a:rPr>
              <a:t>vestidos,</a:t>
            </a:r>
            <a:r>
              <a:rPr lang="es-ES" sz="2400" spc="-150" dirty="0">
                <a:solidFill>
                  <a:srgbClr val="00B0F0"/>
                </a:solidFill>
                <a:latin typeface="Calibri"/>
              </a:rPr>
              <a:t> </a:t>
            </a:r>
            <a:r>
              <a:rPr lang="es-ES" sz="2400" u="sng" dirty="0">
                <a:solidFill>
                  <a:srgbClr val="00B0F0"/>
                </a:solidFill>
                <a:latin typeface="Calibri"/>
              </a:rPr>
              <a:t>echando</a:t>
            </a:r>
            <a:r>
              <a:rPr lang="es-ES" sz="2400" u="sng" spc="-150" dirty="0">
                <a:solidFill>
                  <a:srgbClr val="00B0F0"/>
                </a:solidFill>
                <a:latin typeface="Calibri"/>
              </a:rPr>
              <a:t> </a:t>
            </a:r>
            <a:r>
              <a:rPr lang="es-ES" sz="2400" u="sng" dirty="0">
                <a:solidFill>
                  <a:srgbClr val="00B0F0"/>
                </a:solidFill>
                <a:latin typeface="Calibri"/>
              </a:rPr>
              <a:t>suertes</a:t>
            </a:r>
            <a:r>
              <a:rPr lang="es-ES" sz="2400" dirty="0">
                <a:solidFill>
                  <a:srgbClr val="00B0F0"/>
                </a:solidFill>
                <a:latin typeface="Calibri"/>
              </a:rPr>
              <a:t> sobre</a:t>
            </a:r>
            <a:r>
              <a:rPr lang="es-ES" sz="2400" spc="-150" dirty="0">
                <a:solidFill>
                  <a:srgbClr val="00B0F0"/>
                </a:solidFill>
                <a:latin typeface="Calibri"/>
              </a:rPr>
              <a:t> </a:t>
            </a:r>
            <a:r>
              <a:rPr lang="es-ES" sz="2400" dirty="0">
                <a:solidFill>
                  <a:srgbClr val="00B0F0"/>
                </a:solidFill>
                <a:latin typeface="Calibri"/>
              </a:rPr>
              <a:t>ellos</a:t>
            </a:r>
            <a:r>
              <a:rPr lang="es-ES" sz="2400" spc="-150" dirty="0">
                <a:solidFill>
                  <a:srgbClr val="00B0F0"/>
                </a:solidFill>
                <a:latin typeface="Calibri"/>
              </a:rPr>
              <a:t> </a:t>
            </a:r>
            <a:r>
              <a:rPr lang="es-ES" sz="2400" dirty="0">
                <a:solidFill>
                  <a:srgbClr val="00B0F0"/>
                </a:solidFill>
                <a:latin typeface="Calibri"/>
              </a:rPr>
              <a:t>para</a:t>
            </a:r>
            <a:r>
              <a:rPr lang="es-ES" sz="2400" spc="-150" dirty="0">
                <a:solidFill>
                  <a:srgbClr val="00B0F0"/>
                </a:solidFill>
                <a:latin typeface="Calibri"/>
              </a:rPr>
              <a:t> </a:t>
            </a:r>
            <a:r>
              <a:rPr lang="es-ES" sz="2400" dirty="0">
                <a:solidFill>
                  <a:srgbClr val="00B0F0"/>
                </a:solidFill>
                <a:latin typeface="Calibri"/>
              </a:rPr>
              <a:t>ver</a:t>
            </a:r>
            <a:r>
              <a:rPr lang="es-ES" sz="2400" spc="-150" dirty="0">
                <a:solidFill>
                  <a:srgbClr val="00B0F0"/>
                </a:solidFill>
                <a:latin typeface="Calibri"/>
              </a:rPr>
              <a:t> </a:t>
            </a:r>
            <a:r>
              <a:rPr lang="es-ES" sz="2400" dirty="0">
                <a:solidFill>
                  <a:srgbClr val="00B0F0"/>
                </a:solidFill>
                <a:latin typeface="Calibri"/>
              </a:rPr>
              <a:t>qué</a:t>
            </a:r>
            <a:r>
              <a:rPr lang="es-ES" sz="2400" spc="-150" dirty="0">
                <a:solidFill>
                  <a:srgbClr val="00B0F0"/>
                </a:solidFill>
                <a:latin typeface="Calibri"/>
              </a:rPr>
              <a:t> </a:t>
            </a:r>
            <a:r>
              <a:rPr lang="es-ES" sz="2400" dirty="0">
                <a:solidFill>
                  <a:srgbClr val="00B0F0"/>
                </a:solidFill>
                <a:latin typeface="Calibri"/>
              </a:rPr>
              <a:t>se</a:t>
            </a:r>
            <a:r>
              <a:rPr lang="es-ES" sz="2400" spc="-150" dirty="0">
                <a:solidFill>
                  <a:srgbClr val="00B0F0"/>
                </a:solidFill>
                <a:latin typeface="Calibri"/>
              </a:rPr>
              <a:t> </a:t>
            </a:r>
            <a:r>
              <a:rPr lang="es-ES" sz="2400" dirty="0">
                <a:solidFill>
                  <a:srgbClr val="00B0F0"/>
                </a:solidFill>
                <a:latin typeface="Calibri"/>
              </a:rPr>
              <a:t>llevaría</a:t>
            </a:r>
            <a:r>
              <a:rPr lang="es-ES" sz="2400" spc="-150" dirty="0">
                <a:solidFill>
                  <a:srgbClr val="00B0F0"/>
                </a:solidFill>
                <a:latin typeface="Calibri"/>
              </a:rPr>
              <a:t> </a:t>
            </a:r>
            <a:r>
              <a:rPr lang="es-ES" sz="2400" dirty="0">
                <a:solidFill>
                  <a:srgbClr val="00B0F0"/>
                </a:solidFill>
                <a:latin typeface="Calibri"/>
              </a:rPr>
              <a:t>cada</a:t>
            </a:r>
            <a:r>
              <a:rPr lang="es-ES" sz="2400" spc="-150" dirty="0">
                <a:solidFill>
                  <a:srgbClr val="00B0F0"/>
                </a:solidFill>
                <a:latin typeface="Calibri"/>
              </a:rPr>
              <a:t> </a:t>
            </a:r>
            <a:r>
              <a:rPr lang="es-ES" sz="2400" dirty="0">
                <a:solidFill>
                  <a:srgbClr val="00B0F0"/>
                </a:solidFill>
                <a:latin typeface="Calibri"/>
              </a:rPr>
              <a:t>uno.</a:t>
            </a:r>
            <a:r>
              <a:rPr lang="es-ES" sz="2400" spc="-150" dirty="0">
                <a:solidFill>
                  <a:srgbClr val="00B0F0"/>
                </a:solidFill>
                <a:latin typeface="Calibri"/>
              </a:rPr>
              <a:t> </a:t>
            </a:r>
            <a:r>
              <a:rPr lang="es-ES" sz="2400" dirty="0">
                <a:solidFill>
                  <a:srgbClr val="FFFF00"/>
                </a:solidFill>
                <a:latin typeface="Calibri"/>
              </a:rPr>
              <a:t>Era la hora tercera cuando le crucificaron. Y el título escrito de su causa era: EL REY DE LOS JUDÍOS. </a:t>
            </a:r>
          </a:p>
        </p:txBody>
      </p:sp>
    </p:spTree>
    <p:extLst>
      <p:ext uri="{BB962C8B-B14F-4D97-AF65-F5344CB8AC3E}">
        <p14:creationId xmlns:p14="http://schemas.microsoft.com/office/powerpoint/2010/main" val="3669982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2AAB436-702F-ABE3-BEE6-A425D6CE5BA5}"/>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Juzgado y crucificado</a:t>
            </a:r>
          </a:p>
        </p:txBody>
      </p:sp>
      <p:sp>
        <p:nvSpPr>
          <p:cNvPr id="2" name="TextBox 1">
            <a:extLst>
              <a:ext uri="{FF2B5EF4-FFF2-40B4-BE49-F238E27FC236}">
                <a16:creationId xmlns:a16="http://schemas.microsoft.com/office/drawing/2014/main" id="{6442AAC6-03B1-FE41-66E8-44E07076541C}"/>
              </a:ext>
            </a:extLst>
          </p:cNvPr>
          <p:cNvSpPr txBox="1"/>
          <p:nvPr/>
        </p:nvSpPr>
        <p:spPr>
          <a:xfrm>
            <a:off x="4572000" y="464411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“¿Eres tú el Rey de los judíos?”</a:t>
            </a:r>
          </a:p>
        </p:txBody>
      </p:sp>
      <p:sp>
        <p:nvSpPr>
          <p:cNvPr id="6" name="1 CuadroTexto">
            <a:extLst>
              <a:ext uri="{FF2B5EF4-FFF2-40B4-BE49-F238E27FC236}">
                <a16:creationId xmlns:a16="http://schemas.microsoft.com/office/drawing/2014/main" id="{B28CDA72-6AB0-278E-71EF-20D5D00FB5E9}"/>
              </a:ext>
            </a:extLst>
          </p:cNvPr>
          <p:cNvSpPr txBox="1"/>
          <p:nvPr/>
        </p:nvSpPr>
        <p:spPr>
          <a:xfrm>
            <a:off x="539552" y="-5318"/>
            <a:ext cx="352839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Juan 19:14-16, 19</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4297CAF4-0343-38B6-5F1D-E3517404B517}"/>
              </a:ext>
            </a:extLst>
          </p:cNvPr>
          <p:cNvSpPr txBox="1"/>
          <p:nvPr/>
        </p:nvSpPr>
        <p:spPr>
          <a:xfrm>
            <a:off x="53880" y="499875"/>
            <a:ext cx="4536376" cy="4524124"/>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Era la preparación de la pascua, y como la hora sexta. </a:t>
            </a:r>
            <a:r>
              <a:rPr lang="es-ES" sz="2400" dirty="0">
                <a:solidFill>
                  <a:srgbClr val="FFFF00"/>
                </a:solidFill>
                <a:latin typeface="Calibri"/>
              </a:rPr>
              <a:t>Entonces dijo a los judíos: ¡He aquí vuestro Rey! </a:t>
            </a:r>
            <a:r>
              <a:rPr lang="es-ES" sz="2400" dirty="0">
                <a:latin typeface="Calibri"/>
              </a:rPr>
              <a:t>Pero ellos gritaron: ¡Fuera, fuera, crucifícale! Pilato les dijo: ¿A vuestro Rey he de crucificar? Respondieron los principales sacerdotes: No tenemos más rey que César. Así que entonces lo entregó a ellos para que fuese crucificado. Tomaron, pues, a Jesús, y le llevaron. 19 Escribió también Pilato un título, que puso sobre la cruz, el cual decía: JESÚS NAZARENO, REY DE LOS JUDÍOS. </a:t>
            </a:r>
          </a:p>
        </p:txBody>
      </p:sp>
      <p:sp>
        <p:nvSpPr>
          <p:cNvPr id="8" name="TextBox 7">
            <a:extLst>
              <a:ext uri="{FF2B5EF4-FFF2-40B4-BE49-F238E27FC236}">
                <a16:creationId xmlns:a16="http://schemas.microsoft.com/office/drawing/2014/main" id="{AC06D90D-2AC0-0F6C-9ABB-E07A86ACD234}"/>
              </a:ext>
            </a:extLst>
          </p:cNvPr>
          <p:cNvSpPr txBox="1"/>
          <p:nvPr/>
        </p:nvSpPr>
        <p:spPr>
          <a:xfrm>
            <a:off x="4572000" y="4298659"/>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¡Salve, rey de los judíos!</a:t>
            </a:r>
          </a:p>
        </p:txBody>
      </p:sp>
      <p:sp>
        <p:nvSpPr>
          <p:cNvPr id="14" name="TextBox 13">
            <a:extLst>
              <a:ext uri="{FF2B5EF4-FFF2-40B4-BE49-F238E27FC236}">
                <a16:creationId xmlns:a16="http://schemas.microsoft.com/office/drawing/2014/main" id="{C587F53F-DD24-A6FB-08B8-83956EDE182B}"/>
              </a:ext>
            </a:extLst>
          </p:cNvPr>
          <p:cNvSpPr txBox="1"/>
          <p:nvPr/>
        </p:nvSpPr>
        <p:spPr>
          <a:xfrm>
            <a:off x="4572000" y="44624"/>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Después de humillar y avergonzar a Jesús, le sacaron para crucificarle </a:t>
            </a:r>
          </a:p>
        </p:txBody>
      </p:sp>
      <p:sp>
        <p:nvSpPr>
          <p:cNvPr id="16" name="TextBox 15">
            <a:extLst>
              <a:ext uri="{FF2B5EF4-FFF2-40B4-BE49-F238E27FC236}">
                <a16:creationId xmlns:a16="http://schemas.microsoft.com/office/drawing/2014/main" id="{52E1E37C-2E0E-4213-7FD7-92E0EFB1219D}"/>
              </a:ext>
            </a:extLst>
          </p:cNvPr>
          <p:cNvSpPr txBox="1"/>
          <p:nvPr/>
        </p:nvSpPr>
        <p:spPr>
          <a:xfrm>
            <a:off x="4561840" y="394493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crucifixión</a:t>
            </a:r>
          </a:p>
        </p:txBody>
      </p:sp>
      <p:sp>
        <p:nvSpPr>
          <p:cNvPr id="3" name="TextBox 2">
            <a:extLst>
              <a:ext uri="{FF2B5EF4-FFF2-40B4-BE49-F238E27FC236}">
                <a16:creationId xmlns:a16="http://schemas.microsoft.com/office/drawing/2014/main" id="{70A5695B-9CF4-63A1-ABE3-99D3AE4DD786}"/>
              </a:ext>
            </a:extLst>
          </p:cNvPr>
          <p:cNvSpPr txBox="1"/>
          <p:nvPr/>
        </p:nvSpPr>
        <p:spPr>
          <a:xfrm>
            <a:off x="4580592" y="642001"/>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Necesito ayuda para llevar la cruz</a:t>
            </a:r>
          </a:p>
        </p:txBody>
      </p:sp>
      <p:sp>
        <p:nvSpPr>
          <p:cNvPr id="4" name="TextBox 3">
            <a:extLst>
              <a:ext uri="{FF2B5EF4-FFF2-40B4-BE49-F238E27FC236}">
                <a16:creationId xmlns:a16="http://schemas.microsoft.com/office/drawing/2014/main" id="{175BC292-A6EF-3128-1791-2BD94FC522EF}"/>
              </a:ext>
            </a:extLst>
          </p:cNvPr>
          <p:cNvSpPr txBox="1"/>
          <p:nvPr/>
        </p:nvSpPr>
        <p:spPr>
          <a:xfrm>
            <a:off x="4580592" y="988573"/>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fue llevado al Gólgota para ser crucificado</a:t>
            </a:r>
          </a:p>
        </p:txBody>
      </p:sp>
      <p:sp>
        <p:nvSpPr>
          <p:cNvPr id="5" name="1 CuadroTexto">
            <a:extLst>
              <a:ext uri="{FF2B5EF4-FFF2-40B4-BE49-F238E27FC236}">
                <a16:creationId xmlns:a16="http://schemas.microsoft.com/office/drawing/2014/main" id="{BAA656C5-95D8-2A83-41E3-BC064B20D5AC}"/>
              </a:ext>
            </a:extLst>
          </p:cNvPr>
          <p:cNvSpPr txBox="1"/>
          <p:nvPr/>
        </p:nvSpPr>
        <p:spPr>
          <a:xfrm>
            <a:off x="1152208" y="5084715"/>
            <a:ext cx="33843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Marcos 15:23-26</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EA2942FA-1234-7474-C257-176D752C3799}"/>
              </a:ext>
            </a:extLst>
          </p:cNvPr>
          <p:cNvSpPr txBox="1"/>
          <p:nvPr/>
        </p:nvSpPr>
        <p:spPr>
          <a:xfrm>
            <a:off x="-72008" y="5533730"/>
            <a:ext cx="9324528"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le dieron a beber vino mezclado con mirra; mas él no lo tomó. </a:t>
            </a:r>
            <a:r>
              <a:rPr lang="es-ES" sz="2400" dirty="0">
                <a:solidFill>
                  <a:srgbClr val="00B0F0"/>
                </a:solidFill>
                <a:latin typeface="Calibri"/>
              </a:rPr>
              <a:t>Cuando le</a:t>
            </a:r>
            <a:r>
              <a:rPr lang="es-ES" sz="2400" spc="-150" dirty="0">
                <a:solidFill>
                  <a:srgbClr val="00B0F0"/>
                </a:solidFill>
                <a:latin typeface="Calibri"/>
              </a:rPr>
              <a:t> </a:t>
            </a:r>
            <a:r>
              <a:rPr lang="es-ES" sz="2400" dirty="0">
                <a:solidFill>
                  <a:srgbClr val="00B0F0"/>
                </a:solidFill>
                <a:latin typeface="Calibri"/>
              </a:rPr>
              <a:t>hubieron</a:t>
            </a:r>
            <a:r>
              <a:rPr lang="es-ES" sz="2400" spc="-150" dirty="0">
                <a:solidFill>
                  <a:srgbClr val="00B0F0"/>
                </a:solidFill>
                <a:latin typeface="Calibri"/>
              </a:rPr>
              <a:t> </a:t>
            </a:r>
            <a:r>
              <a:rPr lang="es-ES" sz="2400" dirty="0">
                <a:solidFill>
                  <a:srgbClr val="00B0F0"/>
                </a:solidFill>
                <a:latin typeface="Calibri"/>
              </a:rPr>
              <a:t>crucificado,</a:t>
            </a:r>
            <a:r>
              <a:rPr lang="es-ES" sz="2400" spc="-150" dirty="0">
                <a:solidFill>
                  <a:srgbClr val="00B0F0"/>
                </a:solidFill>
                <a:latin typeface="Calibri"/>
              </a:rPr>
              <a:t> </a:t>
            </a:r>
            <a:r>
              <a:rPr lang="es-ES" sz="2400" dirty="0">
                <a:solidFill>
                  <a:srgbClr val="00B0F0"/>
                </a:solidFill>
                <a:latin typeface="Calibri"/>
              </a:rPr>
              <a:t>repartieron</a:t>
            </a:r>
            <a:r>
              <a:rPr lang="es-ES" sz="2400" spc="-150" dirty="0">
                <a:solidFill>
                  <a:srgbClr val="00B0F0"/>
                </a:solidFill>
                <a:latin typeface="Calibri"/>
              </a:rPr>
              <a:t> </a:t>
            </a:r>
            <a:r>
              <a:rPr lang="es-ES" sz="2400" dirty="0">
                <a:solidFill>
                  <a:srgbClr val="00B0F0"/>
                </a:solidFill>
                <a:latin typeface="Calibri"/>
              </a:rPr>
              <a:t>entre</a:t>
            </a:r>
            <a:r>
              <a:rPr lang="es-ES" sz="2400" spc="-150" dirty="0">
                <a:solidFill>
                  <a:srgbClr val="00B0F0"/>
                </a:solidFill>
                <a:latin typeface="Calibri"/>
              </a:rPr>
              <a:t> </a:t>
            </a:r>
            <a:r>
              <a:rPr lang="es-ES" sz="2400" dirty="0">
                <a:solidFill>
                  <a:srgbClr val="00B0F0"/>
                </a:solidFill>
                <a:latin typeface="Calibri"/>
              </a:rPr>
              <a:t>sí</a:t>
            </a:r>
            <a:r>
              <a:rPr lang="es-ES" sz="2400" spc="-150" dirty="0">
                <a:solidFill>
                  <a:srgbClr val="00B0F0"/>
                </a:solidFill>
                <a:latin typeface="Calibri"/>
              </a:rPr>
              <a:t> </a:t>
            </a:r>
            <a:r>
              <a:rPr lang="es-ES" sz="2400" dirty="0">
                <a:solidFill>
                  <a:srgbClr val="00B0F0"/>
                </a:solidFill>
                <a:latin typeface="Calibri"/>
              </a:rPr>
              <a:t>sus</a:t>
            </a:r>
            <a:r>
              <a:rPr lang="es-ES" sz="2400" spc="-150" dirty="0">
                <a:solidFill>
                  <a:srgbClr val="00B0F0"/>
                </a:solidFill>
                <a:latin typeface="Calibri"/>
              </a:rPr>
              <a:t> </a:t>
            </a:r>
            <a:r>
              <a:rPr lang="es-ES" sz="2400" dirty="0">
                <a:solidFill>
                  <a:srgbClr val="00B0F0"/>
                </a:solidFill>
                <a:latin typeface="Calibri"/>
              </a:rPr>
              <a:t>vestidos,</a:t>
            </a:r>
            <a:r>
              <a:rPr lang="es-ES" sz="2400" spc="-150" dirty="0">
                <a:solidFill>
                  <a:srgbClr val="00B0F0"/>
                </a:solidFill>
                <a:latin typeface="Calibri"/>
              </a:rPr>
              <a:t> </a:t>
            </a:r>
            <a:r>
              <a:rPr lang="es-ES" sz="2400" u="sng" dirty="0">
                <a:solidFill>
                  <a:srgbClr val="00B0F0"/>
                </a:solidFill>
                <a:latin typeface="Calibri"/>
              </a:rPr>
              <a:t>echando</a:t>
            </a:r>
            <a:r>
              <a:rPr lang="es-ES" sz="2400" u="sng" spc="-150" dirty="0">
                <a:solidFill>
                  <a:srgbClr val="00B0F0"/>
                </a:solidFill>
                <a:latin typeface="Calibri"/>
              </a:rPr>
              <a:t> </a:t>
            </a:r>
            <a:r>
              <a:rPr lang="es-ES" sz="2400" u="sng" dirty="0">
                <a:solidFill>
                  <a:srgbClr val="00B0F0"/>
                </a:solidFill>
                <a:latin typeface="Calibri"/>
              </a:rPr>
              <a:t>suertes</a:t>
            </a:r>
            <a:r>
              <a:rPr lang="es-ES" sz="2400" dirty="0">
                <a:solidFill>
                  <a:srgbClr val="00B0F0"/>
                </a:solidFill>
                <a:latin typeface="Calibri"/>
              </a:rPr>
              <a:t> sobre</a:t>
            </a:r>
            <a:r>
              <a:rPr lang="es-ES" sz="2400" spc="-150" dirty="0">
                <a:solidFill>
                  <a:srgbClr val="00B0F0"/>
                </a:solidFill>
                <a:latin typeface="Calibri"/>
              </a:rPr>
              <a:t> </a:t>
            </a:r>
            <a:r>
              <a:rPr lang="es-ES" sz="2400" dirty="0">
                <a:solidFill>
                  <a:srgbClr val="00B0F0"/>
                </a:solidFill>
                <a:latin typeface="Calibri"/>
              </a:rPr>
              <a:t>ellos</a:t>
            </a:r>
            <a:r>
              <a:rPr lang="es-ES" sz="2400" spc="-150" dirty="0">
                <a:solidFill>
                  <a:srgbClr val="00B0F0"/>
                </a:solidFill>
                <a:latin typeface="Calibri"/>
              </a:rPr>
              <a:t> </a:t>
            </a:r>
            <a:r>
              <a:rPr lang="es-ES" sz="2400" dirty="0">
                <a:solidFill>
                  <a:srgbClr val="00B0F0"/>
                </a:solidFill>
                <a:latin typeface="Calibri"/>
              </a:rPr>
              <a:t>para</a:t>
            </a:r>
            <a:r>
              <a:rPr lang="es-ES" sz="2400" spc="-150" dirty="0">
                <a:solidFill>
                  <a:srgbClr val="00B0F0"/>
                </a:solidFill>
                <a:latin typeface="Calibri"/>
              </a:rPr>
              <a:t> </a:t>
            </a:r>
            <a:r>
              <a:rPr lang="es-ES" sz="2400" dirty="0">
                <a:solidFill>
                  <a:srgbClr val="00B0F0"/>
                </a:solidFill>
                <a:latin typeface="Calibri"/>
              </a:rPr>
              <a:t>ver</a:t>
            </a:r>
            <a:r>
              <a:rPr lang="es-ES" sz="2400" spc="-150" dirty="0">
                <a:solidFill>
                  <a:srgbClr val="00B0F0"/>
                </a:solidFill>
                <a:latin typeface="Calibri"/>
              </a:rPr>
              <a:t> </a:t>
            </a:r>
            <a:r>
              <a:rPr lang="es-ES" sz="2400" dirty="0">
                <a:solidFill>
                  <a:srgbClr val="00B0F0"/>
                </a:solidFill>
                <a:latin typeface="Calibri"/>
              </a:rPr>
              <a:t>qué</a:t>
            </a:r>
            <a:r>
              <a:rPr lang="es-ES" sz="2400" spc="-150" dirty="0">
                <a:solidFill>
                  <a:srgbClr val="00B0F0"/>
                </a:solidFill>
                <a:latin typeface="Calibri"/>
              </a:rPr>
              <a:t> </a:t>
            </a:r>
            <a:r>
              <a:rPr lang="es-ES" sz="2400" dirty="0">
                <a:solidFill>
                  <a:srgbClr val="00B0F0"/>
                </a:solidFill>
                <a:latin typeface="Calibri"/>
              </a:rPr>
              <a:t>se</a:t>
            </a:r>
            <a:r>
              <a:rPr lang="es-ES" sz="2400" spc="-150" dirty="0">
                <a:solidFill>
                  <a:srgbClr val="00B0F0"/>
                </a:solidFill>
                <a:latin typeface="Calibri"/>
              </a:rPr>
              <a:t> </a:t>
            </a:r>
            <a:r>
              <a:rPr lang="es-ES" sz="2400" dirty="0">
                <a:solidFill>
                  <a:srgbClr val="00B0F0"/>
                </a:solidFill>
                <a:latin typeface="Calibri"/>
              </a:rPr>
              <a:t>llevaría</a:t>
            </a:r>
            <a:r>
              <a:rPr lang="es-ES" sz="2400" spc="-150" dirty="0">
                <a:solidFill>
                  <a:srgbClr val="00B0F0"/>
                </a:solidFill>
                <a:latin typeface="Calibri"/>
              </a:rPr>
              <a:t> </a:t>
            </a:r>
            <a:r>
              <a:rPr lang="es-ES" sz="2400" dirty="0">
                <a:solidFill>
                  <a:srgbClr val="00B0F0"/>
                </a:solidFill>
                <a:latin typeface="Calibri"/>
              </a:rPr>
              <a:t>cada</a:t>
            </a:r>
            <a:r>
              <a:rPr lang="es-ES" sz="2400" spc="-150" dirty="0">
                <a:solidFill>
                  <a:srgbClr val="00B0F0"/>
                </a:solidFill>
                <a:latin typeface="Calibri"/>
              </a:rPr>
              <a:t> </a:t>
            </a:r>
            <a:r>
              <a:rPr lang="es-ES" sz="2400" dirty="0">
                <a:solidFill>
                  <a:srgbClr val="00B0F0"/>
                </a:solidFill>
                <a:latin typeface="Calibri"/>
              </a:rPr>
              <a:t>uno.</a:t>
            </a:r>
            <a:r>
              <a:rPr lang="es-ES" sz="2400" spc="-150" dirty="0">
                <a:solidFill>
                  <a:srgbClr val="00B0F0"/>
                </a:solidFill>
                <a:latin typeface="Calibri"/>
              </a:rPr>
              <a:t> </a:t>
            </a:r>
            <a:r>
              <a:rPr lang="es-ES" sz="2400" dirty="0">
                <a:solidFill>
                  <a:srgbClr val="FFFF00"/>
                </a:solidFill>
                <a:latin typeface="Calibri"/>
              </a:rPr>
              <a:t>Era la hora tercera cuando le crucificaron. Y el título escrito de su causa era: EL REY DE LOS JUDÍOS. </a:t>
            </a:r>
          </a:p>
        </p:txBody>
      </p:sp>
    </p:spTree>
    <p:extLst>
      <p:ext uri="{BB962C8B-B14F-4D97-AF65-F5344CB8AC3E}">
        <p14:creationId xmlns:p14="http://schemas.microsoft.com/office/powerpoint/2010/main" val="40591475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2AAB436-702F-ABE3-BEE6-A425D6CE5BA5}"/>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Juzgado y crucificado</a:t>
            </a:r>
          </a:p>
        </p:txBody>
      </p:sp>
      <p:sp>
        <p:nvSpPr>
          <p:cNvPr id="2" name="TextBox 1">
            <a:extLst>
              <a:ext uri="{FF2B5EF4-FFF2-40B4-BE49-F238E27FC236}">
                <a16:creationId xmlns:a16="http://schemas.microsoft.com/office/drawing/2014/main" id="{6442AAC6-03B1-FE41-66E8-44E07076541C}"/>
              </a:ext>
            </a:extLst>
          </p:cNvPr>
          <p:cNvSpPr txBox="1"/>
          <p:nvPr/>
        </p:nvSpPr>
        <p:spPr>
          <a:xfrm>
            <a:off x="4572000" y="464411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“¿Eres tú el Rey de los judíos?”</a:t>
            </a:r>
          </a:p>
        </p:txBody>
      </p:sp>
      <p:sp>
        <p:nvSpPr>
          <p:cNvPr id="6" name="1 CuadroTexto">
            <a:extLst>
              <a:ext uri="{FF2B5EF4-FFF2-40B4-BE49-F238E27FC236}">
                <a16:creationId xmlns:a16="http://schemas.microsoft.com/office/drawing/2014/main" id="{B28CDA72-6AB0-278E-71EF-20D5D00FB5E9}"/>
              </a:ext>
            </a:extLst>
          </p:cNvPr>
          <p:cNvSpPr txBox="1"/>
          <p:nvPr/>
        </p:nvSpPr>
        <p:spPr>
          <a:xfrm>
            <a:off x="539552" y="-5318"/>
            <a:ext cx="352839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Juan 19:14-16, 19</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4297CAF4-0343-38B6-5F1D-E3517404B517}"/>
              </a:ext>
            </a:extLst>
          </p:cNvPr>
          <p:cNvSpPr txBox="1"/>
          <p:nvPr/>
        </p:nvSpPr>
        <p:spPr>
          <a:xfrm>
            <a:off x="53880" y="499875"/>
            <a:ext cx="4536376" cy="4524124"/>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Era la preparación de la pascua, y como la hora sexta. </a:t>
            </a:r>
            <a:r>
              <a:rPr lang="es-ES" sz="2400" dirty="0">
                <a:solidFill>
                  <a:srgbClr val="FFFF00"/>
                </a:solidFill>
                <a:latin typeface="Calibri"/>
              </a:rPr>
              <a:t>Entonces dijo a los judíos: ¡He aquí vuestro Rey! </a:t>
            </a:r>
            <a:r>
              <a:rPr lang="es-ES" sz="2400" dirty="0">
                <a:solidFill>
                  <a:srgbClr val="00B0F0"/>
                </a:solidFill>
                <a:latin typeface="Calibri"/>
              </a:rPr>
              <a:t>Pero ellos gritaron: ¡Fuera, fuera, crucifícale!</a:t>
            </a:r>
            <a:r>
              <a:rPr lang="es-ES" sz="2400" dirty="0">
                <a:latin typeface="Calibri"/>
              </a:rPr>
              <a:t> Pilato les dijo: ¿A vuestro Rey he de crucificar? Respondieron los principales sacerdotes: No tenemos más rey que César. Así que entonces lo entregó a ellos para que fuese crucificado. Tomaron, pues, a Jesús, y le llevaron. 19 Escribió también Pilato un título, que puso sobre la cruz, el cual decía: JESÚS NAZARENO, REY DE LOS JUDÍOS. </a:t>
            </a:r>
          </a:p>
        </p:txBody>
      </p:sp>
      <p:sp>
        <p:nvSpPr>
          <p:cNvPr id="8" name="TextBox 7">
            <a:extLst>
              <a:ext uri="{FF2B5EF4-FFF2-40B4-BE49-F238E27FC236}">
                <a16:creationId xmlns:a16="http://schemas.microsoft.com/office/drawing/2014/main" id="{AC06D90D-2AC0-0F6C-9ABB-E07A86ACD234}"/>
              </a:ext>
            </a:extLst>
          </p:cNvPr>
          <p:cNvSpPr txBox="1"/>
          <p:nvPr/>
        </p:nvSpPr>
        <p:spPr>
          <a:xfrm>
            <a:off x="4572000" y="4298659"/>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¡Salve, rey de los judíos!</a:t>
            </a:r>
          </a:p>
        </p:txBody>
      </p:sp>
      <p:sp>
        <p:nvSpPr>
          <p:cNvPr id="14" name="TextBox 13">
            <a:extLst>
              <a:ext uri="{FF2B5EF4-FFF2-40B4-BE49-F238E27FC236}">
                <a16:creationId xmlns:a16="http://schemas.microsoft.com/office/drawing/2014/main" id="{C587F53F-DD24-A6FB-08B8-83956EDE182B}"/>
              </a:ext>
            </a:extLst>
          </p:cNvPr>
          <p:cNvSpPr txBox="1"/>
          <p:nvPr/>
        </p:nvSpPr>
        <p:spPr>
          <a:xfrm>
            <a:off x="4572000" y="44624"/>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Después de humillar y avergonzar a Jesús, le sacaron para crucificarle </a:t>
            </a:r>
          </a:p>
        </p:txBody>
      </p:sp>
      <p:sp>
        <p:nvSpPr>
          <p:cNvPr id="16" name="TextBox 15">
            <a:extLst>
              <a:ext uri="{FF2B5EF4-FFF2-40B4-BE49-F238E27FC236}">
                <a16:creationId xmlns:a16="http://schemas.microsoft.com/office/drawing/2014/main" id="{52E1E37C-2E0E-4213-7FD7-92E0EFB1219D}"/>
              </a:ext>
            </a:extLst>
          </p:cNvPr>
          <p:cNvSpPr txBox="1"/>
          <p:nvPr/>
        </p:nvSpPr>
        <p:spPr>
          <a:xfrm>
            <a:off x="4561840" y="394493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crucifixión</a:t>
            </a:r>
          </a:p>
        </p:txBody>
      </p:sp>
      <p:sp>
        <p:nvSpPr>
          <p:cNvPr id="3" name="TextBox 2">
            <a:extLst>
              <a:ext uri="{FF2B5EF4-FFF2-40B4-BE49-F238E27FC236}">
                <a16:creationId xmlns:a16="http://schemas.microsoft.com/office/drawing/2014/main" id="{70A5695B-9CF4-63A1-ABE3-99D3AE4DD786}"/>
              </a:ext>
            </a:extLst>
          </p:cNvPr>
          <p:cNvSpPr txBox="1"/>
          <p:nvPr/>
        </p:nvSpPr>
        <p:spPr>
          <a:xfrm>
            <a:off x="4580592" y="642001"/>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Necesito ayuda para llevar la cruz</a:t>
            </a:r>
          </a:p>
        </p:txBody>
      </p:sp>
      <p:sp>
        <p:nvSpPr>
          <p:cNvPr id="4" name="TextBox 3">
            <a:extLst>
              <a:ext uri="{FF2B5EF4-FFF2-40B4-BE49-F238E27FC236}">
                <a16:creationId xmlns:a16="http://schemas.microsoft.com/office/drawing/2014/main" id="{175BC292-A6EF-3128-1791-2BD94FC522EF}"/>
              </a:ext>
            </a:extLst>
          </p:cNvPr>
          <p:cNvSpPr txBox="1"/>
          <p:nvPr/>
        </p:nvSpPr>
        <p:spPr>
          <a:xfrm>
            <a:off x="4580592" y="988573"/>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fue llevado al Gólgota para ser crucificado</a:t>
            </a:r>
          </a:p>
        </p:txBody>
      </p:sp>
      <p:sp>
        <p:nvSpPr>
          <p:cNvPr id="5" name="1 CuadroTexto">
            <a:extLst>
              <a:ext uri="{FF2B5EF4-FFF2-40B4-BE49-F238E27FC236}">
                <a16:creationId xmlns:a16="http://schemas.microsoft.com/office/drawing/2014/main" id="{BAA656C5-95D8-2A83-41E3-BC064B20D5AC}"/>
              </a:ext>
            </a:extLst>
          </p:cNvPr>
          <p:cNvSpPr txBox="1"/>
          <p:nvPr/>
        </p:nvSpPr>
        <p:spPr>
          <a:xfrm>
            <a:off x="1152208" y="5084715"/>
            <a:ext cx="33843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Marcos 15:23-26</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EA2942FA-1234-7474-C257-176D752C3799}"/>
              </a:ext>
            </a:extLst>
          </p:cNvPr>
          <p:cNvSpPr txBox="1"/>
          <p:nvPr/>
        </p:nvSpPr>
        <p:spPr>
          <a:xfrm>
            <a:off x="-72008" y="5533730"/>
            <a:ext cx="9324528"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le dieron a beber vino mezclado con mirra; mas él no lo tomó. </a:t>
            </a:r>
            <a:r>
              <a:rPr lang="es-ES" sz="2400" dirty="0">
                <a:solidFill>
                  <a:srgbClr val="00B0F0"/>
                </a:solidFill>
                <a:latin typeface="Calibri"/>
              </a:rPr>
              <a:t>Cuando le</a:t>
            </a:r>
            <a:r>
              <a:rPr lang="es-ES" sz="2400" spc="-150" dirty="0">
                <a:solidFill>
                  <a:srgbClr val="00B0F0"/>
                </a:solidFill>
                <a:latin typeface="Calibri"/>
              </a:rPr>
              <a:t> </a:t>
            </a:r>
            <a:r>
              <a:rPr lang="es-ES" sz="2400" dirty="0">
                <a:solidFill>
                  <a:srgbClr val="00B0F0"/>
                </a:solidFill>
                <a:latin typeface="Calibri"/>
              </a:rPr>
              <a:t>hubieron</a:t>
            </a:r>
            <a:r>
              <a:rPr lang="es-ES" sz="2400" spc="-150" dirty="0">
                <a:solidFill>
                  <a:srgbClr val="00B0F0"/>
                </a:solidFill>
                <a:latin typeface="Calibri"/>
              </a:rPr>
              <a:t> </a:t>
            </a:r>
            <a:r>
              <a:rPr lang="es-ES" sz="2400" dirty="0">
                <a:solidFill>
                  <a:srgbClr val="00B0F0"/>
                </a:solidFill>
                <a:latin typeface="Calibri"/>
              </a:rPr>
              <a:t>crucificado,</a:t>
            </a:r>
            <a:r>
              <a:rPr lang="es-ES" sz="2400" spc="-150" dirty="0">
                <a:solidFill>
                  <a:srgbClr val="00B0F0"/>
                </a:solidFill>
                <a:latin typeface="Calibri"/>
              </a:rPr>
              <a:t> </a:t>
            </a:r>
            <a:r>
              <a:rPr lang="es-ES" sz="2400" dirty="0">
                <a:solidFill>
                  <a:srgbClr val="00B0F0"/>
                </a:solidFill>
                <a:latin typeface="Calibri"/>
              </a:rPr>
              <a:t>repartieron</a:t>
            </a:r>
            <a:r>
              <a:rPr lang="es-ES" sz="2400" spc="-150" dirty="0">
                <a:solidFill>
                  <a:srgbClr val="00B0F0"/>
                </a:solidFill>
                <a:latin typeface="Calibri"/>
              </a:rPr>
              <a:t> </a:t>
            </a:r>
            <a:r>
              <a:rPr lang="es-ES" sz="2400" dirty="0">
                <a:solidFill>
                  <a:srgbClr val="00B0F0"/>
                </a:solidFill>
                <a:latin typeface="Calibri"/>
              </a:rPr>
              <a:t>entre</a:t>
            </a:r>
            <a:r>
              <a:rPr lang="es-ES" sz="2400" spc="-150" dirty="0">
                <a:solidFill>
                  <a:srgbClr val="00B0F0"/>
                </a:solidFill>
                <a:latin typeface="Calibri"/>
              </a:rPr>
              <a:t> </a:t>
            </a:r>
            <a:r>
              <a:rPr lang="es-ES" sz="2400" dirty="0">
                <a:solidFill>
                  <a:srgbClr val="00B0F0"/>
                </a:solidFill>
                <a:latin typeface="Calibri"/>
              </a:rPr>
              <a:t>sí</a:t>
            </a:r>
            <a:r>
              <a:rPr lang="es-ES" sz="2400" spc="-150" dirty="0">
                <a:solidFill>
                  <a:srgbClr val="00B0F0"/>
                </a:solidFill>
                <a:latin typeface="Calibri"/>
              </a:rPr>
              <a:t> </a:t>
            </a:r>
            <a:r>
              <a:rPr lang="es-ES" sz="2400" dirty="0">
                <a:solidFill>
                  <a:srgbClr val="00B0F0"/>
                </a:solidFill>
                <a:latin typeface="Calibri"/>
              </a:rPr>
              <a:t>sus</a:t>
            </a:r>
            <a:r>
              <a:rPr lang="es-ES" sz="2400" spc="-150" dirty="0">
                <a:solidFill>
                  <a:srgbClr val="00B0F0"/>
                </a:solidFill>
                <a:latin typeface="Calibri"/>
              </a:rPr>
              <a:t> </a:t>
            </a:r>
            <a:r>
              <a:rPr lang="es-ES" sz="2400" dirty="0">
                <a:solidFill>
                  <a:srgbClr val="00B0F0"/>
                </a:solidFill>
                <a:latin typeface="Calibri"/>
              </a:rPr>
              <a:t>vestidos,</a:t>
            </a:r>
            <a:r>
              <a:rPr lang="es-ES" sz="2400" spc="-150" dirty="0">
                <a:solidFill>
                  <a:srgbClr val="00B0F0"/>
                </a:solidFill>
                <a:latin typeface="Calibri"/>
              </a:rPr>
              <a:t> </a:t>
            </a:r>
            <a:r>
              <a:rPr lang="es-ES" sz="2400" u="sng" dirty="0">
                <a:solidFill>
                  <a:srgbClr val="00B0F0"/>
                </a:solidFill>
                <a:latin typeface="Calibri"/>
              </a:rPr>
              <a:t>echando</a:t>
            </a:r>
            <a:r>
              <a:rPr lang="es-ES" sz="2400" u="sng" spc="-150" dirty="0">
                <a:solidFill>
                  <a:srgbClr val="00B0F0"/>
                </a:solidFill>
                <a:latin typeface="Calibri"/>
              </a:rPr>
              <a:t> </a:t>
            </a:r>
            <a:r>
              <a:rPr lang="es-ES" sz="2400" u="sng" dirty="0">
                <a:solidFill>
                  <a:srgbClr val="00B0F0"/>
                </a:solidFill>
                <a:latin typeface="Calibri"/>
              </a:rPr>
              <a:t>suertes</a:t>
            </a:r>
            <a:r>
              <a:rPr lang="es-ES" sz="2400" dirty="0">
                <a:solidFill>
                  <a:srgbClr val="00B0F0"/>
                </a:solidFill>
                <a:latin typeface="Calibri"/>
              </a:rPr>
              <a:t> sobre</a:t>
            </a:r>
            <a:r>
              <a:rPr lang="es-ES" sz="2400" spc="-150" dirty="0">
                <a:solidFill>
                  <a:srgbClr val="00B0F0"/>
                </a:solidFill>
                <a:latin typeface="Calibri"/>
              </a:rPr>
              <a:t> </a:t>
            </a:r>
            <a:r>
              <a:rPr lang="es-ES" sz="2400" dirty="0">
                <a:solidFill>
                  <a:srgbClr val="00B0F0"/>
                </a:solidFill>
                <a:latin typeface="Calibri"/>
              </a:rPr>
              <a:t>ellos</a:t>
            </a:r>
            <a:r>
              <a:rPr lang="es-ES" sz="2400" spc="-150" dirty="0">
                <a:solidFill>
                  <a:srgbClr val="00B0F0"/>
                </a:solidFill>
                <a:latin typeface="Calibri"/>
              </a:rPr>
              <a:t> </a:t>
            </a:r>
            <a:r>
              <a:rPr lang="es-ES" sz="2400" dirty="0">
                <a:solidFill>
                  <a:srgbClr val="00B0F0"/>
                </a:solidFill>
                <a:latin typeface="Calibri"/>
              </a:rPr>
              <a:t>para</a:t>
            </a:r>
            <a:r>
              <a:rPr lang="es-ES" sz="2400" spc="-150" dirty="0">
                <a:solidFill>
                  <a:srgbClr val="00B0F0"/>
                </a:solidFill>
                <a:latin typeface="Calibri"/>
              </a:rPr>
              <a:t> </a:t>
            </a:r>
            <a:r>
              <a:rPr lang="es-ES" sz="2400" dirty="0">
                <a:solidFill>
                  <a:srgbClr val="00B0F0"/>
                </a:solidFill>
                <a:latin typeface="Calibri"/>
              </a:rPr>
              <a:t>ver</a:t>
            </a:r>
            <a:r>
              <a:rPr lang="es-ES" sz="2400" spc="-150" dirty="0">
                <a:solidFill>
                  <a:srgbClr val="00B0F0"/>
                </a:solidFill>
                <a:latin typeface="Calibri"/>
              </a:rPr>
              <a:t> </a:t>
            </a:r>
            <a:r>
              <a:rPr lang="es-ES" sz="2400" dirty="0">
                <a:solidFill>
                  <a:srgbClr val="00B0F0"/>
                </a:solidFill>
                <a:latin typeface="Calibri"/>
              </a:rPr>
              <a:t>qué</a:t>
            </a:r>
            <a:r>
              <a:rPr lang="es-ES" sz="2400" spc="-150" dirty="0">
                <a:solidFill>
                  <a:srgbClr val="00B0F0"/>
                </a:solidFill>
                <a:latin typeface="Calibri"/>
              </a:rPr>
              <a:t> </a:t>
            </a:r>
            <a:r>
              <a:rPr lang="es-ES" sz="2400" dirty="0">
                <a:solidFill>
                  <a:srgbClr val="00B0F0"/>
                </a:solidFill>
                <a:latin typeface="Calibri"/>
              </a:rPr>
              <a:t>se</a:t>
            </a:r>
            <a:r>
              <a:rPr lang="es-ES" sz="2400" spc="-150" dirty="0">
                <a:solidFill>
                  <a:srgbClr val="00B0F0"/>
                </a:solidFill>
                <a:latin typeface="Calibri"/>
              </a:rPr>
              <a:t> </a:t>
            </a:r>
            <a:r>
              <a:rPr lang="es-ES" sz="2400" dirty="0">
                <a:solidFill>
                  <a:srgbClr val="00B0F0"/>
                </a:solidFill>
                <a:latin typeface="Calibri"/>
              </a:rPr>
              <a:t>llevaría</a:t>
            </a:r>
            <a:r>
              <a:rPr lang="es-ES" sz="2400" spc="-150" dirty="0">
                <a:solidFill>
                  <a:srgbClr val="00B0F0"/>
                </a:solidFill>
                <a:latin typeface="Calibri"/>
              </a:rPr>
              <a:t> </a:t>
            </a:r>
            <a:r>
              <a:rPr lang="es-ES" sz="2400" dirty="0">
                <a:solidFill>
                  <a:srgbClr val="00B0F0"/>
                </a:solidFill>
                <a:latin typeface="Calibri"/>
              </a:rPr>
              <a:t>cada</a:t>
            </a:r>
            <a:r>
              <a:rPr lang="es-ES" sz="2400" spc="-150" dirty="0">
                <a:solidFill>
                  <a:srgbClr val="00B0F0"/>
                </a:solidFill>
                <a:latin typeface="Calibri"/>
              </a:rPr>
              <a:t> </a:t>
            </a:r>
            <a:r>
              <a:rPr lang="es-ES" sz="2400" dirty="0">
                <a:solidFill>
                  <a:srgbClr val="00B0F0"/>
                </a:solidFill>
                <a:latin typeface="Calibri"/>
              </a:rPr>
              <a:t>uno.</a:t>
            </a:r>
            <a:r>
              <a:rPr lang="es-ES" sz="2400" spc="-150" dirty="0">
                <a:solidFill>
                  <a:srgbClr val="00B0F0"/>
                </a:solidFill>
                <a:latin typeface="Calibri"/>
              </a:rPr>
              <a:t> </a:t>
            </a:r>
            <a:r>
              <a:rPr lang="es-ES" sz="2400" dirty="0">
                <a:solidFill>
                  <a:srgbClr val="FFFF00"/>
                </a:solidFill>
                <a:latin typeface="Calibri"/>
              </a:rPr>
              <a:t>Era la hora tercera cuando le crucificaron. Y el título escrito de su causa era: EL REY DE LOS JUDÍOS. </a:t>
            </a:r>
          </a:p>
        </p:txBody>
      </p:sp>
    </p:spTree>
    <p:extLst>
      <p:ext uri="{BB962C8B-B14F-4D97-AF65-F5344CB8AC3E}">
        <p14:creationId xmlns:p14="http://schemas.microsoft.com/office/powerpoint/2010/main" val="334245432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2AAB436-702F-ABE3-BEE6-A425D6CE5BA5}"/>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Juzgado y crucificado</a:t>
            </a:r>
          </a:p>
        </p:txBody>
      </p:sp>
      <p:sp>
        <p:nvSpPr>
          <p:cNvPr id="2" name="TextBox 1">
            <a:extLst>
              <a:ext uri="{FF2B5EF4-FFF2-40B4-BE49-F238E27FC236}">
                <a16:creationId xmlns:a16="http://schemas.microsoft.com/office/drawing/2014/main" id="{6442AAC6-03B1-FE41-66E8-44E07076541C}"/>
              </a:ext>
            </a:extLst>
          </p:cNvPr>
          <p:cNvSpPr txBox="1"/>
          <p:nvPr/>
        </p:nvSpPr>
        <p:spPr>
          <a:xfrm>
            <a:off x="4572000" y="464411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“¿Eres tú el Rey de los judíos?”</a:t>
            </a:r>
          </a:p>
        </p:txBody>
      </p:sp>
      <p:sp>
        <p:nvSpPr>
          <p:cNvPr id="6" name="1 CuadroTexto">
            <a:extLst>
              <a:ext uri="{FF2B5EF4-FFF2-40B4-BE49-F238E27FC236}">
                <a16:creationId xmlns:a16="http://schemas.microsoft.com/office/drawing/2014/main" id="{B28CDA72-6AB0-278E-71EF-20D5D00FB5E9}"/>
              </a:ext>
            </a:extLst>
          </p:cNvPr>
          <p:cNvSpPr txBox="1"/>
          <p:nvPr/>
        </p:nvSpPr>
        <p:spPr>
          <a:xfrm>
            <a:off x="539552" y="-5318"/>
            <a:ext cx="352839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Juan 19:14-16, 19</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4297CAF4-0343-38B6-5F1D-E3517404B517}"/>
              </a:ext>
            </a:extLst>
          </p:cNvPr>
          <p:cNvSpPr txBox="1"/>
          <p:nvPr/>
        </p:nvSpPr>
        <p:spPr>
          <a:xfrm>
            <a:off x="53880" y="499875"/>
            <a:ext cx="4536376" cy="4524124"/>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Era la preparación de la pascua, y como la hora sexta. </a:t>
            </a:r>
            <a:r>
              <a:rPr lang="es-ES" sz="2400" dirty="0">
                <a:solidFill>
                  <a:srgbClr val="FFFF00"/>
                </a:solidFill>
                <a:latin typeface="Calibri"/>
              </a:rPr>
              <a:t>Entonces dijo a los judíos: ¡He aquí vuestro Rey! </a:t>
            </a:r>
            <a:r>
              <a:rPr lang="es-ES" sz="2400" dirty="0">
                <a:solidFill>
                  <a:srgbClr val="00B0F0"/>
                </a:solidFill>
                <a:latin typeface="Calibri"/>
              </a:rPr>
              <a:t>Pero ellos gritaron: ¡Fuera, fuera, crucifícale!</a:t>
            </a:r>
            <a:r>
              <a:rPr lang="es-ES" sz="2400" dirty="0">
                <a:latin typeface="Calibri"/>
              </a:rPr>
              <a:t> </a:t>
            </a:r>
            <a:r>
              <a:rPr lang="es-ES" sz="2400" dirty="0">
                <a:solidFill>
                  <a:srgbClr val="FFFF00"/>
                </a:solidFill>
                <a:latin typeface="Calibri"/>
              </a:rPr>
              <a:t>Pilato les dijo: ¿A vuestro Rey he de crucificar? </a:t>
            </a:r>
            <a:r>
              <a:rPr lang="es-ES" sz="2400" dirty="0">
                <a:latin typeface="Calibri"/>
              </a:rPr>
              <a:t>Respondieron los principales sacerdotes: No tenemos más rey que César. Así que entonces lo entregó a ellos para que fuese crucificado. Tomaron, pues, a Jesús, y le llevaron. 19 Escribió también Pilato un título, que puso sobre la cruz, el cual decía: JESÚS NAZARENO, REY DE LOS JUDÍOS. </a:t>
            </a:r>
          </a:p>
        </p:txBody>
      </p:sp>
      <p:sp>
        <p:nvSpPr>
          <p:cNvPr id="8" name="TextBox 7">
            <a:extLst>
              <a:ext uri="{FF2B5EF4-FFF2-40B4-BE49-F238E27FC236}">
                <a16:creationId xmlns:a16="http://schemas.microsoft.com/office/drawing/2014/main" id="{AC06D90D-2AC0-0F6C-9ABB-E07A86ACD234}"/>
              </a:ext>
            </a:extLst>
          </p:cNvPr>
          <p:cNvSpPr txBox="1"/>
          <p:nvPr/>
        </p:nvSpPr>
        <p:spPr>
          <a:xfrm>
            <a:off x="4572000" y="4298659"/>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¡Salve, rey de los judíos!</a:t>
            </a:r>
          </a:p>
        </p:txBody>
      </p:sp>
      <p:sp>
        <p:nvSpPr>
          <p:cNvPr id="14" name="TextBox 13">
            <a:extLst>
              <a:ext uri="{FF2B5EF4-FFF2-40B4-BE49-F238E27FC236}">
                <a16:creationId xmlns:a16="http://schemas.microsoft.com/office/drawing/2014/main" id="{C587F53F-DD24-A6FB-08B8-83956EDE182B}"/>
              </a:ext>
            </a:extLst>
          </p:cNvPr>
          <p:cNvSpPr txBox="1"/>
          <p:nvPr/>
        </p:nvSpPr>
        <p:spPr>
          <a:xfrm>
            <a:off x="4572000" y="44624"/>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Después de humillar y avergonzar a Jesús, le sacaron para crucificarle </a:t>
            </a:r>
          </a:p>
        </p:txBody>
      </p:sp>
      <p:sp>
        <p:nvSpPr>
          <p:cNvPr id="16" name="TextBox 15">
            <a:extLst>
              <a:ext uri="{FF2B5EF4-FFF2-40B4-BE49-F238E27FC236}">
                <a16:creationId xmlns:a16="http://schemas.microsoft.com/office/drawing/2014/main" id="{52E1E37C-2E0E-4213-7FD7-92E0EFB1219D}"/>
              </a:ext>
            </a:extLst>
          </p:cNvPr>
          <p:cNvSpPr txBox="1"/>
          <p:nvPr/>
        </p:nvSpPr>
        <p:spPr>
          <a:xfrm>
            <a:off x="4561840" y="394493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crucifixión</a:t>
            </a:r>
          </a:p>
        </p:txBody>
      </p:sp>
      <p:sp>
        <p:nvSpPr>
          <p:cNvPr id="3" name="TextBox 2">
            <a:extLst>
              <a:ext uri="{FF2B5EF4-FFF2-40B4-BE49-F238E27FC236}">
                <a16:creationId xmlns:a16="http://schemas.microsoft.com/office/drawing/2014/main" id="{70A5695B-9CF4-63A1-ABE3-99D3AE4DD786}"/>
              </a:ext>
            </a:extLst>
          </p:cNvPr>
          <p:cNvSpPr txBox="1"/>
          <p:nvPr/>
        </p:nvSpPr>
        <p:spPr>
          <a:xfrm>
            <a:off x="4580592" y="642001"/>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Necesito ayuda para llevar la cruz</a:t>
            </a:r>
          </a:p>
        </p:txBody>
      </p:sp>
      <p:sp>
        <p:nvSpPr>
          <p:cNvPr id="4" name="TextBox 3">
            <a:extLst>
              <a:ext uri="{FF2B5EF4-FFF2-40B4-BE49-F238E27FC236}">
                <a16:creationId xmlns:a16="http://schemas.microsoft.com/office/drawing/2014/main" id="{175BC292-A6EF-3128-1791-2BD94FC522EF}"/>
              </a:ext>
            </a:extLst>
          </p:cNvPr>
          <p:cNvSpPr txBox="1"/>
          <p:nvPr/>
        </p:nvSpPr>
        <p:spPr>
          <a:xfrm>
            <a:off x="4580592" y="988573"/>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fue llevado al Gólgota para ser crucificado</a:t>
            </a:r>
          </a:p>
        </p:txBody>
      </p:sp>
      <p:sp>
        <p:nvSpPr>
          <p:cNvPr id="5" name="1 CuadroTexto">
            <a:extLst>
              <a:ext uri="{FF2B5EF4-FFF2-40B4-BE49-F238E27FC236}">
                <a16:creationId xmlns:a16="http://schemas.microsoft.com/office/drawing/2014/main" id="{BAA656C5-95D8-2A83-41E3-BC064B20D5AC}"/>
              </a:ext>
            </a:extLst>
          </p:cNvPr>
          <p:cNvSpPr txBox="1"/>
          <p:nvPr/>
        </p:nvSpPr>
        <p:spPr>
          <a:xfrm>
            <a:off x="1152208" y="5084715"/>
            <a:ext cx="33843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Marcos 15:23-26</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EA2942FA-1234-7474-C257-176D752C3799}"/>
              </a:ext>
            </a:extLst>
          </p:cNvPr>
          <p:cNvSpPr txBox="1"/>
          <p:nvPr/>
        </p:nvSpPr>
        <p:spPr>
          <a:xfrm>
            <a:off x="-72008" y="5533730"/>
            <a:ext cx="9324528"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le dieron a beber vino mezclado con mirra; mas él no lo tomó. </a:t>
            </a:r>
            <a:r>
              <a:rPr lang="es-ES" sz="2400" dirty="0">
                <a:solidFill>
                  <a:srgbClr val="00B0F0"/>
                </a:solidFill>
                <a:latin typeface="Calibri"/>
              </a:rPr>
              <a:t>Cuando le</a:t>
            </a:r>
            <a:r>
              <a:rPr lang="es-ES" sz="2400" spc="-150" dirty="0">
                <a:solidFill>
                  <a:srgbClr val="00B0F0"/>
                </a:solidFill>
                <a:latin typeface="Calibri"/>
              </a:rPr>
              <a:t> </a:t>
            </a:r>
            <a:r>
              <a:rPr lang="es-ES" sz="2400" dirty="0">
                <a:solidFill>
                  <a:srgbClr val="00B0F0"/>
                </a:solidFill>
                <a:latin typeface="Calibri"/>
              </a:rPr>
              <a:t>hubieron</a:t>
            </a:r>
            <a:r>
              <a:rPr lang="es-ES" sz="2400" spc="-150" dirty="0">
                <a:solidFill>
                  <a:srgbClr val="00B0F0"/>
                </a:solidFill>
                <a:latin typeface="Calibri"/>
              </a:rPr>
              <a:t> </a:t>
            </a:r>
            <a:r>
              <a:rPr lang="es-ES" sz="2400" dirty="0">
                <a:solidFill>
                  <a:srgbClr val="00B0F0"/>
                </a:solidFill>
                <a:latin typeface="Calibri"/>
              </a:rPr>
              <a:t>crucificado,</a:t>
            </a:r>
            <a:r>
              <a:rPr lang="es-ES" sz="2400" spc="-150" dirty="0">
                <a:solidFill>
                  <a:srgbClr val="00B0F0"/>
                </a:solidFill>
                <a:latin typeface="Calibri"/>
              </a:rPr>
              <a:t> </a:t>
            </a:r>
            <a:r>
              <a:rPr lang="es-ES" sz="2400" dirty="0">
                <a:solidFill>
                  <a:srgbClr val="00B0F0"/>
                </a:solidFill>
                <a:latin typeface="Calibri"/>
              </a:rPr>
              <a:t>repartieron</a:t>
            </a:r>
            <a:r>
              <a:rPr lang="es-ES" sz="2400" spc="-150" dirty="0">
                <a:solidFill>
                  <a:srgbClr val="00B0F0"/>
                </a:solidFill>
                <a:latin typeface="Calibri"/>
              </a:rPr>
              <a:t> </a:t>
            </a:r>
            <a:r>
              <a:rPr lang="es-ES" sz="2400" dirty="0">
                <a:solidFill>
                  <a:srgbClr val="00B0F0"/>
                </a:solidFill>
                <a:latin typeface="Calibri"/>
              </a:rPr>
              <a:t>entre</a:t>
            </a:r>
            <a:r>
              <a:rPr lang="es-ES" sz="2400" spc="-150" dirty="0">
                <a:solidFill>
                  <a:srgbClr val="00B0F0"/>
                </a:solidFill>
                <a:latin typeface="Calibri"/>
              </a:rPr>
              <a:t> </a:t>
            </a:r>
            <a:r>
              <a:rPr lang="es-ES" sz="2400" dirty="0">
                <a:solidFill>
                  <a:srgbClr val="00B0F0"/>
                </a:solidFill>
                <a:latin typeface="Calibri"/>
              </a:rPr>
              <a:t>sí</a:t>
            </a:r>
            <a:r>
              <a:rPr lang="es-ES" sz="2400" spc="-150" dirty="0">
                <a:solidFill>
                  <a:srgbClr val="00B0F0"/>
                </a:solidFill>
                <a:latin typeface="Calibri"/>
              </a:rPr>
              <a:t> </a:t>
            </a:r>
            <a:r>
              <a:rPr lang="es-ES" sz="2400" dirty="0">
                <a:solidFill>
                  <a:srgbClr val="00B0F0"/>
                </a:solidFill>
                <a:latin typeface="Calibri"/>
              </a:rPr>
              <a:t>sus</a:t>
            </a:r>
            <a:r>
              <a:rPr lang="es-ES" sz="2400" spc="-150" dirty="0">
                <a:solidFill>
                  <a:srgbClr val="00B0F0"/>
                </a:solidFill>
                <a:latin typeface="Calibri"/>
              </a:rPr>
              <a:t> </a:t>
            </a:r>
            <a:r>
              <a:rPr lang="es-ES" sz="2400" dirty="0">
                <a:solidFill>
                  <a:srgbClr val="00B0F0"/>
                </a:solidFill>
                <a:latin typeface="Calibri"/>
              </a:rPr>
              <a:t>vestidos,</a:t>
            </a:r>
            <a:r>
              <a:rPr lang="es-ES" sz="2400" spc="-150" dirty="0">
                <a:solidFill>
                  <a:srgbClr val="00B0F0"/>
                </a:solidFill>
                <a:latin typeface="Calibri"/>
              </a:rPr>
              <a:t> </a:t>
            </a:r>
            <a:r>
              <a:rPr lang="es-ES" sz="2400" u="sng" dirty="0">
                <a:solidFill>
                  <a:srgbClr val="00B0F0"/>
                </a:solidFill>
                <a:latin typeface="Calibri"/>
              </a:rPr>
              <a:t>echando</a:t>
            </a:r>
            <a:r>
              <a:rPr lang="es-ES" sz="2400" u="sng" spc="-150" dirty="0">
                <a:solidFill>
                  <a:srgbClr val="00B0F0"/>
                </a:solidFill>
                <a:latin typeface="Calibri"/>
              </a:rPr>
              <a:t> </a:t>
            </a:r>
            <a:r>
              <a:rPr lang="es-ES" sz="2400" u="sng" dirty="0">
                <a:solidFill>
                  <a:srgbClr val="00B0F0"/>
                </a:solidFill>
                <a:latin typeface="Calibri"/>
              </a:rPr>
              <a:t>suertes</a:t>
            </a:r>
            <a:r>
              <a:rPr lang="es-ES" sz="2400" dirty="0">
                <a:solidFill>
                  <a:srgbClr val="00B0F0"/>
                </a:solidFill>
                <a:latin typeface="Calibri"/>
              </a:rPr>
              <a:t> sobre</a:t>
            </a:r>
            <a:r>
              <a:rPr lang="es-ES" sz="2400" spc="-150" dirty="0">
                <a:solidFill>
                  <a:srgbClr val="00B0F0"/>
                </a:solidFill>
                <a:latin typeface="Calibri"/>
              </a:rPr>
              <a:t> </a:t>
            </a:r>
            <a:r>
              <a:rPr lang="es-ES" sz="2400" dirty="0">
                <a:solidFill>
                  <a:srgbClr val="00B0F0"/>
                </a:solidFill>
                <a:latin typeface="Calibri"/>
              </a:rPr>
              <a:t>ellos</a:t>
            </a:r>
            <a:r>
              <a:rPr lang="es-ES" sz="2400" spc="-150" dirty="0">
                <a:solidFill>
                  <a:srgbClr val="00B0F0"/>
                </a:solidFill>
                <a:latin typeface="Calibri"/>
              </a:rPr>
              <a:t> </a:t>
            </a:r>
            <a:r>
              <a:rPr lang="es-ES" sz="2400" dirty="0">
                <a:solidFill>
                  <a:srgbClr val="00B0F0"/>
                </a:solidFill>
                <a:latin typeface="Calibri"/>
              </a:rPr>
              <a:t>para</a:t>
            </a:r>
            <a:r>
              <a:rPr lang="es-ES" sz="2400" spc="-150" dirty="0">
                <a:solidFill>
                  <a:srgbClr val="00B0F0"/>
                </a:solidFill>
                <a:latin typeface="Calibri"/>
              </a:rPr>
              <a:t> </a:t>
            </a:r>
            <a:r>
              <a:rPr lang="es-ES" sz="2400" dirty="0">
                <a:solidFill>
                  <a:srgbClr val="00B0F0"/>
                </a:solidFill>
                <a:latin typeface="Calibri"/>
              </a:rPr>
              <a:t>ver</a:t>
            </a:r>
            <a:r>
              <a:rPr lang="es-ES" sz="2400" spc="-150" dirty="0">
                <a:solidFill>
                  <a:srgbClr val="00B0F0"/>
                </a:solidFill>
                <a:latin typeface="Calibri"/>
              </a:rPr>
              <a:t> </a:t>
            </a:r>
            <a:r>
              <a:rPr lang="es-ES" sz="2400" dirty="0">
                <a:solidFill>
                  <a:srgbClr val="00B0F0"/>
                </a:solidFill>
                <a:latin typeface="Calibri"/>
              </a:rPr>
              <a:t>qué</a:t>
            </a:r>
            <a:r>
              <a:rPr lang="es-ES" sz="2400" spc="-150" dirty="0">
                <a:solidFill>
                  <a:srgbClr val="00B0F0"/>
                </a:solidFill>
                <a:latin typeface="Calibri"/>
              </a:rPr>
              <a:t> </a:t>
            </a:r>
            <a:r>
              <a:rPr lang="es-ES" sz="2400" dirty="0">
                <a:solidFill>
                  <a:srgbClr val="00B0F0"/>
                </a:solidFill>
                <a:latin typeface="Calibri"/>
              </a:rPr>
              <a:t>se</a:t>
            </a:r>
            <a:r>
              <a:rPr lang="es-ES" sz="2400" spc="-150" dirty="0">
                <a:solidFill>
                  <a:srgbClr val="00B0F0"/>
                </a:solidFill>
                <a:latin typeface="Calibri"/>
              </a:rPr>
              <a:t> </a:t>
            </a:r>
            <a:r>
              <a:rPr lang="es-ES" sz="2400" dirty="0">
                <a:solidFill>
                  <a:srgbClr val="00B0F0"/>
                </a:solidFill>
                <a:latin typeface="Calibri"/>
              </a:rPr>
              <a:t>llevaría</a:t>
            </a:r>
            <a:r>
              <a:rPr lang="es-ES" sz="2400" spc="-150" dirty="0">
                <a:solidFill>
                  <a:srgbClr val="00B0F0"/>
                </a:solidFill>
                <a:latin typeface="Calibri"/>
              </a:rPr>
              <a:t> </a:t>
            </a:r>
            <a:r>
              <a:rPr lang="es-ES" sz="2400" dirty="0">
                <a:solidFill>
                  <a:srgbClr val="00B0F0"/>
                </a:solidFill>
                <a:latin typeface="Calibri"/>
              </a:rPr>
              <a:t>cada</a:t>
            </a:r>
            <a:r>
              <a:rPr lang="es-ES" sz="2400" spc="-150" dirty="0">
                <a:solidFill>
                  <a:srgbClr val="00B0F0"/>
                </a:solidFill>
                <a:latin typeface="Calibri"/>
              </a:rPr>
              <a:t> </a:t>
            </a:r>
            <a:r>
              <a:rPr lang="es-ES" sz="2400" dirty="0">
                <a:solidFill>
                  <a:srgbClr val="00B0F0"/>
                </a:solidFill>
                <a:latin typeface="Calibri"/>
              </a:rPr>
              <a:t>uno.</a:t>
            </a:r>
            <a:r>
              <a:rPr lang="es-ES" sz="2400" spc="-150" dirty="0">
                <a:solidFill>
                  <a:srgbClr val="00B0F0"/>
                </a:solidFill>
                <a:latin typeface="Calibri"/>
              </a:rPr>
              <a:t> </a:t>
            </a:r>
            <a:r>
              <a:rPr lang="es-ES" sz="2400" dirty="0">
                <a:solidFill>
                  <a:srgbClr val="FFFF00"/>
                </a:solidFill>
                <a:latin typeface="Calibri"/>
              </a:rPr>
              <a:t>Era la hora tercera cuando le crucificaron. Y el título escrito de su causa era: EL REY DE LOS JUDÍOS. </a:t>
            </a:r>
          </a:p>
        </p:txBody>
      </p:sp>
    </p:spTree>
    <p:extLst>
      <p:ext uri="{BB962C8B-B14F-4D97-AF65-F5344CB8AC3E}">
        <p14:creationId xmlns:p14="http://schemas.microsoft.com/office/powerpoint/2010/main" val="278628569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2AAB436-702F-ABE3-BEE6-A425D6CE5BA5}"/>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Juzgado y crucificado</a:t>
            </a:r>
          </a:p>
        </p:txBody>
      </p:sp>
      <p:sp>
        <p:nvSpPr>
          <p:cNvPr id="2" name="TextBox 1">
            <a:extLst>
              <a:ext uri="{FF2B5EF4-FFF2-40B4-BE49-F238E27FC236}">
                <a16:creationId xmlns:a16="http://schemas.microsoft.com/office/drawing/2014/main" id="{6442AAC6-03B1-FE41-66E8-44E07076541C}"/>
              </a:ext>
            </a:extLst>
          </p:cNvPr>
          <p:cNvSpPr txBox="1"/>
          <p:nvPr/>
        </p:nvSpPr>
        <p:spPr>
          <a:xfrm>
            <a:off x="4572000" y="464411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“¿Eres tú el Rey de los judíos?”</a:t>
            </a:r>
          </a:p>
        </p:txBody>
      </p:sp>
      <p:sp>
        <p:nvSpPr>
          <p:cNvPr id="6" name="1 CuadroTexto">
            <a:extLst>
              <a:ext uri="{FF2B5EF4-FFF2-40B4-BE49-F238E27FC236}">
                <a16:creationId xmlns:a16="http://schemas.microsoft.com/office/drawing/2014/main" id="{B28CDA72-6AB0-278E-71EF-20D5D00FB5E9}"/>
              </a:ext>
            </a:extLst>
          </p:cNvPr>
          <p:cNvSpPr txBox="1"/>
          <p:nvPr/>
        </p:nvSpPr>
        <p:spPr>
          <a:xfrm>
            <a:off x="539552" y="-5318"/>
            <a:ext cx="352839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Juan 19:14-16, 19</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4297CAF4-0343-38B6-5F1D-E3517404B517}"/>
              </a:ext>
            </a:extLst>
          </p:cNvPr>
          <p:cNvSpPr txBox="1"/>
          <p:nvPr/>
        </p:nvSpPr>
        <p:spPr>
          <a:xfrm>
            <a:off x="53880" y="499875"/>
            <a:ext cx="4536376" cy="4524124"/>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Era la preparación de la pascua, y como la hora sexta. </a:t>
            </a:r>
            <a:r>
              <a:rPr lang="es-ES" sz="2400" dirty="0">
                <a:solidFill>
                  <a:srgbClr val="FFFF00"/>
                </a:solidFill>
                <a:latin typeface="Calibri"/>
              </a:rPr>
              <a:t>Entonces dijo a los judíos: ¡He aquí vuestro Rey! </a:t>
            </a:r>
            <a:r>
              <a:rPr lang="es-ES" sz="2400" dirty="0">
                <a:solidFill>
                  <a:srgbClr val="00B0F0"/>
                </a:solidFill>
                <a:latin typeface="Calibri"/>
              </a:rPr>
              <a:t>Pero ellos gritaron: ¡Fuera, fuera, crucifícale!</a:t>
            </a:r>
            <a:r>
              <a:rPr lang="es-ES" sz="2400" dirty="0">
                <a:latin typeface="Calibri"/>
              </a:rPr>
              <a:t> </a:t>
            </a:r>
            <a:r>
              <a:rPr lang="es-ES" sz="2400" dirty="0">
                <a:solidFill>
                  <a:srgbClr val="FFFF00"/>
                </a:solidFill>
                <a:latin typeface="Calibri"/>
              </a:rPr>
              <a:t>Pilato les dijo: ¿A vuestro Rey he de crucificar? </a:t>
            </a:r>
            <a:r>
              <a:rPr lang="es-ES" sz="2400" dirty="0">
                <a:solidFill>
                  <a:srgbClr val="00B0F0"/>
                </a:solidFill>
                <a:latin typeface="Calibri"/>
              </a:rPr>
              <a:t>Respondieron los principales sacerdotes: No tenemos más rey que César.</a:t>
            </a:r>
            <a:r>
              <a:rPr lang="es-ES" sz="2400" dirty="0">
                <a:latin typeface="Calibri"/>
              </a:rPr>
              <a:t> Así que entonces lo entregó a ellos para que fuese crucificado. Tomaron, pues, a Jesús, y le llevaron. 19 Escribió también Pilato un título, que puso sobre la cruz, el cual decía: JESÚS NAZARENO, REY DE LOS JUDÍOS. </a:t>
            </a:r>
          </a:p>
        </p:txBody>
      </p:sp>
      <p:sp>
        <p:nvSpPr>
          <p:cNvPr id="8" name="TextBox 7">
            <a:extLst>
              <a:ext uri="{FF2B5EF4-FFF2-40B4-BE49-F238E27FC236}">
                <a16:creationId xmlns:a16="http://schemas.microsoft.com/office/drawing/2014/main" id="{AC06D90D-2AC0-0F6C-9ABB-E07A86ACD234}"/>
              </a:ext>
            </a:extLst>
          </p:cNvPr>
          <p:cNvSpPr txBox="1"/>
          <p:nvPr/>
        </p:nvSpPr>
        <p:spPr>
          <a:xfrm>
            <a:off x="4572000" y="4298659"/>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¡Salve, rey de los judíos!</a:t>
            </a:r>
          </a:p>
        </p:txBody>
      </p:sp>
      <p:sp>
        <p:nvSpPr>
          <p:cNvPr id="14" name="TextBox 13">
            <a:extLst>
              <a:ext uri="{FF2B5EF4-FFF2-40B4-BE49-F238E27FC236}">
                <a16:creationId xmlns:a16="http://schemas.microsoft.com/office/drawing/2014/main" id="{C587F53F-DD24-A6FB-08B8-83956EDE182B}"/>
              </a:ext>
            </a:extLst>
          </p:cNvPr>
          <p:cNvSpPr txBox="1"/>
          <p:nvPr/>
        </p:nvSpPr>
        <p:spPr>
          <a:xfrm>
            <a:off x="4572000" y="44624"/>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Después de humillar y avergonzar a Jesús, le sacaron para crucificarle </a:t>
            </a:r>
          </a:p>
        </p:txBody>
      </p:sp>
      <p:sp>
        <p:nvSpPr>
          <p:cNvPr id="16" name="TextBox 15">
            <a:extLst>
              <a:ext uri="{FF2B5EF4-FFF2-40B4-BE49-F238E27FC236}">
                <a16:creationId xmlns:a16="http://schemas.microsoft.com/office/drawing/2014/main" id="{52E1E37C-2E0E-4213-7FD7-92E0EFB1219D}"/>
              </a:ext>
            </a:extLst>
          </p:cNvPr>
          <p:cNvSpPr txBox="1"/>
          <p:nvPr/>
        </p:nvSpPr>
        <p:spPr>
          <a:xfrm>
            <a:off x="4561840" y="394493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crucifixión</a:t>
            </a:r>
          </a:p>
        </p:txBody>
      </p:sp>
      <p:sp>
        <p:nvSpPr>
          <p:cNvPr id="3" name="TextBox 2">
            <a:extLst>
              <a:ext uri="{FF2B5EF4-FFF2-40B4-BE49-F238E27FC236}">
                <a16:creationId xmlns:a16="http://schemas.microsoft.com/office/drawing/2014/main" id="{70A5695B-9CF4-63A1-ABE3-99D3AE4DD786}"/>
              </a:ext>
            </a:extLst>
          </p:cNvPr>
          <p:cNvSpPr txBox="1"/>
          <p:nvPr/>
        </p:nvSpPr>
        <p:spPr>
          <a:xfrm>
            <a:off x="4580592" y="642001"/>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Necesito ayuda para llevar la cruz</a:t>
            </a:r>
          </a:p>
        </p:txBody>
      </p:sp>
      <p:sp>
        <p:nvSpPr>
          <p:cNvPr id="4" name="TextBox 3">
            <a:extLst>
              <a:ext uri="{FF2B5EF4-FFF2-40B4-BE49-F238E27FC236}">
                <a16:creationId xmlns:a16="http://schemas.microsoft.com/office/drawing/2014/main" id="{175BC292-A6EF-3128-1791-2BD94FC522EF}"/>
              </a:ext>
            </a:extLst>
          </p:cNvPr>
          <p:cNvSpPr txBox="1"/>
          <p:nvPr/>
        </p:nvSpPr>
        <p:spPr>
          <a:xfrm>
            <a:off x="4580592" y="988573"/>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fue llevado al Gólgota para ser crucificado</a:t>
            </a:r>
          </a:p>
        </p:txBody>
      </p:sp>
      <p:sp>
        <p:nvSpPr>
          <p:cNvPr id="5" name="1 CuadroTexto">
            <a:extLst>
              <a:ext uri="{FF2B5EF4-FFF2-40B4-BE49-F238E27FC236}">
                <a16:creationId xmlns:a16="http://schemas.microsoft.com/office/drawing/2014/main" id="{BAA656C5-95D8-2A83-41E3-BC064B20D5AC}"/>
              </a:ext>
            </a:extLst>
          </p:cNvPr>
          <p:cNvSpPr txBox="1"/>
          <p:nvPr/>
        </p:nvSpPr>
        <p:spPr>
          <a:xfrm>
            <a:off x="1152208" y="5084715"/>
            <a:ext cx="33843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Marcos 15:23-26</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EA2942FA-1234-7474-C257-176D752C3799}"/>
              </a:ext>
            </a:extLst>
          </p:cNvPr>
          <p:cNvSpPr txBox="1"/>
          <p:nvPr/>
        </p:nvSpPr>
        <p:spPr>
          <a:xfrm>
            <a:off x="-72008" y="5533730"/>
            <a:ext cx="9324528"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le dieron a beber vino mezclado con mirra; mas él no lo tomó. </a:t>
            </a:r>
            <a:r>
              <a:rPr lang="es-ES" sz="2400" dirty="0">
                <a:solidFill>
                  <a:srgbClr val="00B0F0"/>
                </a:solidFill>
                <a:latin typeface="Calibri"/>
              </a:rPr>
              <a:t>Cuando le</a:t>
            </a:r>
            <a:r>
              <a:rPr lang="es-ES" sz="2400" spc="-150" dirty="0">
                <a:solidFill>
                  <a:srgbClr val="00B0F0"/>
                </a:solidFill>
                <a:latin typeface="Calibri"/>
              </a:rPr>
              <a:t> </a:t>
            </a:r>
            <a:r>
              <a:rPr lang="es-ES" sz="2400" dirty="0">
                <a:solidFill>
                  <a:srgbClr val="00B0F0"/>
                </a:solidFill>
                <a:latin typeface="Calibri"/>
              </a:rPr>
              <a:t>hubieron</a:t>
            </a:r>
            <a:r>
              <a:rPr lang="es-ES" sz="2400" spc="-150" dirty="0">
                <a:solidFill>
                  <a:srgbClr val="00B0F0"/>
                </a:solidFill>
                <a:latin typeface="Calibri"/>
              </a:rPr>
              <a:t> </a:t>
            </a:r>
            <a:r>
              <a:rPr lang="es-ES" sz="2400" dirty="0">
                <a:solidFill>
                  <a:srgbClr val="00B0F0"/>
                </a:solidFill>
                <a:latin typeface="Calibri"/>
              </a:rPr>
              <a:t>crucificado,</a:t>
            </a:r>
            <a:r>
              <a:rPr lang="es-ES" sz="2400" spc="-150" dirty="0">
                <a:solidFill>
                  <a:srgbClr val="00B0F0"/>
                </a:solidFill>
                <a:latin typeface="Calibri"/>
              </a:rPr>
              <a:t> </a:t>
            </a:r>
            <a:r>
              <a:rPr lang="es-ES" sz="2400" dirty="0">
                <a:solidFill>
                  <a:srgbClr val="00B0F0"/>
                </a:solidFill>
                <a:latin typeface="Calibri"/>
              </a:rPr>
              <a:t>repartieron</a:t>
            </a:r>
            <a:r>
              <a:rPr lang="es-ES" sz="2400" spc="-150" dirty="0">
                <a:solidFill>
                  <a:srgbClr val="00B0F0"/>
                </a:solidFill>
                <a:latin typeface="Calibri"/>
              </a:rPr>
              <a:t> </a:t>
            </a:r>
            <a:r>
              <a:rPr lang="es-ES" sz="2400" dirty="0">
                <a:solidFill>
                  <a:srgbClr val="00B0F0"/>
                </a:solidFill>
                <a:latin typeface="Calibri"/>
              </a:rPr>
              <a:t>entre</a:t>
            </a:r>
            <a:r>
              <a:rPr lang="es-ES" sz="2400" spc="-150" dirty="0">
                <a:solidFill>
                  <a:srgbClr val="00B0F0"/>
                </a:solidFill>
                <a:latin typeface="Calibri"/>
              </a:rPr>
              <a:t> </a:t>
            </a:r>
            <a:r>
              <a:rPr lang="es-ES" sz="2400" dirty="0">
                <a:solidFill>
                  <a:srgbClr val="00B0F0"/>
                </a:solidFill>
                <a:latin typeface="Calibri"/>
              </a:rPr>
              <a:t>sí</a:t>
            </a:r>
            <a:r>
              <a:rPr lang="es-ES" sz="2400" spc="-150" dirty="0">
                <a:solidFill>
                  <a:srgbClr val="00B0F0"/>
                </a:solidFill>
                <a:latin typeface="Calibri"/>
              </a:rPr>
              <a:t> </a:t>
            </a:r>
            <a:r>
              <a:rPr lang="es-ES" sz="2400" dirty="0">
                <a:solidFill>
                  <a:srgbClr val="00B0F0"/>
                </a:solidFill>
                <a:latin typeface="Calibri"/>
              </a:rPr>
              <a:t>sus</a:t>
            </a:r>
            <a:r>
              <a:rPr lang="es-ES" sz="2400" spc="-150" dirty="0">
                <a:solidFill>
                  <a:srgbClr val="00B0F0"/>
                </a:solidFill>
                <a:latin typeface="Calibri"/>
              </a:rPr>
              <a:t> </a:t>
            </a:r>
            <a:r>
              <a:rPr lang="es-ES" sz="2400" dirty="0">
                <a:solidFill>
                  <a:srgbClr val="00B0F0"/>
                </a:solidFill>
                <a:latin typeface="Calibri"/>
              </a:rPr>
              <a:t>vestidos,</a:t>
            </a:r>
            <a:r>
              <a:rPr lang="es-ES" sz="2400" spc="-150" dirty="0">
                <a:solidFill>
                  <a:srgbClr val="00B0F0"/>
                </a:solidFill>
                <a:latin typeface="Calibri"/>
              </a:rPr>
              <a:t> </a:t>
            </a:r>
            <a:r>
              <a:rPr lang="es-ES" sz="2400" u="sng" dirty="0">
                <a:solidFill>
                  <a:srgbClr val="00B0F0"/>
                </a:solidFill>
                <a:latin typeface="Calibri"/>
              </a:rPr>
              <a:t>echando</a:t>
            </a:r>
            <a:r>
              <a:rPr lang="es-ES" sz="2400" u="sng" spc="-150" dirty="0">
                <a:solidFill>
                  <a:srgbClr val="00B0F0"/>
                </a:solidFill>
                <a:latin typeface="Calibri"/>
              </a:rPr>
              <a:t> </a:t>
            </a:r>
            <a:r>
              <a:rPr lang="es-ES" sz="2400" u="sng" dirty="0">
                <a:solidFill>
                  <a:srgbClr val="00B0F0"/>
                </a:solidFill>
                <a:latin typeface="Calibri"/>
              </a:rPr>
              <a:t>suertes</a:t>
            </a:r>
            <a:r>
              <a:rPr lang="es-ES" sz="2400" dirty="0">
                <a:solidFill>
                  <a:srgbClr val="00B0F0"/>
                </a:solidFill>
                <a:latin typeface="Calibri"/>
              </a:rPr>
              <a:t> sobre</a:t>
            </a:r>
            <a:r>
              <a:rPr lang="es-ES" sz="2400" spc="-150" dirty="0">
                <a:solidFill>
                  <a:srgbClr val="00B0F0"/>
                </a:solidFill>
                <a:latin typeface="Calibri"/>
              </a:rPr>
              <a:t> </a:t>
            </a:r>
            <a:r>
              <a:rPr lang="es-ES" sz="2400" dirty="0">
                <a:solidFill>
                  <a:srgbClr val="00B0F0"/>
                </a:solidFill>
                <a:latin typeface="Calibri"/>
              </a:rPr>
              <a:t>ellos</a:t>
            </a:r>
            <a:r>
              <a:rPr lang="es-ES" sz="2400" spc="-150" dirty="0">
                <a:solidFill>
                  <a:srgbClr val="00B0F0"/>
                </a:solidFill>
                <a:latin typeface="Calibri"/>
              </a:rPr>
              <a:t> </a:t>
            </a:r>
            <a:r>
              <a:rPr lang="es-ES" sz="2400" dirty="0">
                <a:solidFill>
                  <a:srgbClr val="00B0F0"/>
                </a:solidFill>
                <a:latin typeface="Calibri"/>
              </a:rPr>
              <a:t>para</a:t>
            </a:r>
            <a:r>
              <a:rPr lang="es-ES" sz="2400" spc="-150" dirty="0">
                <a:solidFill>
                  <a:srgbClr val="00B0F0"/>
                </a:solidFill>
                <a:latin typeface="Calibri"/>
              </a:rPr>
              <a:t> </a:t>
            </a:r>
            <a:r>
              <a:rPr lang="es-ES" sz="2400" dirty="0">
                <a:solidFill>
                  <a:srgbClr val="00B0F0"/>
                </a:solidFill>
                <a:latin typeface="Calibri"/>
              </a:rPr>
              <a:t>ver</a:t>
            </a:r>
            <a:r>
              <a:rPr lang="es-ES" sz="2400" spc="-150" dirty="0">
                <a:solidFill>
                  <a:srgbClr val="00B0F0"/>
                </a:solidFill>
                <a:latin typeface="Calibri"/>
              </a:rPr>
              <a:t> </a:t>
            </a:r>
            <a:r>
              <a:rPr lang="es-ES" sz="2400" dirty="0">
                <a:solidFill>
                  <a:srgbClr val="00B0F0"/>
                </a:solidFill>
                <a:latin typeface="Calibri"/>
              </a:rPr>
              <a:t>qué</a:t>
            </a:r>
            <a:r>
              <a:rPr lang="es-ES" sz="2400" spc="-150" dirty="0">
                <a:solidFill>
                  <a:srgbClr val="00B0F0"/>
                </a:solidFill>
                <a:latin typeface="Calibri"/>
              </a:rPr>
              <a:t> </a:t>
            </a:r>
            <a:r>
              <a:rPr lang="es-ES" sz="2400" dirty="0">
                <a:solidFill>
                  <a:srgbClr val="00B0F0"/>
                </a:solidFill>
                <a:latin typeface="Calibri"/>
              </a:rPr>
              <a:t>se</a:t>
            </a:r>
            <a:r>
              <a:rPr lang="es-ES" sz="2400" spc="-150" dirty="0">
                <a:solidFill>
                  <a:srgbClr val="00B0F0"/>
                </a:solidFill>
                <a:latin typeface="Calibri"/>
              </a:rPr>
              <a:t> </a:t>
            </a:r>
            <a:r>
              <a:rPr lang="es-ES" sz="2400" dirty="0">
                <a:solidFill>
                  <a:srgbClr val="00B0F0"/>
                </a:solidFill>
                <a:latin typeface="Calibri"/>
              </a:rPr>
              <a:t>llevaría</a:t>
            </a:r>
            <a:r>
              <a:rPr lang="es-ES" sz="2400" spc="-150" dirty="0">
                <a:solidFill>
                  <a:srgbClr val="00B0F0"/>
                </a:solidFill>
                <a:latin typeface="Calibri"/>
              </a:rPr>
              <a:t> </a:t>
            </a:r>
            <a:r>
              <a:rPr lang="es-ES" sz="2400" dirty="0">
                <a:solidFill>
                  <a:srgbClr val="00B0F0"/>
                </a:solidFill>
                <a:latin typeface="Calibri"/>
              </a:rPr>
              <a:t>cada</a:t>
            </a:r>
            <a:r>
              <a:rPr lang="es-ES" sz="2400" spc="-150" dirty="0">
                <a:solidFill>
                  <a:srgbClr val="00B0F0"/>
                </a:solidFill>
                <a:latin typeface="Calibri"/>
              </a:rPr>
              <a:t> </a:t>
            </a:r>
            <a:r>
              <a:rPr lang="es-ES" sz="2400" dirty="0">
                <a:solidFill>
                  <a:srgbClr val="00B0F0"/>
                </a:solidFill>
                <a:latin typeface="Calibri"/>
              </a:rPr>
              <a:t>uno.</a:t>
            </a:r>
            <a:r>
              <a:rPr lang="es-ES" sz="2400" spc="-150" dirty="0">
                <a:solidFill>
                  <a:srgbClr val="00B0F0"/>
                </a:solidFill>
                <a:latin typeface="Calibri"/>
              </a:rPr>
              <a:t> </a:t>
            </a:r>
            <a:r>
              <a:rPr lang="es-ES" sz="2400" dirty="0">
                <a:solidFill>
                  <a:srgbClr val="FFFF00"/>
                </a:solidFill>
                <a:latin typeface="Calibri"/>
              </a:rPr>
              <a:t>Era la hora tercera cuando le crucificaron. Y el título escrito de su causa era: EL REY DE LOS JUDÍOS. </a:t>
            </a:r>
          </a:p>
        </p:txBody>
      </p:sp>
    </p:spTree>
    <p:extLst>
      <p:ext uri="{BB962C8B-B14F-4D97-AF65-F5344CB8AC3E}">
        <p14:creationId xmlns:p14="http://schemas.microsoft.com/office/powerpoint/2010/main" val="248815731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2AAB436-702F-ABE3-BEE6-A425D6CE5BA5}"/>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Juzgado y crucificado</a:t>
            </a:r>
          </a:p>
        </p:txBody>
      </p:sp>
      <p:sp>
        <p:nvSpPr>
          <p:cNvPr id="2" name="TextBox 1">
            <a:extLst>
              <a:ext uri="{FF2B5EF4-FFF2-40B4-BE49-F238E27FC236}">
                <a16:creationId xmlns:a16="http://schemas.microsoft.com/office/drawing/2014/main" id="{6442AAC6-03B1-FE41-66E8-44E07076541C}"/>
              </a:ext>
            </a:extLst>
          </p:cNvPr>
          <p:cNvSpPr txBox="1"/>
          <p:nvPr/>
        </p:nvSpPr>
        <p:spPr>
          <a:xfrm>
            <a:off x="4572000" y="464411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“¿Eres tú el Rey de los judíos?”</a:t>
            </a:r>
          </a:p>
        </p:txBody>
      </p:sp>
      <p:sp>
        <p:nvSpPr>
          <p:cNvPr id="6" name="1 CuadroTexto">
            <a:extLst>
              <a:ext uri="{FF2B5EF4-FFF2-40B4-BE49-F238E27FC236}">
                <a16:creationId xmlns:a16="http://schemas.microsoft.com/office/drawing/2014/main" id="{B28CDA72-6AB0-278E-71EF-20D5D00FB5E9}"/>
              </a:ext>
            </a:extLst>
          </p:cNvPr>
          <p:cNvSpPr txBox="1"/>
          <p:nvPr/>
        </p:nvSpPr>
        <p:spPr>
          <a:xfrm>
            <a:off x="539552" y="-5318"/>
            <a:ext cx="352839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Juan 19:14-16, 19</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4297CAF4-0343-38B6-5F1D-E3517404B517}"/>
              </a:ext>
            </a:extLst>
          </p:cNvPr>
          <p:cNvSpPr txBox="1"/>
          <p:nvPr/>
        </p:nvSpPr>
        <p:spPr>
          <a:xfrm>
            <a:off x="53880" y="499875"/>
            <a:ext cx="4536376" cy="4524124"/>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Era la preparación de la pascua, y como la hora sexta. </a:t>
            </a:r>
            <a:r>
              <a:rPr lang="es-ES" sz="2400" dirty="0">
                <a:solidFill>
                  <a:srgbClr val="FFFF00"/>
                </a:solidFill>
                <a:latin typeface="Calibri"/>
              </a:rPr>
              <a:t>Entonces dijo a los judíos: ¡He aquí vuestro Rey! </a:t>
            </a:r>
            <a:r>
              <a:rPr lang="es-ES" sz="2400" dirty="0">
                <a:solidFill>
                  <a:srgbClr val="00B0F0"/>
                </a:solidFill>
                <a:latin typeface="Calibri"/>
              </a:rPr>
              <a:t>Pero ellos gritaron: ¡Fuera, fuera, crucifícale!</a:t>
            </a:r>
            <a:r>
              <a:rPr lang="es-ES" sz="2400" dirty="0">
                <a:latin typeface="Calibri"/>
              </a:rPr>
              <a:t> </a:t>
            </a:r>
            <a:r>
              <a:rPr lang="es-ES" sz="2400" dirty="0">
                <a:solidFill>
                  <a:srgbClr val="FFFF00"/>
                </a:solidFill>
                <a:latin typeface="Calibri"/>
              </a:rPr>
              <a:t>Pilato les dijo: ¿A vuestro Rey he de crucificar? </a:t>
            </a:r>
            <a:r>
              <a:rPr lang="es-ES" sz="2400" dirty="0">
                <a:solidFill>
                  <a:srgbClr val="00B0F0"/>
                </a:solidFill>
                <a:latin typeface="Calibri"/>
              </a:rPr>
              <a:t>Respondieron los principales sacerdotes: No tenemos más rey que César.</a:t>
            </a:r>
            <a:r>
              <a:rPr lang="es-ES" sz="2400" dirty="0">
                <a:latin typeface="Calibri"/>
              </a:rPr>
              <a:t> </a:t>
            </a:r>
            <a:r>
              <a:rPr lang="es-ES" sz="2400" dirty="0">
                <a:solidFill>
                  <a:srgbClr val="FFFF00"/>
                </a:solidFill>
                <a:latin typeface="Calibri"/>
              </a:rPr>
              <a:t>Así que entonces lo entregó a ellos para que fuese crucificado. Tomaron, pues, a Jesús, y le llevaron. </a:t>
            </a:r>
            <a:r>
              <a:rPr lang="es-ES" sz="2400" dirty="0">
                <a:latin typeface="Calibri"/>
              </a:rPr>
              <a:t>19 Escribió también Pilato un título, que puso sobre la cruz, el cual decía: JESÚS NAZARENO, REY DE LOS JUDÍOS. </a:t>
            </a:r>
          </a:p>
        </p:txBody>
      </p:sp>
      <p:sp>
        <p:nvSpPr>
          <p:cNvPr id="8" name="TextBox 7">
            <a:extLst>
              <a:ext uri="{FF2B5EF4-FFF2-40B4-BE49-F238E27FC236}">
                <a16:creationId xmlns:a16="http://schemas.microsoft.com/office/drawing/2014/main" id="{AC06D90D-2AC0-0F6C-9ABB-E07A86ACD234}"/>
              </a:ext>
            </a:extLst>
          </p:cNvPr>
          <p:cNvSpPr txBox="1"/>
          <p:nvPr/>
        </p:nvSpPr>
        <p:spPr>
          <a:xfrm>
            <a:off x="4572000" y="4298659"/>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¡Salve, rey de los judíos!</a:t>
            </a:r>
          </a:p>
        </p:txBody>
      </p:sp>
      <p:sp>
        <p:nvSpPr>
          <p:cNvPr id="14" name="TextBox 13">
            <a:extLst>
              <a:ext uri="{FF2B5EF4-FFF2-40B4-BE49-F238E27FC236}">
                <a16:creationId xmlns:a16="http://schemas.microsoft.com/office/drawing/2014/main" id="{C587F53F-DD24-A6FB-08B8-83956EDE182B}"/>
              </a:ext>
            </a:extLst>
          </p:cNvPr>
          <p:cNvSpPr txBox="1"/>
          <p:nvPr/>
        </p:nvSpPr>
        <p:spPr>
          <a:xfrm>
            <a:off x="4572000" y="44624"/>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Después de humillar y avergonzar a Jesús, le sacaron para crucificarle </a:t>
            </a:r>
          </a:p>
        </p:txBody>
      </p:sp>
      <p:sp>
        <p:nvSpPr>
          <p:cNvPr id="16" name="TextBox 15">
            <a:extLst>
              <a:ext uri="{FF2B5EF4-FFF2-40B4-BE49-F238E27FC236}">
                <a16:creationId xmlns:a16="http://schemas.microsoft.com/office/drawing/2014/main" id="{52E1E37C-2E0E-4213-7FD7-92E0EFB1219D}"/>
              </a:ext>
            </a:extLst>
          </p:cNvPr>
          <p:cNvSpPr txBox="1"/>
          <p:nvPr/>
        </p:nvSpPr>
        <p:spPr>
          <a:xfrm>
            <a:off x="4561840" y="394493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crucifixión</a:t>
            </a:r>
          </a:p>
        </p:txBody>
      </p:sp>
      <p:sp>
        <p:nvSpPr>
          <p:cNvPr id="3" name="TextBox 2">
            <a:extLst>
              <a:ext uri="{FF2B5EF4-FFF2-40B4-BE49-F238E27FC236}">
                <a16:creationId xmlns:a16="http://schemas.microsoft.com/office/drawing/2014/main" id="{70A5695B-9CF4-63A1-ABE3-99D3AE4DD786}"/>
              </a:ext>
            </a:extLst>
          </p:cNvPr>
          <p:cNvSpPr txBox="1"/>
          <p:nvPr/>
        </p:nvSpPr>
        <p:spPr>
          <a:xfrm>
            <a:off x="4580592" y="642001"/>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Necesito ayuda para llevar la cruz</a:t>
            </a:r>
          </a:p>
        </p:txBody>
      </p:sp>
      <p:sp>
        <p:nvSpPr>
          <p:cNvPr id="4" name="TextBox 3">
            <a:extLst>
              <a:ext uri="{FF2B5EF4-FFF2-40B4-BE49-F238E27FC236}">
                <a16:creationId xmlns:a16="http://schemas.microsoft.com/office/drawing/2014/main" id="{175BC292-A6EF-3128-1791-2BD94FC522EF}"/>
              </a:ext>
            </a:extLst>
          </p:cNvPr>
          <p:cNvSpPr txBox="1"/>
          <p:nvPr/>
        </p:nvSpPr>
        <p:spPr>
          <a:xfrm>
            <a:off x="4580592" y="988573"/>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fue llevado al Gólgota para ser crucificado</a:t>
            </a:r>
          </a:p>
        </p:txBody>
      </p:sp>
      <p:sp>
        <p:nvSpPr>
          <p:cNvPr id="5" name="1 CuadroTexto">
            <a:extLst>
              <a:ext uri="{FF2B5EF4-FFF2-40B4-BE49-F238E27FC236}">
                <a16:creationId xmlns:a16="http://schemas.microsoft.com/office/drawing/2014/main" id="{BAA656C5-95D8-2A83-41E3-BC064B20D5AC}"/>
              </a:ext>
            </a:extLst>
          </p:cNvPr>
          <p:cNvSpPr txBox="1"/>
          <p:nvPr/>
        </p:nvSpPr>
        <p:spPr>
          <a:xfrm>
            <a:off x="1152208" y="5084715"/>
            <a:ext cx="33843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Marcos 15:23-26</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EA2942FA-1234-7474-C257-176D752C3799}"/>
              </a:ext>
            </a:extLst>
          </p:cNvPr>
          <p:cNvSpPr txBox="1"/>
          <p:nvPr/>
        </p:nvSpPr>
        <p:spPr>
          <a:xfrm>
            <a:off x="-72008" y="5533730"/>
            <a:ext cx="9324528"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le dieron a beber vino mezclado con mirra; mas él no lo tomó. </a:t>
            </a:r>
            <a:r>
              <a:rPr lang="es-ES" sz="2400" dirty="0">
                <a:solidFill>
                  <a:srgbClr val="00B0F0"/>
                </a:solidFill>
                <a:latin typeface="Calibri"/>
              </a:rPr>
              <a:t>Cuando le</a:t>
            </a:r>
            <a:r>
              <a:rPr lang="es-ES" sz="2400" spc="-150" dirty="0">
                <a:solidFill>
                  <a:srgbClr val="00B0F0"/>
                </a:solidFill>
                <a:latin typeface="Calibri"/>
              </a:rPr>
              <a:t> </a:t>
            </a:r>
            <a:r>
              <a:rPr lang="es-ES" sz="2400" dirty="0">
                <a:solidFill>
                  <a:srgbClr val="00B0F0"/>
                </a:solidFill>
                <a:latin typeface="Calibri"/>
              </a:rPr>
              <a:t>hubieron</a:t>
            </a:r>
            <a:r>
              <a:rPr lang="es-ES" sz="2400" spc="-150" dirty="0">
                <a:solidFill>
                  <a:srgbClr val="00B0F0"/>
                </a:solidFill>
                <a:latin typeface="Calibri"/>
              </a:rPr>
              <a:t> </a:t>
            </a:r>
            <a:r>
              <a:rPr lang="es-ES" sz="2400" dirty="0">
                <a:solidFill>
                  <a:srgbClr val="00B0F0"/>
                </a:solidFill>
                <a:latin typeface="Calibri"/>
              </a:rPr>
              <a:t>crucificado,</a:t>
            </a:r>
            <a:r>
              <a:rPr lang="es-ES" sz="2400" spc="-150" dirty="0">
                <a:solidFill>
                  <a:srgbClr val="00B0F0"/>
                </a:solidFill>
                <a:latin typeface="Calibri"/>
              </a:rPr>
              <a:t> </a:t>
            </a:r>
            <a:r>
              <a:rPr lang="es-ES" sz="2400" dirty="0">
                <a:solidFill>
                  <a:srgbClr val="00B0F0"/>
                </a:solidFill>
                <a:latin typeface="Calibri"/>
              </a:rPr>
              <a:t>repartieron</a:t>
            </a:r>
            <a:r>
              <a:rPr lang="es-ES" sz="2400" spc="-150" dirty="0">
                <a:solidFill>
                  <a:srgbClr val="00B0F0"/>
                </a:solidFill>
                <a:latin typeface="Calibri"/>
              </a:rPr>
              <a:t> </a:t>
            </a:r>
            <a:r>
              <a:rPr lang="es-ES" sz="2400" dirty="0">
                <a:solidFill>
                  <a:srgbClr val="00B0F0"/>
                </a:solidFill>
                <a:latin typeface="Calibri"/>
              </a:rPr>
              <a:t>entre</a:t>
            </a:r>
            <a:r>
              <a:rPr lang="es-ES" sz="2400" spc="-150" dirty="0">
                <a:solidFill>
                  <a:srgbClr val="00B0F0"/>
                </a:solidFill>
                <a:latin typeface="Calibri"/>
              </a:rPr>
              <a:t> </a:t>
            </a:r>
            <a:r>
              <a:rPr lang="es-ES" sz="2400" dirty="0">
                <a:solidFill>
                  <a:srgbClr val="00B0F0"/>
                </a:solidFill>
                <a:latin typeface="Calibri"/>
              </a:rPr>
              <a:t>sí</a:t>
            </a:r>
            <a:r>
              <a:rPr lang="es-ES" sz="2400" spc="-150" dirty="0">
                <a:solidFill>
                  <a:srgbClr val="00B0F0"/>
                </a:solidFill>
                <a:latin typeface="Calibri"/>
              </a:rPr>
              <a:t> </a:t>
            </a:r>
            <a:r>
              <a:rPr lang="es-ES" sz="2400" dirty="0">
                <a:solidFill>
                  <a:srgbClr val="00B0F0"/>
                </a:solidFill>
                <a:latin typeface="Calibri"/>
              </a:rPr>
              <a:t>sus</a:t>
            </a:r>
            <a:r>
              <a:rPr lang="es-ES" sz="2400" spc="-150" dirty="0">
                <a:solidFill>
                  <a:srgbClr val="00B0F0"/>
                </a:solidFill>
                <a:latin typeface="Calibri"/>
              </a:rPr>
              <a:t> </a:t>
            </a:r>
            <a:r>
              <a:rPr lang="es-ES" sz="2400" dirty="0">
                <a:solidFill>
                  <a:srgbClr val="00B0F0"/>
                </a:solidFill>
                <a:latin typeface="Calibri"/>
              </a:rPr>
              <a:t>vestidos,</a:t>
            </a:r>
            <a:r>
              <a:rPr lang="es-ES" sz="2400" spc="-150" dirty="0">
                <a:solidFill>
                  <a:srgbClr val="00B0F0"/>
                </a:solidFill>
                <a:latin typeface="Calibri"/>
              </a:rPr>
              <a:t> </a:t>
            </a:r>
            <a:r>
              <a:rPr lang="es-ES" sz="2400" u="sng" dirty="0">
                <a:solidFill>
                  <a:srgbClr val="00B0F0"/>
                </a:solidFill>
                <a:latin typeface="Calibri"/>
              </a:rPr>
              <a:t>echando</a:t>
            </a:r>
            <a:r>
              <a:rPr lang="es-ES" sz="2400" u="sng" spc="-150" dirty="0">
                <a:solidFill>
                  <a:srgbClr val="00B0F0"/>
                </a:solidFill>
                <a:latin typeface="Calibri"/>
              </a:rPr>
              <a:t> </a:t>
            </a:r>
            <a:r>
              <a:rPr lang="es-ES" sz="2400" u="sng" dirty="0">
                <a:solidFill>
                  <a:srgbClr val="00B0F0"/>
                </a:solidFill>
                <a:latin typeface="Calibri"/>
              </a:rPr>
              <a:t>suertes</a:t>
            </a:r>
            <a:r>
              <a:rPr lang="es-ES" sz="2400" dirty="0">
                <a:solidFill>
                  <a:srgbClr val="00B0F0"/>
                </a:solidFill>
                <a:latin typeface="Calibri"/>
              </a:rPr>
              <a:t> sobre</a:t>
            </a:r>
            <a:r>
              <a:rPr lang="es-ES" sz="2400" spc="-150" dirty="0">
                <a:solidFill>
                  <a:srgbClr val="00B0F0"/>
                </a:solidFill>
                <a:latin typeface="Calibri"/>
              </a:rPr>
              <a:t> </a:t>
            </a:r>
            <a:r>
              <a:rPr lang="es-ES" sz="2400" dirty="0">
                <a:solidFill>
                  <a:srgbClr val="00B0F0"/>
                </a:solidFill>
                <a:latin typeface="Calibri"/>
              </a:rPr>
              <a:t>ellos</a:t>
            </a:r>
            <a:r>
              <a:rPr lang="es-ES" sz="2400" spc="-150" dirty="0">
                <a:solidFill>
                  <a:srgbClr val="00B0F0"/>
                </a:solidFill>
                <a:latin typeface="Calibri"/>
              </a:rPr>
              <a:t> </a:t>
            </a:r>
            <a:r>
              <a:rPr lang="es-ES" sz="2400" dirty="0">
                <a:solidFill>
                  <a:srgbClr val="00B0F0"/>
                </a:solidFill>
                <a:latin typeface="Calibri"/>
              </a:rPr>
              <a:t>para</a:t>
            </a:r>
            <a:r>
              <a:rPr lang="es-ES" sz="2400" spc="-150" dirty="0">
                <a:solidFill>
                  <a:srgbClr val="00B0F0"/>
                </a:solidFill>
                <a:latin typeface="Calibri"/>
              </a:rPr>
              <a:t> </a:t>
            </a:r>
            <a:r>
              <a:rPr lang="es-ES" sz="2400" dirty="0">
                <a:solidFill>
                  <a:srgbClr val="00B0F0"/>
                </a:solidFill>
                <a:latin typeface="Calibri"/>
              </a:rPr>
              <a:t>ver</a:t>
            </a:r>
            <a:r>
              <a:rPr lang="es-ES" sz="2400" spc="-150" dirty="0">
                <a:solidFill>
                  <a:srgbClr val="00B0F0"/>
                </a:solidFill>
                <a:latin typeface="Calibri"/>
              </a:rPr>
              <a:t> </a:t>
            </a:r>
            <a:r>
              <a:rPr lang="es-ES" sz="2400" dirty="0">
                <a:solidFill>
                  <a:srgbClr val="00B0F0"/>
                </a:solidFill>
                <a:latin typeface="Calibri"/>
              </a:rPr>
              <a:t>qué</a:t>
            </a:r>
            <a:r>
              <a:rPr lang="es-ES" sz="2400" spc="-150" dirty="0">
                <a:solidFill>
                  <a:srgbClr val="00B0F0"/>
                </a:solidFill>
                <a:latin typeface="Calibri"/>
              </a:rPr>
              <a:t> </a:t>
            </a:r>
            <a:r>
              <a:rPr lang="es-ES" sz="2400" dirty="0">
                <a:solidFill>
                  <a:srgbClr val="00B0F0"/>
                </a:solidFill>
                <a:latin typeface="Calibri"/>
              </a:rPr>
              <a:t>se</a:t>
            </a:r>
            <a:r>
              <a:rPr lang="es-ES" sz="2400" spc="-150" dirty="0">
                <a:solidFill>
                  <a:srgbClr val="00B0F0"/>
                </a:solidFill>
                <a:latin typeface="Calibri"/>
              </a:rPr>
              <a:t> </a:t>
            </a:r>
            <a:r>
              <a:rPr lang="es-ES" sz="2400" dirty="0">
                <a:solidFill>
                  <a:srgbClr val="00B0F0"/>
                </a:solidFill>
                <a:latin typeface="Calibri"/>
              </a:rPr>
              <a:t>llevaría</a:t>
            </a:r>
            <a:r>
              <a:rPr lang="es-ES" sz="2400" spc="-150" dirty="0">
                <a:solidFill>
                  <a:srgbClr val="00B0F0"/>
                </a:solidFill>
                <a:latin typeface="Calibri"/>
              </a:rPr>
              <a:t> </a:t>
            </a:r>
            <a:r>
              <a:rPr lang="es-ES" sz="2400" dirty="0">
                <a:solidFill>
                  <a:srgbClr val="00B0F0"/>
                </a:solidFill>
                <a:latin typeface="Calibri"/>
              </a:rPr>
              <a:t>cada</a:t>
            </a:r>
            <a:r>
              <a:rPr lang="es-ES" sz="2400" spc="-150" dirty="0">
                <a:solidFill>
                  <a:srgbClr val="00B0F0"/>
                </a:solidFill>
                <a:latin typeface="Calibri"/>
              </a:rPr>
              <a:t> </a:t>
            </a:r>
            <a:r>
              <a:rPr lang="es-ES" sz="2400" dirty="0">
                <a:solidFill>
                  <a:srgbClr val="00B0F0"/>
                </a:solidFill>
                <a:latin typeface="Calibri"/>
              </a:rPr>
              <a:t>uno.</a:t>
            </a:r>
            <a:r>
              <a:rPr lang="es-ES" sz="2400" spc="-150" dirty="0">
                <a:solidFill>
                  <a:srgbClr val="00B0F0"/>
                </a:solidFill>
                <a:latin typeface="Calibri"/>
              </a:rPr>
              <a:t> </a:t>
            </a:r>
            <a:r>
              <a:rPr lang="es-ES" sz="2400" dirty="0">
                <a:solidFill>
                  <a:srgbClr val="FFFF00"/>
                </a:solidFill>
                <a:latin typeface="Calibri"/>
              </a:rPr>
              <a:t>Era la hora tercera cuando le crucificaron. Y el título escrito de su causa era: EL REY DE LOS JUDÍOS. </a:t>
            </a:r>
          </a:p>
        </p:txBody>
      </p:sp>
    </p:spTree>
    <p:extLst>
      <p:ext uri="{BB962C8B-B14F-4D97-AF65-F5344CB8AC3E}">
        <p14:creationId xmlns:p14="http://schemas.microsoft.com/office/powerpoint/2010/main" val="386546261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2AAB436-702F-ABE3-BEE6-A425D6CE5BA5}"/>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Juzgado y crucificado</a:t>
            </a:r>
          </a:p>
        </p:txBody>
      </p:sp>
      <p:sp>
        <p:nvSpPr>
          <p:cNvPr id="2" name="TextBox 1">
            <a:extLst>
              <a:ext uri="{FF2B5EF4-FFF2-40B4-BE49-F238E27FC236}">
                <a16:creationId xmlns:a16="http://schemas.microsoft.com/office/drawing/2014/main" id="{6442AAC6-03B1-FE41-66E8-44E07076541C}"/>
              </a:ext>
            </a:extLst>
          </p:cNvPr>
          <p:cNvSpPr txBox="1"/>
          <p:nvPr/>
        </p:nvSpPr>
        <p:spPr>
          <a:xfrm>
            <a:off x="4572000" y="464411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“¿Eres tú el Rey de los judíos?”</a:t>
            </a:r>
          </a:p>
        </p:txBody>
      </p:sp>
      <p:sp>
        <p:nvSpPr>
          <p:cNvPr id="6" name="1 CuadroTexto">
            <a:extLst>
              <a:ext uri="{FF2B5EF4-FFF2-40B4-BE49-F238E27FC236}">
                <a16:creationId xmlns:a16="http://schemas.microsoft.com/office/drawing/2014/main" id="{B28CDA72-6AB0-278E-71EF-20D5D00FB5E9}"/>
              </a:ext>
            </a:extLst>
          </p:cNvPr>
          <p:cNvSpPr txBox="1"/>
          <p:nvPr/>
        </p:nvSpPr>
        <p:spPr>
          <a:xfrm>
            <a:off x="539552" y="-5318"/>
            <a:ext cx="352839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Juan 19:14-16, 19</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4297CAF4-0343-38B6-5F1D-E3517404B517}"/>
              </a:ext>
            </a:extLst>
          </p:cNvPr>
          <p:cNvSpPr txBox="1"/>
          <p:nvPr/>
        </p:nvSpPr>
        <p:spPr>
          <a:xfrm>
            <a:off x="53880" y="499875"/>
            <a:ext cx="4536376" cy="4524124"/>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Era la preparación de la pascua, y como la hora sexta. </a:t>
            </a:r>
            <a:r>
              <a:rPr lang="es-ES" sz="2400" dirty="0">
                <a:solidFill>
                  <a:srgbClr val="FFFF00"/>
                </a:solidFill>
                <a:latin typeface="Calibri"/>
              </a:rPr>
              <a:t>Entonces dijo a los judíos: ¡He aquí vuestro Rey! </a:t>
            </a:r>
            <a:r>
              <a:rPr lang="es-ES" sz="2400" dirty="0">
                <a:solidFill>
                  <a:srgbClr val="00B0F0"/>
                </a:solidFill>
                <a:latin typeface="Calibri"/>
              </a:rPr>
              <a:t>Pero ellos gritaron: ¡Fuera, fuera, crucifícale!</a:t>
            </a:r>
            <a:r>
              <a:rPr lang="es-ES" sz="2400" dirty="0">
                <a:latin typeface="Calibri"/>
              </a:rPr>
              <a:t> </a:t>
            </a:r>
            <a:r>
              <a:rPr lang="es-ES" sz="2400" dirty="0">
                <a:solidFill>
                  <a:srgbClr val="FFFF00"/>
                </a:solidFill>
                <a:latin typeface="Calibri"/>
              </a:rPr>
              <a:t>Pilato les dijo: ¿A vuestro Rey he de crucificar? </a:t>
            </a:r>
            <a:r>
              <a:rPr lang="es-ES" sz="2400" dirty="0">
                <a:solidFill>
                  <a:srgbClr val="00B0F0"/>
                </a:solidFill>
                <a:latin typeface="Calibri"/>
              </a:rPr>
              <a:t>Respondieron los principales sacerdotes: No tenemos más rey que César.</a:t>
            </a:r>
            <a:r>
              <a:rPr lang="es-ES" sz="2400" dirty="0">
                <a:latin typeface="Calibri"/>
              </a:rPr>
              <a:t> </a:t>
            </a:r>
            <a:r>
              <a:rPr lang="es-ES" sz="2400" dirty="0">
                <a:solidFill>
                  <a:srgbClr val="FFFF00"/>
                </a:solidFill>
                <a:latin typeface="Calibri"/>
              </a:rPr>
              <a:t>Así que entonces lo entregó a ellos para que fuese crucificado. Tomaron, pues, a Jesús, y le llevaron. </a:t>
            </a:r>
            <a:r>
              <a:rPr lang="es-ES" sz="2400" dirty="0">
                <a:latin typeface="Calibri"/>
              </a:rPr>
              <a:t>19 </a:t>
            </a:r>
            <a:r>
              <a:rPr lang="es-ES" sz="2400" dirty="0">
                <a:solidFill>
                  <a:srgbClr val="00B0F0"/>
                </a:solidFill>
                <a:latin typeface="Calibri"/>
              </a:rPr>
              <a:t>Escribió también Pilato un título, que puso sobre la cruz, el cual decía: JESÚS NAZARENO, REY DE LOS JUDÍOS. </a:t>
            </a:r>
          </a:p>
        </p:txBody>
      </p:sp>
      <p:sp>
        <p:nvSpPr>
          <p:cNvPr id="8" name="TextBox 7">
            <a:extLst>
              <a:ext uri="{FF2B5EF4-FFF2-40B4-BE49-F238E27FC236}">
                <a16:creationId xmlns:a16="http://schemas.microsoft.com/office/drawing/2014/main" id="{AC06D90D-2AC0-0F6C-9ABB-E07A86ACD234}"/>
              </a:ext>
            </a:extLst>
          </p:cNvPr>
          <p:cNvSpPr txBox="1"/>
          <p:nvPr/>
        </p:nvSpPr>
        <p:spPr>
          <a:xfrm>
            <a:off x="4572000" y="4298659"/>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¡Salve, rey de los judíos!</a:t>
            </a:r>
          </a:p>
        </p:txBody>
      </p:sp>
      <p:sp>
        <p:nvSpPr>
          <p:cNvPr id="14" name="TextBox 13">
            <a:extLst>
              <a:ext uri="{FF2B5EF4-FFF2-40B4-BE49-F238E27FC236}">
                <a16:creationId xmlns:a16="http://schemas.microsoft.com/office/drawing/2014/main" id="{C587F53F-DD24-A6FB-08B8-83956EDE182B}"/>
              </a:ext>
            </a:extLst>
          </p:cNvPr>
          <p:cNvSpPr txBox="1"/>
          <p:nvPr/>
        </p:nvSpPr>
        <p:spPr>
          <a:xfrm>
            <a:off x="4572000" y="44624"/>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Después de humillar y avergonzar a Jesús, le sacaron para crucificarle </a:t>
            </a:r>
          </a:p>
        </p:txBody>
      </p:sp>
      <p:sp>
        <p:nvSpPr>
          <p:cNvPr id="16" name="TextBox 15">
            <a:extLst>
              <a:ext uri="{FF2B5EF4-FFF2-40B4-BE49-F238E27FC236}">
                <a16:creationId xmlns:a16="http://schemas.microsoft.com/office/drawing/2014/main" id="{52E1E37C-2E0E-4213-7FD7-92E0EFB1219D}"/>
              </a:ext>
            </a:extLst>
          </p:cNvPr>
          <p:cNvSpPr txBox="1"/>
          <p:nvPr/>
        </p:nvSpPr>
        <p:spPr>
          <a:xfrm>
            <a:off x="4561840" y="394493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crucifixión</a:t>
            </a:r>
          </a:p>
        </p:txBody>
      </p:sp>
      <p:sp>
        <p:nvSpPr>
          <p:cNvPr id="3" name="TextBox 2">
            <a:extLst>
              <a:ext uri="{FF2B5EF4-FFF2-40B4-BE49-F238E27FC236}">
                <a16:creationId xmlns:a16="http://schemas.microsoft.com/office/drawing/2014/main" id="{70A5695B-9CF4-63A1-ABE3-99D3AE4DD786}"/>
              </a:ext>
            </a:extLst>
          </p:cNvPr>
          <p:cNvSpPr txBox="1"/>
          <p:nvPr/>
        </p:nvSpPr>
        <p:spPr>
          <a:xfrm>
            <a:off x="4580592" y="642001"/>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Necesito ayuda para llevar la cruz</a:t>
            </a:r>
          </a:p>
        </p:txBody>
      </p:sp>
      <p:sp>
        <p:nvSpPr>
          <p:cNvPr id="4" name="TextBox 3">
            <a:extLst>
              <a:ext uri="{FF2B5EF4-FFF2-40B4-BE49-F238E27FC236}">
                <a16:creationId xmlns:a16="http://schemas.microsoft.com/office/drawing/2014/main" id="{175BC292-A6EF-3128-1791-2BD94FC522EF}"/>
              </a:ext>
            </a:extLst>
          </p:cNvPr>
          <p:cNvSpPr txBox="1"/>
          <p:nvPr/>
        </p:nvSpPr>
        <p:spPr>
          <a:xfrm>
            <a:off x="4580592" y="988573"/>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fue llevado al Gólgota para ser crucificado</a:t>
            </a:r>
          </a:p>
        </p:txBody>
      </p:sp>
      <p:sp>
        <p:nvSpPr>
          <p:cNvPr id="5" name="1 CuadroTexto">
            <a:extLst>
              <a:ext uri="{FF2B5EF4-FFF2-40B4-BE49-F238E27FC236}">
                <a16:creationId xmlns:a16="http://schemas.microsoft.com/office/drawing/2014/main" id="{BAA656C5-95D8-2A83-41E3-BC064B20D5AC}"/>
              </a:ext>
            </a:extLst>
          </p:cNvPr>
          <p:cNvSpPr txBox="1"/>
          <p:nvPr/>
        </p:nvSpPr>
        <p:spPr>
          <a:xfrm>
            <a:off x="1152208" y="5084715"/>
            <a:ext cx="33843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Marcos 15:23-26</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EA2942FA-1234-7474-C257-176D752C3799}"/>
              </a:ext>
            </a:extLst>
          </p:cNvPr>
          <p:cNvSpPr txBox="1"/>
          <p:nvPr/>
        </p:nvSpPr>
        <p:spPr>
          <a:xfrm>
            <a:off x="-72008" y="5533730"/>
            <a:ext cx="9324528"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le dieron a beber vino mezclado con mirra; mas él no lo tomó. </a:t>
            </a:r>
            <a:r>
              <a:rPr lang="es-ES" sz="2400" dirty="0">
                <a:solidFill>
                  <a:srgbClr val="00B0F0"/>
                </a:solidFill>
                <a:latin typeface="Calibri"/>
              </a:rPr>
              <a:t>Cuando le</a:t>
            </a:r>
            <a:r>
              <a:rPr lang="es-ES" sz="2400" spc="-150" dirty="0">
                <a:solidFill>
                  <a:srgbClr val="00B0F0"/>
                </a:solidFill>
                <a:latin typeface="Calibri"/>
              </a:rPr>
              <a:t> </a:t>
            </a:r>
            <a:r>
              <a:rPr lang="es-ES" sz="2400" dirty="0">
                <a:solidFill>
                  <a:srgbClr val="00B0F0"/>
                </a:solidFill>
                <a:latin typeface="Calibri"/>
              </a:rPr>
              <a:t>hubieron</a:t>
            </a:r>
            <a:r>
              <a:rPr lang="es-ES" sz="2400" spc="-150" dirty="0">
                <a:solidFill>
                  <a:srgbClr val="00B0F0"/>
                </a:solidFill>
                <a:latin typeface="Calibri"/>
              </a:rPr>
              <a:t> </a:t>
            </a:r>
            <a:r>
              <a:rPr lang="es-ES" sz="2400" dirty="0">
                <a:solidFill>
                  <a:srgbClr val="00B0F0"/>
                </a:solidFill>
                <a:latin typeface="Calibri"/>
              </a:rPr>
              <a:t>crucificado,</a:t>
            </a:r>
            <a:r>
              <a:rPr lang="es-ES" sz="2400" spc="-150" dirty="0">
                <a:solidFill>
                  <a:srgbClr val="00B0F0"/>
                </a:solidFill>
                <a:latin typeface="Calibri"/>
              </a:rPr>
              <a:t> </a:t>
            </a:r>
            <a:r>
              <a:rPr lang="es-ES" sz="2400" dirty="0">
                <a:solidFill>
                  <a:srgbClr val="00B0F0"/>
                </a:solidFill>
                <a:latin typeface="Calibri"/>
              </a:rPr>
              <a:t>repartieron</a:t>
            </a:r>
            <a:r>
              <a:rPr lang="es-ES" sz="2400" spc="-150" dirty="0">
                <a:solidFill>
                  <a:srgbClr val="00B0F0"/>
                </a:solidFill>
                <a:latin typeface="Calibri"/>
              </a:rPr>
              <a:t> </a:t>
            </a:r>
            <a:r>
              <a:rPr lang="es-ES" sz="2400" dirty="0">
                <a:solidFill>
                  <a:srgbClr val="00B0F0"/>
                </a:solidFill>
                <a:latin typeface="Calibri"/>
              </a:rPr>
              <a:t>entre</a:t>
            </a:r>
            <a:r>
              <a:rPr lang="es-ES" sz="2400" spc="-150" dirty="0">
                <a:solidFill>
                  <a:srgbClr val="00B0F0"/>
                </a:solidFill>
                <a:latin typeface="Calibri"/>
              </a:rPr>
              <a:t> </a:t>
            </a:r>
            <a:r>
              <a:rPr lang="es-ES" sz="2400" dirty="0">
                <a:solidFill>
                  <a:srgbClr val="00B0F0"/>
                </a:solidFill>
                <a:latin typeface="Calibri"/>
              </a:rPr>
              <a:t>sí</a:t>
            </a:r>
            <a:r>
              <a:rPr lang="es-ES" sz="2400" spc="-150" dirty="0">
                <a:solidFill>
                  <a:srgbClr val="00B0F0"/>
                </a:solidFill>
                <a:latin typeface="Calibri"/>
              </a:rPr>
              <a:t> </a:t>
            </a:r>
            <a:r>
              <a:rPr lang="es-ES" sz="2400" dirty="0">
                <a:solidFill>
                  <a:srgbClr val="00B0F0"/>
                </a:solidFill>
                <a:latin typeface="Calibri"/>
              </a:rPr>
              <a:t>sus</a:t>
            </a:r>
            <a:r>
              <a:rPr lang="es-ES" sz="2400" spc="-150" dirty="0">
                <a:solidFill>
                  <a:srgbClr val="00B0F0"/>
                </a:solidFill>
                <a:latin typeface="Calibri"/>
              </a:rPr>
              <a:t> </a:t>
            </a:r>
            <a:r>
              <a:rPr lang="es-ES" sz="2400" dirty="0">
                <a:solidFill>
                  <a:srgbClr val="00B0F0"/>
                </a:solidFill>
                <a:latin typeface="Calibri"/>
              </a:rPr>
              <a:t>vestidos,</a:t>
            </a:r>
            <a:r>
              <a:rPr lang="es-ES" sz="2400" spc="-150" dirty="0">
                <a:solidFill>
                  <a:srgbClr val="00B0F0"/>
                </a:solidFill>
                <a:latin typeface="Calibri"/>
              </a:rPr>
              <a:t> </a:t>
            </a:r>
            <a:r>
              <a:rPr lang="es-ES" sz="2400" u="sng" dirty="0">
                <a:solidFill>
                  <a:srgbClr val="00B0F0"/>
                </a:solidFill>
                <a:latin typeface="Calibri"/>
              </a:rPr>
              <a:t>echando</a:t>
            </a:r>
            <a:r>
              <a:rPr lang="es-ES" sz="2400" u="sng" spc="-150" dirty="0">
                <a:solidFill>
                  <a:srgbClr val="00B0F0"/>
                </a:solidFill>
                <a:latin typeface="Calibri"/>
              </a:rPr>
              <a:t> </a:t>
            </a:r>
            <a:r>
              <a:rPr lang="es-ES" sz="2400" u="sng" dirty="0">
                <a:solidFill>
                  <a:srgbClr val="00B0F0"/>
                </a:solidFill>
                <a:latin typeface="Calibri"/>
              </a:rPr>
              <a:t>suertes</a:t>
            </a:r>
            <a:r>
              <a:rPr lang="es-ES" sz="2400" dirty="0">
                <a:solidFill>
                  <a:srgbClr val="00B0F0"/>
                </a:solidFill>
                <a:latin typeface="Calibri"/>
              </a:rPr>
              <a:t> sobre</a:t>
            </a:r>
            <a:r>
              <a:rPr lang="es-ES" sz="2400" spc="-150" dirty="0">
                <a:solidFill>
                  <a:srgbClr val="00B0F0"/>
                </a:solidFill>
                <a:latin typeface="Calibri"/>
              </a:rPr>
              <a:t> </a:t>
            </a:r>
            <a:r>
              <a:rPr lang="es-ES" sz="2400" dirty="0">
                <a:solidFill>
                  <a:srgbClr val="00B0F0"/>
                </a:solidFill>
                <a:latin typeface="Calibri"/>
              </a:rPr>
              <a:t>ellos</a:t>
            </a:r>
            <a:r>
              <a:rPr lang="es-ES" sz="2400" spc="-150" dirty="0">
                <a:solidFill>
                  <a:srgbClr val="00B0F0"/>
                </a:solidFill>
                <a:latin typeface="Calibri"/>
              </a:rPr>
              <a:t> </a:t>
            </a:r>
            <a:r>
              <a:rPr lang="es-ES" sz="2400" dirty="0">
                <a:solidFill>
                  <a:srgbClr val="00B0F0"/>
                </a:solidFill>
                <a:latin typeface="Calibri"/>
              </a:rPr>
              <a:t>para</a:t>
            </a:r>
            <a:r>
              <a:rPr lang="es-ES" sz="2400" spc="-150" dirty="0">
                <a:solidFill>
                  <a:srgbClr val="00B0F0"/>
                </a:solidFill>
                <a:latin typeface="Calibri"/>
              </a:rPr>
              <a:t> </a:t>
            </a:r>
            <a:r>
              <a:rPr lang="es-ES" sz="2400" dirty="0">
                <a:solidFill>
                  <a:srgbClr val="00B0F0"/>
                </a:solidFill>
                <a:latin typeface="Calibri"/>
              </a:rPr>
              <a:t>ver</a:t>
            </a:r>
            <a:r>
              <a:rPr lang="es-ES" sz="2400" spc="-150" dirty="0">
                <a:solidFill>
                  <a:srgbClr val="00B0F0"/>
                </a:solidFill>
                <a:latin typeface="Calibri"/>
              </a:rPr>
              <a:t> </a:t>
            </a:r>
            <a:r>
              <a:rPr lang="es-ES" sz="2400" dirty="0">
                <a:solidFill>
                  <a:srgbClr val="00B0F0"/>
                </a:solidFill>
                <a:latin typeface="Calibri"/>
              </a:rPr>
              <a:t>qué</a:t>
            </a:r>
            <a:r>
              <a:rPr lang="es-ES" sz="2400" spc="-150" dirty="0">
                <a:solidFill>
                  <a:srgbClr val="00B0F0"/>
                </a:solidFill>
                <a:latin typeface="Calibri"/>
              </a:rPr>
              <a:t> </a:t>
            </a:r>
            <a:r>
              <a:rPr lang="es-ES" sz="2400" dirty="0">
                <a:solidFill>
                  <a:srgbClr val="00B0F0"/>
                </a:solidFill>
                <a:latin typeface="Calibri"/>
              </a:rPr>
              <a:t>se</a:t>
            </a:r>
            <a:r>
              <a:rPr lang="es-ES" sz="2400" spc="-150" dirty="0">
                <a:solidFill>
                  <a:srgbClr val="00B0F0"/>
                </a:solidFill>
                <a:latin typeface="Calibri"/>
              </a:rPr>
              <a:t> </a:t>
            </a:r>
            <a:r>
              <a:rPr lang="es-ES" sz="2400" dirty="0">
                <a:solidFill>
                  <a:srgbClr val="00B0F0"/>
                </a:solidFill>
                <a:latin typeface="Calibri"/>
              </a:rPr>
              <a:t>llevaría</a:t>
            </a:r>
            <a:r>
              <a:rPr lang="es-ES" sz="2400" spc="-150" dirty="0">
                <a:solidFill>
                  <a:srgbClr val="00B0F0"/>
                </a:solidFill>
                <a:latin typeface="Calibri"/>
              </a:rPr>
              <a:t> </a:t>
            </a:r>
            <a:r>
              <a:rPr lang="es-ES" sz="2400" dirty="0">
                <a:solidFill>
                  <a:srgbClr val="00B0F0"/>
                </a:solidFill>
                <a:latin typeface="Calibri"/>
              </a:rPr>
              <a:t>cada</a:t>
            </a:r>
            <a:r>
              <a:rPr lang="es-ES" sz="2400" spc="-150" dirty="0">
                <a:solidFill>
                  <a:srgbClr val="00B0F0"/>
                </a:solidFill>
                <a:latin typeface="Calibri"/>
              </a:rPr>
              <a:t> </a:t>
            </a:r>
            <a:r>
              <a:rPr lang="es-ES" sz="2400" dirty="0">
                <a:solidFill>
                  <a:srgbClr val="00B0F0"/>
                </a:solidFill>
                <a:latin typeface="Calibri"/>
              </a:rPr>
              <a:t>uno.</a:t>
            </a:r>
            <a:r>
              <a:rPr lang="es-ES" sz="2400" spc="-150" dirty="0">
                <a:solidFill>
                  <a:srgbClr val="00B0F0"/>
                </a:solidFill>
                <a:latin typeface="Calibri"/>
              </a:rPr>
              <a:t> </a:t>
            </a:r>
            <a:r>
              <a:rPr lang="es-ES" sz="2400" dirty="0">
                <a:solidFill>
                  <a:srgbClr val="FFFF00"/>
                </a:solidFill>
                <a:latin typeface="Calibri"/>
              </a:rPr>
              <a:t>Era la hora tercera cuando le crucificaron. Y el título escrito de su causa era: EL REY DE LOS JUDÍOS. </a:t>
            </a:r>
          </a:p>
        </p:txBody>
      </p:sp>
      <p:sp>
        <p:nvSpPr>
          <p:cNvPr id="10" name="TextBox 9">
            <a:extLst>
              <a:ext uri="{FF2B5EF4-FFF2-40B4-BE49-F238E27FC236}">
                <a16:creationId xmlns:a16="http://schemas.microsoft.com/office/drawing/2014/main" id="{8BADE2AA-F76D-D619-9307-6EE759E65229}"/>
              </a:ext>
            </a:extLst>
          </p:cNvPr>
          <p:cNvSpPr txBox="1"/>
          <p:nvPr/>
        </p:nvSpPr>
        <p:spPr>
          <a:xfrm>
            <a:off x="4580592" y="1568665"/>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Estaban crucificando a Jesús nazareno, Rey de los judíos</a:t>
            </a:r>
          </a:p>
        </p:txBody>
      </p:sp>
    </p:spTree>
    <p:extLst>
      <p:ext uri="{BB962C8B-B14F-4D97-AF65-F5344CB8AC3E}">
        <p14:creationId xmlns:p14="http://schemas.microsoft.com/office/powerpoint/2010/main" val="399614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2AAB436-702F-ABE3-BEE6-A425D6CE5BA5}"/>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Juzgado y crucificado</a:t>
            </a:r>
          </a:p>
        </p:txBody>
      </p:sp>
      <p:sp>
        <p:nvSpPr>
          <p:cNvPr id="2" name="TextBox 1">
            <a:extLst>
              <a:ext uri="{FF2B5EF4-FFF2-40B4-BE49-F238E27FC236}">
                <a16:creationId xmlns:a16="http://schemas.microsoft.com/office/drawing/2014/main" id="{6442AAC6-03B1-FE41-66E8-44E07076541C}"/>
              </a:ext>
            </a:extLst>
          </p:cNvPr>
          <p:cNvSpPr txBox="1"/>
          <p:nvPr/>
        </p:nvSpPr>
        <p:spPr>
          <a:xfrm>
            <a:off x="4572000" y="464411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“¿Eres tú el Rey de los judíos?”</a:t>
            </a:r>
          </a:p>
        </p:txBody>
      </p:sp>
      <p:sp>
        <p:nvSpPr>
          <p:cNvPr id="6" name="1 CuadroTexto">
            <a:extLst>
              <a:ext uri="{FF2B5EF4-FFF2-40B4-BE49-F238E27FC236}">
                <a16:creationId xmlns:a16="http://schemas.microsoft.com/office/drawing/2014/main" id="{B28CDA72-6AB0-278E-71EF-20D5D00FB5E9}"/>
              </a:ext>
            </a:extLst>
          </p:cNvPr>
          <p:cNvSpPr txBox="1"/>
          <p:nvPr/>
        </p:nvSpPr>
        <p:spPr>
          <a:xfrm>
            <a:off x="539552" y="-5318"/>
            <a:ext cx="352839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Marcos 15:27-31</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4297CAF4-0343-38B6-5F1D-E3517404B517}"/>
              </a:ext>
            </a:extLst>
          </p:cNvPr>
          <p:cNvSpPr txBox="1"/>
          <p:nvPr/>
        </p:nvSpPr>
        <p:spPr>
          <a:xfrm>
            <a:off x="61428" y="554635"/>
            <a:ext cx="4482704" cy="4524124"/>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Crucificaron también con él a dos ladrones, uno a su derecha, y el otro a su izquierda. Y se cumplió la Escritura que dice: Y fue contado con los inicuos. Y los que pasaban le injuriaban, meneando la cabeza y diciendo: ¡Bah! tú que derribas el templo de Dios, y en tres días lo reedificas, sálvate a ti mismo, y desciende de la cruz. De esta manera también los principales sacerdotes, escarneciendo, se decían unos a otros, con los escribas: A otros salvó, a sí mismo no se puede salvar. </a:t>
            </a:r>
          </a:p>
        </p:txBody>
      </p:sp>
      <p:sp>
        <p:nvSpPr>
          <p:cNvPr id="8" name="TextBox 7">
            <a:extLst>
              <a:ext uri="{FF2B5EF4-FFF2-40B4-BE49-F238E27FC236}">
                <a16:creationId xmlns:a16="http://schemas.microsoft.com/office/drawing/2014/main" id="{AC06D90D-2AC0-0F6C-9ABB-E07A86ACD234}"/>
              </a:ext>
            </a:extLst>
          </p:cNvPr>
          <p:cNvSpPr txBox="1"/>
          <p:nvPr/>
        </p:nvSpPr>
        <p:spPr>
          <a:xfrm>
            <a:off x="4572000" y="4298659"/>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¡Salve, rey de los judíos!</a:t>
            </a:r>
          </a:p>
        </p:txBody>
      </p:sp>
      <p:sp>
        <p:nvSpPr>
          <p:cNvPr id="14" name="TextBox 13">
            <a:extLst>
              <a:ext uri="{FF2B5EF4-FFF2-40B4-BE49-F238E27FC236}">
                <a16:creationId xmlns:a16="http://schemas.microsoft.com/office/drawing/2014/main" id="{C587F53F-DD24-A6FB-08B8-83956EDE182B}"/>
              </a:ext>
            </a:extLst>
          </p:cNvPr>
          <p:cNvSpPr txBox="1"/>
          <p:nvPr/>
        </p:nvSpPr>
        <p:spPr>
          <a:xfrm>
            <a:off x="4572000" y="44624"/>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Después de humillar y avergonzar a Jesús, le sacaron para crucificarle </a:t>
            </a:r>
          </a:p>
        </p:txBody>
      </p:sp>
      <p:sp>
        <p:nvSpPr>
          <p:cNvPr id="16" name="TextBox 15">
            <a:extLst>
              <a:ext uri="{FF2B5EF4-FFF2-40B4-BE49-F238E27FC236}">
                <a16:creationId xmlns:a16="http://schemas.microsoft.com/office/drawing/2014/main" id="{52E1E37C-2E0E-4213-7FD7-92E0EFB1219D}"/>
              </a:ext>
            </a:extLst>
          </p:cNvPr>
          <p:cNvSpPr txBox="1"/>
          <p:nvPr/>
        </p:nvSpPr>
        <p:spPr>
          <a:xfrm>
            <a:off x="4561840" y="394493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crucifixión</a:t>
            </a:r>
          </a:p>
        </p:txBody>
      </p:sp>
      <p:sp>
        <p:nvSpPr>
          <p:cNvPr id="3" name="TextBox 2">
            <a:extLst>
              <a:ext uri="{FF2B5EF4-FFF2-40B4-BE49-F238E27FC236}">
                <a16:creationId xmlns:a16="http://schemas.microsoft.com/office/drawing/2014/main" id="{70A5695B-9CF4-63A1-ABE3-99D3AE4DD786}"/>
              </a:ext>
            </a:extLst>
          </p:cNvPr>
          <p:cNvSpPr txBox="1"/>
          <p:nvPr/>
        </p:nvSpPr>
        <p:spPr>
          <a:xfrm>
            <a:off x="4580592" y="642001"/>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Necesito ayuda para llevar la cruz</a:t>
            </a:r>
          </a:p>
        </p:txBody>
      </p:sp>
      <p:sp>
        <p:nvSpPr>
          <p:cNvPr id="4" name="TextBox 3">
            <a:extLst>
              <a:ext uri="{FF2B5EF4-FFF2-40B4-BE49-F238E27FC236}">
                <a16:creationId xmlns:a16="http://schemas.microsoft.com/office/drawing/2014/main" id="{175BC292-A6EF-3128-1791-2BD94FC522EF}"/>
              </a:ext>
            </a:extLst>
          </p:cNvPr>
          <p:cNvSpPr txBox="1"/>
          <p:nvPr/>
        </p:nvSpPr>
        <p:spPr>
          <a:xfrm>
            <a:off x="4580592" y="988573"/>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fue llevado al Gólgota para ser crucificado</a:t>
            </a:r>
          </a:p>
        </p:txBody>
      </p:sp>
      <p:sp>
        <p:nvSpPr>
          <p:cNvPr id="5" name="1 CuadroTexto">
            <a:extLst>
              <a:ext uri="{FF2B5EF4-FFF2-40B4-BE49-F238E27FC236}">
                <a16:creationId xmlns:a16="http://schemas.microsoft.com/office/drawing/2014/main" id="{BAA656C5-95D8-2A83-41E3-BC064B20D5AC}"/>
              </a:ext>
            </a:extLst>
          </p:cNvPr>
          <p:cNvSpPr txBox="1"/>
          <p:nvPr/>
        </p:nvSpPr>
        <p:spPr>
          <a:xfrm>
            <a:off x="1152208" y="5084715"/>
            <a:ext cx="33843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Marcos 15:23-26</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EA2942FA-1234-7474-C257-176D752C3799}"/>
              </a:ext>
            </a:extLst>
          </p:cNvPr>
          <p:cNvSpPr txBox="1"/>
          <p:nvPr/>
        </p:nvSpPr>
        <p:spPr>
          <a:xfrm>
            <a:off x="-72008" y="5533730"/>
            <a:ext cx="9324528"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le dieron a beber vino mezclado con mirra; mas él no lo tomó. </a:t>
            </a:r>
            <a:r>
              <a:rPr lang="es-ES" sz="2400" dirty="0">
                <a:solidFill>
                  <a:srgbClr val="00B0F0"/>
                </a:solidFill>
                <a:latin typeface="Calibri"/>
              </a:rPr>
              <a:t>Cuando le</a:t>
            </a:r>
            <a:r>
              <a:rPr lang="es-ES" sz="2400" spc="-150" dirty="0">
                <a:solidFill>
                  <a:srgbClr val="00B0F0"/>
                </a:solidFill>
                <a:latin typeface="Calibri"/>
              </a:rPr>
              <a:t> </a:t>
            </a:r>
            <a:r>
              <a:rPr lang="es-ES" sz="2400" dirty="0">
                <a:solidFill>
                  <a:srgbClr val="00B0F0"/>
                </a:solidFill>
                <a:latin typeface="Calibri"/>
              </a:rPr>
              <a:t>hubieron</a:t>
            </a:r>
            <a:r>
              <a:rPr lang="es-ES" sz="2400" spc="-150" dirty="0">
                <a:solidFill>
                  <a:srgbClr val="00B0F0"/>
                </a:solidFill>
                <a:latin typeface="Calibri"/>
              </a:rPr>
              <a:t> </a:t>
            </a:r>
            <a:r>
              <a:rPr lang="es-ES" sz="2400" dirty="0">
                <a:solidFill>
                  <a:srgbClr val="00B0F0"/>
                </a:solidFill>
                <a:latin typeface="Calibri"/>
              </a:rPr>
              <a:t>crucificado,</a:t>
            </a:r>
            <a:r>
              <a:rPr lang="es-ES" sz="2400" spc="-150" dirty="0">
                <a:solidFill>
                  <a:srgbClr val="00B0F0"/>
                </a:solidFill>
                <a:latin typeface="Calibri"/>
              </a:rPr>
              <a:t> </a:t>
            </a:r>
            <a:r>
              <a:rPr lang="es-ES" sz="2400" dirty="0">
                <a:solidFill>
                  <a:srgbClr val="00B0F0"/>
                </a:solidFill>
                <a:latin typeface="Calibri"/>
              </a:rPr>
              <a:t>repartieron</a:t>
            </a:r>
            <a:r>
              <a:rPr lang="es-ES" sz="2400" spc="-150" dirty="0">
                <a:solidFill>
                  <a:srgbClr val="00B0F0"/>
                </a:solidFill>
                <a:latin typeface="Calibri"/>
              </a:rPr>
              <a:t> </a:t>
            </a:r>
            <a:r>
              <a:rPr lang="es-ES" sz="2400" dirty="0">
                <a:solidFill>
                  <a:srgbClr val="00B0F0"/>
                </a:solidFill>
                <a:latin typeface="Calibri"/>
              </a:rPr>
              <a:t>entre</a:t>
            </a:r>
            <a:r>
              <a:rPr lang="es-ES" sz="2400" spc="-150" dirty="0">
                <a:solidFill>
                  <a:srgbClr val="00B0F0"/>
                </a:solidFill>
                <a:latin typeface="Calibri"/>
              </a:rPr>
              <a:t> </a:t>
            </a:r>
            <a:r>
              <a:rPr lang="es-ES" sz="2400" dirty="0">
                <a:solidFill>
                  <a:srgbClr val="00B0F0"/>
                </a:solidFill>
                <a:latin typeface="Calibri"/>
              </a:rPr>
              <a:t>sí</a:t>
            </a:r>
            <a:r>
              <a:rPr lang="es-ES" sz="2400" spc="-150" dirty="0">
                <a:solidFill>
                  <a:srgbClr val="00B0F0"/>
                </a:solidFill>
                <a:latin typeface="Calibri"/>
              </a:rPr>
              <a:t> </a:t>
            </a:r>
            <a:r>
              <a:rPr lang="es-ES" sz="2400" dirty="0">
                <a:solidFill>
                  <a:srgbClr val="00B0F0"/>
                </a:solidFill>
                <a:latin typeface="Calibri"/>
              </a:rPr>
              <a:t>sus</a:t>
            </a:r>
            <a:r>
              <a:rPr lang="es-ES" sz="2400" spc="-150" dirty="0">
                <a:solidFill>
                  <a:srgbClr val="00B0F0"/>
                </a:solidFill>
                <a:latin typeface="Calibri"/>
              </a:rPr>
              <a:t> </a:t>
            </a:r>
            <a:r>
              <a:rPr lang="es-ES" sz="2400" dirty="0">
                <a:solidFill>
                  <a:srgbClr val="00B0F0"/>
                </a:solidFill>
                <a:latin typeface="Calibri"/>
              </a:rPr>
              <a:t>vestidos,</a:t>
            </a:r>
            <a:r>
              <a:rPr lang="es-ES" sz="2400" spc="-150" dirty="0">
                <a:solidFill>
                  <a:srgbClr val="00B0F0"/>
                </a:solidFill>
                <a:latin typeface="Calibri"/>
              </a:rPr>
              <a:t> </a:t>
            </a:r>
            <a:r>
              <a:rPr lang="es-ES" sz="2400" u="sng" dirty="0">
                <a:solidFill>
                  <a:srgbClr val="00B0F0"/>
                </a:solidFill>
                <a:latin typeface="Calibri"/>
              </a:rPr>
              <a:t>echando</a:t>
            </a:r>
            <a:r>
              <a:rPr lang="es-ES" sz="2400" u="sng" spc="-150" dirty="0">
                <a:solidFill>
                  <a:srgbClr val="00B0F0"/>
                </a:solidFill>
                <a:latin typeface="Calibri"/>
              </a:rPr>
              <a:t> </a:t>
            </a:r>
            <a:r>
              <a:rPr lang="es-ES" sz="2400" u="sng" dirty="0">
                <a:solidFill>
                  <a:srgbClr val="00B0F0"/>
                </a:solidFill>
                <a:latin typeface="Calibri"/>
              </a:rPr>
              <a:t>suertes</a:t>
            </a:r>
            <a:r>
              <a:rPr lang="es-ES" sz="2400" dirty="0">
                <a:solidFill>
                  <a:srgbClr val="00B0F0"/>
                </a:solidFill>
                <a:latin typeface="Calibri"/>
              </a:rPr>
              <a:t> sobre</a:t>
            </a:r>
            <a:r>
              <a:rPr lang="es-ES" sz="2400" spc="-150" dirty="0">
                <a:solidFill>
                  <a:srgbClr val="00B0F0"/>
                </a:solidFill>
                <a:latin typeface="Calibri"/>
              </a:rPr>
              <a:t> </a:t>
            </a:r>
            <a:r>
              <a:rPr lang="es-ES" sz="2400" dirty="0">
                <a:solidFill>
                  <a:srgbClr val="00B0F0"/>
                </a:solidFill>
                <a:latin typeface="Calibri"/>
              </a:rPr>
              <a:t>ellos</a:t>
            </a:r>
            <a:r>
              <a:rPr lang="es-ES" sz="2400" spc="-150" dirty="0">
                <a:solidFill>
                  <a:srgbClr val="00B0F0"/>
                </a:solidFill>
                <a:latin typeface="Calibri"/>
              </a:rPr>
              <a:t> </a:t>
            </a:r>
            <a:r>
              <a:rPr lang="es-ES" sz="2400" dirty="0">
                <a:solidFill>
                  <a:srgbClr val="00B0F0"/>
                </a:solidFill>
                <a:latin typeface="Calibri"/>
              </a:rPr>
              <a:t>para</a:t>
            </a:r>
            <a:r>
              <a:rPr lang="es-ES" sz="2400" spc="-150" dirty="0">
                <a:solidFill>
                  <a:srgbClr val="00B0F0"/>
                </a:solidFill>
                <a:latin typeface="Calibri"/>
              </a:rPr>
              <a:t> </a:t>
            </a:r>
            <a:r>
              <a:rPr lang="es-ES" sz="2400" dirty="0">
                <a:solidFill>
                  <a:srgbClr val="00B0F0"/>
                </a:solidFill>
                <a:latin typeface="Calibri"/>
              </a:rPr>
              <a:t>ver</a:t>
            </a:r>
            <a:r>
              <a:rPr lang="es-ES" sz="2400" spc="-150" dirty="0">
                <a:solidFill>
                  <a:srgbClr val="00B0F0"/>
                </a:solidFill>
                <a:latin typeface="Calibri"/>
              </a:rPr>
              <a:t> </a:t>
            </a:r>
            <a:r>
              <a:rPr lang="es-ES" sz="2400" dirty="0">
                <a:solidFill>
                  <a:srgbClr val="00B0F0"/>
                </a:solidFill>
                <a:latin typeface="Calibri"/>
              </a:rPr>
              <a:t>qué</a:t>
            </a:r>
            <a:r>
              <a:rPr lang="es-ES" sz="2400" spc="-150" dirty="0">
                <a:solidFill>
                  <a:srgbClr val="00B0F0"/>
                </a:solidFill>
                <a:latin typeface="Calibri"/>
              </a:rPr>
              <a:t> </a:t>
            </a:r>
            <a:r>
              <a:rPr lang="es-ES" sz="2400" dirty="0">
                <a:solidFill>
                  <a:srgbClr val="00B0F0"/>
                </a:solidFill>
                <a:latin typeface="Calibri"/>
              </a:rPr>
              <a:t>se</a:t>
            </a:r>
            <a:r>
              <a:rPr lang="es-ES" sz="2400" spc="-150" dirty="0">
                <a:solidFill>
                  <a:srgbClr val="00B0F0"/>
                </a:solidFill>
                <a:latin typeface="Calibri"/>
              </a:rPr>
              <a:t> </a:t>
            </a:r>
            <a:r>
              <a:rPr lang="es-ES" sz="2400" dirty="0">
                <a:solidFill>
                  <a:srgbClr val="00B0F0"/>
                </a:solidFill>
                <a:latin typeface="Calibri"/>
              </a:rPr>
              <a:t>llevaría</a:t>
            </a:r>
            <a:r>
              <a:rPr lang="es-ES" sz="2400" spc="-150" dirty="0">
                <a:solidFill>
                  <a:srgbClr val="00B0F0"/>
                </a:solidFill>
                <a:latin typeface="Calibri"/>
              </a:rPr>
              <a:t> </a:t>
            </a:r>
            <a:r>
              <a:rPr lang="es-ES" sz="2400" dirty="0">
                <a:solidFill>
                  <a:srgbClr val="00B0F0"/>
                </a:solidFill>
                <a:latin typeface="Calibri"/>
              </a:rPr>
              <a:t>cada</a:t>
            </a:r>
            <a:r>
              <a:rPr lang="es-ES" sz="2400" spc="-150" dirty="0">
                <a:solidFill>
                  <a:srgbClr val="00B0F0"/>
                </a:solidFill>
                <a:latin typeface="Calibri"/>
              </a:rPr>
              <a:t> </a:t>
            </a:r>
            <a:r>
              <a:rPr lang="es-ES" sz="2400" dirty="0">
                <a:solidFill>
                  <a:srgbClr val="00B0F0"/>
                </a:solidFill>
                <a:latin typeface="Calibri"/>
              </a:rPr>
              <a:t>uno.</a:t>
            </a:r>
            <a:r>
              <a:rPr lang="es-ES" sz="2400" spc="-150" dirty="0">
                <a:solidFill>
                  <a:srgbClr val="00B0F0"/>
                </a:solidFill>
                <a:latin typeface="Calibri"/>
              </a:rPr>
              <a:t> </a:t>
            </a:r>
            <a:r>
              <a:rPr lang="es-ES" sz="2400" dirty="0">
                <a:solidFill>
                  <a:srgbClr val="FFFF00"/>
                </a:solidFill>
                <a:latin typeface="Calibri"/>
              </a:rPr>
              <a:t>Era la hora tercera cuando le crucificaron. Y el título escrito de su causa era: EL REY DE LOS JUDÍOS. </a:t>
            </a:r>
          </a:p>
        </p:txBody>
      </p:sp>
      <p:sp>
        <p:nvSpPr>
          <p:cNvPr id="10" name="TextBox 9">
            <a:extLst>
              <a:ext uri="{FF2B5EF4-FFF2-40B4-BE49-F238E27FC236}">
                <a16:creationId xmlns:a16="http://schemas.microsoft.com/office/drawing/2014/main" id="{8BADE2AA-F76D-D619-9307-6EE759E65229}"/>
              </a:ext>
            </a:extLst>
          </p:cNvPr>
          <p:cNvSpPr txBox="1"/>
          <p:nvPr/>
        </p:nvSpPr>
        <p:spPr>
          <a:xfrm>
            <a:off x="4580592" y="1568665"/>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Estaban crucificando a Jesús nazareno, Rey de los judíos</a:t>
            </a:r>
          </a:p>
        </p:txBody>
      </p:sp>
    </p:spTree>
    <p:extLst>
      <p:ext uri="{BB962C8B-B14F-4D97-AF65-F5344CB8AC3E}">
        <p14:creationId xmlns:p14="http://schemas.microsoft.com/office/powerpoint/2010/main" val="851439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2AAB436-702F-ABE3-BEE6-A425D6CE5BA5}"/>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Juzgado y crucificado</a:t>
            </a:r>
          </a:p>
        </p:txBody>
      </p:sp>
      <p:sp>
        <p:nvSpPr>
          <p:cNvPr id="2" name="TextBox 1">
            <a:extLst>
              <a:ext uri="{FF2B5EF4-FFF2-40B4-BE49-F238E27FC236}">
                <a16:creationId xmlns:a16="http://schemas.microsoft.com/office/drawing/2014/main" id="{6442AAC6-03B1-FE41-66E8-44E07076541C}"/>
              </a:ext>
            </a:extLst>
          </p:cNvPr>
          <p:cNvSpPr txBox="1"/>
          <p:nvPr/>
        </p:nvSpPr>
        <p:spPr>
          <a:xfrm>
            <a:off x="4572000" y="464411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“¿Eres tú el Rey de los judíos?”</a:t>
            </a:r>
          </a:p>
        </p:txBody>
      </p:sp>
      <p:sp>
        <p:nvSpPr>
          <p:cNvPr id="6" name="1 CuadroTexto">
            <a:extLst>
              <a:ext uri="{FF2B5EF4-FFF2-40B4-BE49-F238E27FC236}">
                <a16:creationId xmlns:a16="http://schemas.microsoft.com/office/drawing/2014/main" id="{B28CDA72-6AB0-278E-71EF-20D5D00FB5E9}"/>
              </a:ext>
            </a:extLst>
          </p:cNvPr>
          <p:cNvSpPr txBox="1"/>
          <p:nvPr/>
        </p:nvSpPr>
        <p:spPr>
          <a:xfrm>
            <a:off x="539552" y="-5318"/>
            <a:ext cx="352839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Marcos 15:27-31</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4297CAF4-0343-38B6-5F1D-E3517404B517}"/>
              </a:ext>
            </a:extLst>
          </p:cNvPr>
          <p:cNvSpPr txBox="1"/>
          <p:nvPr/>
        </p:nvSpPr>
        <p:spPr>
          <a:xfrm>
            <a:off x="61428" y="554635"/>
            <a:ext cx="4482704" cy="4524124"/>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Crucificaron también con él a dos ladrones, uno a su derecha, y el otro a su izquierda. </a:t>
            </a:r>
            <a:r>
              <a:rPr lang="es-ES" sz="2400" dirty="0">
                <a:latin typeface="Calibri"/>
              </a:rPr>
              <a:t>Y se cumplió la Escritura que dice: Y fue contado con los inicuos. Y los que pasaban le injuriaban, meneando la cabeza y diciendo: ¡Bah! tú que derribas el templo de Dios, y en tres días lo reedificas, sálvate a ti mismo, y desciende de la cruz. De esta manera también los principales sacerdotes, escarneciendo, se decían unos a otros, con los escribas: A otros salvó, a sí mismo no se puede salvar. </a:t>
            </a:r>
          </a:p>
        </p:txBody>
      </p:sp>
      <p:sp>
        <p:nvSpPr>
          <p:cNvPr id="8" name="TextBox 7">
            <a:extLst>
              <a:ext uri="{FF2B5EF4-FFF2-40B4-BE49-F238E27FC236}">
                <a16:creationId xmlns:a16="http://schemas.microsoft.com/office/drawing/2014/main" id="{AC06D90D-2AC0-0F6C-9ABB-E07A86ACD234}"/>
              </a:ext>
            </a:extLst>
          </p:cNvPr>
          <p:cNvSpPr txBox="1"/>
          <p:nvPr/>
        </p:nvSpPr>
        <p:spPr>
          <a:xfrm>
            <a:off x="4572000" y="4298659"/>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¡Salve, rey de los judíos!</a:t>
            </a:r>
          </a:p>
        </p:txBody>
      </p:sp>
      <p:sp>
        <p:nvSpPr>
          <p:cNvPr id="14" name="TextBox 13">
            <a:extLst>
              <a:ext uri="{FF2B5EF4-FFF2-40B4-BE49-F238E27FC236}">
                <a16:creationId xmlns:a16="http://schemas.microsoft.com/office/drawing/2014/main" id="{C587F53F-DD24-A6FB-08B8-83956EDE182B}"/>
              </a:ext>
            </a:extLst>
          </p:cNvPr>
          <p:cNvSpPr txBox="1"/>
          <p:nvPr/>
        </p:nvSpPr>
        <p:spPr>
          <a:xfrm>
            <a:off x="4572000" y="44624"/>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Después de humillar y avergonzar a Jesús, le sacaron para crucificarle </a:t>
            </a:r>
          </a:p>
        </p:txBody>
      </p:sp>
      <p:sp>
        <p:nvSpPr>
          <p:cNvPr id="16" name="TextBox 15">
            <a:extLst>
              <a:ext uri="{FF2B5EF4-FFF2-40B4-BE49-F238E27FC236}">
                <a16:creationId xmlns:a16="http://schemas.microsoft.com/office/drawing/2014/main" id="{52E1E37C-2E0E-4213-7FD7-92E0EFB1219D}"/>
              </a:ext>
            </a:extLst>
          </p:cNvPr>
          <p:cNvSpPr txBox="1"/>
          <p:nvPr/>
        </p:nvSpPr>
        <p:spPr>
          <a:xfrm>
            <a:off x="4561840" y="394493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crucifixión</a:t>
            </a:r>
          </a:p>
        </p:txBody>
      </p:sp>
      <p:sp>
        <p:nvSpPr>
          <p:cNvPr id="3" name="TextBox 2">
            <a:extLst>
              <a:ext uri="{FF2B5EF4-FFF2-40B4-BE49-F238E27FC236}">
                <a16:creationId xmlns:a16="http://schemas.microsoft.com/office/drawing/2014/main" id="{70A5695B-9CF4-63A1-ABE3-99D3AE4DD786}"/>
              </a:ext>
            </a:extLst>
          </p:cNvPr>
          <p:cNvSpPr txBox="1"/>
          <p:nvPr/>
        </p:nvSpPr>
        <p:spPr>
          <a:xfrm>
            <a:off x="4580592" y="642001"/>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Necesito ayuda para llevar la cruz</a:t>
            </a:r>
          </a:p>
        </p:txBody>
      </p:sp>
      <p:sp>
        <p:nvSpPr>
          <p:cNvPr id="4" name="TextBox 3">
            <a:extLst>
              <a:ext uri="{FF2B5EF4-FFF2-40B4-BE49-F238E27FC236}">
                <a16:creationId xmlns:a16="http://schemas.microsoft.com/office/drawing/2014/main" id="{175BC292-A6EF-3128-1791-2BD94FC522EF}"/>
              </a:ext>
            </a:extLst>
          </p:cNvPr>
          <p:cNvSpPr txBox="1"/>
          <p:nvPr/>
        </p:nvSpPr>
        <p:spPr>
          <a:xfrm>
            <a:off x="4580592" y="988573"/>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fue llevado al Gólgota para ser crucificado</a:t>
            </a:r>
          </a:p>
        </p:txBody>
      </p:sp>
      <p:sp>
        <p:nvSpPr>
          <p:cNvPr id="5" name="1 CuadroTexto">
            <a:extLst>
              <a:ext uri="{FF2B5EF4-FFF2-40B4-BE49-F238E27FC236}">
                <a16:creationId xmlns:a16="http://schemas.microsoft.com/office/drawing/2014/main" id="{BAA656C5-95D8-2A83-41E3-BC064B20D5AC}"/>
              </a:ext>
            </a:extLst>
          </p:cNvPr>
          <p:cNvSpPr txBox="1"/>
          <p:nvPr/>
        </p:nvSpPr>
        <p:spPr>
          <a:xfrm>
            <a:off x="1152208" y="5084715"/>
            <a:ext cx="33843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Marcos 15:23-26</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EA2942FA-1234-7474-C257-176D752C3799}"/>
              </a:ext>
            </a:extLst>
          </p:cNvPr>
          <p:cNvSpPr txBox="1"/>
          <p:nvPr/>
        </p:nvSpPr>
        <p:spPr>
          <a:xfrm>
            <a:off x="-72008" y="5533730"/>
            <a:ext cx="9324528"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le dieron a beber vino mezclado con mirra; mas él no lo tomó. </a:t>
            </a:r>
            <a:r>
              <a:rPr lang="es-ES" sz="2400" dirty="0">
                <a:solidFill>
                  <a:srgbClr val="00B0F0"/>
                </a:solidFill>
                <a:latin typeface="Calibri"/>
              </a:rPr>
              <a:t>Cuando le</a:t>
            </a:r>
            <a:r>
              <a:rPr lang="es-ES" sz="2400" spc="-150" dirty="0">
                <a:solidFill>
                  <a:srgbClr val="00B0F0"/>
                </a:solidFill>
                <a:latin typeface="Calibri"/>
              </a:rPr>
              <a:t> </a:t>
            </a:r>
            <a:r>
              <a:rPr lang="es-ES" sz="2400" dirty="0">
                <a:solidFill>
                  <a:srgbClr val="00B0F0"/>
                </a:solidFill>
                <a:latin typeface="Calibri"/>
              </a:rPr>
              <a:t>hubieron</a:t>
            </a:r>
            <a:r>
              <a:rPr lang="es-ES" sz="2400" spc="-150" dirty="0">
                <a:solidFill>
                  <a:srgbClr val="00B0F0"/>
                </a:solidFill>
                <a:latin typeface="Calibri"/>
              </a:rPr>
              <a:t> </a:t>
            </a:r>
            <a:r>
              <a:rPr lang="es-ES" sz="2400" dirty="0">
                <a:solidFill>
                  <a:srgbClr val="00B0F0"/>
                </a:solidFill>
                <a:latin typeface="Calibri"/>
              </a:rPr>
              <a:t>crucificado,</a:t>
            </a:r>
            <a:r>
              <a:rPr lang="es-ES" sz="2400" spc="-150" dirty="0">
                <a:solidFill>
                  <a:srgbClr val="00B0F0"/>
                </a:solidFill>
                <a:latin typeface="Calibri"/>
              </a:rPr>
              <a:t> </a:t>
            </a:r>
            <a:r>
              <a:rPr lang="es-ES" sz="2400" dirty="0">
                <a:solidFill>
                  <a:srgbClr val="00B0F0"/>
                </a:solidFill>
                <a:latin typeface="Calibri"/>
              </a:rPr>
              <a:t>repartieron</a:t>
            </a:r>
            <a:r>
              <a:rPr lang="es-ES" sz="2400" spc="-150" dirty="0">
                <a:solidFill>
                  <a:srgbClr val="00B0F0"/>
                </a:solidFill>
                <a:latin typeface="Calibri"/>
              </a:rPr>
              <a:t> </a:t>
            </a:r>
            <a:r>
              <a:rPr lang="es-ES" sz="2400" dirty="0">
                <a:solidFill>
                  <a:srgbClr val="00B0F0"/>
                </a:solidFill>
                <a:latin typeface="Calibri"/>
              </a:rPr>
              <a:t>entre</a:t>
            </a:r>
            <a:r>
              <a:rPr lang="es-ES" sz="2400" spc="-150" dirty="0">
                <a:solidFill>
                  <a:srgbClr val="00B0F0"/>
                </a:solidFill>
                <a:latin typeface="Calibri"/>
              </a:rPr>
              <a:t> </a:t>
            </a:r>
            <a:r>
              <a:rPr lang="es-ES" sz="2400" dirty="0">
                <a:solidFill>
                  <a:srgbClr val="00B0F0"/>
                </a:solidFill>
                <a:latin typeface="Calibri"/>
              </a:rPr>
              <a:t>sí</a:t>
            </a:r>
            <a:r>
              <a:rPr lang="es-ES" sz="2400" spc="-150" dirty="0">
                <a:solidFill>
                  <a:srgbClr val="00B0F0"/>
                </a:solidFill>
                <a:latin typeface="Calibri"/>
              </a:rPr>
              <a:t> </a:t>
            </a:r>
            <a:r>
              <a:rPr lang="es-ES" sz="2400" dirty="0">
                <a:solidFill>
                  <a:srgbClr val="00B0F0"/>
                </a:solidFill>
                <a:latin typeface="Calibri"/>
              </a:rPr>
              <a:t>sus</a:t>
            </a:r>
            <a:r>
              <a:rPr lang="es-ES" sz="2400" spc="-150" dirty="0">
                <a:solidFill>
                  <a:srgbClr val="00B0F0"/>
                </a:solidFill>
                <a:latin typeface="Calibri"/>
              </a:rPr>
              <a:t> </a:t>
            </a:r>
            <a:r>
              <a:rPr lang="es-ES" sz="2400" dirty="0">
                <a:solidFill>
                  <a:srgbClr val="00B0F0"/>
                </a:solidFill>
                <a:latin typeface="Calibri"/>
              </a:rPr>
              <a:t>vestidos,</a:t>
            </a:r>
            <a:r>
              <a:rPr lang="es-ES" sz="2400" spc="-150" dirty="0">
                <a:solidFill>
                  <a:srgbClr val="00B0F0"/>
                </a:solidFill>
                <a:latin typeface="Calibri"/>
              </a:rPr>
              <a:t> </a:t>
            </a:r>
            <a:r>
              <a:rPr lang="es-ES" sz="2400" u="sng" dirty="0">
                <a:solidFill>
                  <a:srgbClr val="00B0F0"/>
                </a:solidFill>
                <a:latin typeface="Calibri"/>
              </a:rPr>
              <a:t>echando</a:t>
            </a:r>
            <a:r>
              <a:rPr lang="es-ES" sz="2400" u="sng" spc="-150" dirty="0">
                <a:solidFill>
                  <a:srgbClr val="00B0F0"/>
                </a:solidFill>
                <a:latin typeface="Calibri"/>
              </a:rPr>
              <a:t> </a:t>
            </a:r>
            <a:r>
              <a:rPr lang="es-ES" sz="2400" u="sng" dirty="0">
                <a:solidFill>
                  <a:srgbClr val="00B0F0"/>
                </a:solidFill>
                <a:latin typeface="Calibri"/>
              </a:rPr>
              <a:t>suertes</a:t>
            </a:r>
            <a:r>
              <a:rPr lang="es-ES" sz="2400" dirty="0">
                <a:solidFill>
                  <a:srgbClr val="00B0F0"/>
                </a:solidFill>
                <a:latin typeface="Calibri"/>
              </a:rPr>
              <a:t> sobre</a:t>
            </a:r>
            <a:r>
              <a:rPr lang="es-ES" sz="2400" spc="-150" dirty="0">
                <a:solidFill>
                  <a:srgbClr val="00B0F0"/>
                </a:solidFill>
                <a:latin typeface="Calibri"/>
              </a:rPr>
              <a:t> </a:t>
            </a:r>
            <a:r>
              <a:rPr lang="es-ES" sz="2400" dirty="0">
                <a:solidFill>
                  <a:srgbClr val="00B0F0"/>
                </a:solidFill>
                <a:latin typeface="Calibri"/>
              </a:rPr>
              <a:t>ellos</a:t>
            </a:r>
            <a:r>
              <a:rPr lang="es-ES" sz="2400" spc="-150" dirty="0">
                <a:solidFill>
                  <a:srgbClr val="00B0F0"/>
                </a:solidFill>
                <a:latin typeface="Calibri"/>
              </a:rPr>
              <a:t> </a:t>
            </a:r>
            <a:r>
              <a:rPr lang="es-ES" sz="2400" dirty="0">
                <a:solidFill>
                  <a:srgbClr val="00B0F0"/>
                </a:solidFill>
                <a:latin typeface="Calibri"/>
              </a:rPr>
              <a:t>para</a:t>
            </a:r>
            <a:r>
              <a:rPr lang="es-ES" sz="2400" spc="-150" dirty="0">
                <a:solidFill>
                  <a:srgbClr val="00B0F0"/>
                </a:solidFill>
                <a:latin typeface="Calibri"/>
              </a:rPr>
              <a:t> </a:t>
            </a:r>
            <a:r>
              <a:rPr lang="es-ES" sz="2400" dirty="0">
                <a:solidFill>
                  <a:srgbClr val="00B0F0"/>
                </a:solidFill>
                <a:latin typeface="Calibri"/>
              </a:rPr>
              <a:t>ver</a:t>
            </a:r>
            <a:r>
              <a:rPr lang="es-ES" sz="2400" spc="-150" dirty="0">
                <a:solidFill>
                  <a:srgbClr val="00B0F0"/>
                </a:solidFill>
                <a:latin typeface="Calibri"/>
              </a:rPr>
              <a:t> </a:t>
            </a:r>
            <a:r>
              <a:rPr lang="es-ES" sz="2400" dirty="0">
                <a:solidFill>
                  <a:srgbClr val="00B0F0"/>
                </a:solidFill>
                <a:latin typeface="Calibri"/>
              </a:rPr>
              <a:t>qué</a:t>
            </a:r>
            <a:r>
              <a:rPr lang="es-ES" sz="2400" spc="-150" dirty="0">
                <a:solidFill>
                  <a:srgbClr val="00B0F0"/>
                </a:solidFill>
                <a:latin typeface="Calibri"/>
              </a:rPr>
              <a:t> </a:t>
            </a:r>
            <a:r>
              <a:rPr lang="es-ES" sz="2400" dirty="0">
                <a:solidFill>
                  <a:srgbClr val="00B0F0"/>
                </a:solidFill>
                <a:latin typeface="Calibri"/>
              </a:rPr>
              <a:t>se</a:t>
            </a:r>
            <a:r>
              <a:rPr lang="es-ES" sz="2400" spc="-150" dirty="0">
                <a:solidFill>
                  <a:srgbClr val="00B0F0"/>
                </a:solidFill>
                <a:latin typeface="Calibri"/>
              </a:rPr>
              <a:t> </a:t>
            </a:r>
            <a:r>
              <a:rPr lang="es-ES" sz="2400" dirty="0">
                <a:solidFill>
                  <a:srgbClr val="00B0F0"/>
                </a:solidFill>
                <a:latin typeface="Calibri"/>
              </a:rPr>
              <a:t>llevaría</a:t>
            </a:r>
            <a:r>
              <a:rPr lang="es-ES" sz="2400" spc="-150" dirty="0">
                <a:solidFill>
                  <a:srgbClr val="00B0F0"/>
                </a:solidFill>
                <a:latin typeface="Calibri"/>
              </a:rPr>
              <a:t> </a:t>
            </a:r>
            <a:r>
              <a:rPr lang="es-ES" sz="2400" dirty="0">
                <a:solidFill>
                  <a:srgbClr val="00B0F0"/>
                </a:solidFill>
                <a:latin typeface="Calibri"/>
              </a:rPr>
              <a:t>cada</a:t>
            </a:r>
            <a:r>
              <a:rPr lang="es-ES" sz="2400" spc="-150" dirty="0">
                <a:solidFill>
                  <a:srgbClr val="00B0F0"/>
                </a:solidFill>
                <a:latin typeface="Calibri"/>
              </a:rPr>
              <a:t> </a:t>
            </a:r>
            <a:r>
              <a:rPr lang="es-ES" sz="2400" dirty="0">
                <a:solidFill>
                  <a:srgbClr val="00B0F0"/>
                </a:solidFill>
                <a:latin typeface="Calibri"/>
              </a:rPr>
              <a:t>uno.</a:t>
            </a:r>
            <a:r>
              <a:rPr lang="es-ES" sz="2400" spc="-150" dirty="0">
                <a:solidFill>
                  <a:srgbClr val="00B0F0"/>
                </a:solidFill>
                <a:latin typeface="Calibri"/>
              </a:rPr>
              <a:t> </a:t>
            </a:r>
            <a:r>
              <a:rPr lang="es-ES" sz="2400" dirty="0">
                <a:solidFill>
                  <a:srgbClr val="FFFF00"/>
                </a:solidFill>
                <a:latin typeface="Calibri"/>
              </a:rPr>
              <a:t>Era la hora tercera cuando le crucificaron. Y el título escrito de su causa era: EL REY DE LOS JUDÍOS. </a:t>
            </a:r>
          </a:p>
        </p:txBody>
      </p:sp>
      <p:sp>
        <p:nvSpPr>
          <p:cNvPr id="10" name="TextBox 9">
            <a:extLst>
              <a:ext uri="{FF2B5EF4-FFF2-40B4-BE49-F238E27FC236}">
                <a16:creationId xmlns:a16="http://schemas.microsoft.com/office/drawing/2014/main" id="{8BADE2AA-F76D-D619-9307-6EE759E65229}"/>
              </a:ext>
            </a:extLst>
          </p:cNvPr>
          <p:cNvSpPr txBox="1"/>
          <p:nvPr/>
        </p:nvSpPr>
        <p:spPr>
          <a:xfrm>
            <a:off x="4580592" y="1568665"/>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Estaban crucificando a Jesús nazareno, Rey de los judíos</a:t>
            </a:r>
          </a:p>
        </p:txBody>
      </p:sp>
    </p:spTree>
    <p:extLst>
      <p:ext uri="{BB962C8B-B14F-4D97-AF65-F5344CB8AC3E}">
        <p14:creationId xmlns:p14="http://schemas.microsoft.com/office/powerpoint/2010/main" val="46477241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2AAB436-702F-ABE3-BEE6-A425D6CE5BA5}"/>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Juzgado y crucificado</a:t>
            </a:r>
          </a:p>
        </p:txBody>
      </p:sp>
      <p:sp>
        <p:nvSpPr>
          <p:cNvPr id="2" name="TextBox 1">
            <a:extLst>
              <a:ext uri="{FF2B5EF4-FFF2-40B4-BE49-F238E27FC236}">
                <a16:creationId xmlns:a16="http://schemas.microsoft.com/office/drawing/2014/main" id="{6442AAC6-03B1-FE41-66E8-44E07076541C}"/>
              </a:ext>
            </a:extLst>
          </p:cNvPr>
          <p:cNvSpPr txBox="1"/>
          <p:nvPr/>
        </p:nvSpPr>
        <p:spPr>
          <a:xfrm>
            <a:off x="4572000" y="464411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“¿Eres tú el Rey de los judíos?”</a:t>
            </a:r>
          </a:p>
        </p:txBody>
      </p:sp>
      <p:sp>
        <p:nvSpPr>
          <p:cNvPr id="6" name="1 CuadroTexto">
            <a:extLst>
              <a:ext uri="{FF2B5EF4-FFF2-40B4-BE49-F238E27FC236}">
                <a16:creationId xmlns:a16="http://schemas.microsoft.com/office/drawing/2014/main" id="{B28CDA72-6AB0-278E-71EF-20D5D00FB5E9}"/>
              </a:ext>
            </a:extLst>
          </p:cNvPr>
          <p:cNvSpPr txBox="1"/>
          <p:nvPr/>
        </p:nvSpPr>
        <p:spPr>
          <a:xfrm>
            <a:off x="539552" y="-5318"/>
            <a:ext cx="352839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Marcos 15:27-31</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4297CAF4-0343-38B6-5F1D-E3517404B517}"/>
              </a:ext>
            </a:extLst>
          </p:cNvPr>
          <p:cNvSpPr txBox="1"/>
          <p:nvPr/>
        </p:nvSpPr>
        <p:spPr>
          <a:xfrm>
            <a:off x="61428" y="554635"/>
            <a:ext cx="4482704" cy="4524124"/>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Crucificaron también con él a dos ladrones, uno a su derecha, y el otro a su izquierda. </a:t>
            </a:r>
            <a:r>
              <a:rPr lang="es-ES" sz="2400" dirty="0">
                <a:solidFill>
                  <a:srgbClr val="00B0F0"/>
                </a:solidFill>
                <a:latin typeface="Calibri"/>
              </a:rPr>
              <a:t>Y </a:t>
            </a:r>
            <a:r>
              <a:rPr lang="es-ES" sz="2400" u="sng" dirty="0">
                <a:solidFill>
                  <a:srgbClr val="00B0F0"/>
                </a:solidFill>
                <a:latin typeface="Calibri"/>
              </a:rPr>
              <a:t>se cumplió la Escritura </a:t>
            </a:r>
            <a:r>
              <a:rPr lang="es-ES" sz="2400" dirty="0">
                <a:solidFill>
                  <a:srgbClr val="00B0F0"/>
                </a:solidFill>
                <a:latin typeface="Calibri"/>
              </a:rPr>
              <a:t>que dice: Y fue contado con los inicuos. </a:t>
            </a:r>
            <a:r>
              <a:rPr lang="es-ES" sz="2400" dirty="0">
                <a:latin typeface="Calibri"/>
              </a:rPr>
              <a:t>Y los que pasaban le injuriaban, meneando la cabeza y diciendo: ¡Bah! tú que derribas el templo de Dios, y en tres días lo reedificas, sálvate a ti mismo, y desciende de la cruz. De esta manera también los principales sacerdotes, escarneciendo, se decían unos a otros, con los escribas: A otros salvó, a sí mismo no se puede salvar. </a:t>
            </a:r>
          </a:p>
        </p:txBody>
      </p:sp>
      <p:sp>
        <p:nvSpPr>
          <p:cNvPr id="8" name="TextBox 7">
            <a:extLst>
              <a:ext uri="{FF2B5EF4-FFF2-40B4-BE49-F238E27FC236}">
                <a16:creationId xmlns:a16="http://schemas.microsoft.com/office/drawing/2014/main" id="{AC06D90D-2AC0-0F6C-9ABB-E07A86ACD234}"/>
              </a:ext>
            </a:extLst>
          </p:cNvPr>
          <p:cNvSpPr txBox="1"/>
          <p:nvPr/>
        </p:nvSpPr>
        <p:spPr>
          <a:xfrm>
            <a:off x="4572000" y="4298659"/>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¡Salve, rey de los judíos!</a:t>
            </a:r>
          </a:p>
        </p:txBody>
      </p:sp>
      <p:sp>
        <p:nvSpPr>
          <p:cNvPr id="14" name="TextBox 13">
            <a:extLst>
              <a:ext uri="{FF2B5EF4-FFF2-40B4-BE49-F238E27FC236}">
                <a16:creationId xmlns:a16="http://schemas.microsoft.com/office/drawing/2014/main" id="{C587F53F-DD24-A6FB-08B8-83956EDE182B}"/>
              </a:ext>
            </a:extLst>
          </p:cNvPr>
          <p:cNvSpPr txBox="1"/>
          <p:nvPr/>
        </p:nvSpPr>
        <p:spPr>
          <a:xfrm>
            <a:off x="4572000" y="44624"/>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Después de humillar y avergonzar a Jesús, le sacaron para crucificarle </a:t>
            </a:r>
          </a:p>
        </p:txBody>
      </p:sp>
      <p:sp>
        <p:nvSpPr>
          <p:cNvPr id="16" name="TextBox 15">
            <a:extLst>
              <a:ext uri="{FF2B5EF4-FFF2-40B4-BE49-F238E27FC236}">
                <a16:creationId xmlns:a16="http://schemas.microsoft.com/office/drawing/2014/main" id="{52E1E37C-2E0E-4213-7FD7-92E0EFB1219D}"/>
              </a:ext>
            </a:extLst>
          </p:cNvPr>
          <p:cNvSpPr txBox="1"/>
          <p:nvPr/>
        </p:nvSpPr>
        <p:spPr>
          <a:xfrm>
            <a:off x="4561840" y="394493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crucifixión</a:t>
            </a:r>
          </a:p>
        </p:txBody>
      </p:sp>
      <p:sp>
        <p:nvSpPr>
          <p:cNvPr id="3" name="TextBox 2">
            <a:extLst>
              <a:ext uri="{FF2B5EF4-FFF2-40B4-BE49-F238E27FC236}">
                <a16:creationId xmlns:a16="http://schemas.microsoft.com/office/drawing/2014/main" id="{70A5695B-9CF4-63A1-ABE3-99D3AE4DD786}"/>
              </a:ext>
            </a:extLst>
          </p:cNvPr>
          <p:cNvSpPr txBox="1"/>
          <p:nvPr/>
        </p:nvSpPr>
        <p:spPr>
          <a:xfrm>
            <a:off x="4580592" y="642001"/>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Necesito ayuda para llevar la cruz</a:t>
            </a:r>
          </a:p>
        </p:txBody>
      </p:sp>
      <p:sp>
        <p:nvSpPr>
          <p:cNvPr id="4" name="TextBox 3">
            <a:extLst>
              <a:ext uri="{FF2B5EF4-FFF2-40B4-BE49-F238E27FC236}">
                <a16:creationId xmlns:a16="http://schemas.microsoft.com/office/drawing/2014/main" id="{175BC292-A6EF-3128-1791-2BD94FC522EF}"/>
              </a:ext>
            </a:extLst>
          </p:cNvPr>
          <p:cNvSpPr txBox="1"/>
          <p:nvPr/>
        </p:nvSpPr>
        <p:spPr>
          <a:xfrm>
            <a:off x="4580592" y="988573"/>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fue llevado al Gólgota para ser crucificado</a:t>
            </a:r>
          </a:p>
        </p:txBody>
      </p:sp>
      <p:sp>
        <p:nvSpPr>
          <p:cNvPr id="5" name="1 CuadroTexto">
            <a:extLst>
              <a:ext uri="{FF2B5EF4-FFF2-40B4-BE49-F238E27FC236}">
                <a16:creationId xmlns:a16="http://schemas.microsoft.com/office/drawing/2014/main" id="{BAA656C5-95D8-2A83-41E3-BC064B20D5AC}"/>
              </a:ext>
            </a:extLst>
          </p:cNvPr>
          <p:cNvSpPr txBox="1"/>
          <p:nvPr/>
        </p:nvSpPr>
        <p:spPr>
          <a:xfrm>
            <a:off x="1152208" y="5084715"/>
            <a:ext cx="33843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Marcos 15:23-26</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EA2942FA-1234-7474-C257-176D752C3799}"/>
              </a:ext>
            </a:extLst>
          </p:cNvPr>
          <p:cNvSpPr txBox="1"/>
          <p:nvPr/>
        </p:nvSpPr>
        <p:spPr>
          <a:xfrm>
            <a:off x="-72008" y="5533730"/>
            <a:ext cx="9324528"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le dieron a beber vino mezclado con mirra; mas él no lo tomó. </a:t>
            </a:r>
            <a:r>
              <a:rPr lang="es-ES" sz="2400" dirty="0">
                <a:solidFill>
                  <a:srgbClr val="00B0F0"/>
                </a:solidFill>
                <a:latin typeface="Calibri"/>
              </a:rPr>
              <a:t>Cuando le</a:t>
            </a:r>
            <a:r>
              <a:rPr lang="es-ES" sz="2400" spc="-150" dirty="0">
                <a:solidFill>
                  <a:srgbClr val="00B0F0"/>
                </a:solidFill>
                <a:latin typeface="Calibri"/>
              </a:rPr>
              <a:t> </a:t>
            </a:r>
            <a:r>
              <a:rPr lang="es-ES" sz="2400" dirty="0">
                <a:solidFill>
                  <a:srgbClr val="00B0F0"/>
                </a:solidFill>
                <a:latin typeface="Calibri"/>
              </a:rPr>
              <a:t>hubieron</a:t>
            </a:r>
            <a:r>
              <a:rPr lang="es-ES" sz="2400" spc="-150" dirty="0">
                <a:solidFill>
                  <a:srgbClr val="00B0F0"/>
                </a:solidFill>
                <a:latin typeface="Calibri"/>
              </a:rPr>
              <a:t> </a:t>
            </a:r>
            <a:r>
              <a:rPr lang="es-ES" sz="2400" dirty="0">
                <a:solidFill>
                  <a:srgbClr val="00B0F0"/>
                </a:solidFill>
                <a:latin typeface="Calibri"/>
              </a:rPr>
              <a:t>crucificado,</a:t>
            </a:r>
            <a:r>
              <a:rPr lang="es-ES" sz="2400" spc="-150" dirty="0">
                <a:solidFill>
                  <a:srgbClr val="00B0F0"/>
                </a:solidFill>
                <a:latin typeface="Calibri"/>
              </a:rPr>
              <a:t> </a:t>
            </a:r>
            <a:r>
              <a:rPr lang="es-ES" sz="2400" dirty="0">
                <a:solidFill>
                  <a:srgbClr val="00B0F0"/>
                </a:solidFill>
                <a:latin typeface="Calibri"/>
              </a:rPr>
              <a:t>repartieron</a:t>
            </a:r>
            <a:r>
              <a:rPr lang="es-ES" sz="2400" spc="-150" dirty="0">
                <a:solidFill>
                  <a:srgbClr val="00B0F0"/>
                </a:solidFill>
                <a:latin typeface="Calibri"/>
              </a:rPr>
              <a:t> </a:t>
            </a:r>
            <a:r>
              <a:rPr lang="es-ES" sz="2400" dirty="0">
                <a:solidFill>
                  <a:srgbClr val="00B0F0"/>
                </a:solidFill>
                <a:latin typeface="Calibri"/>
              </a:rPr>
              <a:t>entre</a:t>
            </a:r>
            <a:r>
              <a:rPr lang="es-ES" sz="2400" spc="-150" dirty="0">
                <a:solidFill>
                  <a:srgbClr val="00B0F0"/>
                </a:solidFill>
                <a:latin typeface="Calibri"/>
              </a:rPr>
              <a:t> </a:t>
            </a:r>
            <a:r>
              <a:rPr lang="es-ES" sz="2400" dirty="0">
                <a:solidFill>
                  <a:srgbClr val="00B0F0"/>
                </a:solidFill>
                <a:latin typeface="Calibri"/>
              </a:rPr>
              <a:t>sí</a:t>
            </a:r>
            <a:r>
              <a:rPr lang="es-ES" sz="2400" spc="-150" dirty="0">
                <a:solidFill>
                  <a:srgbClr val="00B0F0"/>
                </a:solidFill>
                <a:latin typeface="Calibri"/>
              </a:rPr>
              <a:t> </a:t>
            </a:r>
            <a:r>
              <a:rPr lang="es-ES" sz="2400" dirty="0">
                <a:solidFill>
                  <a:srgbClr val="00B0F0"/>
                </a:solidFill>
                <a:latin typeface="Calibri"/>
              </a:rPr>
              <a:t>sus</a:t>
            </a:r>
            <a:r>
              <a:rPr lang="es-ES" sz="2400" spc="-150" dirty="0">
                <a:solidFill>
                  <a:srgbClr val="00B0F0"/>
                </a:solidFill>
                <a:latin typeface="Calibri"/>
              </a:rPr>
              <a:t> </a:t>
            </a:r>
            <a:r>
              <a:rPr lang="es-ES" sz="2400" dirty="0">
                <a:solidFill>
                  <a:srgbClr val="00B0F0"/>
                </a:solidFill>
                <a:latin typeface="Calibri"/>
              </a:rPr>
              <a:t>vestidos,</a:t>
            </a:r>
            <a:r>
              <a:rPr lang="es-ES" sz="2400" spc="-150" dirty="0">
                <a:solidFill>
                  <a:srgbClr val="00B0F0"/>
                </a:solidFill>
                <a:latin typeface="Calibri"/>
              </a:rPr>
              <a:t> </a:t>
            </a:r>
            <a:r>
              <a:rPr lang="es-ES" sz="2400" u="sng" dirty="0">
                <a:solidFill>
                  <a:srgbClr val="00B0F0"/>
                </a:solidFill>
                <a:latin typeface="Calibri"/>
              </a:rPr>
              <a:t>echando</a:t>
            </a:r>
            <a:r>
              <a:rPr lang="es-ES" sz="2400" u="sng" spc="-150" dirty="0">
                <a:solidFill>
                  <a:srgbClr val="00B0F0"/>
                </a:solidFill>
                <a:latin typeface="Calibri"/>
              </a:rPr>
              <a:t> </a:t>
            </a:r>
            <a:r>
              <a:rPr lang="es-ES" sz="2400" u="sng" dirty="0">
                <a:solidFill>
                  <a:srgbClr val="00B0F0"/>
                </a:solidFill>
                <a:latin typeface="Calibri"/>
              </a:rPr>
              <a:t>suertes</a:t>
            </a:r>
            <a:r>
              <a:rPr lang="es-ES" sz="2400" dirty="0">
                <a:solidFill>
                  <a:srgbClr val="00B0F0"/>
                </a:solidFill>
                <a:latin typeface="Calibri"/>
              </a:rPr>
              <a:t> sobre</a:t>
            </a:r>
            <a:r>
              <a:rPr lang="es-ES" sz="2400" spc="-150" dirty="0">
                <a:solidFill>
                  <a:srgbClr val="00B0F0"/>
                </a:solidFill>
                <a:latin typeface="Calibri"/>
              </a:rPr>
              <a:t> </a:t>
            </a:r>
            <a:r>
              <a:rPr lang="es-ES" sz="2400" dirty="0">
                <a:solidFill>
                  <a:srgbClr val="00B0F0"/>
                </a:solidFill>
                <a:latin typeface="Calibri"/>
              </a:rPr>
              <a:t>ellos</a:t>
            </a:r>
            <a:r>
              <a:rPr lang="es-ES" sz="2400" spc="-150" dirty="0">
                <a:solidFill>
                  <a:srgbClr val="00B0F0"/>
                </a:solidFill>
                <a:latin typeface="Calibri"/>
              </a:rPr>
              <a:t> </a:t>
            </a:r>
            <a:r>
              <a:rPr lang="es-ES" sz="2400" dirty="0">
                <a:solidFill>
                  <a:srgbClr val="00B0F0"/>
                </a:solidFill>
                <a:latin typeface="Calibri"/>
              </a:rPr>
              <a:t>para</a:t>
            </a:r>
            <a:r>
              <a:rPr lang="es-ES" sz="2400" spc="-150" dirty="0">
                <a:solidFill>
                  <a:srgbClr val="00B0F0"/>
                </a:solidFill>
                <a:latin typeface="Calibri"/>
              </a:rPr>
              <a:t> </a:t>
            </a:r>
            <a:r>
              <a:rPr lang="es-ES" sz="2400" dirty="0">
                <a:solidFill>
                  <a:srgbClr val="00B0F0"/>
                </a:solidFill>
                <a:latin typeface="Calibri"/>
              </a:rPr>
              <a:t>ver</a:t>
            </a:r>
            <a:r>
              <a:rPr lang="es-ES" sz="2400" spc="-150" dirty="0">
                <a:solidFill>
                  <a:srgbClr val="00B0F0"/>
                </a:solidFill>
                <a:latin typeface="Calibri"/>
              </a:rPr>
              <a:t> </a:t>
            </a:r>
            <a:r>
              <a:rPr lang="es-ES" sz="2400" dirty="0">
                <a:solidFill>
                  <a:srgbClr val="00B0F0"/>
                </a:solidFill>
                <a:latin typeface="Calibri"/>
              </a:rPr>
              <a:t>qué</a:t>
            </a:r>
            <a:r>
              <a:rPr lang="es-ES" sz="2400" spc="-150" dirty="0">
                <a:solidFill>
                  <a:srgbClr val="00B0F0"/>
                </a:solidFill>
                <a:latin typeface="Calibri"/>
              </a:rPr>
              <a:t> </a:t>
            </a:r>
            <a:r>
              <a:rPr lang="es-ES" sz="2400" dirty="0">
                <a:solidFill>
                  <a:srgbClr val="00B0F0"/>
                </a:solidFill>
                <a:latin typeface="Calibri"/>
              </a:rPr>
              <a:t>se</a:t>
            </a:r>
            <a:r>
              <a:rPr lang="es-ES" sz="2400" spc="-150" dirty="0">
                <a:solidFill>
                  <a:srgbClr val="00B0F0"/>
                </a:solidFill>
                <a:latin typeface="Calibri"/>
              </a:rPr>
              <a:t> </a:t>
            </a:r>
            <a:r>
              <a:rPr lang="es-ES" sz="2400" dirty="0">
                <a:solidFill>
                  <a:srgbClr val="00B0F0"/>
                </a:solidFill>
                <a:latin typeface="Calibri"/>
              </a:rPr>
              <a:t>llevaría</a:t>
            </a:r>
            <a:r>
              <a:rPr lang="es-ES" sz="2400" spc="-150" dirty="0">
                <a:solidFill>
                  <a:srgbClr val="00B0F0"/>
                </a:solidFill>
                <a:latin typeface="Calibri"/>
              </a:rPr>
              <a:t> </a:t>
            </a:r>
            <a:r>
              <a:rPr lang="es-ES" sz="2400" dirty="0">
                <a:solidFill>
                  <a:srgbClr val="00B0F0"/>
                </a:solidFill>
                <a:latin typeface="Calibri"/>
              </a:rPr>
              <a:t>cada</a:t>
            </a:r>
            <a:r>
              <a:rPr lang="es-ES" sz="2400" spc="-150" dirty="0">
                <a:solidFill>
                  <a:srgbClr val="00B0F0"/>
                </a:solidFill>
                <a:latin typeface="Calibri"/>
              </a:rPr>
              <a:t> </a:t>
            </a:r>
            <a:r>
              <a:rPr lang="es-ES" sz="2400" dirty="0">
                <a:solidFill>
                  <a:srgbClr val="00B0F0"/>
                </a:solidFill>
                <a:latin typeface="Calibri"/>
              </a:rPr>
              <a:t>uno.</a:t>
            </a:r>
            <a:r>
              <a:rPr lang="es-ES" sz="2400" spc="-150" dirty="0">
                <a:solidFill>
                  <a:srgbClr val="00B0F0"/>
                </a:solidFill>
                <a:latin typeface="Calibri"/>
              </a:rPr>
              <a:t> </a:t>
            </a:r>
            <a:r>
              <a:rPr lang="es-ES" sz="2400" dirty="0">
                <a:solidFill>
                  <a:srgbClr val="FFFF00"/>
                </a:solidFill>
                <a:latin typeface="Calibri"/>
              </a:rPr>
              <a:t>Era la hora tercera cuando le crucificaron. Y el título escrito de su causa era: EL REY DE LOS JUDÍOS. </a:t>
            </a:r>
          </a:p>
        </p:txBody>
      </p:sp>
      <p:sp>
        <p:nvSpPr>
          <p:cNvPr id="10" name="TextBox 9">
            <a:extLst>
              <a:ext uri="{FF2B5EF4-FFF2-40B4-BE49-F238E27FC236}">
                <a16:creationId xmlns:a16="http://schemas.microsoft.com/office/drawing/2014/main" id="{8BADE2AA-F76D-D619-9307-6EE759E65229}"/>
              </a:ext>
            </a:extLst>
          </p:cNvPr>
          <p:cNvSpPr txBox="1"/>
          <p:nvPr/>
        </p:nvSpPr>
        <p:spPr>
          <a:xfrm>
            <a:off x="4580592" y="1568665"/>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Estaban crucificando a Jesús nazareno, Rey de los judíos</a:t>
            </a:r>
          </a:p>
        </p:txBody>
      </p:sp>
    </p:spTree>
    <p:extLst>
      <p:ext uri="{BB962C8B-B14F-4D97-AF65-F5344CB8AC3E}">
        <p14:creationId xmlns:p14="http://schemas.microsoft.com/office/powerpoint/2010/main" val="101823707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2AAB436-702F-ABE3-BEE6-A425D6CE5BA5}"/>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Juzgado y crucificado</a:t>
            </a:r>
          </a:p>
        </p:txBody>
      </p:sp>
      <p:sp>
        <p:nvSpPr>
          <p:cNvPr id="2" name="TextBox 1">
            <a:extLst>
              <a:ext uri="{FF2B5EF4-FFF2-40B4-BE49-F238E27FC236}">
                <a16:creationId xmlns:a16="http://schemas.microsoft.com/office/drawing/2014/main" id="{6442AAC6-03B1-FE41-66E8-44E07076541C}"/>
              </a:ext>
            </a:extLst>
          </p:cNvPr>
          <p:cNvSpPr txBox="1"/>
          <p:nvPr/>
        </p:nvSpPr>
        <p:spPr>
          <a:xfrm>
            <a:off x="4572000" y="464411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“¿Eres tú el Rey de los judíos?”</a:t>
            </a:r>
          </a:p>
        </p:txBody>
      </p:sp>
      <p:sp>
        <p:nvSpPr>
          <p:cNvPr id="6" name="1 CuadroTexto">
            <a:extLst>
              <a:ext uri="{FF2B5EF4-FFF2-40B4-BE49-F238E27FC236}">
                <a16:creationId xmlns:a16="http://schemas.microsoft.com/office/drawing/2014/main" id="{B28CDA72-6AB0-278E-71EF-20D5D00FB5E9}"/>
              </a:ext>
            </a:extLst>
          </p:cNvPr>
          <p:cNvSpPr txBox="1"/>
          <p:nvPr/>
        </p:nvSpPr>
        <p:spPr>
          <a:xfrm>
            <a:off x="539552" y="-5318"/>
            <a:ext cx="352839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Marcos 15:27-31</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4297CAF4-0343-38B6-5F1D-E3517404B517}"/>
              </a:ext>
            </a:extLst>
          </p:cNvPr>
          <p:cNvSpPr txBox="1"/>
          <p:nvPr/>
        </p:nvSpPr>
        <p:spPr>
          <a:xfrm>
            <a:off x="61428" y="554635"/>
            <a:ext cx="4482704" cy="4524124"/>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Crucificaron también con él a dos ladrones, uno a su derecha, y el otro a su izquierda. </a:t>
            </a:r>
            <a:r>
              <a:rPr lang="es-ES" sz="2400" dirty="0">
                <a:solidFill>
                  <a:srgbClr val="00B0F0"/>
                </a:solidFill>
                <a:latin typeface="Calibri"/>
              </a:rPr>
              <a:t>Y </a:t>
            </a:r>
            <a:r>
              <a:rPr lang="es-ES" sz="2400" u="sng" dirty="0">
                <a:solidFill>
                  <a:srgbClr val="00B0F0"/>
                </a:solidFill>
                <a:latin typeface="Calibri"/>
              </a:rPr>
              <a:t>se cumplió la Escritura </a:t>
            </a:r>
            <a:r>
              <a:rPr lang="es-ES" sz="2400" dirty="0">
                <a:solidFill>
                  <a:srgbClr val="00B0F0"/>
                </a:solidFill>
                <a:latin typeface="Calibri"/>
              </a:rPr>
              <a:t>que dice: Y fue contado con los inicuos. </a:t>
            </a:r>
            <a:r>
              <a:rPr lang="es-ES" sz="2400" dirty="0">
                <a:solidFill>
                  <a:srgbClr val="FFFF00"/>
                </a:solidFill>
                <a:latin typeface="Calibri"/>
              </a:rPr>
              <a:t>Y los que pasaban le injuriaban, meneando la cabeza y diciendo: ¡Bah! tú que derribas el templo de Dios, y en tres días lo reedificas, </a:t>
            </a:r>
            <a:r>
              <a:rPr lang="es-ES" sz="2400" u="sng" dirty="0">
                <a:solidFill>
                  <a:srgbClr val="FFFF00"/>
                </a:solidFill>
                <a:latin typeface="Calibri"/>
              </a:rPr>
              <a:t>sálvate a ti mismo</a:t>
            </a:r>
            <a:r>
              <a:rPr lang="es-ES" sz="2400" dirty="0">
                <a:solidFill>
                  <a:srgbClr val="FFFF00"/>
                </a:solidFill>
                <a:latin typeface="Calibri"/>
              </a:rPr>
              <a:t>, y desciende de la cruz. </a:t>
            </a:r>
            <a:r>
              <a:rPr lang="es-ES" sz="2400" dirty="0">
                <a:latin typeface="Calibri"/>
              </a:rPr>
              <a:t>De esta manera también los principales sacerdotes, escarneciendo, se decían unos a otros, con los escribas: A otros salvó, a sí mismo no se puede salvar. </a:t>
            </a:r>
          </a:p>
        </p:txBody>
      </p:sp>
      <p:sp>
        <p:nvSpPr>
          <p:cNvPr id="8" name="TextBox 7">
            <a:extLst>
              <a:ext uri="{FF2B5EF4-FFF2-40B4-BE49-F238E27FC236}">
                <a16:creationId xmlns:a16="http://schemas.microsoft.com/office/drawing/2014/main" id="{AC06D90D-2AC0-0F6C-9ABB-E07A86ACD234}"/>
              </a:ext>
            </a:extLst>
          </p:cNvPr>
          <p:cNvSpPr txBox="1"/>
          <p:nvPr/>
        </p:nvSpPr>
        <p:spPr>
          <a:xfrm>
            <a:off x="4572000" y="4298659"/>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¡Salve, rey de los judíos!</a:t>
            </a:r>
          </a:p>
        </p:txBody>
      </p:sp>
      <p:sp>
        <p:nvSpPr>
          <p:cNvPr id="14" name="TextBox 13">
            <a:extLst>
              <a:ext uri="{FF2B5EF4-FFF2-40B4-BE49-F238E27FC236}">
                <a16:creationId xmlns:a16="http://schemas.microsoft.com/office/drawing/2014/main" id="{C587F53F-DD24-A6FB-08B8-83956EDE182B}"/>
              </a:ext>
            </a:extLst>
          </p:cNvPr>
          <p:cNvSpPr txBox="1"/>
          <p:nvPr/>
        </p:nvSpPr>
        <p:spPr>
          <a:xfrm>
            <a:off x="4572000" y="44624"/>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Después de humillar y avergonzar a Jesús, le sacaron para crucificarle </a:t>
            </a:r>
          </a:p>
        </p:txBody>
      </p:sp>
      <p:sp>
        <p:nvSpPr>
          <p:cNvPr id="16" name="TextBox 15">
            <a:extLst>
              <a:ext uri="{FF2B5EF4-FFF2-40B4-BE49-F238E27FC236}">
                <a16:creationId xmlns:a16="http://schemas.microsoft.com/office/drawing/2014/main" id="{52E1E37C-2E0E-4213-7FD7-92E0EFB1219D}"/>
              </a:ext>
            </a:extLst>
          </p:cNvPr>
          <p:cNvSpPr txBox="1"/>
          <p:nvPr/>
        </p:nvSpPr>
        <p:spPr>
          <a:xfrm>
            <a:off x="4561840" y="394493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crucifixión</a:t>
            </a:r>
          </a:p>
        </p:txBody>
      </p:sp>
      <p:sp>
        <p:nvSpPr>
          <p:cNvPr id="3" name="TextBox 2">
            <a:extLst>
              <a:ext uri="{FF2B5EF4-FFF2-40B4-BE49-F238E27FC236}">
                <a16:creationId xmlns:a16="http://schemas.microsoft.com/office/drawing/2014/main" id="{70A5695B-9CF4-63A1-ABE3-99D3AE4DD786}"/>
              </a:ext>
            </a:extLst>
          </p:cNvPr>
          <p:cNvSpPr txBox="1"/>
          <p:nvPr/>
        </p:nvSpPr>
        <p:spPr>
          <a:xfrm>
            <a:off x="4580592" y="642001"/>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Necesito ayuda para llevar la cruz</a:t>
            </a:r>
          </a:p>
        </p:txBody>
      </p:sp>
      <p:sp>
        <p:nvSpPr>
          <p:cNvPr id="4" name="TextBox 3">
            <a:extLst>
              <a:ext uri="{FF2B5EF4-FFF2-40B4-BE49-F238E27FC236}">
                <a16:creationId xmlns:a16="http://schemas.microsoft.com/office/drawing/2014/main" id="{175BC292-A6EF-3128-1791-2BD94FC522EF}"/>
              </a:ext>
            </a:extLst>
          </p:cNvPr>
          <p:cNvSpPr txBox="1"/>
          <p:nvPr/>
        </p:nvSpPr>
        <p:spPr>
          <a:xfrm>
            <a:off x="4580592" y="988573"/>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fue llevado al Gólgota para ser crucificado</a:t>
            </a:r>
          </a:p>
        </p:txBody>
      </p:sp>
      <p:sp>
        <p:nvSpPr>
          <p:cNvPr id="5" name="1 CuadroTexto">
            <a:extLst>
              <a:ext uri="{FF2B5EF4-FFF2-40B4-BE49-F238E27FC236}">
                <a16:creationId xmlns:a16="http://schemas.microsoft.com/office/drawing/2014/main" id="{BAA656C5-95D8-2A83-41E3-BC064B20D5AC}"/>
              </a:ext>
            </a:extLst>
          </p:cNvPr>
          <p:cNvSpPr txBox="1"/>
          <p:nvPr/>
        </p:nvSpPr>
        <p:spPr>
          <a:xfrm>
            <a:off x="1152208" y="5084715"/>
            <a:ext cx="33843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Marcos 15:23-26</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EA2942FA-1234-7474-C257-176D752C3799}"/>
              </a:ext>
            </a:extLst>
          </p:cNvPr>
          <p:cNvSpPr txBox="1"/>
          <p:nvPr/>
        </p:nvSpPr>
        <p:spPr>
          <a:xfrm>
            <a:off x="-72008" y="5533730"/>
            <a:ext cx="9324528"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le dieron a beber vino mezclado con mirra; mas él no lo tomó. </a:t>
            </a:r>
            <a:r>
              <a:rPr lang="es-ES" sz="2400" dirty="0">
                <a:solidFill>
                  <a:srgbClr val="00B0F0"/>
                </a:solidFill>
                <a:latin typeface="Calibri"/>
              </a:rPr>
              <a:t>Cuando le</a:t>
            </a:r>
            <a:r>
              <a:rPr lang="es-ES" sz="2400" spc="-150" dirty="0">
                <a:solidFill>
                  <a:srgbClr val="00B0F0"/>
                </a:solidFill>
                <a:latin typeface="Calibri"/>
              </a:rPr>
              <a:t> </a:t>
            </a:r>
            <a:r>
              <a:rPr lang="es-ES" sz="2400" dirty="0">
                <a:solidFill>
                  <a:srgbClr val="00B0F0"/>
                </a:solidFill>
                <a:latin typeface="Calibri"/>
              </a:rPr>
              <a:t>hubieron</a:t>
            </a:r>
            <a:r>
              <a:rPr lang="es-ES" sz="2400" spc="-150" dirty="0">
                <a:solidFill>
                  <a:srgbClr val="00B0F0"/>
                </a:solidFill>
                <a:latin typeface="Calibri"/>
              </a:rPr>
              <a:t> </a:t>
            </a:r>
            <a:r>
              <a:rPr lang="es-ES" sz="2400" dirty="0">
                <a:solidFill>
                  <a:srgbClr val="00B0F0"/>
                </a:solidFill>
                <a:latin typeface="Calibri"/>
              </a:rPr>
              <a:t>crucificado,</a:t>
            </a:r>
            <a:r>
              <a:rPr lang="es-ES" sz="2400" spc="-150" dirty="0">
                <a:solidFill>
                  <a:srgbClr val="00B0F0"/>
                </a:solidFill>
                <a:latin typeface="Calibri"/>
              </a:rPr>
              <a:t> </a:t>
            </a:r>
            <a:r>
              <a:rPr lang="es-ES" sz="2400" dirty="0">
                <a:solidFill>
                  <a:srgbClr val="00B0F0"/>
                </a:solidFill>
                <a:latin typeface="Calibri"/>
              </a:rPr>
              <a:t>repartieron</a:t>
            </a:r>
            <a:r>
              <a:rPr lang="es-ES" sz="2400" spc="-150" dirty="0">
                <a:solidFill>
                  <a:srgbClr val="00B0F0"/>
                </a:solidFill>
                <a:latin typeface="Calibri"/>
              </a:rPr>
              <a:t> </a:t>
            </a:r>
            <a:r>
              <a:rPr lang="es-ES" sz="2400" dirty="0">
                <a:solidFill>
                  <a:srgbClr val="00B0F0"/>
                </a:solidFill>
                <a:latin typeface="Calibri"/>
              </a:rPr>
              <a:t>entre</a:t>
            </a:r>
            <a:r>
              <a:rPr lang="es-ES" sz="2400" spc="-150" dirty="0">
                <a:solidFill>
                  <a:srgbClr val="00B0F0"/>
                </a:solidFill>
                <a:latin typeface="Calibri"/>
              </a:rPr>
              <a:t> </a:t>
            </a:r>
            <a:r>
              <a:rPr lang="es-ES" sz="2400" dirty="0">
                <a:solidFill>
                  <a:srgbClr val="00B0F0"/>
                </a:solidFill>
                <a:latin typeface="Calibri"/>
              </a:rPr>
              <a:t>sí</a:t>
            </a:r>
            <a:r>
              <a:rPr lang="es-ES" sz="2400" spc="-150" dirty="0">
                <a:solidFill>
                  <a:srgbClr val="00B0F0"/>
                </a:solidFill>
                <a:latin typeface="Calibri"/>
              </a:rPr>
              <a:t> </a:t>
            </a:r>
            <a:r>
              <a:rPr lang="es-ES" sz="2400" dirty="0">
                <a:solidFill>
                  <a:srgbClr val="00B0F0"/>
                </a:solidFill>
                <a:latin typeface="Calibri"/>
              </a:rPr>
              <a:t>sus</a:t>
            </a:r>
            <a:r>
              <a:rPr lang="es-ES" sz="2400" spc="-150" dirty="0">
                <a:solidFill>
                  <a:srgbClr val="00B0F0"/>
                </a:solidFill>
                <a:latin typeface="Calibri"/>
              </a:rPr>
              <a:t> </a:t>
            </a:r>
            <a:r>
              <a:rPr lang="es-ES" sz="2400" dirty="0">
                <a:solidFill>
                  <a:srgbClr val="00B0F0"/>
                </a:solidFill>
                <a:latin typeface="Calibri"/>
              </a:rPr>
              <a:t>vestidos,</a:t>
            </a:r>
            <a:r>
              <a:rPr lang="es-ES" sz="2400" spc="-150" dirty="0">
                <a:solidFill>
                  <a:srgbClr val="00B0F0"/>
                </a:solidFill>
                <a:latin typeface="Calibri"/>
              </a:rPr>
              <a:t> </a:t>
            </a:r>
            <a:r>
              <a:rPr lang="es-ES" sz="2400" u="sng" dirty="0">
                <a:solidFill>
                  <a:srgbClr val="00B0F0"/>
                </a:solidFill>
                <a:latin typeface="Calibri"/>
              </a:rPr>
              <a:t>echando</a:t>
            </a:r>
            <a:r>
              <a:rPr lang="es-ES" sz="2400" u="sng" spc="-150" dirty="0">
                <a:solidFill>
                  <a:srgbClr val="00B0F0"/>
                </a:solidFill>
                <a:latin typeface="Calibri"/>
              </a:rPr>
              <a:t> </a:t>
            </a:r>
            <a:r>
              <a:rPr lang="es-ES" sz="2400" u="sng" dirty="0">
                <a:solidFill>
                  <a:srgbClr val="00B0F0"/>
                </a:solidFill>
                <a:latin typeface="Calibri"/>
              </a:rPr>
              <a:t>suertes</a:t>
            </a:r>
            <a:r>
              <a:rPr lang="es-ES" sz="2400" dirty="0">
                <a:solidFill>
                  <a:srgbClr val="00B0F0"/>
                </a:solidFill>
                <a:latin typeface="Calibri"/>
              </a:rPr>
              <a:t> sobre</a:t>
            </a:r>
            <a:r>
              <a:rPr lang="es-ES" sz="2400" spc="-150" dirty="0">
                <a:solidFill>
                  <a:srgbClr val="00B0F0"/>
                </a:solidFill>
                <a:latin typeface="Calibri"/>
              </a:rPr>
              <a:t> </a:t>
            </a:r>
            <a:r>
              <a:rPr lang="es-ES" sz="2400" dirty="0">
                <a:solidFill>
                  <a:srgbClr val="00B0F0"/>
                </a:solidFill>
                <a:latin typeface="Calibri"/>
              </a:rPr>
              <a:t>ellos</a:t>
            </a:r>
            <a:r>
              <a:rPr lang="es-ES" sz="2400" spc="-150" dirty="0">
                <a:solidFill>
                  <a:srgbClr val="00B0F0"/>
                </a:solidFill>
                <a:latin typeface="Calibri"/>
              </a:rPr>
              <a:t> </a:t>
            </a:r>
            <a:r>
              <a:rPr lang="es-ES" sz="2400" dirty="0">
                <a:solidFill>
                  <a:srgbClr val="00B0F0"/>
                </a:solidFill>
                <a:latin typeface="Calibri"/>
              </a:rPr>
              <a:t>para</a:t>
            </a:r>
            <a:r>
              <a:rPr lang="es-ES" sz="2400" spc="-150" dirty="0">
                <a:solidFill>
                  <a:srgbClr val="00B0F0"/>
                </a:solidFill>
                <a:latin typeface="Calibri"/>
              </a:rPr>
              <a:t> </a:t>
            </a:r>
            <a:r>
              <a:rPr lang="es-ES" sz="2400" dirty="0">
                <a:solidFill>
                  <a:srgbClr val="00B0F0"/>
                </a:solidFill>
                <a:latin typeface="Calibri"/>
              </a:rPr>
              <a:t>ver</a:t>
            </a:r>
            <a:r>
              <a:rPr lang="es-ES" sz="2400" spc="-150" dirty="0">
                <a:solidFill>
                  <a:srgbClr val="00B0F0"/>
                </a:solidFill>
                <a:latin typeface="Calibri"/>
              </a:rPr>
              <a:t> </a:t>
            </a:r>
            <a:r>
              <a:rPr lang="es-ES" sz="2400" dirty="0">
                <a:solidFill>
                  <a:srgbClr val="00B0F0"/>
                </a:solidFill>
                <a:latin typeface="Calibri"/>
              </a:rPr>
              <a:t>qué</a:t>
            </a:r>
            <a:r>
              <a:rPr lang="es-ES" sz="2400" spc="-150" dirty="0">
                <a:solidFill>
                  <a:srgbClr val="00B0F0"/>
                </a:solidFill>
                <a:latin typeface="Calibri"/>
              </a:rPr>
              <a:t> </a:t>
            </a:r>
            <a:r>
              <a:rPr lang="es-ES" sz="2400" dirty="0">
                <a:solidFill>
                  <a:srgbClr val="00B0F0"/>
                </a:solidFill>
                <a:latin typeface="Calibri"/>
              </a:rPr>
              <a:t>se</a:t>
            </a:r>
            <a:r>
              <a:rPr lang="es-ES" sz="2400" spc="-150" dirty="0">
                <a:solidFill>
                  <a:srgbClr val="00B0F0"/>
                </a:solidFill>
                <a:latin typeface="Calibri"/>
              </a:rPr>
              <a:t> </a:t>
            </a:r>
            <a:r>
              <a:rPr lang="es-ES" sz="2400" dirty="0">
                <a:solidFill>
                  <a:srgbClr val="00B0F0"/>
                </a:solidFill>
                <a:latin typeface="Calibri"/>
              </a:rPr>
              <a:t>llevaría</a:t>
            </a:r>
            <a:r>
              <a:rPr lang="es-ES" sz="2400" spc="-150" dirty="0">
                <a:solidFill>
                  <a:srgbClr val="00B0F0"/>
                </a:solidFill>
                <a:latin typeface="Calibri"/>
              </a:rPr>
              <a:t> </a:t>
            </a:r>
            <a:r>
              <a:rPr lang="es-ES" sz="2400" dirty="0">
                <a:solidFill>
                  <a:srgbClr val="00B0F0"/>
                </a:solidFill>
                <a:latin typeface="Calibri"/>
              </a:rPr>
              <a:t>cada</a:t>
            </a:r>
            <a:r>
              <a:rPr lang="es-ES" sz="2400" spc="-150" dirty="0">
                <a:solidFill>
                  <a:srgbClr val="00B0F0"/>
                </a:solidFill>
                <a:latin typeface="Calibri"/>
              </a:rPr>
              <a:t> </a:t>
            </a:r>
            <a:r>
              <a:rPr lang="es-ES" sz="2400" dirty="0">
                <a:solidFill>
                  <a:srgbClr val="00B0F0"/>
                </a:solidFill>
                <a:latin typeface="Calibri"/>
              </a:rPr>
              <a:t>uno.</a:t>
            </a:r>
            <a:r>
              <a:rPr lang="es-ES" sz="2400" spc="-150" dirty="0">
                <a:solidFill>
                  <a:srgbClr val="00B0F0"/>
                </a:solidFill>
                <a:latin typeface="Calibri"/>
              </a:rPr>
              <a:t> </a:t>
            </a:r>
            <a:r>
              <a:rPr lang="es-ES" sz="2400" dirty="0">
                <a:solidFill>
                  <a:srgbClr val="FFFF00"/>
                </a:solidFill>
                <a:latin typeface="Calibri"/>
              </a:rPr>
              <a:t>Era la hora tercera cuando le crucificaron. Y el título escrito de su causa era: EL REY DE LOS JUDÍOS. </a:t>
            </a:r>
          </a:p>
        </p:txBody>
      </p:sp>
      <p:sp>
        <p:nvSpPr>
          <p:cNvPr id="10" name="TextBox 9">
            <a:extLst>
              <a:ext uri="{FF2B5EF4-FFF2-40B4-BE49-F238E27FC236}">
                <a16:creationId xmlns:a16="http://schemas.microsoft.com/office/drawing/2014/main" id="{8BADE2AA-F76D-D619-9307-6EE759E65229}"/>
              </a:ext>
            </a:extLst>
          </p:cNvPr>
          <p:cNvSpPr txBox="1"/>
          <p:nvPr/>
        </p:nvSpPr>
        <p:spPr>
          <a:xfrm>
            <a:off x="4580592" y="1568665"/>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Estaban crucificando a Jesús nazareno, Rey de los judíos</a:t>
            </a:r>
          </a:p>
        </p:txBody>
      </p:sp>
      <p:sp>
        <p:nvSpPr>
          <p:cNvPr id="11" name="1 CuadroTexto">
            <a:extLst>
              <a:ext uri="{FF2B5EF4-FFF2-40B4-BE49-F238E27FC236}">
                <a16:creationId xmlns:a16="http://schemas.microsoft.com/office/drawing/2014/main" id="{CB67486D-464D-485E-F2B4-0B2CC0599526}"/>
              </a:ext>
            </a:extLst>
          </p:cNvPr>
          <p:cNvSpPr txBox="1"/>
          <p:nvPr/>
        </p:nvSpPr>
        <p:spPr>
          <a:xfrm>
            <a:off x="5122024" y="2789727"/>
            <a:ext cx="33843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Salmo 22:18</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B59E5A6E-ADD3-B8D3-17DA-77B47EBE8810}"/>
              </a:ext>
            </a:extLst>
          </p:cNvPr>
          <p:cNvSpPr txBox="1"/>
          <p:nvPr/>
        </p:nvSpPr>
        <p:spPr>
          <a:xfrm>
            <a:off x="4572000" y="3256581"/>
            <a:ext cx="4484424"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Repartieron entre sí mis vestidos, y sobre mi ropa echaron suertes.</a:t>
            </a:r>
          </a:p>
        </p:txBody>
      </p:sp>
    </p:spTree>
    <p:extLst>
      <p:ext uri="{BB962C8B-B14F-4D97-AF65-F5344CB8AC3E}">
        <p14:creationId xmlns:p14="http://schemas.microsoft.com/office/powerpoint/2010/main" val="1773135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2AAB436-702F-ABE3-BEE6-A425D6CE5BA5}"/>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Juzgado y crucificado</a:t>
            </a:r>
          </a:p>
        </p:txBody>
      </p:sp>
      <p:sp>
        <p:nvSpPr>
          <p:cNvPr id="2" name="TextBox 1">
            <a:extLst>
              <a:ext uri="{FF2B5EF4-FFF2-40B4-BE49-F238E27FC236}">
                <a16:creationId xmlns:a16="http://schemas.microsoft.com/office/drawing/2014/main" id="{6442AAC6-03B1-FE41-66E8-44E07076541C}"/>
              </a:ext>
            </a:extLst>
          </p:cNvPr>
          <p:cNvSpPr txBox="1"/>
          <p:nvPr/>
        </p:nvSpPr>
        <p:spPr>
          <a:xfrm>
            <a:off x="4572000" y="464411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“¿Eres tú el Rey de los judíos?”</a:t>
            </a:r>
          </a:p>
        </p:txBody>
      </p:sp>
      <p:sp>
        <p:nvSpPr>
          <p:cNvPr id="6" name="1 CuadroTexto">
            <a:extLst>
              <a:ext uri="{FF2B5EF4-FFF2-40B4-BE49-F238E27FC236}">
                <a16:creationId xmlns:a16="http://schemas.microsoft.com/office/drawing/2014/main" id="{B28CDA72-6AB0-278E-71EF-20D5D00FB5E9}"/>
              </a:ext>
            </a:extLst>
          </p:cNvPr>
          <p:cNvSpPr txBox="1"/>
          <p:nvPr/>
        </p:nvSpPr>
        <p:spPr>
          <a:xfrm>
            <a:off x="539552" y="-5318"/>
            <a:ext cx="352839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Marcos 15:27-31</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4297CAF4-0343-38B6-5F1D-E3517404B517}"/>
              </a:ext>
            </a:extLst>
          </p:cNvPr>
          <p:cNvSpPr txBox="1"/>
          <p:nvPr/>
        </p:nvSpPr>
        <p:spPr>
          <a:xfrm>
            <a:off x="61428" y="554635"/>
            <a:ext cx="4482704" cy="4524124"/>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Crucificaron también con él a dos ladrones, uno a su derecha, y el otro a su izquierda. </a:t>
            </a:r>
            <a:r>
              <a:rPr lang="es-ES" sz="2400" dirty="0">
                <a:solidFill>
                  <a:srgbClr val="00B0F0"/>
                </a:solidFill>
                <a:latin typeface="Calibri"/>
              </a:rPr>
              <a:t>Y </a:t>
            </a:r>
            <a:r>
              <a:rPr lang="es-ES" sz="2400" u="sng" dirty="0">
                <a:solidFill>
                  <a:srgbClr val="00B0F0"/>
                </a:solidFill>
                <a:latin typeface="Calibri"/>
              </a:rPr>
              <a:t>se cumplió la Escritura </a:t>
            </a:r>
            <a:r>
              <a:rPr lang="es-ES" sz="2400" dirty="0">
                <a:solidFill>
                  <a:srgbClr val="00B0F0"/>
                </a:solidFill>
                <a:latin typeface="Calibri"/>
              </a:rPr>
              <a:t>que dice: Y fue contado con los inicuos. </a:t>
            </a:r>
            <a:r>
              <a:rPr lang="es-ES" sz="2400" dirty="0">
                <a:solidFill>
                  <a:srgbClr val="FFFF00"/>
                </a:solidFill>
                <a:latin typeface="Calibri"/>
              </a:rPr>
              <a:t>Y los que pasaban le injuriaban, meneando la cabeza y diciendo: ¡Bah! tú que derribas el templo de Dios, y en tres días lo reedificas, </a:t>
            </a:r>
            <a:r>
              <a:rPr lang="es-ES" sz="2400" u="sng" dirty="0">
                <a:solidFill>
                  <a:srgbClr val="FFFF00"/>
                </a:solidFill>
                <a:latin typeface="Calibri"/>
              </a:rPr>
              <a:t>sálvate a ti mismo</a:t>
            </a:r>
            <a:r>
              <a:rPr lang="es-ES" sz="2400" dirty="0">
                <a:solidFill>
                  <a:srgbClr val="FFFF00"/>
                </a:solidFill>
                <a:latin typeface="Calibri"/>
              </a:rPr>
              <a:t>, y desciende de la cruz. </a:t>
            </a:r>
            <a:r>
              <a:rPr lang="es-ES" sz="2400" dirty="0">
                <a:latin typeface="Calibri"/>
              </a:rPr>
              <a:t>De esta manera también los principales sacerdotes, escarneciendo, se decían unos a otros, con los escribas: A otros salvó, a sí mismo no se puede salvar. </a:t>
            </a:r>
          </a:p>
        </p:txBody>
      </p:sp>
      <p:sp>
        <p:nvSpPr>
          <p:cNvPr id="8" name="TextBox 7">
            <a:extLst>
              <a:ext uri="{FF2B5EF4-FFF2-40B4-BE49-F238E27FC236}">
                <a16:creationId xmlns:a16="http://schemas.microsoft.com/office/drawing/2014/main" id="{AC06D90D-2AC0-0F6C-9ABB-E07A86ACD234}"/>
              </a:ext>
            </a:extLst>
          </p:cNvPr>
          <p:cNvSpPr txBox="1"/>
          <p:nvPr/>
        </p:nvSpPr>
        <p:spPr>
          <a:xfrm>
            <a:off x="4572000" y="4298659"/>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¡Salve, rey de los judíos!</a:t>
            </a:r>
          </a:p>
        </p:txBody>
      </p:sp>
      <p:sp>
        <p:nvSpPr>
          <p:cNvPr id="14" name="TextBox 13">
            <a:extLst>
              <a:ext uri="{FF2B5EF4-FFF2-40B4-BE49-F238E27FC236}">
                <a16:creationId xmlns:a16="http://schemas.microsoft.com/office/drawing/2014/main" id="{C587F53F-DD24-A6FB-08B8-83956EDE182B}"/>
              </a:ext>
            </a:extLst>
          </p:cNvPr>
          <p:cNvSpPr txBox="1"/>
          <p:nvPr/>
        </p:nvSpPr>
        <p:spPr>
          <a:xfrm>
            <a:off x="4572000" y="44624"/>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Después de humillar y avergonzar a Jesús, le sacaron para crucificarle </a:t>
            </a:r>
          </a:p>
        </p:txBody>
      </p:sp>
      <p:sp>
        <p:nvSpPr>
          <p:cNvPr id="16" name="TextBox 15">
            <a:extLst>
              <a:ext uri="{FF2B5EF4-FFF2-40B4-BE49-F238E27FC236}">
                <a16:creationId xmlns:a16="http://schemas.microsoft.com/office/drawing/2014/main" id="{52E1E37C-2E0E-4213-7FD7-92E0EFB1219D}"/>
              </a:ext>
            </a:extLst>
          </p:cNvPr>
          <p:cNvSpPr txBox="1"/>
          <p:nvPr/>
        </p:nvSpPr>
        <p:spPr>
          <a:xfrm>
            <a:off x="4561840" y="394493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crucifixión</a:t>
            </a:r>
          </a:p>
        </p:txBody>
      </p:sp>
      <p:sp>
        <p:nvSpPr>
          <p:cNvPr id="3" name="TextBox 2">
            <a:extLst>
              <a:ext uri="{FF2B5EF4-FFF2-40B4-BE49-F238E27FC236}">
                <a16:creationId xmlns:a16="http://schemas.microsoft.com/office/drawing/2014/main" id="{70A5695B-9CF4-63A1-ABE3-99D3AE4DD786}"/>
              </a:ext>
            </a:extLst>
          </p:cNvPr>
          <p:cNvSpPr txBox="1"/>
          <p:nvPr/>
        </p:nvSpPr>
        <p:spPr>
          <a:xfrm>
            <a:off x="4580592" y="642001"/>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Necesito ayuda para llevar la cruz</a:t>
            </a:r>
          </a:p>
        </p:txBody>
      </p:sp>
      <p:sp>
        <p:nvSpPr>
          <p:cNvPr id="4" name="TextBox 3">
            <a:extLst>
              <a:ext uri="{FF2B5EF4-FFF2-40B4-BE49-F238E27FC236}">
                <a16:creationId xmlns:a16="http://schemas.microsoft.com/office/drawing/2014/main" id="{175BC292-A6EF-3128-1791-2BD94FC522EF}"/>
              </a:ext>
            </a:extLst>
          </p:cNvPr>
          <p:cNvSpPr txBox="1"/>
          <p:nvPr/>
        </p:nvSpPr>
        <p:spPr>
          <a:xfrm>
            <a:off x="4580592" y="988573"/>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fue llevado al Gólgota para ser crucificado</a:t>
            </a:r>
          </a:p>
        </p:txBody>
      </p:sp>
      <p:sp>
        <p:nvSpPr>
          <p:cNvPr id="5" name="1 CuadroTexto">
            <a:extLst>
              <a:ext uri="{FF2B5EF4-FFF2-40B4-BE49-F238E27FC236}">
                <a16:creationId xmlns:a16="http://schemas.microsoft.com/office/drawing/2014/main" id="{BAA656C5-95D8-2A83-41E3-BC064B20D5AC}"/>
              </a:ext>
            </a:extLst>
          </p:cNvPr>
          <p:cNvSpPr txBox="1"/>
          <p:nvPr/>
        </p:nvSpPr>
        <p:spPr>
          <a:xfrm>
            <a:off x="1152208" y="5084715"/>
            <a:ext cx="33843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Marcos 15:23-26</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EA2942FA-1234-7474-C257-176D752C3799}"/>
              </a:ext>
            </a:extLst>
          </p:cNvPr>
          <p:cNvSpPr txBox="1"/>
          <p:nvPr/>
        </p:nvSpPr>
        <p:spPr>
          <a:xfrm>
            <a:off x="-72008" y="5533730"/>
            <a:ext cx="9324528"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le dieron a beber vino mezclado con mirra; mas él no lo tomó. </a:t>
            </a:r>
            <a:r>
              <a:rPr lang="es-ES" sz="2400" dirty="0">
                <a:solidFill>
                  <a:srgbClr val="00B0F0"/>
                </a:solidFill>
                <a:latin typeface="Calibri"/>
              </a:rPr>
              <a:t>Cuando le</a:t>
            </a:r>
            <a:r>
              <a:rPr lang="es-ES" sz="2400" spc="-150" dirty="0">
                <a:solidFill>
                  <a:srgbClr val="00B0F0"/>
                </a:solidFill>
                <a:latin typeface="Calibri"/>
              </a:rPr>
              <a:t> </a:t>
            </a:r>
            <a:r>
              <a:rPr lang="es-ES" sz="2400" dirty="0">
                <a:solidFill>
                  <a:srgbClr val="00B0F0"/>
                </a:solidFill>
                <a:latin typeface="Calibri"/>
              </a:rPr>
              <a:t>hubieron</a:t>
            </a:r>
            <a:r>
              <a:rPr lang="es-ES" sz="2400" spc="-150" dirty="0">
                <a:solidFill>
                  <a:srgbClr val="00B0F0"/>
                </a:solidFill>
                <a:latin typeface="Calibri"/>
              </a:rPr>
              <a:t> </a:t>
            </a:r>
            <a:r>
              <a:rPr lang="es-ES" sz="2400" dirty="0">
                <a:solidFill>
                  <a:srgbClr val="00B0F0"/>
                </a:solidFill>
                <a:latin typeface="Calibri"/>
              </a:rPr>
              <a:t>crucificado,</a:t>
            </a:r>
            <a:r>
              <a:rPr lang="es-ES" sz="2400" spc="-150" dirty="0">
                <a:solidFill>
                  <a:srgbClr val="00B0F0"/>
                </a:solidFill>
                <a:latin typeface="Calibri"/>
              </a:rPr>
              <a:t> </a:t>
            </a:r>
            <a:r>
              <a:rPr lang="es-ES" sz="2400" dirty="0">
                <a:solidFill>
                  <a:srgbClr val="00B0F0"/>
                </a:solidFill>
                <a:latin typeface="Calibri"/>
              </a:rPr>
              <a:t>repartieron</a:t>
            </a:r>
            <a:r>
              <a:rPr lang="es-ES" sz="2400" spc="-150" dirty="0">
                <a:solidFill>
                  <a:srgbClr val="00B0F0"/>
                </a:solidFill>
                <a:latin typeface="Calibri"/>
              </a:rPr>
              <a:t> </a:t>
            </a:r>
            <a:r>
              <a:rPr lang="es-ES" sz="2400" dirty="0">
                <a:solidFill>
                  <a:srgbClr val="00B0F0"/>
                </a:solidFill>
                <a:latin typeface="Calibri"/>
              </a:rPr>
              <a:t>entre</a:t>
            </a:r>
            <a:r>
              <a:rPr lang="es-ES" sz="2400" spc="-150" dirty="0">
                <a:solidFill>
                  <a:srgbClr val="00B0F0"/>
                </a:solidFill>
                <a:latin typeface="Calibri"/>
              </a:rPr>
              <a:t> </a:t>
            </a:r>
            <a:r>
              <a:rPr lang="es-ES" sz="2400" dirty="0">
                <a:solidFill>
                  <a:srgbClr val="00B0F0"/>
                </a:solidFill>
                <a:latin typeface="Calibri"/>
              </a:rPr>
              <a:t>sí</a:t>
            </a:r>
            <a:r>
              <a:rPr lang="es-ES" sz="2400" spc="-150" dirty="0">
                <a:solidFill>
                  <a:srgbClr val="00B0F0"/>
                </a:solidFill>
                <a:latin typeface="Calibri"/>
              </a:rPr>
              <a:t> </a:t>
            </a:r>
            <a:r>
              <a:rPr lang="es-ES" sz="2400" dirty="0">
                <a:solidFill>
                  <a:srgbClr val="00B0F0"/>
                </a:solidFill>
                <a:latin typeface="Calibri"/>
              </a:rPr>
              <a:t>sus</a:t>
            </a:r>
            <a:r>
              <a:rPr lang="es-ES" sz="2400" spc="-150" dirty="0">
                <a:solidFill>
                  <a:srgbClr val="00B0F0"/>
                </a:solidFill>
                <a:latin typeface="Calibri"/>
              </a:rPr>
              <a:t> </a:t>
            </a:r>
            <a:r>
              <a:rPr lang="es-ES" sz="2400" dirty="0">
                <a:solidFill>
                  <a:srgbClr val="00B0F0"/>
                </a:solidFill>
                <a:latin typeface="Calibri"/>
              </a:rPr>
              <a:t>vestidos,</a:t>
            </a:r>
            <a:r>
              <a:rPr lang="es-ES" sz="2400" spc="-150" dirty="0">
                <a:solidFill>
                  <a:srgbClr val="00B0F0"/>
                </a:solidFill>
                <a:latin typeface="Calibri"/>
              </a:rPr>
              <a:t> </a:t>
            </a:r>
            <a:r>
              <a:rPr lang="es-ES" sz="2400" u="sng" dirty="0">
                <a:solidFill>
                  <a:srgbClr val="00B0F0"/>
                </a:solidFill>
                <a:latin typeface="Calibri"/>
              </a:rPr>
              <a:t>echando</a:t>
            </a:r>
            <a:r>
              <a:rPr lang="es-ES" sz="2400" u="sng" spc="-150" dirty="0">
                <a:solidFill>
                  <a:srgbClr val="00B0F0"/>
                </a:solidFill>
                <a:latin typeface="Calibri"/>
              </a:rPr>
              <a:t> </a:t>
            </a:r>
            <a:r>
              <a:rPr lang="es-ES" sz="2400" u="sng" dirty="0">
                <a:solidFill>
                  <a:srgbClr val="00B0F0"/>
                </a:solidFill>
                <a:latin typeface="Calibri"/>
              </a:rPr>
              <a:t>suertes</a:t>
            </a:r>
            <a:r>
              <a:rPr lang="es-ES" sz="2400" dirty="0">
                <a:solidFill>
                  <a:srgbClr val="00B0F0"/>
                </a:solidFill>
                <a:latin typeface="Calibri"/>
              </a:rPr>
              <a:t> sobre</a:t>
            </a:r>
            <a:r>
              <a:rPr lang="es-ES" sz="2400" spc="-150" dirty="0">
                <a:solidFill>
                  <a:srgbClr val="00B0F0"/>
                </a:solidFill>
                <a:latin typeface="Calibri"/>
              </a:rPr>
              <a:t> </a:t>
            </a:r>
            <a:r>
              <a:rPr lang="es-ES" sz="2400" dirty="0">
                <a:solidFill>
                  <a:srgbClr val="00B0F0"/>
                </a:solidFill>
                <a:latin typeface="Calibri"/>
              </a:rPr>
              <a:t>ellos</a:t>
            </a:r>
            <a:r>
              <a:rPr lang="es-ES" sz="2400" spc="-150" dirty="0">
                <a:solidFill>
                  <a:srgbClr val="00B0F0"/>
                </a:solidFill>
                <a:latin typeface="Calibri"/>
              </a:rPr>
              <a:t> </a:t>
            </a:r>
            <a:r>
              <a:rPr lang="es-ES" sz="2400" dirty="0">
                <a:solidFill>
                  <a:srgbClr val="00B0F0"/>
                </a:solidFill>
                <a:latin typeface="Calibri"/>
              </a:rPr>
              <a:t>para</a:t>
            </a:r>
            <a:r>
              <a:rPr lang="es-ES" sz="2400" spc="-150" dirty="0">
                <a:solidFill>
                  <a:srgbClr val="00B0F0"/>
                </a:solidFill>
                <a:latin typeface="Calibri"/>
              </a:rPr>
              <a:t> </a:t>
            </a:r>
            <a:r>
              <a:rPr lang="es-ES" sz="2400" dirty="0">
                <a:solidFill>
                  <a:srgbClr val="00B0F0"/>
                </a:solidFill>
                <a:latin typeface="Calibri"/>
              </a:rPr>
              <a:t>ver</a:t>
            </a:r>
            <a:r>
              <a:rPr lang="es-ES" sz="2400" spc="-150" dirty="0">
                <a:solidFill>
                  <a:srgbClr val="00B0F0"/>
                </a:solidFill>
                <a:latin typeface="Calibri"/>
              </a:rPr>
              <a:t> </a:t>
            </a:r>
            <a:r>
              <a:rPr lang="es-ES" sz="2400" dirty="0">
                <a:solidFill>
                  <a:srgbClr val="00B0F0"/>
                </a:solidFill>
                <a:latin typeface="Calibri"/>
              </a:rPr>
              <a:t>qué</a:t>
            </a:r>
            <a:r>
              <a:rPr lang="es-ES" sz="2400" spc="-150" dirty="0">
                <a:solidFill>
                  <a:srgbClr val="00B0F0"/>
                </a:solidFill>
                <a:latin typeface="Calibri"/>
              </a:rPr>
              <a:t> </a:t>
            </a:r>
            <a:r>
              <a:rPr lang="es-ES" sz="2400" dirty="0">
                <a:solidFill>
                  <a:srgbClr val="00B0F0"/>
                </a:solidFill>
                <a:latin typeface="Calibri"/>
              </a:rPr>
              <a:t>se</a:t>
            </a:r>
            <a:r>
              <a:rPr lang="es-ES" sz="2400" spc="-150" dirty="0">
                <a:solidFill>
                  <a:srgbClr val="00B0F0"/>
                </a:solidFill>
                <a:latin typeface="Calibri"/>
              </a:rPr>
              <a:t> </a:t>
            </a:r>
            <a:r>
              <a:rPr lang="es-ES" sz="2400" dirty="0">
                <a:solidFill>
                  <a:srgbClr val="00B0F0"/>
                </a:solidFill>
                <a:latin typeface="Calibri"/>
              </a:rPr>
              <a:t>llevaría</a:t>
            </a:r>
            <a:r>
              <a:rPr lang="es-ES" sz="2400" spc="-150" dirty="0">
                <a:solidFill>
                  <a:srgbClr val="00B0F0"/>
                </a:solidFill>
                <a:latin typeface="Calibri"/>
              </a:rPr>
              <a:t> </a:t>
            </a:r>
            <a:r>
              <a:rPr lang="es-ES" sz="2400" dirty="0">
                <a:solidFill>
                  <a:srgbClr val="00B0F0"/>
                </a:solidFill>
                <a:latin typeface="Calibri"/>
              </a:rPr>
              <a:t>cada</a:t>
            </a:r>
            <a:r>
              <a:rPr lang="es-ES" sz="2400" spc="-150" dirty="0">
                <a:solidFill>
                  <a:srgbClr val="00B0F0"/>
                </a:solidFill>
                <a:latin typeface="Calibri"/>
              </a:rPr>
              <a:t> </a:t>
            </a:r>
            <a:r>
              <a:rPr lang="es-ES" sz="2400" dirty="0">
                <a:solidFill>
                  <a:srgbClr val="00B0F0"/>
                </a:solidFill>
                <a:latin typeface="Calibri"/>
              </a:rPr>
              <a:t>uno.</a:t>
            </a:r>
            <a:r>
              <a:rPr lang="es-ES" sz="2400" spc="-150" dirty="0">
                <a:solidFill>
                  <a:srgbClr val="00B0F0"/>
                </a:solidFill>
                <a:latin typeface="Calibri"/>
              </a:rPr>
              <a:t> </a:t>
            </a:r>
            <a:r>
              <a:rPr lang="es-ES" sz="2400" dirty="0">
                <a:solidFill>
                  <a:srgbClr val="FFFF00"/>
                </a:solidFill>
                <a:latin typeface="Calibri"/>
              </a:rPr>
              <a:t>Era la hora tercera cuando le crucificaron. Y el título escrito de su causa era: EL REY DE LOS JUDÍOS. </a:t>
            </a:r>
          </a:p>
        </p:txBody>
      </p:sp>
      <p:sp>
        <p:nvSpPr>
          <p:cNvPr id="10" name="TextBox 9">
            <a:extLst>
              <a:ext uri="{FF2B5EF4-FFF2-40B4-BE49-F238E27FC236}">
                <a16:creationId xmlns:a16="http://schemas.microsoft.com/office/drawing/2014/main" id="{8BADE2AA-F76D-D619-9307-6EE759E65229}"/>
              </a:ext>
            </a:extLst>
          </p:cNvPr>
          <p:cNvSpPr txBox="1"/>
          <p:nvPr/>
        </p:nvSpPr>
        <p:spPr>
          <a:xfrm>
            <a:off x="4580592" y="1568665"/>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Estaban crucificando a Jesús nazareno, Rey de los judíos</a:t>
            </a:r>
          </a:p>
        </p:txBody>
      </p:sp>
      <p:sp>
        <p:nvSpPr>
          <p:cNvPr id="11" name="1 CuadroTexto">
            <a:extLst>
              <a:ext uri="{FF2B5EF4-FFF2-40B4-BE49-F238E27FC236}">
                <a16:creationId xmlns:a16="http://schemas.microsoft.com/office/drawing/2014/main" id="{CB67486D-464D-485E-F2B4-0B2CC0599526}"/>
              </a:ext>
            </a:extLst>
          </p:cNvPr>
          <p:cNvSpPr txBox="1"/>
          <p:nvPr/>
        </p:nvSpPr>
        <p:spPr>
          <a:xfrm>
            <a:off x="5122024" y="2789727"/>
            <a:ext cx="33843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Salmo 22:18</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B59E5A6E-ADD3-B8D3-17DA-77B47EBE8810}"/>
              </a:ext>
            </a:extLst>
          </p:cNvPr>
          <p:cNvSpPr txBox="1"/>
          <p:nvPr/>
        </p:nvSpPr>
        <p:spPr>
          <a:xfrm>
            <a:off x="4572000" y="3256581"/>
            <a:ext cx="4484424"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Repartieron entre sí mis vestidos, </a:t>
            </a:r>
            <a:r>
              <a:rPr lang="es-ES" sz="2400" dirty="0">
                <a:latin typeface="Calibri"/>
              </a:rPr>
              <a:t>y sobre mi ropa echaron suertes.</a:t>
            </a:r>
          </a:p>
        </p:txBody>
      </p:sp>
    </p:spTree>
    <p:extLst>
      <p:ext uri="{BB962C8B-B14F-4D97-AF65-F5344CB8AC3E}">
        <p14:creationId xmlns:p14="http://schemas.microsoft.com/office/powerpoint/2010/main" val="148931794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2AAB436-702F-ABE3-BEE6-A425D6CE5BA5}"/>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Juzgado y crucificado</a:t>
            </a:r>
          </a:p>
        </p:txBody>
      </p:sp>
      <p:sp>
        <p:nvSpPr>
          <p:cNvPr id="2" name="TextBox 1">
            <a:extLst>
              <a:ext uri="{FF2B5EF4-FFF2-40B4-BE49-F238E27FC236}">
                <a16:creationId xmlns:a16="http://schemas.microsoft.com/office/drawing/2014/main" id="{6442AAC6-03B1-FE41-66E8-44E07076541C}"/>
              </a:ext>
            </a:extLst>
          </p:cNvPr>
          <p:cNvSpPr txBox="1"/>
          <p:nvPr/>
        </p:nvSpPr>
        <p:spPr>
          <a:xfrm>
            <a:off x="4572000" y="464411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“¿Eres tú el Rey de los judíos?”</a:t>
            </a:r>
          </a:p>
        </p:txBody>
      </p:sp>
      <p:sp>
        <p:nvSpPr>
          <p:cNvPr id="6" name="1 CuadroTexto">
            <a:extLst>
              <a:ext uri="{FF2B5EF4-FFF2-40B4-BE49-F238E27FC236}">
                <a16:creationId xmlns:a16="http://schemas.microsoft.com/office/drawing/2014/main" id="{B28CDA72-6AB0-278E-71EF-20D5D00FB5E9}"/>
              </a:ext>
            </a:extLst>
          </p:cNvPr>
          <p:cNvSpPr txBox="1"/>
          <p:nvPr/>
        </p:nvSpPr>
        <p:spPr>
          <a:xfrm>
            <a:off x="539552" y="-5318"/>
            <a:ext cx="352839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Marcos 15:27-31</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4297CAF4-0343-38B6-5F1D-E3517404B517}"/>
              </a:ext>
            </a:extLst>
          </p:cNvPr>
          <p:cNvSpPr txBox="1"/>
          <p:nvPr/>
        </p:nvSpPr>
        <p:spPr>
          <a:xfrm>
            <a:off x="61428" y="554635"/>
            <a:ext cx="4482704" cy="4524124"/>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Crucificaron también con él a dos ladrones, uno a su derecha, y el otro a su izquierda. </a:t>
            </a:r>
            <a:r>
              <a:rPr lang="es-ES" sz="2400" dirty="0">
                <a:solidFill>
                  <a:srgbClr val="00B0F0"/>
                </a:solidFill>
                <a:latin typeface="Calibri"/>
              </a:rPr>
              <a:t>Y </a:t>
            </a:r>
            <a:r>
              <a:rPr lang="es-ES" sz="2400" u="sng" dirty="0">
                <a:solidFill>
                  <a:srgbClr val="00B0F0"/>
                </a:solidFill>
                <a:latin typeface="Calibri"/>
              </a:rPr>
              <a:t>se cumplió la Escritura </a:t>
            </a:r>
            <a:r>
              <a:rPr lang="es-ES" sz="2400" dirty="0">
                <a:solidFill>
                  <a:srgbClr val="00B0F0"/>
                </a:solidFill>
                <a:latin typeface="Calibri"/>
              </a:rPr>
              <a:t>que dice: Y fue contado con los inicuos. </a:t>
            </a:r>
            <a:r>
              <a:rPr lang="es-ES" sz="2400" dirty="0">
                <a:solidFill>
                  <a:srgbClr val="FFFF00"/>
                </a:solidFill>
                <a:latin typeface="Calibri"/>
              </a:rPr>
              <a:t>Y los que pasaban le injuriaban, meneando la cabeza y diciendo: ¡Bah! tú que derribas el templo de Dios, y en tres días lo reedificas, </a:t>
            </a:r>
            <a:r>
              <a:rPr lang="es-ES" sz="2400" u="sng" dirty="0">
                <a:solidFill>
                  <a:srgbClr val="FFFF00"/>
                </a:solidFill>
                <a:latin typeface="Calibri"/>
              </a:rPr>
              <a:t>sálvate a ti mismo</a:t>
            </a:r>
            <a:r>
              <a:rPr lang="es-ES" sz="2400" dirty="0">
                <a:solidFill>
                  <a:srgbClr val="FFFF00"/>
                </a:solidFill>
                <a:latin typeface="Calibri"/>
              </a:rPr>
              <a:t>, y desciende de la cruz. </a:t>
            </a:r>
            <a:r>
              <a:rPr lang="es-ES" sz="2400" dirty="0">
                <a:latin typeface="Calibri"/>
              </a:rPr>
              <a:t>De esta manera también los principales sacerdotes, escarneciendo, se decían unos a otros, con los escribas: A otros salvó, a sí mismo no se puede salvar. </a:t>
            </a:r>
          </a:p>
        </p:txBody>
      </p:sp>
      <p:sp>
        <p:nvSpPr>
          <p:cNvPr id="8" name="TextBox 7">
            <a:extLst>
              <a:ext uri="{FF2B5EF4-FFF2-40B4-BE49-F238E27FC236}">
                <a16:creationId xmlns:a16="http://schemas.microsoft.com/office/drawing/2014/main" id="{AC06D90D-2AC0-0F6C-9ABB-E07A86ACD234}"/>
              </a:ext>
            </a:extLst>
          </p:cNvPr>
          <p:cNvSpPr txBox="1"/>
          <p:nvPr/>
        </p:nvSpPr>
        <p:spPr>
          <a:xfrm>
            <a:off x="4572000" y="4298659"/>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¡Salve, rey de los judíos!</a:t>
            </a:r>
          </a:p>
        </p:txBody>
      </p:sp>
      <p:sp>
        <p:nvSpPr>
          <p:cNvPr id="14" name="TextBox 13">
            <a:extLst>
              <a:ext uri="{FF2B5EF4-FFF2-40B4-BE49-F238E27FC236}">
                <a16:creationId xmlns:a16="http://schemas.microsoft.com/office/drawing/2014/main" id="{C587F53F-DD24-A6FB-08B8-83956EDE182B}"/>
              </a:ext>
            </a:extLst>
          </p:cNvPr>
          <p:cNvSpPr txBox="1"/>
          <p:nvPr/>
        </p:nvSpPr>
        <p:spPr>
          <a:xfrm>
            <a:off x="4572000" y="44624"/>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Después de humillar y avergonzar a Jesús, le sacaron para crucificarle </a:t>
            </a:r>
          </a:p>
        </p:txBody>
      </p:sp>
      <p:sp>
        <p:nvSpPr>
          <p:cNvPr id="16" name="TextBox 15">
            <a:extLst>
              <a:ext uri="{FF2B5EF4-FFF2-40B4-BE49-F238E27FC236}">
                <a16:creationId xmlns:a16="http://schemas.microsoft.com/office/drawing/2014/main" id="{52E1E37C-2E0E-4213-7FD7-92E0EFB1219D}"/>
              </a:ext>
            </a:extLst>
          </p:cNvPr>
          <p:cNvSpPr txBox="1"/>
          <p:nvPr/>
        </p:nvSpPr>
        <p:spPr>
          <a:xfrm>
            <a:off x="4561840" y="394493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crucifixión</a:t>
            </a:r>
          </a:p>
        </p:txBody>
      </p:sp>
      <p:sp>
        <p:nvSpPr>
          <p:cNvPr id="3" name="TextBox 2">
            <a:extLst>
              <a:ext uri="{FF2B5EF4-FFF2-40B4-BE49-F238E27FC236}">
                <a16:creationId xmlns:a16="http://schemas.microsoft.com/office/drawing/2014/main" id="{70A5695B-9CF4-63A1-ABE3-99D3AE4DD786}"/>
              </a:ext>
            </a:extLst>
          </p:cNvPr>
          <p:cNvSpPr txBox="1"/>
          <p:nvPr/>
        </p:nvSpPr>
        <p:spPr>
          <a:xfrm>
            <a:off x="4580592" y="642001"/>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Necesito ayuda para llevar la cruz</a:t>
            </a:r>
          </a:p>
        </p:txBody>
      </p:sp>
      <p:sp>
        <p:nvSpPr>
          <p:cNvPr id="4" name="TextBox 3">
            <a:extLst>
              <a:ext uri="{FF2B5EF4-FFF2-40B4-BE49-F238E27FC236}">
                <a16:creationId xmlns:a16="http://schemas.microsoft.com/office/drawing/2014/main" id="{175BC292-A6EF-3128-1791-2BD94FC522EF}"/>
              </a:ext>
            </a:extLst>
          </p:cNvPr>
          <p:cNvSpPr txBox="1"/>
          <p:nvPr/>
        </p:nvSpPr>
        <p:spPr>
          <a:xfrm>
            <a:off x="4580592" y="988573"/>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fue llevado al Gólgota para ser crucificado</a:t>
            </a:r>
          </a:p>
        </p:txBody>
      </p:sp>
      <p:sp>
        <p:nvSpPr>
          <p:cNvPr id="5" name="1 CuadroTexto">
            <a:extLst>
              <a:ext uri="{FF2B5EF4-FFF2-40B4-BE49-F238E27FC236}">
                <a16:creationId xmlns:a16="http://schemas.microsoft.com/office/drawing/2014/main" id="{BAA656C5-95D8-2A83-41E3-BC064B20D5AC}"/>
              </a:ext>
            </a:extLst>
          </p:cNvPr>
          <p:cNvSpPr txBox="1"/>
          <p:nvPr/>
        </p:nvSpPr>
        <p:spPr>
          <a:xfrm>
            <a:off x="1152208" y="5084715"/>
            <a:ext cx="33843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Marcos 15:23-26</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EA2942FA-1234-7474-C257-176D752C3799}"/>
              </a:ext>
            </a:extLst>
          </p:cNvPr>
          <p:cNvSpPr txBox="1"/>
          <p:nvPr/>
        </p:nvSpPr>
        <p:spPr>
          <a:xfrm>
            <a:off x="-72008" y="5533730"/>
            <a:ext cx="9324528"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le dieron a beber vino mezclado con mirra; mas él no lo tomó. </a:t>
            </a:r>
            <a:r>
              <a:rPr lang="es-ES" sz="2400" dirty="0">
                <a:solidFill>
                  <a:srgbClr val="00B0F0"/>
                </a:solidFill>
                <a:latin typeface="Calibri"/>
              </a:rPr>
              <a:t>Cuando le</a:t>
            </a:r>
            <a:r>
              <a:rPr lang="es-ES" sz="2400" spc="-150" dirty="0">
                <a:solidFill>
                  <a:srgbClr val="00B0F0"/>
                </a:solidFill>
                <a:latin typeface="Calibri"/>
              </a:rPr>
              <a:t> </a:t>
            </a:r>
            <a:r>
              <a:rPr lang="es-ES" sz="2400" dirty="0">
                <a:solidFill>
                  <a:srgbClr val="00B0F0"/>
                </a:solidFill>
                <a:latin typeface="Calibri"/>
              </a:rPr>
              <a:t>hubieron</a:t>
            </a:r>
            <a:r>
              <a:rPr lang="es-ES" sz="2400" spc="-150" dirty="0">
                <a:solidFill>
                  <a:srgbClr val="00B0F0"/>
                </a:solidFill>
                <a:latin typeface="Calibri"/>
              </a:rPr>
              <a:t> </a:t>
            </a:r>
            <a:r>
              <a:rPr lang="es-ES" sz="2400" dirty="0">
                <a:solidFill>
                  <a:srgbClr val="00B0F0"/>
                </a:solidFill>
                <a:latin typeface="Calibri"/>
              </a:rPr>
              <a:t>crucificado,</a:t>
            </a:r>
            <a:r>
              <a:rPr lang="es-ES" sz="2400" spc="-150" dirty="0">
                <a:solidFill>
                  <a:srgbClr val="00B0F0"/>
                </a:solidFill>
                <a:latin typeface="Calibri"/>
              </a:rPr>
              <a:t> </a:t>
            </a:r>
            <a:r>
              <a:rPr lang="es-ES" sz="2400" dirty="0">
                <a:solidFill>
                  <a:srgbClr val="00B0F0"/>
                </a:solidFill>
                <a:latin typeface="Calibri"/>
              </a:rPr>
              <a:t>repartieron</a:t>
            </a:r>
            <a:r>
              <a:rPr lang="es-ES" sz="2400" spc="-150" dirty="0">
                <a:solidFill>
                  <a:srgbClr val="00B0F0"/>
                </a:solidFill>
                <a:latin typeface="Calibri"/>
              </a:rPr>
              <a:t> </a:t>
            </a:r>
            <a:r>
              <a:rPr lang="es-ES" sz="2400" dirty="0">
                <a:solidFill>
                  <a:srgbClr val="00B0F0"/>
                </a:solidFill>
                <a:latin typeface="Calibri"/>
              </a:rPr>
              <a:t>entre</a:t>
            </a:r>
            <a:r>
              <a:rPr lang="es-ES" sz="2400" spc="-150" dirty="0">
                <a:solidFill>
                  <a:srgbClr val="00B0F0"/>
                </a:solidFill>
                <a:latin typeface="Calibri"/>
              </a:rPr>
              <a:t> </a:t>
            </a:r>
            <a:r>
              <a:rPr lang="es-ES" sz="2400" dirty="0">
                <a:solidFill>
                  <a:srgbClr val="00B0F0"/>
                </a:solidFill>
                <a:latin typeface="Calibri"/>
              </a:rPr>
              <a:t>sí</a:t>
            </a:r>
            <a:r>
              <a:rPr lang="es-ES" sz="2400" spc="-150" dirty="0">
                <a:solidFill>
                  <a:srgbClr val="00B0F0"/>
                </a:solidFill>
                <a:latin typeface="Calibri"/>
              </a:rPr>
              <a:t> </a:t>
            </a:r>
            <a:r>
              <a:rPr lang="es-ES" sz="2400" dirty="0">
                <a:solidFill>
                  <a:srgbClr val="00B0F0"/>
                </a:solidFill>
                <a:latin typeface="Calibri"/>
              </a:rPr>
              <a:t>sus</a:t>
            </a:r>
            <a:r>
              <a:rPr lang="es-ES" sz="2400" spc="-150" dirty="0">
                <a:solidFill>
                  <a:srgbClr val="00B0F0"/>
                </a:solidFill>
                <a:latin typeface="Calibri"/>
              </a:rPr>
              <a:t> </a:t>
            </a:r>
            <a:r>
              <a:rPr lang="es-ES" sz="2400" dirty="0">
                <a:solidFill>
                  <a:srgbClr val="00B0F0"/>
                </a:solidFill>
                <a:latin typeface="Calibri"/>
              </a:rPr>
              <a:t>vestidos,</a:t>
            </a:r>
            <a:r>
              <a:rPr lang="es-ES" sz="2400" spc="-150" dirty="0">
                <a:solidFill>
                  <a:srgbClr val="00B0F0"/>
                </a:solidFill>
                <a:latin typeface="Calibri"/>
              </a:rPr>
              <a:t> </a:t>
            </a:r>
            <a:r>
              <a:rPr lang="es-ES" sz="2400" u="sng" dirty="0">
                <a:solidFill>
                  <a:srgbClr val="00B0F0"/>
                </a:solidFill>
                <a:latin typeface="Calibri"/>
              </a:rPr>
              <a:t>echando</a:t>
            </a:r>
            <a:r>
              <a:rPr lang="es-ES" sz="2400" u="sng" spc="-150" dirty="0">
                <a:solidFill>
                  <a:srgbClr val="00B0F0"/>
                </a:solidFill>
                <a:latin typeface="Calibri"/>
              </a:rPr>
              <a:t> </a:t>
            </a:r>
            <a:r>
              <a:rPr lang="es-ES" sz="2400" u="sng" dirty="0">
                <a:solidFill>
                  <a:srgbClr val="00B0F0"/>
                </a:solidFill>
                <a:latin typeface="Calibri"/>
              </a:rPr>
              <a:t>suertes</a:t>
            </a:r>
            <a:r>
              <a:rPr lang="es-ES" sz="2400" dirty="0">
                <a:solidFill>
                  <a:srgbClr val="00B0F0"/>
                </a:solidFill>
                <a:latin typeface="Calibri"/>
              </a:rPr>
              <a:t> sobre</a:t>
            </a:r>
            <a:r>
              <a:rPr lang="es-ES" sz="2400" spc="-150" dirty="0">
                <a:solidFill>
                  <a:srgbClr val="00B0F0"/>
                </a:solidFill>
                <a:latin typeface="Calibri"/>
              </a:rPr>
              <a:t> </a:t>
            </a:r>
            <a:r>
              <a:rPr lang="es-ES" sz="2400" dirty="0">
                <a:solidFill>
                  <a:srgbClr val="00B0F0"/>
                </a:solidFill>
                <a:latin typeface="Calibri"/>
              </a:rPr>
              <a:t>ellos</a:t>
            </a:r>
            <a:r>
              <a:rPr lang="es-ES" sz="2400" spc="-150" dirty="0">
                <a:solidFill>
                  <a:srgbClr val="00B0F0"/>
                </a:solidFill>
                <a:latin typeface="Calibri"/>
              </a:rPr>
              <a:t> </a:t>
            </a:r>
            <a:r>
              <a:rPr lang="es-ES" sz="2400" dirty="0">
                <a:solidFill>
                  <a:srgbClr val="00B0F0"/>
                </a:solidFill>
                <a:latin typeface="Calibri"/>
              </a:rPr>
              <a:t>para</a:t>
            </a:r>
            <a:r>
              <a:rPr lang="es-ES" sz="2400" spc="-150" dirty="0">
                <a:solidFill>
                  <a:srgbClr val="00B0F0"/>
                </a:solidFill>
                <a:latin typeface="Calibri"/>
              </a:rPr>
              <a:t> </a:t>
            </a:r>
            <a:r>
              <a:rPr lang="es-ES" sz="2400" dirty="0">
                <a:solidFill>
                  <a:srgbClr val="00B0F0"/>
                </a:solidFill>
                <a:latin typeface="Calibri"/>
              </a:rPr>
              <a:t>ver</a:t>
            </a:r>
            <a:r>
              <a:rPr lang="es-ES" sz="2400" spc="-150" dirty="0">
                <a:solidFill>
                  <a:srgbClr val="00B0F0"/>
                </a:solidFill>
                <a:latin typeface="Calibri"/>
              </a:rPr>
              <a:t> </a:t>
            </a:r>
            <a:r>
              <a:rPr lang="es-ES" sz="2400" dirty="0">
                <a:solidFill>
                  <a:srgbClr val="00B0F0"/>
                </a:solidFill>
                <a:latin typeface="Calibri"/>
              </a:rPr>
              <a:t>qué</a:t>
            </a:r>
            <a:r>
              <a:rPr lang="es-ES" sz="2400" spc="-150" dirty="0">
                <a:solidFill>
                  <a:srgbClr val="00B0F0"/>
                </a:solidFill>
                <a:latin typeface="Calibri"/>
              </a:rPr>
              <a:t> </a:t>
            </a:r>
            <a:r>
              <a:rPr lang="es-ES" sz="2400" dirty="0">
                <a:solidFill>
                  <a:srgbClr val="00B0F0"/>
                </a:solidFill>
                <a:latin typeface="Calibri"/>
              </a:rPr>
              <a:t>se</a:t>
            </a:r>
            <a:r>
              <a:rPr lang="es-ES" sz="2400" spc="-150" dirty="0">
                <a:solidFill>
                  <a:srgbClr val="00B0F0"/>
                </a:solidFill>
                <a:latin typeface="Calibri"/>
              </a:rPr>
              <a:t> </a:t>
            </a:r>
            <a:r>
              <a:rPr lang="es-ES" sz="2400" dirty="0">
                <a:solidFill>
                  <a:srgbClr val="00B0F0"/>
                </a:solidFill>
                <a:latin typeface="Calibri"/>
              </a:rPr>
              <a:t>llevaría</a:t>
            </a:r>
            <a:r>
              <a:rPr lang="es-ES" sz="2400" spc="-150" dirty="0">
                <a:solidFill>
                  <a:srgbClr val="00B0F0"/>
                </a:solidFill>
                <a:latin typeface="Calibri"/>
              </a:rPr>
              <a:t> </a:t>
            </a:r>
            <a:r>
              <a:rPr lang="es-ES" sz="2400" dirty="0">
                <a:solidFill>
                  <a:srgbClr val="00B0F0"/>
                </a:solidFill>
                <a:latin typeface="Calibri"/>
              </a:rPr>
              <a:t>cada</a:t>
            </a:r>
            <a:r>
              <a:rPr lang="es-ES" sz="2400" spc="-150" dirty="0">
                <a:solidFill>
                  <a:srgbClr val="00B0F0"/>
                </a:solidFill>
                <a:latin typeface="Calibri"/>
              </a:rPr>
              <a:t> </a:t>
            </a:r>
            <a:r>
              <a:rPr lang="es-ES" sz="2400" dirty="0">
                <a:solidFill>
                  <a:srgbClr val="00B0F0"/>
                </a:solidFill>
                <a:latin typeface="Calibri"/>
              </a:rPr>
              <a:t>uno.</a:t>
            </a:r>
            <a:r>
              <a:rPr lang="es-ES" sz="2400" spc="-150" dirty="0">
                <a:solidFill>
                  <a:srgbClr val="00B0F0"/>
                </a:solidFill>
                <a:latin typeface="Calibri"/>
              </a:rPr>
              <a:t> </a:t>
            </a:r>
            <a:r>
              <a:rPr lang="es-ES" sz="2400" dirty="0">
                <a:solidFill>
                  <a:srgbClr val="FFFF00"/>
                </a:solidFill>
                <a:latin typeface="Calibri"/>
              </a:rPr>
              <a:t>Era la hora tercera cuando le crucificaron. Y el título escrito de su causa era: EL REY DE LOS JUDÍOS. </a:t>
            </a:r>
          </a:p>
        </p:txBody>
      </p:sp>
      <p:sp>
        <p:nvSpPr>
          <p:cNvPr id="10" name="TextBox 9">
            <a:extLst>
              <a:ext uri="{FF2B5EF4-FFF2-40B4-BE49-F238E27FC236}">
                <a16:creationId xmlns:a16="http://schemas.microsoft.com/office/drawing/2014/main" id="{8BADE2AA-F76D-D619-9307-6EE759E65229}"/>
              </a:ext>
            </a:extLst>
          </p:cNvPr>
          <p:cNvSpPr txBox="1"/>
          <p:nvPr/>
        </p:nvSpPr>
        <p:spPr>
          <a:xfrm>
            <a:off x="4580592" y="1568665"/>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Estaban crucificando a Jesús nazareno, Rey de los judíos</a:t>
            </a:r>
          </a:p>
        </p:txBody>
      </p:sp>
      <p:sp>
        <p:nvSpPr>
          <p:cNvPr id="11" name="1 CuadroTexto">
            <a:extLst>
              <a:ext uri="{FF2B5EF4-FFF2-40B4-BE49-F238E27FC236}">
                <a16:creationId xmlns:a16="http://schemas.microsoft.com/office/drawing/2014/main" id="{CB67486D-464D-485E-F2B4-0B2CC0599526}"/>
              </a:ext>
            </a:extLst>
          </p:cNvPr>
          <p:cNvSpPr txBox="1"/>
          <p:nvPr/>
        </p:nvSpPr>
        <p:spPr>
          <a:xfrm>
            <a:off x="5122024" y="2789727"/>
            <a:ext cx="33843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Salmo 22:18</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B59E5A6E-ADD3-B8D3-17DA-77B47EBE8810}"/>
              </a:ext>
            </a:extLst>
          </p:cNvPr>
          <p:cNvSpPr txBox="1"/>
          <p:nvPr/>
        </p:nvSpPr>
        <p:spPr>
          <a:xfrm>
            <a:off x="4572000" y="3256581"/>
            <a:ext cx="4484424"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Repartieron entre sí mis vestidos, </a:t>
            </a:r>
            <a:r>
              <a:rPr lang="es-ES" sz="2400" dirty="0">
                <a:solidFill>
                  <a:srgbClr val="00B0F0"/>
                </a:solidFill>
                <a:latin typeface="Calibri"/>
              </a:rPr>
              <a:t>y sobre mi ropa echaron suertes.</a:t>
            </a:r>
          </a:p>
        </p:txBody>
      </p:sp>
    </p:spTree>
    <p:extLst>
      <p:ext uri="{BB962C8B-B14F-4D97-AF65-F5344CB8AC3E}">
        <p14:creationId xmlns:p14="http://schemas.microsoft.com/office/powerpoint/2010/main" val="405366359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2AAB436-702F-ABE3-BEE6-A425D6CE5BA5}"/>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Juzgado y crucificado</a:t>
            </a:r>
          </a:p>
        </p:txBody>
      </p:sp>
      <p:sp>
        <p:nvSpPr>
          <p:cNvPr id="2" name="TextBox 1">
            <a:extLst>
              <a:ext uri="{FF2B5EF4-FFF2-40B4-BE49-F238E27FC236}">
                <a16:creationId xmlns:a16="http://schemas.microsoft.com/office/drawing/2014/main" id="{6442AAC6-03B1-FE41-66E8-44E07076541C}"/>
              </a:ext>
            </a:extLst>
          </p:cNvPr>
          <p:cNvSpPr txBox="1"/>
          <p:nvPr/>
        </p:nvSpPr>
        <p:spPr>
          <a:xfrm>
            <a:off x="4572000" y="464411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“¿Eres tú el Rey de los judíos?”</a:t>
            </a:r>
          </a:p>
        </p:txBody>
      </p:sp>
      <p:sp>
        <p:nvSpPr>
          <p:cNvPr id="6" name="1 CuadroTexto">
            <a:extLst>
              <a:ext uri="{FF2B5EF4-FFF2-40B4-BE49-F238E27FC236}">
                <a16:creationId xmlns:a16="http://schemas.microsoft.com/office/drawing/2014/main" id="{B28CDA72-6AB0-278E-71EF-20D5D00FB5E9}"/>
              </a:ext>
            </a:extLst>
          </p:cNvPr>
          <p:cNvSpPr txBox="1"/>
          <p:nvPr/>
        </p:nvSpPr>
        <p:spPr>
          <a:xfrm>
            <a:off x="539552" y="-5318"/>
            <a:ext cx="352839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Marcos 15:27-31</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4297CAF4-0343-38B6-5F1D-E3517404B517}"/>
              </a:ext>
            </a:extLst>
          </p:cNvPr>
          <p:cNvSpPr txBox="1"/>
          <p:nvPr/>
        </p:nvSpPr>
        <p:spPr>
          <a:xfrm>
            <a:off x="61428" y="554635"/>
            <a:ext cx="4482704" cy="4524124"/>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Crucificaron también con él a dos ladrones, uno a su derecha, y el otro a su izquierda. </a:t>
            </a:r>
            <a:r>
              <a:rPr lang="es-ES" sz="2400" dirty="0">
                <a:solidFill>
                  <a:srgbClr val="00B0F0"/>
                </a:solidFill>
                <a:latin typeface="Calibri"/>
              </a:rPr>
              <a:t>Y </a:t>
            </a:r>
            <a:r>
              <a:rPr lang="es-ES" sz="2400" u="sng" dirty="0">
                <a:solidFill>
                  <a:srgbClr val="00B0F0"/>
                </a:solidFill>
                <a:latin typeface="Calibri"/>
              </a:rPr>
              <a:t>se cumplió la Escritura </a:t>
            </a:r>
            <a:r>
              <a:rPr lang="es-ES" sz="2400" dirty="0">
                <a:solidFill>
                  <a:srgbClr val="00B0F0"/>
                </a:solidFill>
                <a:latin typeface="Calibri"/>
              </a:rPr>
              <a:t>que dice: Y fue contado con los inicuos. </a:t>
            </a:r>
            <a:r>
              <a:rPr lang="es-ES" sz="2400" dirty="0">
                <a:solidFill>
                  <a:srgbClr val="FFFF00"/>
                </a:solidFill>
                <a:latin typeface="Calibri"/>
              </a:rPr>
              <a:t>Y los que pasaban le injuriaban, meneando la cabeza y diciendo: ¡Bah! tú que derribas el templo de Dios, y en tres días lo reedificas, </a:t>
            </a:r>
            <a:r>
              <a:rPr lang="es-ES" sz="2400" u="sng" dirty="0">
                <a:solidFill>
                  <a:srgbClr val="FFFF00"/>
                </a:solidFill>
                <a:latin typeface="Calibri"/>
              </a:rPr>
              <a:t>sálvate a ti mismo</a:t>
            </a:r>
            <a:r>
              <a:rPr lang="es-ES" sz="2400" dirty="0">
                <a:solidFill>
                  <a:srgbClr val="FFFF00"/>
                </a:solidFill>
                <a:latin typeface="Calibri"/>
              </a:rPr>
              <a:t>, y desciende de la cruz. </a:t>
            </a:r>
            <a:r>
              <a:rPr lang="es-ES" sz="2400" dirty="0">
                <a:solidFill>
                  <a:srgbClr val="00B0F0"/>
                </a:solidFill>
                <a:latin typeface="Calibri"/>
              </a:rPr>
              <a:t>De esta manera también los principales sacerdotes, escarneciendo, se decían unos a otros, con los escribas: </a:t>
            </a:r>
            <a:r>
              <a:rPr lang="es-ES" sz="2400" u="sng" dirty="0">
                <a:solidFill>
                  <a:srgbClr val="00B0F0"/>
                </a:solidFill>
                <a:latin typeface="Calibri"/>
              </a:rPr>
              <a:t>A otros salvó, a sí mismo no se puede salvar</a:t>
            </a:r>
            <a:r>
              <a:rPr lang="es-ES" sz="2400" dirty="0">
                <a:solidFill>
                  <a:srgbClr val="00B0F0"/>
                </a:solidFill>
                <a:latin typeface="Calibri"/>
              </a:rPr>
              <a:t>. </a:t>
            </a:r>
          </a:p>
        </p:txBody>
      </p:sp>
      <p:sp>
        <p:nvSpPr>
          <p:cNvPr id="8" name="TextBox 7">
            <a:extLst>
              <a:ext uri="{FF2B5EF4-FFF2-40B4-BE49-F238E27FC236}">
                <a16:creationId xmlns:a16="http://schemas.microsoft.com/office/drawing/2014/main" id="{AC06D90D-2AC0-0F6C-9ABB-E07A86ACD234}"/>
              </a:ext>
            </a:extLst>
          </p:cNvPr>
          <p:cNvSpPr txBox="1"/>
          <p:nvPr/>
        </p:nvSpPr>
        <p:spPr>
          <a:xfrm>
            <a:off x="4572000" y="4298659"/>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¡Salve, rey de los judíos!</a:t>
            </a:r>
          </a:p>
        </p:txBody>
      </p:sp>
      <p:sp>
        <p:nvSpPr>
          <p:cNvPr id="14" name="TextBox 13">
            <a:extLst>
              <a:ext uri="{FF2B5EF4-FFF2-40B4-BE49-F238E27FC236}">
                <a16:creationId xmlns:a16="http://schemas.microsoft.com/office/drawing/2014/main" id="{C587F53F-DD24-A6FB-08B8-83956EDE182B}"/>
              </a:ext>
            </a:extLst>
          </p:cNvPr>
          <p:cNvSpPr txBox="1"/>
          <p:nvPr/>
        </p:nvSpPr>
        <p:spPr>
          <a:xfrm>
            <a:off x="4572000" y="44624"/>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Después de humillar y avergonzar a Jesús, le sacaron para crucificarle </a:t>
            </a:r>
          </a:p>
        </p:txBody>
      </p:sp>
      <p:sp>
        <p:nvSpPr>
          <p:cNvPr id="16" name="TextBox 15">
            <a:extLst>
              <a:ext uri="{FF2B5EF4-FFF2-40B4-BE49-F238E27FC236}">
                <a16:creationId xmlns:a16="http://schemas.microsoft.com/office/drawing/2014/main" id="{52E1E37C-2E0E-4213-7FD7-92E0EFB1219D}"/>
              </a:ext>
            </a:extLst>
          </p:cNvPr>
          <p:cNvSpPr txBox="1"/>
          <p:nvPr/>
        </p:nvSpPr>
        <p:spPr>
          <a:xfrm>
            <a:off x="4561840" y="394493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crucifixión</a:t>
            </a:r>
          </a:p>
        </p:txBody>
      </p:sp>
      <p:sp>
        <p:nvSpPr>
          <p:cNvPr id="3" name="TextBox 2">
            <a:extLst>
              <a:ext uri="{FF2B5EF4-FFF2-40B4-BE49-F238E27FC236}">
                <a16:creationId xmlns:a16="http://schemas.microsoft.com/office/drawing/2014/main" id="{70A5695B-9CF4-63A1-ABE3-99D3AE4DD786}"/>
              </a:ext>
            </a:extLst>
          </p:cNvPr>
          <p:cNvSpPr txBox="1"/>
          <p:nvPr/>
        </p:nvSpPr>
        <p:spPr>
          <a:xfrm>
            <a:off x="4580592" y="642001"/>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Necesito ayuda para llevar la cruz</a:t>
            </a:r>
          </a:p>
        </p:txBody>
      </p:sp>
      <p:sp>
        <p:nvSpPr>
          <p:cNvPr id="4" name="TextBox 3">
            <a:extLst>
              <a:ext uri="{FF2B5EF4-FFF2-40B4-BE49-F238E27FC236}">
                <a16:creationId xmlns:a16="http://schemas.microsoft.com/office/drawing/2014/main" id="{175BC292-A6EF-3128-1791-2BD94FC522EF}"/>
              </a:ext>
            </a:extLst>
          </p:cNvPr>
          <p:cNvSpPr txBox="1"/>
          <p:nvPr/>
        </p:nvSpPr>
        <p:spPr>
          <a:xfrm>
            <a:off x="4580592" y="988573"/>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fue llevado al Gólgota para ser crucificado</a:t>
            </a:r>
          </a:p>
        </p:txBody>
      </p:sp>
      <p:sp>
        <p:nvSpPr>
          <p:cNvPr id="5" name="1 CuadroTexto">
            <a:extLst>
              <a:ext uri="{FF2B5EF4-FFF2-40B4-BE49-F238E27FC236}">
                <a16:creationId xmlns:a16="http://schemas.microsoft.com/office/drawing/2014/main" id="{BAA656C5-95D8-2A83-41E3-BC064B20D5AC}"/>
              </a:ext>
            </a:extLst>
          </p:cNvPr>
          <p:cNvSpPr txBox="1"/>
          <p:nvPr/>
        </p:nvSpPr>
        <p:spPr>
          <a:xfrm>
            <a:off x="1152208" y="5084715"/>
            <a:ext cx="33843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Marcos 15:23-26</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EA2942FA-1234-7474-C257-176D752C3799}"/>
              </a:ext>
            </a:extLst>
          </p:cNvPr>
          <p:cNvSpPr txBox="1"/>
          <p:nvPr/>
        </p:nvSpPr>
        <p:spPr>
          <a:xfrm>
            <a:off x="-72008" y="5533730"/>
            <a:ext cx="9324528"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le dieron a beber vino mezclado con mirra; mas él no lo tomó. </a:t>
            </a:r>
            <a:r>
              <a:rPr lang="es-ES" sz="2400" dirty="0">
                <a:solidFill>
                  <a:srgbClr val="00B0F0"/>
                </a:solidFill>
                <a:latin typeface="Calibri"/>
              </a:rPr>
              <a:t>Cuando le</a:t>
            </a:r>
            <a:r>
              <a:rPr lang="es-ES" sz="2400" spc="-150" dirty="0">
                <a:solidFill>
                  <a:srgbClr val="00B0F0"/>
                </a:solidFill>
                <a:latin typeface="Calibri"/>
              </a:rPr>
              <a:t> </a:t>
            </a:r>
            <a:r>
              <a:rPr lang="es-ES" sz="2400" dirty="0">
                <a:solidFill>
                  <a:srgbClr val="00B0F0"/>
                </a:solidFill>
                <a:latin typeface="Calibri"/>
              </a:rPr>
              <a:t>hubieron</a:t>
            </a:r>
            <a:r>
              <a:rPr lang="es-ES" sz="2400" spc="-150" dirty="0">
                <a:solidFill>
                  <a:srgbClr val="00B0F0"/>
                </a:solidFill>
                <a:latin typeface="Calibri"/>
              </a:rPr>
              <a:t> </a:t>
            </a:r>
            <a:r>
              <a:rPr lang="es-ES" sz="2400" dirty="0">
                <a:solidFill>
                  <a:srgbClr val="00B0F0"/>
                </a:solidFill>
                <a:latin typeface="Calibri"/>
              </a:rPr>
              <a:t>crucificado,</a:t>
            </a:r>
            <a:r>
              <a:rPr lang="es-ES" sz="2400" spc="-150" dirty="0">
                <a:solidFill>
                  <a:srgbClr val="00B0F0"/>
                </a:solidFill>
                <a:latin typeface="Calibri"/>
              </a:rPr>
              <a:t> </a:t>
            </a:r>
            <a:r>
              <a:rPr lang="es-ES" sz="2400" dirty="0">
                <a:solidFill>
                  <a:srgbClr val="00B0F0"/>
                </a:solidFill>
                <a:latin typeface="Calibri"/>
              </a:rPr>
              <a:t>repartieron</a:t>
            </a:r>
            <a:r>
              <a:rPr lang="es-ES" sz="2400" spc="-150" dirty="0">
                <a:solidFill>
                  <a:srgbClr val="00B0F0"/>
                </a:solidFill>
                <a:latin typeface="Calibri"/>
              </a:rPr>
              <a:t> </a:t>
            </a:r>
            <a:r>
              <a:rPr lang="es-ES" sz="2400" dirty="0">
                <a:solidFill>
                  <a:srgbClr val="00B0F0"/>
                </a:solidFill>
                <a:latin typeface="Calibri"/>
              </a:rPr>
              <a:t>entre</a:t>
            </a:r>
            <a:r>
              <a:rPr lang="es-ES" sz="2400" spc="-150" dirty="0">
                <a:solidFill>
                  <a:srgbClr val="00B0F0"/>
                </a:solidFill>
                <a:latin typeface="Calibri"/>
              </a:rPr>
              <a:t> </a:t>
            </a:r>
            <a:r>
              <a:rPr lang="es-ES" sz="2400" dirty="0">
                <a:solidFill>
                  <a:srgbClr val="00B0F0"/>
                </a:solidFill>
                <a:latin typeface="Calibri"/>
              </a:rPr>
              <a:t>sí</a:t>
            </a:r>
            <a:r>
              <a:rPr lang="es-ES" sz="2400" spc="-150" dirty="0">
                <a:solidFill>
                  <a:srgbClr val="00B0F0"/>
                </a:solidFill>
                <a:latin typeface="Calibri"/>
              </a:rPr>
              <a:t> </a:t>
            </a:r>
            <a:r>
              <a:rPr lang="es-ES" sz="2400" dirty="0">
                <a:solidFill>
                  <a:srgbClr val="00B0F0"/>
                </a:solidFill>
                <a:latin typeface="Calibri"/>
              </a:rPr>
              <a:t>sus</a:t>
            </a:r>
            <a:r>
              <a:rPr lang="es-ES" sz="2400" spc="-150" dirty="0">
                <a:solidFill>
                  <a:srgbClr val="00B0F0"/>
                </a:solidFill>
                <a:latin typeface="Calibri"/>
              </a:rPr>
              <a:t> </a:t>
            </a:r>
            <a:r>
              <a:rPr lang="es-ES" sz="2400" dirty="0">
                <a:solidFill>
                  <a:srgbClr val="00B0F0"/>
                </a:solidFill>
                <a:latin typeface="Calibri"/>
              </a:rPr>
              <a:t>vestidos,</a:t>
            </a:r>
            <a:r>
              <a:rPr lang="es-ES" sz="2400" spc="-150" dirty="0">
                <a:solidFill>
                  <a:srgbClr val="00B0F0"/>
                </a:solidFill>
                <a:latin typeface="Calibri"/>
              </a:rPr>
              <a:t> </a:t>
            </a:r>
            <a:r>
              <a:rPr lang="es-ES" sz="2400" u="sng" dirty="0">
                <a:solidFill>
                  <a:srgbClr val="00B0F0"/>
                </a:solidFill>
                <a:latin typeface="Calibri"/>
              </a:rPr>
              <a:t>echando</a:t>
            </a:r>
            <a:r>
              <a:rPr lang="es-ES" sz="2400" u="sng" spc="-150" dirty="0">
                <a:solidFill>
                  <a:srgbClr val="00B0F0"/>
                </a:solidFill>
                <a:latin typeface="Calibri"/>
              </a:rPr>
              <a:t> </a:t>
            </a:r>
            <a:r>
              <a:rPr lang="es-ES" sz="2400" u="sng" dirty="0">
                <a:solidFill>
                  <a:srgbClr val="00B0F0"/>
                </a:solidFill>
                <a:latin typeface="Calibri"/>
              </a:rPr>
              <a:t>suertes</a:t>
            </a:r>
            <a:r>
              <a:rPr lang="es-ES" sz="2400" dirty="0">
                <a:solidFill>
                  <a:srgbClr val="00B0F0"/>
                </a:solidFill>
                <a:latin typeface="Calibri"/>
              </a:rPr>
              <a:t> sobre</a:t>
            </a:r>
            <a:r>
              <a:rPr lang="es-ES" sz="2400" spc="-150" dirty="0">
                <a:solidFill>
                  <a:srgbClr val="00B0F0"/>
                </a:solidFill>
                <a:latin typeface="Calibri"/>
              </a:rPr>
              <a:t> </a:t>
            </a:r>
            <a:r>
              <a:rPr lang="es-ES" sz="2400" dirty="0">
                <a:solidFill>
                  <a:srgbClr val="00B0F0"/>
                </a:solidFill>
                <a:latin typeface="Calibri"/>
              </a:rPr>
              <a:t>ellos</a:t>
            </a:r>
            <a:r>
              <a:rPr lang="es-ES" sz="2400" spc="-150" dirty="0">
                <a:solidFill>
                  <a:srgbClr val="00B0F0"/>
                </a:solidFill>
                <a:latin typeface="Calibri"/>
              </a:rPr>
              <a:t> </a:t>
            </a:r>
            <a:r>
              <a:rPr lang="es-ES" sz="2400" dirty="0">
                <a:solidFill>
                  <a:srgbClr val="00B0F0"/>
                </a:solidFill>
                <a:latin typeface="Calibri"/>
              </a:rPr>
              <a:t>para</a:t>
            </a:r>
            <a:r>
              <a:rPr lang="es-ES" sz="2400" spc="-150" dirty="0">
                <a:solidFill>
                  <a:srgbClr val="00B0F0"/>
                </a:solidFill>
                <a:latin typeface="Calibri"/>
              </a:rPr>
              <a:t> </a:t>
            </a:r>
            <a:r>
              <a:rPr lang="es-ES" sz="2400" dirty="0">
                <a:solidFill>
                  <a:srgbClr val="00B0F0"/>
                </a:solidFill>
                <a:latin typeface="Calibri"/>
              </a:rPr>
              <a:t>ver</a:t>
            </a:r>
            <a:r>
              <a:rPr lang="es-ES" sz="2400" spc="-150" dirty="0">
                <a:solidFill>
                  <a:srgbClr val="00B0F0"/>
                </a:solidFill>
                <a:latin typeface="Calibri"/>
              </a:rPr>
              <a:t> </a:t>
            </a:r>
            <a:r>
              <a:rPr lang="es-ES" sz="2400" dirty="0">
                <a:solidFill>
                  <a:srgbClr val="00B0F0"/>
                </a:solidFill>
                <a:latin typeface="Calibri"/>
              </a:rPr>
              <a:t>qué</a:t>
            </a:r>
            <a:r>
              <a:rPr lang="es-ES" sz="2400" spc="-150" dirty="0">
                <a:solidFill>
                  <a:srgbClr val="00B0F0"/>
                </a:solidFill>
                <a:latin typeface="Calibri"/>
              </a:rPr>
              <a:t> </a:t>
            </a:r>
            <a:r>
              <a:rPr lang="es-ES" sz="2400" dirty="0">
                <a:solidFill>
                  <a:srgbClr val="00B0F0"/>
                </a:solidFill>
                <a:latin typeface="Calibri"/>
              </a:rPr>
              <a:t>se</a:t>
            </a:r>
            <a:r>
              <a:rPr lang="es-ES" sz="2400" spc="-150" dirty="0">
                <a:solidFill>
                  <a:srgbClr val="00B0F0"/>
                </a:solidFill>
                <a:latin typeface="Calibri"/>
              </a:rPr>
              <a:t> </a:t>
            </a:r>
            <a:r>
              <a:rPr lang="es-ES" sz="2400" dirty="0">
                <a:solidFill>
                  <a:srgbClr val="00B0F0"/>
                </a:solidFill>
                <a:latin typeface="Calibri"/>
              </a:rPr>
              <a:t>llevaría</a:t>
            </a:r>
            <a:r>
              <a:rPr lang="es-ES" sz="2400" spc="-150" dirty="0">
                <a:solidFill>
                  <a:srgbClr val="00B0F0"/>
                </a:solidFill>
                <a:latin typeface="Calibri"/>
              </a:rPr>
              <a:t> </a:t>
            </a:r>
            <a:r>
              <a:rPr lang="es-ES" sz="2400" dirty="0">
                <a:solidFill>
                  <a:srgbClr val="00B0F0"/>
                </a:solidFill>
                <a:latin typeface="Calibri"/>
              </a:rPr>
              <a:t>cada</a:t>
            </a:r>
            <a:r>
              <a:rPr lang="es-ES" sz="2400" spc="-150" dirty="0">
                <a:solidFill>
                  <a:srgbClr val="00B0F0"/>
                </a:solidFill>
                <a:latin typeface="Calibri"/>
              </a:rPr>
              <a:t> </a:t>
            </a:r>
            <a:r>
              <a:rPr lang="es-ES" sz="2400" dirty="0">
                <a:solidFill>
                  <a:srgbClr val="00B0F0"/>
                </a:solidFill>
                <a:latin typeface="Calibri"/>
              </a:rPr>
              <a:t>uno.</a:t>
            </a:r>
            <a:r>
              <a:rPr lang="es-ES" sz="2400" spc="-150" dirty="0">
                <a:solidFill>
                  <a:srgbClr val="00B0F0"/>
                </a:solidFill>
                <a:latin typeface="Calibri"/>
              </a:rPr>
              <a:t> </a:t>
            </a:r>
            <a:r>
              <a:rPr lang="es-ES" sz="2400" dirty="0">
                <a:solidFill>
                  <a:srgbClr val="FFFF00"/>
                </a:solidFill>
                <a:latin typeface="Calibri"/>
              </a:rPr>
              <a:t>Era la hora tercera cuando le crucificaron. Y el título escrito de su causa era: EL REY DE LOS JUDÍOS. </a:t>
            </a:r>
          </a:p>
        </p:txBody>
      </p:sp>
      <p:sp>
        <p:nvSpPr>
          <p:cNvPr id="10" name="TextBox 9">
            <a:extLst>
              <a:ext uri="{FF2B5EF4-FFF2-40B4-BE49-F238E27FC236}">
                <a16:creationId xmlns:a16="http://schemas.microsoft.com/office/drawing/2014/main" id="{8BADE2AA-F76D-D619-9307-6EE759E65229}"/>
              </a:ext>
            </a:extLst>
          </p:cNvPr>
          <p:cNvSpPr txBox="1"/>
          <p:nvPr/>
        </p:nvSpPr>
        <p:spPr>
          <a:xfrm>
            <a:off x="4580592" y="1568665"/>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Estaban crucificando a Jesús nazareno, Rey de los judíos</a:t>
            </a:r>
          </a:p>
        </p:txBody>
      </p:sp>
      <p:sp>
        <p:nvSpPr>
          <p:cNvPr id="11" name="1 CuadroTexto">
            <a:extLst>
              <a:ext uri="{FF2B5EF4-FFF2-40B4-BE49-F238E27FC236}">
                <a16:creationId xmlns:a16="http://schemas.microsoft.com/office/drawing/2014/main" id="{CB67486D-464D-485E-F2B4-0B2CC0599526}"/>
              </a:ext>
            </a:extLst>
          </p:cNvPr>
          <p:cNvSpPr txBox="1"/>
          <p:nvPr/>
        </p:nvSpPr>
        <p:spPr>
          <a:xfrm>
            <a:off x="5122024" y="2789727"/>
            <a:ext cx="338437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Salmo 22:18</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B59E5A6E-ADD3-B8D3-17DA-77B47EBE8810}"/>
              </a:ext>
            </a:extLst>
          </p:cNvPr>
          <p:cNvSpPr txBox="1"/>
          <p:nvPr/>
        </p:nvSpPr>
        <p:spPr>
          <a:xfrm>
            <a:off x="4572000" y="3256581"/>
            <a:ext cx="4484424"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Repartieron entre sí mis vestidos, </a:t>
            </a:r>
            <a:r>
              <a:rPr lang="es-ES" sz="2400" dirty="0">
                <a:solidFill>
                  <a:srgbClr val="00B0F0"/>
                </a:solidFill>
                <a:latin typeface="Calibri"/>
              </a:rPr>
              <a:t>y sobre mi ropa echaron suertes.</a:t>
            </a:r>
          </a:p>
        </p:txBody>
      </p:sp>
      <p:sp>
        <p:nvSpPr>
          <p:cNvPr id="13" name="TextBox 12">
            <a:extLst>
              <a:ext uri="{FF2B5EF4-FFF2-40B4-BE49-F238E27FC236}">
                <a16:creationId xmlns:a16="http://schemas.microsoft.com/office/drawing/2014/main" id="{FF79C88E-200E-C87E-5E13-84225E888C55}"/>
              </a:ext>
            </a:extLst>
          </p:cNvPr>
          <p:cNvSpPr txBox="1"/>
          <p:nvPr/>
        </p:nvSpPr>
        <p:spPr>
          <a:xfrm>
            <a:off x="4572000" y="2166954"/>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 otros salvó, a sí mismo no se puede salvar”</a:t>
            </a:r>
          </a:p>
        </p:txBody>
      </p:sp>
    </p:spTree>
    <p:extLst>
      <p:ext uri="{BB962C8B-B14F-4D97-AF65-F5344CB8AC3E}">
        <p14:creationId xmlns:p14="http://schemas.microsoft.com/office/powerpoint/2010/main" val="564462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2AAB436-702F-ABE3-BEE6-A425D6CE5BA5}"/>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Juzgado y crucificado</a:t>
            </a:r>
          </a:p>
        </p:txBody>
      </p:sp>
      <p:sp>
        <p:nvSpPr>
          <p:cNvPr id="2" name="TextBox 1">
            <a:extLst>
              <a:ext uri="{FF2B5EF4-FFF2-40B4-BE49-F238E27FC236}">
                <a16:creationId xmlns:a16="http://schemas.microsoft.com/office/drawing/2014/main" id="{6442AAC6-03B1-FE41-66E8-44E07076541C}"/>
              </a:ext>
            </a:extLst>
          </p:cNvPr>
          <p:cNvSpPr txBox="1"/>
          <p:nvPr/>
        </p:nvSpPr>
        <p:spPr>
          <a:xfrm>
            <a:off x="4572000" y="464411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“¿Eres tú el Rey de los judíos?”</a:t>
            </a:r>
          </a:p>
        </p:txBody>
      </p:sp>
      <p:sp>
        <p:nvSpPr>
          <p:cNvPr id="6" name="1 CuadroTexto">
            <a:extLst>
              <a:ext uri="{FF2B5EF4-FFF2-40B4-BE49-F238E27FC236}">
                <a16:creationId xmlns:a16="http://schemas.microsoft.com/office/drawing/2014/main" id="{B28CDA72-6AB0-278E-71EF-20D5D00FB5E9}"/>
              </a:ext>
            </a:extLst>
          </p:cNvPr>
          <p:cNvSpPr txBox="1"/>
          <p:nvPr/>
        </p:nvSpPr>
        <p:spPr>
          <a:xfrm>
            <a:off x="5171102" y="2084074"/>
            <a:ext cx="352839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Marcos 15:33</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4297CAF4-0343-38B6-5F1D-E3517404B517}"/>
              </a:ext>
            </a:extLst>
          </p:cNvPr>
          <p:cNvSpPr txBox="1"/>
          <p:nvPr/>
        </p:nvSpPr>
        <p:spPr>
          <a:xfrm>
            <a:off x="4932040" y="2566064"/>
            <a:ext cx="4006516"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Cuando vino la hora sexta, hubo tinieblas sobre toda la tierra hasta la hora novena. </a:t>
            </a:r>
          </a:p>
        </p:txBody>
      </p:sp>
      <p:sp>
        <p:nvSpPr>
          <p:cNvPr id="8" name="TextBox 7">
            <a:extLst>
              <a:ext uri="{FF2B5EF4-FFF2-40B4-BE49-F238E27FC236}">
                <a16:creationId xmlns:a16="http://schemas.microsoft.com/office/drawing/2014/main" id="{AC06D90D-2AC0-0F6C-9ABB-E07A86ACD234}"/>
              </a:ext>
            </a:extLst>
          </p:cNvPr>
          <p:cNvSpPr txBox="1"/>
          <p:nvPr/>
        </p:nvSpPr>
        <p:spPr>
          <a:xfrm>
            <a:off x="4572000" y="4298659"/>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¡Salve, rey de los judíos!</a:t>
            </a:r>
          </a:p>
        </p:txBody>
      </p:sp>
      <p:sp>
        <p:nvSpPr>
          <p:cNvPr id="16" name="TextBox 15">
            <a:extLst>
              <a:ext uri="{FF2B5EF4-FFF2-40B4-BE49-F238E27FC236}">
                <a16:creationId xmlns:a16="http://schemas.microsoft.com/office/drawing/2014/main" id="{52E1E37C-2E0E-4213-7FD7-92E0EFB1219D}"/>
              </a:ext>
            </a:extLst>
          </p:cNvPr>
          <p:cNvSpPr txBox="1"/>
          <p:nvPr/>
        </p:nvSpPr>
        <p:spPr>
          <a:xfrm>
            <a:off x="4561840" y="394493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crucifixión</a:t>
            </a:r>
          </a:p>
        </p:txBody>
      </p:sp>
      <p:sp>
        <p:nvSpPr>
          <p:cNvPr id="17" name="TextBox 16">
            <a:extLst>
              <a:ext uri="{FF2B5EF4-FFF2-40B4-BE49-F238E27FC236}">
                <a16:creationId xmlns:a16="http://schemas.microsoft.com/office/drawing/2014/main" id="{1CB09CFF-8D93-2C31-C956-846FF18C8B56}"/>
              </a:ext>
            </a:extLst>
          </p:cNvPr>
          <p:cNvSpPr txBox="1"/>
          <p:nvPr/>
        </p:nvSpPr>
        <p:spPr>
          <a:xfrm>
            <a:off x="4553824" y="358463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Abandonado por Dios</a:t>
            </a:r>
          </a:p>
        </p:txBody>
      </p:sp>
    </p:spTree>
    <p:extLst>
      <p:ext uri="{BB962C8B-B14F-4D97-AF65-F5344CB8AC3E}">
        <p14:creationId xmlns:p14="http://schemas.microsoft.com/office/powerpoint/2010/main" val="2320954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7"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2AAB436-702F-ABE3-BEE6-A425D6CE5BA5}"/>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Juzgado y crucificado</a:t>
            </a:r>
          </a:p>
        </p:txBody>
      </p:sp>
      <p:sp>
        <p:nvSpPr>
          <p:cNvPr id="2" name="TextBox 1">
            <a:extLst>
              <a:ext uri="{FF2B5EF4-FFF2-40B4-BE49-F238E27FC236}">
                <a16:creationId xmlns:a16="http://schemas.microsoft.com/office/drawing/2014/main" id="{6442AAC6-03B1-FE41-66E8-44E07076541C}"/>
              </a:ext>
            </a:extLst>
          </p:cNvPr>
          <p:cNvSpPr txBox="1"/>
          <p:nvPr/>
        </p:nvSpPr>
        <p:spPr>
          <a:xfrm>
            <a:off x="4572000" y="464411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“¿Eres tú el Rey de los judíos?”</a:t>
            </a:r>
          </a:p>
        </p:txBody>
      </p:sp>
      <p:sp>
        <p:nvSpPr>
          <p:cNvPr id="6" name="1 CuadroTexto">
            <a:extLst>
              <a:ext uri="{FF2B5EF4-FFF2-40B4-BE49-F238E27FC236}">
                <a16:creationId xmlns:a16="http://schemas.microsoft.com/office/drawing/2014/main" id="{B28CDA72-6AB0-278E-71EF-20D5D00FB5E9}"/>
              </a:ext>
            </a:extLst>
          </p:cNvPr>
          <p:cNvSpPr txBox="1"/>
          <p:nvPr/>
        </p:nvSpPr>
        <p:spPr>
          <a:xfrm>
            <a:off x="5171102" y="2084074"/>
            <a:ext cx="352839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Marcos 15:33</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4297CAF4-0343-38B6-5F1D-E3517404B517}"/>
              </a:ext>
            </a:extLst>
          </p:cNvPr>
          <p:cNvSpPr txBox="1"/>
          <p:nvPr/>
        </p:nvSpPr>
        <p:spPr>
          <a:xfrm>
            <a:off x="4932040" y="2566064"/>
            <a:ext cx="4006516"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Cuando vino la hora sexta, </a:t>
            </a:r>
            <a:r>
              <a:rPr lang="es-ES" sz="2400" dirty="0">
                <a:latin typeface="Calibri"/>
              </a:rPr>
              <a:t>hubo tinieblas sobre toda la tierra hasta la hora novena. </a:t>
            </a:r>
          </a:p>
        </p:txBody>
      </p:sp>
      <p:sp>
        <p:nvSpPr>
          <p:cNvPr id="8" name="TextBox 7">
            <a:extLst>
              <a:ext uri="{FF2B5EF4-FFF2-40B4-BE49-F238E27FC236}">
                <a16:creationId xmlns:a16="http://schemas.microsoft.com/office/drawing/2014/main" id="{AC06D90D-2AC0-0F6C-9ABB-E07A86ACD234}"/>
              </a:ext>
            </a:extLst>
          </p:cNvPr>
          <p:cNvSpPr txBox="1"/>
          <p:nvPr/>
        </p:nvSpPr>
        <p:spPr>
          <a:xfrm>
            <a:off x="4572000" y="4298659"/>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¡Salve, rey de los judíos!</a:t>
            </a:r>
          </a:p>
        </p:txBody>
      </p:sp>
      <p:sp>
        <p:nvSpPr>
          <p:cNvPr id="16" name="TextBox 15">
            <a:extLst>
              <a:ext uri="{FF2B5EF4-FFF2-40B4-BE49-F238E27FC236}">
                <a16:creationId xmlns:a16="http://schemas.microsoft.com/office/drawing/2014/main" id="{52E1E37C-2E0E-4213-7FD7-92E0EFB1219D}"/>
              </a:ext>
            </a:extLst>
          </p:cNvPr>
          <p:cNvSpPr txBox="1"/>
          <p:nvPr/>
        </p:nvSpPr>
        <p:spPr>
          <a:xfrm>
            <a:off x="4561840" y="394493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crucifixión</a:t>
            </a:r>
          </a:p>
        </p:txBody>
      </p:sp>
      <p:sp>
        <p:nvSpPr>
          <p:cNvPr id="17" name="TextBox 16">
            <a:extLst>
              <a:ext uri="{FF2B5EF4-FFF2-40B4-BE49-F238E27FC236}">
                <a16:creationId xmlns:a16="http://schemas.microsoft.com/office/drawing/2014/main" id="{1CB09CFF-8D93-2C31-C956-846FF18C8B56}"/>
              </a:ext>
            </a:extLst>
          </p:cNvPr>
          <p:cNvSpPr txBox="1"/>
          <p:nvPr/>
        </p:nvSpPr>
        <p:spPr>
          <a:xfrm>
            <a:off x="4553824" y="358463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Abandonado por Dios</a:t>
            </a:r>
          </a:p>
        </p:txBody>
      </p:sp>
    </p:spTree>
    <p:extLst>
      <p:ext uri="{BB962C8B-B14F-4D97-AF65-F5344CB8AC3E}">
        <p14:creationId xmlns:p14="http://schemas.microsoft.com/office/powerpoint/2010/main" val="284699018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2AAB436-702F-ABE3-BEE6-A425D6CE5BA5}"/>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Juzgado y crucificado</a:t>
            </a:r>
          </a:p>
        </p:txBody>
      </p:sp>
      <p:sp>
        <p:nvSpPr>
          <p:cNvPr id="2" name="TextBox 1">
            <a:extLst>
              <a:ext uri="{FF2B5EF4-FFF2-40B4-BE49-F238E27FC236}">
                <a16:creationId xmlns:a16="http://schemas.microsoft.com/office/drawing/2014/main" id="{6442AAC6-03B1-FE41-66E8-44E07076541C}"/>
              </a:ext>
            </a:extLst>
          </p:cNvPr>
          <p:cNvSpPr txBox="1"/>
          <p:nvPr/>
        </p:nvSpPr>
        <p:spPr>
          <a:xfrm>
            <a:off x="4572000" y="464411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“¿Eres tú el Rey de los judíos?”</a:t>
            </a:r>
          </a:p>
        </p:txBody>
      </p:sp>
      <p:sp>
        <p:nvSpPr>
          <p:cNvPr id="6" name="1 CuadroTexto">
            <a:extLst>
              <a:ext uri="{FF2B5EF4-FFF2-40B4-BE49-F238E27FC236}">
                <a16:creationId xmlns:a16="http://schemas.microsoft.com/office/drawing/2014/main" id="{B28CDA72-6AB0-278E-71EF-20D5D00FB5E9}"/>
              </a:ext>
            </a:extLst>
          </p:cNvPr>
          <p:cNvSpPr txBox="1"/>
          <p:nvPr/>
        </p:nvSpPr>
        <p:spPr>
          <a:xfrm>
            <a:off x="5171102" y="2084074"/>
            <a:ext cx="352839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Marcos 15:33</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4297CAF4-0343-38B6-5F1D-E3517404B517}"/>
              </a:ext>
            </a:extLst>
          </p:cNvPr>
          <p:cNvSpPr txBox="1"/>
          <p:nvPr/>
        </p:nvSpPr>
        <p:spPr>
          <a:xfrm>
            <a:off x="4932040" y="2566064"/>
            <a:ext cx="4006516"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Cuando vino la hora sexta, </a:t>
            </a:r>
            <a:r>
              <a:rPr lang="es-ES" sz="2400" dirty="0">
                <a:solidFill>
                  <a:srgbClr val="00B0F0"/>
                </a:solidFill>
                <a:latin typeface="Calibri"/>
              </a:rPr>
              <a:t>hubo tinieblas sobre toda la tierra hasta la hora novena. </a:t>
            </a:r>
          </a:p>
        </p:txBody>
      </p:sp>
      <p:sp>
        <p:nvSpPr>
          <p:cNvPr id="8" name="TextBox 7">
            <a:extLst>
              <a:ext uri="{FF2B5EF4-FFF2-40B4-BE49-F238E27FC236}">
                <a16:creationId xmlns:a16="http://schemas.microsoft.com/office/drawing/2014/main" id="{AC06D90D-2AC0-0F6C-9ABB-E07A86ACD234}"/>
              </a:ext>
            </a:extLst>
          </p:cNvPr>
          <p:cNvSpPr txBox="1"/>
          <p:nvPr/>
        </p:nvSpPr>
        <p:spPr>
          <a:xfrm>
            <a:off x="4572000" y="4298659"/>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¡Salve, rey de los judíos!</a:t>
            </a:r>
          </a:p>
        </p:txBody>
      </p:sp>
      <p:sp>
        <p:nvSpPr>
          <p:cNvPr id="16" name="TextBox 15">
            <a:extLst>
              <a:ext uri="{FF2B5EF4-FFF2-40B4-BE49-F238E27FC236}">
                <a16:creationId xmlns:a16="http://schemas.microsoft.com/office/drawing/2014/main" id="{52E1E37C-2E0E-4213-7FD7-92E0EFB1219D}"/>
              </a:ext>
            </a:extLst>
          </p:cNvPr>
          <p:cNvSpPr txBox="1"/>
          <p:nvPr/>
        </p:nvSpPr>
        <p:spPr>
          <a:xfrm>
            <a:off x="4561840" y="394493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crucifixión</a:t>
            </a:r>
          </a:p>
        </p:txBody>
      </p:sp>
      <p:sp>
        <p:nvSpPr>
          <p:cNvPr id="17" name="TextBox 16">
            <a:extLst>
              <a:ext uri="{FF2B5EF4-FFF2-40B4-BE49-F238E27FC236}">
                <a16:creationId xmlns:a16="http://schemas.microsoft.com/office/drawing/2014/main" id="{1CB09CFF-8D93-2C31-C956-846FF18C8B56}"/>
              </a:ext>
            </a:extLst>
          </p:cNvPr>
          <p:cNvSpPr txBox="1"/>
          <p:nvPr/>
        </p:nvSpPr>
        <p:spPr>
          <a:xfrm>
            <a:off x="4553824" y="358463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Abandonado por Dios</a:t>
            </a:r>
          </a:p>
        </p:txBody>
      </p:sp>
      <p:sp>
        <p:nvSpPr>
          <p:cNvPr id="3" name="TextBox 2">
            <a:extLst>
              <a:ext uri="{FF2B5EF4-FFF2-40B4-BE49-F238E27FC236}">
                <a16:creationId xmlns:a16="http://schemas.microsoft.com/office/drawing/2014/main" id="{A9C6CBAD-A1D7-81F6-CF50-0C7415D2763C}"/>
              </a:ext>
            </a:extLst>
          </p:cNvPr>
          <p:cNvSpPr txBox="1"/>
          <p:nvPr/>
        </p:nvSpPr>
        <p:spPr>
          <a:xfrm>
            <a:off x="4607496" y="9943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Desde el mediodía y hasta las tres de la tarde la tierra quedo en oscuridad</a:t>
            </a:r>
          </a:p>
        </p:txBody>
      </p:sp>
      <p:sp>
        <p:nvSpPr>
          <p:cNvPr id="4" name="1 CuadroTexto">
            <a:extLst>
              <a:ext uri="{FF2B5EF4-FFF2-40B4-BE49-F238E27FC236}">
                <a16:creationId xmlns:a16="http://schemas.microsoft.com/office/drawing/2014/main" id="{E51224BB-E479-F367-FC63-BB078A34AEF0}"/>
              </a:ext>
            </a:extLst>
          </p:cNvPr>
          <p:cNvSpPr txBox="1"/>
          <p:nvPr/>
        </p:nvSpPr>
        <p:spPr>
          <a:xfrm>
            <a:off x="2771800" y="5300474"/>
            <a:ext cx="352839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Marcos 15:34</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FBB594FA-7E87-A239-1F6B-9AB0D0AD5852}"/>
              </a:ext>
            </a:extLst>
          </p:cNvPr>
          <p:cNvSpPr txBox="1"/>
          <p:nvPr/>
        </p:nvSpPr>
        <p:spPr>
          <a:xfrm>
            <a:off x="-10160" y="5828683"/>
            <a:ext cx="9144000"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Y a la hora novena Jesús clamó a gran voz, diciendo: Eloi, Eloi, ¿lama </a:t>
            </a:r>
            <a:r>
              <a:rPr lang="es-ES" sz="2400" dirty="0" err="1">
                <a:latin typeface="Calibri"/>
              </a:rPr>
              <a:t>sabactani</a:t>
            </a:r>
            <a:r>
              <a:rPr lang="es-ES" sz="2400" dirty="0">
                <a:latin typeface="Calibri"/>
              </a:rPr>
              <a:t>? que traducido es: Dios mío, Dios mío, ¿por qué me has desamparado?</a:t>
            </a:r>
          </a:p>
        </p:txBody>
      </p:sp>
    </p:spTree>
    <p:extLst>
      <p:ext uri="{BB962C8B-B14F-4D97-AF65-F5344CB8AC3E}">
        <p14:creationId xmlns:p14="http://schemas.microsoft.com/office/powerpoint/2010/main" val="991582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2AAB436-702F-ABE3-BEE6-A425D6CE5BA5}"/>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Juzgado y crucificado</a:t>
            </a:r>
          </a:p>
        </p:txBody>
      </p:sp>
      <p:sp>
        <p:nvSpPr>
          <p:cNvPr id="2" name="TextBox 1">
            <a:extLst>
              <a:ext uri="{FF2B5EF4-FFF2-40B4-BE49-F238E27FC236}">
                <a16:creationId xmlns:a16="http://schemas.microsoft.com/office/drawing/2014/main" id="{6442AAC6-03B1-FE41-66E8-44E07076541C}"/>
              </a:ext>
            </a:extLst>
          </p:cNvPr>
          <p:cNvSpPr txBox="1"/>
          <p:nvPr/>
        </p:nvSpPr>
        <p:spPr>
          <a:xfrm>
            <a:off x="4572000" y="464411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“¿Eres tú el Rey de los judíos?”</a:t>
            </a:r>
          </a:p>
        </p:txBody>
      </p:sp>
      <p:sp>
        <p:nvSpPr>
          <p:cNvPr id="6" name="1 CuadroTexto">
            <a:extLst>
              <a:ext uri="{FF2B5EF4-FFF2-40B4-BE49-F238E27FC236}">
                <a16:creationId xmlns:a16="http://schemas.microsoft.com/office/drawing/2014/main" id="{B28CDA72-6AB0-278E-71EF-20D5D00FB5E9}"/>
              </a:ext>
            </a:extLst>
          </p:cNvPr>
          <p:cNvSpPr txBox="1"/>
          <p:nvPr/>
        </p:nvSpPr>
        <p:spPr>
          <a:xfrm>
            <a:off x="5171102" y="2084074"/>
            <a:ext cx="352839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Marcos 15:33</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4297CAF4-0343-38B6-5F1D-E3517404B517}"/>
              </a:ext>
            </a:extLst>
          </p:cNvPr>
          <p:cNvSpPr txBox="1"/>
          <p:nvPr/>
        </p:nvSpPr>
        <p:spPr>
          <a:xfrm>
            <a:off x="4932040" y="2566064"/>
            <a:ext cx="4006516"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Cuando vino la hora sexta, </a:t>
            </a:r>
            <a:r>
              <a:rPr lang="es-ES" sz="2400" dirty="0">
                <a:solidFill>
                  <a:srgbClr val="00B0F0"/>
                </a:solidFill>
                <a:latin typeface="Calibri"/>
              </a:rPr>
              <a:t>hubo tinieblas sobre toda la tierra hasta la hora novena. </a:t>
            </a:r>
          </a:p>
        </p:txBody>
      </p:sp>
      <p:sp>
        <p:nvSpPr>
          <p:cNvPr id="8" name="TextBox 7">
            <a:extLst>
              <a:ext uri="{FF2B5EF4-FFF2-40B4-BE49-F238E27FC236}">
                <a16:creationId xmlns:a16="http://schemas.microsoft.com/office/drawing/2014/main" id="{AC06D90D-2AC0-0F6C-9ABB-E07A86ACD234}"/>
              </a:ext>
            </a:extLst>
          </p:cNvPr>
          <p:cNvSpPr txBox="1"/>
          <p:nvPr/>
        </p:nvSpPr>
        <p:spPr>
          <a:xfrm>
            <a:off x="4572000" y="4298659"/>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¡Salve, rey de los judíos!</a:t>
            </a:r>
          </a:p>
        </p:txBody>
      </p:sp>
      <p:sp>
        <p:nvSpPr>
          <p:cNvPr id="16" name="TextBox 15">
            <a:extLst>
              <a:ext uri="{FF2B5EF4-FFF2-40B4-BE49-F238E27FC236}">
                <a16:creationId xmlns:a16="http://schemas.microsoft.com/office/drawing/2014/main" id="{52E1E37C-2E0E-4213-7FD7-92E0EFB1219D}"/>
              </a:ext>
            </a:extLst>
          </p:cNvPr>
          <p:cNvSpPr txBox="1"/>
          <p:nvPr/>
        </p:nvSpPr>
        <p:spPr>
          <a:xfrm>
            <a:off x="4561840" y="394493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crucifixión</a:t>
            </a:r>
          </a:p>
        </p:txBody>
      </p:sp>
      <p:sp>
        <p:nvSpPr>
          <p:cNvPr id="17" name="TextBox 16">
            <a:extLst>
              <a:ext uri="{FF2B5EF4-FFF2-40B4-BE49-F238E27FC236}">
                <a16:creationId xmlns:a16="http://schemas.microsoft.com/office/drawing/2014/main" id="{1CB09CFF-8D93-2C31-C956-846FF18C8B56}"/>
              </a:ext>
            </a:extLst>
          </p:cNvPr>
          <p:cNvSpPr txBox="1"/>
          <p:nvPr/>
        </p:nvSpPr>
        <p:spPr>
          <a:xfrm>
            <a:off x="4553824" y="358463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Abandonado por Dios</a:t>
            </a:r>
          </a:p>
        </p:txBody>
      </p:sp>
      <p:sp>
        <p:nvSpPr>
          <p:cNvPr id="3" name="TextBox 2">
            <a:extLst>
              <a:ext uri="{FF2B5EF4-FFF2-40B4-BE49-F238E27FC236}">
                <a16:creationId xmlns:a16="http://schemas.microsoft.com/office/drawing/2014/main" id="{A9C6CBAD-A1D7-81F6-CF50-0C7415D2763C}"/>
              </a:ext>
            </a:extLst>
          </p:cNvPr>
          <p:cNvSpPr txBox="1"/>
          <p:nvPr/>
        </p:nvSpPr>
        <p:spPr>
          <a:xfrm>
            <a:off x="4607496" y="9943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Desde el mediodía y hasta las tres de la tarde la tierra quedo en oscuridad</a:t>
            </a:r>
          </a:p>
        </p:txBody>
      </p:sp>
      <p:sp>
        <p:nvSpPr>
          <p:cNvPr id="4" name="1 CuadroTexto">
            <a:extLst>
              <a:ext uri="{FF2B5EF4-FFF2-40B4-BE49-F238E27FC236}">
                <a16:creationId xmlns:a16="http://schemas.microsoft.com/office/drawing/2014/main" id="{E51224BB-E479-F367-FC63-BB078A34AEF0}"/>
              </a:ext>
            </a:extLst>
          </p:cNvPr>
          <p:cNvSpPr txBox="1"/>
          <p:nvPr/>
        </p:nvSpPr>
        <p:spPr>
          <a:xfrm>
            <a:off x="2771800" y="5300474"/>
            <a:ext cx="352839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Marcos 15:34</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FBB594FA-7E87-A239-1F6B-9AB0D0AD5852}"/>
              </a:ext>
            </a:extLst>
          </p:cNvPr>
          <p:cNvSpPr txBox="1"/>
          <p:nvPr/>
        </p:nvSpPr>
        <p:spPr>
          <a:xfrm>
            <a:off x="-10160" y="5828683"/>
            <a:ext cx="9144000"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a la hora novena Jesús clamó a gran voz, diciendo: Eloi, Eloi, ¿lama </a:t>
            </a:r>
            <a:r>
              <a:rPr lang="es-ES" sz="2400" dirty="0" err="1">
                <a:solidFill>
                  <a:srgbClr val="FFFF00"/>
                </a:solidFill>
                <a:latin typeface="Calibri"/>
              </a:rPr>
              <a:t>sabactani</a:t>
            </a:r>
            <a:r>
              <a:rPr lang="es-ES" sz="2400" dirty="0">
                <a:solidFill>
                  <a:srgbClr val="FFFF00"/>
                </a:solidFill>
                <a:latin typeface="Calibri"/>
              </a:rPr>
              <a:t>? </a:t>
            </a:r>
            <a:r>
              <a:rPr lang="es-ES" sz="2400" dirty="0">
                <a:latin typeface="Calibri"/>
              </a:rPr>
              <a:t>que traducido es: Dios mío, Dios mío, ¿por qué me has desamparado?</a:t>
            </a:r>
          </a:p>
        </p:txBody>
      </p:sp>
    </p:spTree>
    <p:extLst>
      <p:ext uri="{BB962C8B-B14F-4D97-AF65-F5344CB8AC3E}">
        <p14:creationId xmlns:p14="http://schemas.microsoft.com/office/powerpoint/2010/main" val="164301805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2AAB436-702F-ABE3-BEE6-A425D6CE5BA5}"/>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Juzgado y crucificado</a:t>
            </a:r>
          </a:p>
        </p:txBody>
      </p:sp>
      <p:sp>
        <p:nvSpPr>
          <p:cNvPr id="2" name="TextBox 1">
            <a:extLst>
              <a:ext uri="{FF2B5EF4-FFF2-40B4-BE49-F238E27FC236}">
                <a16:creationId xmlns:a16="http://schemas.microsoft.com/office/drawing/2014/main" id="{6442AAC6-03B1-FE41-66E8-44E07076541C}"/>
              </a:ext>
            </a:extLst>
          </p:cNvPr>
          <p:cNvSpPr txBox="1"/>
          <p:nvPr/>
        </p:nvSpPr>
        <p:spPr>
          <a:xfrm>
            <a:off x="4572000" y="464411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“¿Eres tú el Rey de los judíos?”</a:t>
            </a:r>
          </a:p>
        </p:txBody>
      </p:sp>
      <p:sp>
        <p:nvSpPr>
          <p:cNvPr id="6" name="1 CuadroTexto">
            <a:extLst>
              <a:ext uri="{FF2B5EF4-FFF2-40B4-BE49-F238E27FC236}">
                <a16:creationId xmlns:a16="http://schemas.microsoft.com/office/drawing/2014/main" id="{B28CDA72-6AB0-278E-71EF-20D5D00FB5E9}"/>
              </a:ext>
            </a:extLst>
          </p:cNvPr>
          <p:cNvSpPr txBox="1"/>
          <p:nvPr/>
        </p:nvSpPr>
        <p:spPr>
          <a:xfrm>
            <a:off x="5171102" y="2084074"/>
            <a:ext cx="352839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Marcos 15:33</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4297CAF4-0343-38B6-5F1D-E3517404B517}"/>
              </a:ext>
            </a:extLst>
          </p:cNvPr>
          <p:cNvSpPr txBox="1"/>
          <p:nvPr/>
        </p:nvSpPr>
        <p:spPr>
          <a:xfrm>
            <a:off x="4932040" y="2566064"/>
            <a:ext cx="4006516"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Cuando vino la hora sexta, </a:t>
            </a:r>
            <a:r>
              <a:rPr lang="es-ES" sz="2400" dirty="0">
                <a:solidFill>
                  <a:srgbClr val="00B0F0"/>
                </a:solidFill>
                <a:latin typeface="Calibri"/>
              </a:rPr>
              <a:t>hubo tinieblas sobre toda la tierra hasta la hora novena. </a:t>
            </a:r>
          </a:p>
        </p:txBody>
      </p:sp>
      <p:sp>
        <p:nvSpPr>
          <p:cNvPr id="8" name="TextBox 7">
            <a:extLst>
              <a:ext uri="{FF2B5EF4-FFF2-40B4-BE49-F238E27FC236}">
                <a16:creationId xmlns:a16="http://schemas.microsoft.com/office/drawing/2014/main" id="{AC06D90D-2AC0-0F6C-9ABB-E07A86ACD234}"/>
              </a:ext>
            </a:extLst>
          </p:cNvPr>
          <p:cNvSpPr txBox="1"/>
          <p:nvPr/>
        </p:nvSpPr>
        <p:spPr>
          <a:xfrm>
            <a:off x="4572000" y="4298659"/>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¡Salve, rey de los judíos!</a:t>
            </a:r>
          </a:p>
        </p:txBody>
      </p:sp>
      <p:sp>
        <p:nvSpPr>
          <p:cNvPr id="16" name="TextBox 15">
            <a:extLst>
              <a:ext uri="{FF2B5EF4-FFF2-40B4-BE49-F238E27FC236}">
                <a16:creationId xmlns:a16="http://schemas.microsoft.com/office/drawing/2014/main" id="{52E1E37C-2E0E-4213-7FD7-92E0EFB1219D}"/>
              </a:ext>
            </a:extLst>
          </p:cNvPr>
          <p:cNvSpPr txBox="1"/>
          <p:nvPr/>
        </p:nvSpPr>
        <p:spPr>
          <a:xfrm>
            <a:off x="4561840" y="394493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crucifixión</a:t>
            </a:r>
          </a:p>
        </p:txBody>
      </p:sp>
      <p:sp>
        <p:nvSpPr>
          <p:cNvPr id="17" name="TextBox 16">
            <a:extLst>
              <a:ext uri="{FF2B5EF4-FFF2-40B4-BE49-F238E27FC236}">
                <a16:creationId xmlns:a16="http://schemas.microsoft.com/office/drawing/2014/main" id="{1CB09CFF-8D93-2C31-C956-846FF18C8B56}"/>
              </a:ext>
            </a:extLst>
          </p:cNvPr>
          <p:cNvSpPr txBox="1"/>
          <p:nvPr/>
        </p:nvSpPr>
        <p:spPr>
          <a:xfrm>
            <a:off x="4553824" y="358463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Abandonado por Dios</a:t>
            </a:r>
          </a:p>
        </p:txBody>
      </p:sp>
      <p:sp>
        <p:nvSpPr>
          <p:cNvPr id="3" name="TextBox 2">
            <a:extLst>
              <a:ext uri="{FF2B5EF4-FFF2-40B4-BE49-F238E27FC236}">
                <a16:creationId xmlns:a16="http://schemas.microsoft.com/office/drawing/2014/main" id="{A9C6CBAD-A1D7-81F6-CF50-0C7415D2763C}"/>
              </a:ext>
            </a:extLst>
          </p:cNvPr>
          <p:cNvSpPr txBox="1"/>
          <p:nvPr/>
        </p:nvSpPr>
        <p:spPr>
          <a:xfrm>
            <a:off x="4607496" y="9943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Desde el mediodía y hasta las tres de la tarde la tierra quedo en oscuridad</a:t>
            </a:r>
          </a:p>
        </p:txBody>
      </p:sp>
      <p:sp>
        <p:nvSpPr>
          <p:cNvPr id="4" name="1 CuadroTexto">
            <a:extLst>
              <a:ext uri="{FF2B5EF4-FFF2-40B4-BE49-F238E27FC236}">
                <a16:creationId xmlns:a16="http://schemas.microsoft.com/office/drawing/2014/main" id="{E51224BB-E479-F367-FC63-BB078A34AEF0}"/>
              </a:ext>
            </a:extLst>
          </p:cNvPr>
          <p:cNvSpPr txBox="1"/>
          <p:nvPr/>
        </p:nvSpPr>
        <p:spPr>
          <a:xfrm>
            <a:off x="2771800" y="5300474"/>
            <a:ext cx="352839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Marcos 15:34</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FBB594FA-7E87-A239-1F6B-9AB0D0AD5852}"/>
              </a:ext>
            </a:extLst>
          </p:cNvPr>
          <p:cNvSpPr txBox="1"/>
          <p:nvPr/>
        </p:nvSpPr>
        <p:spPr>
          <a:xfrm>
            <a:off x="-10160" y="5828683"/>
            <a:ext cx="9144000"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a la hora novena Jesús clamó a gran voz, diciendo: Eloi, Eloi, ¿lama </a:t>
            </a:r>
            <a:r>
              <a:rPr lang="es-ES" sz="2400" dirty="0" err="1">
                <a:solidFill>
                  <a:srgbClr val="FFFF00"/>
                </a:solidFill>
                <a:latin typeface="Calibri"/>
              </a:rPr>
              <a:t>sabactani</a:t>
            </a:r>
            <a:r>
              <a:rPr lang="es-ES" sz="2400" dirty="0">
                <a:solidFill>
                  <a:srgbClr val="FFFF00"/>
                </a:solidFill>
                <a:latin typeface="Calibri"/>
              </a:rPr>
              <a:t>? </a:t>
            </a:r>
            <a:r>
              <a:rPr lang="es-ES" sz="2400" dirty="0">
                <a:solidFill>
                  <a:srgbClr val="00B0F0"/>
                </a:solidFill>
                <a:latin typeface="Calibri"/>
              </a:rPr>
              <a:t>que traducido es: Dios mío, Dios mío, ¿por qué me has desamparado?</a:t>
            </a:r>
          </a:p>
        </p:txBody>
      </p:sp>
      <p:sp>
        <p:nvSpPr>
          <p:cNvPr id="9" name="TextBox 8">
            <a:extLst>
              <a:ext uri="{FF2B5EF4-FFF2-40B4-BE49-F238E27FC236}">
                <a16:creationId xmlns:a16="http://schemas.microsoft.com/office/drawing/2014/main" id="{5470B330-EFBD-D02B-C519-4E32949C6A47}"/>
              </a:ext>
            </a:extLst>
          </p:cNvPr>
          <p:cNvSpPr txBox="1"/>
          <p:nvPr/>
        </p:nvSpPr>
        <p:spPr>
          <a:xfrm>
            <a:off x="4589448" y="692696"/>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mío, Dios mío, ¿por qué me has desamparado?</a:t>
            </a:r>
          </a:p>
        </p:txBody>
      </p:sp>
      <p:sp>
        <p:nvSpPr>
          <p:cNvPr id="10" name="1 CuadroTexto">
            <a:extLst>
              <a:ext uri="{FF2B5EF4-FFF2-40B4-BE49-F238E27FC236}">
                <a16:creationId xmlns:a16="http://schemas.microsoft.com/office/drawing/2014/main" id="{A67DD10C-C01C-F0CE-F5B3-DF8503175328}"/>
              </a:ext>
            </a:extLst>
          </p:cNvPr>
          <p:cNvSpPr txBox="1"/>
          <p:nvPr/>
        </p:nvSpPr>
        <p:spPr>
          <a:xfrm>
            <a:off x="539552" y="99438"/>
            <a:ext cx="352839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Isaías 53:4-6</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5169D2B1-BA11-F471-6DD4-CCADE31C89BE}"/>
              </a:ext>
            </a:extLst>
          </p:cNvPr>
          <p:cNvSpPr txBox="1"/>
          <p:nvPr/>
        </p:nvSpPr>
        <p:spPr>
          <a:xfrm>
            <a:off x="35496" y="682546"/>
            <a:ext cx="4572000" cy="3934219"/>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Ciertamente llevó él nuestras enfermedades, y sufrió nuestros dolores; y nosotros le tuvimos por azotado, por herido de Dios y abatido. Mas él herido fue por nuestras rebeliones, molido por nuestros pecados; el castigo de nuestra paz fue sobre él, y por su llaga fuimos nosotros curados. Todos nosotros nos descarriamos como ovejas, cada cual se apartó por su camino; mas Jehová cargó en él el pecado de todos nosotros. </a:t>
            </a:r>
          </a:p>
        </p:txBody>
      </p:sp>
    </p:spTree>
    <p:extLst>
      <p:ext uri="{BB962C8B-B14F-4D97-AF65-F5344CB8AC3E}">
        <p14:creationId xmlns:p14="http://schemas.microsoft.com/office/powerpoint/2010/main" val="2513705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1"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2AAB436-702F-ABE3-BEE6-A425D6CE5BA5}"/>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Juzgado y crucificado</a:t>
            </a:r>
          </a:p>
        </p:txBody>
      </p:sp>
      <p:sp>
        <p:nvSpPr>
          <p:cNvPr id="2" name="TextBox 1">
            <a:extLst>
              <a:ext uri="{FF2B5EF4-FFF2-40B4-BE49-F238E27FC236}">
                <a16:creationId xmlns:a16="http://schemas.microsoft.com/office/drawing/2014/main" id="{6442AAC6-03B1-FE41-66E8-44E07076541C}"/>
              </a:ext>
            </a:extLst>
          </p:cNvPr>
          <p:cNvSpPr txBox="1"/>
          <p:nvPr/>
        </p:nvSpPr>
        <p:spPr>
          <a:xfrm>
            <a:off x="4572000" y="464411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“¿Eres tú el Rey de los judíos?”</a:t>
            </a:r>
          </a:p>
        </p:txBody>
      </p:sp>
      <p:sp>
        <p:nvSpPr>
          <p:cNvPr id="6" name="1 CuadroTexto">
            <a:extLst>
              <a:ext uri="{FF2B5EF4-FFF2-40B4-BE49-F238E27FC236}">
                <a16:creationId xmlns:a16="http://schemas.microsoft.com/office/drawing/2014/main" id="{B28CDA72-6AB0-278E-71EF-20D5D00FB5E9}"/>
              </a:ext>
            </a:extLst>
          </p:cNvPr>
          <p:cNvSpPr txBox="1"/>
          <p:nvPr/>
        </p:nvSpPr>
        <p:spPr>
          <a:xfrm>
            <a:off x="5171102" y="2084074"/>
            <a:ext cx="352839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Marcos 15:33</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4297CAF4-0343-38B6-5F1D-E3517404B517}"/>
              </a:ext>
            </a:extLst>
          </p:cNvPr>
          <p:cNvSpPr txBox="1"/>
          <p:nvPr/>
        </p:nvSpPr>
        <p:spPr>
          <a:xfrm>
            <a:off x="4932040" y="2566064"/>
            <a:ext cx="4006516"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Cuando vino la hora sexta, </a:t>
            </a:r>
            <a:r>
              <a:rPr lang="es-ES" sz="2400" dirty="0">
                <a:solidFill>
                  <a:srgbClr val="00B0F0"/>
                </a:solidFill>
                <a:latin typeface="Calibri"/>
              </a:rPr>
              <a:t>hubo tinieblas sobre toda la tierra hasta la hora novena. </a:t>
            </a:r>
          </a:p>
        </p:txBody>
      </p:sp>
      <p:sp>
        <p:nvSpPr>
          <p:cNvPr id="8" name="TextBox 7">
            <a:extLst>
              <a:ext uri="{FF2B5EF4-FFF2-40B4-BE49-F238E27FC236}">
                <a16:creationId xmlns:a16="http://schemas.microsoft.com/office/drawing/2014/main" id="{AC06D90D-2AC0-0F6C-9ABB-E07A86ACD234}"/>
              </a:ext>
            </a:extLst>
          </p:cNvPr>
          <p:cNvSpPr txBox="1"/>
          <p:nvPr/>
        </p:nvSpPr>
        <p:spPr>
          <a:xfrm>
            <a:off x="4572000" y="4298659"/>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¡Salve, rey de los judíos!</a:t>
            </a:r>
          </a:p>
        </p:txBody>
      </p:sp>
      <p:sp>
        <p:nvSpPr>
          <p:cNvPr id="16" name="TextBox 15">
            <a:extLst>
              <a:ext uri="{FF2B5EF4-FFF2-40B4-BE49-F238E27FC236}">
                <a16:creationId xmlns:a16="http://schemas.microsoft.com/office/drawing/2014/main" id="{52E1E37C-2E0E-4213-7FD7-92E0EFB1219D}"/>
              </a:ext>
            </a:extLst>
          </p:cNvPr>
          <p:cNvSpPr txBox="1"/>
          <p:nvPr/>
        </p:nvSpPr>
        <p:spPr>
          <a:xfrm>
            <a:off x="4561840" y="394493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crucifixión</a:t>
            </a:r>
          </a:p>
        </p:txBody>
      </p:sp>
      <p:sp>
        <p:nvSpPr>
          <p:cNvPr id="17" name="TextBox 16">
            <a:extLst>
              <a:ext uri="{FF2B5EF4-FFF2-40B4-BE49-F238E27FC236}">
                <a16:creationId xmlns:a16="http://schemas.microsoft.com/office/drawing/2014/main" id="{1CB09CFF-8D93-2C31-C956-846FF18C8B56}"/>
              </a:ext>
            </a:extLst>
          </p:cNvPr>
          <p:cNvSpPr txBox="1"/>
          <p:nvPr/>
        </p:nvSpPr>
        <p:spPr>
          <a:xfrm>
            <a:off x="4553824" y="358463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Abandonado por Dios</a:t>
            </a:r>
          </a:p>
        </p:txBody>
      </p:sp>
      <p:sp>
        <p:nvSpPr>
          <p:cNvPr id="3" name="TextBox 2">
            <a:extLst>
              <a:ext uri="{FF2B5EF4-FFF2-40B4-BE49-F238E27FC236}">
                <a16:creationId xmlns:a16="http://schemas.microsoft.com/office/drawing/2014/main" id="{A9C6CBAD-A1D7-81F6-CF50-0C7415D2763C}"/>
              </a:ext>
            </a:extLst>
          </p:cNvPr>
          <p:cNvSpPr txBox="1"/>
          <p:nvPr/>
        </p:nvSpPr>
        <p:spPr>
          <a:xfrm>
            <a:off x="4607496" y="9943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Desde el mediodía y hasta las tres de la tarde la tierra quedo en oscuridad</a:t>
            </a:r>
          </a:p>
        </p:txBody>
      </p:sp>
      <p:sp>
        <p:nvSpPr>
          <p:cNvPr id="4" name="1 CuadroTexto">
            <a:extLst>
              <a:ext uri="{FF2B5EF4-FFF2-40B4-BE49-F238E27FC236}">
                <a16:creationId xmlns:a16="http://schemas.microsoft.com/office/drawing/2014/main" id="{E51224BB-E479-F367-FC63-BB078A34AEF0}"/>
              </a:ext>
            </a:extLst>
          </p:cNvPr>
          <p:cNvSpPr txBox="1"/>
          <p:nvPr/>
        </p:nvSpPr>
        <p:spPr>
          <a:xfrm>
            <a:off x="2771800" y="5300474"/>
            <a:ext cx="352839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Marcos 15:34</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FBB594FA-7E87-A239-1F6B-9AB0D0AD5852}"/>
              </a:ext>
            </a:extLst>
          </p:cNvPr>
          <p:cNvSpPr txBox="1"/>
          <p:nvPr/>
        </p:nvSpPr>
        <p:spPr>
          <a:xfrm>
            <a:off x="-10160" y="5828683"/>
            <a:ext cx="9144000"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a la hora novena Jesús clamó a gran voz, diciendo: Eloi, Eloi, ¿lama </a:t>
            </a:r>
            <a:r>
              <a:rPr lang="es-ES" sz="2400" dirty="0" err="1">
                <a:solidFill>
                  <a:srgbClr val="FFFF00"/>
                </a:solidFill>
                <a:latin typeface="Calibri"/>
              </a:rPr>
              <a:t>sabactani</a:t>
            </a:r>
            <a:r>
              <a:rPr lang="es-ES" sz="2400" dirty="0">
                <a:solidFill>
                  <a:srgbClr val="FFFF00"/>
                </a:solidFill>
                <a:latin typeface="Calibri"/>
              </a:rPr>
              <a:t>? </a:t>
            </a:r>
            <a:r>
              <a:rPr lang="es-ES" sz="2400" dirty="0">
                <a:solidFill>
                  <a:srgbClr val="00B0F0"/>
                </a:solidFill>
                <a:latin typeface="Calibri"/>
              </a:rPr>
              <a:t>que traducido es: Dios mío, Dios mío, ¿por qué me has desamparado?</a:t>
            </a:r>
          </a:p>
        </p:txBody>
      </p:sp>
      <p:sp>
        <p:nvSpPr>
          <p:cNvPr id="9" name="TextBox 8">
            <a:extLst>
              <a:ext uri="{FF2B5EF4-FFF2-40B4-BE49-F238E27FC236}">
                <a16:creationId xmlns:a16="http://schemas.microsoft.com/office/drawing/2014/main" id="{5470B330-EFBD-D02B-C519-4E32949C6A47}"/>
              </a:ext>
            </a:extLst>
          </p:cNvPr>
          <p:cNvSpPr txBox="1"/>
          <p:nvPr/>
        </p:nvSpPr>
        <p:spPr>
          <a:xfrm>
            <a:off x="4589448" y="692696"/>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mío, Dios mío, ¿por qué me has desamparado?</a:t>
            </a:r>
          </a:p>
        </p:txBody>
      </p:sp>
      <p:sp>
        <p:nvSpPr>
          <p:cNvPr id="10" name="1 CuadroTexto">
            <a:extLst>
              <a:ext uri="{FF2B5EF4-FFF2-40B4-BE49-F238E27FC236}">
                <a16:creationId xmlns:a16="http://schemas.microsoft.com/office/drawing/2014/main" id="{A67DD10C-C01C-F0CE-F5B3-DF8503175328}"/>
              </a:ext>
            </a:extLst>
          </p:cNvPr>
          <p:cNvSpPr txBox="1"/>
          <p:nvPr/>
        </p:nvSpPr>
        <p:spPr>
          <a:xfrm>
            <a:off x="539552" y="99438"/>
            <a:ext cx="352839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Isaías 53:4-6</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5169D2B1-BA11-F471-6DD4-CCADE31C89BE}"/>
              </a:ext>
            </a:extLst>
          </p:cNvPr>
          <p:cNvSpPr txBox="1"/>
          <p:nvPr/>
        </p:nvSpPr>
        <p:spPr>
          <a:xfrm>
            <a:off x="35496" y="682546"/>
            <a:ext cx="4572000" cy="3934219"/>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Ciertamente llevó él nuestras enfermedades, y sufrió nuestros dolores;</a:t>
            </a:r>
            <a:r>
              <a:rPr lang="es-ES" sz="2400" dirty="0">
                <a:latin typeface="Calibri"/>
              </a:rPr>
              <a:t> y nosotros le tuvimos por azotado, por herido de Dios y abatido. Mas él herido fue por nuestras rebeliones, molido por nuestros pecados; el castigo de nuestra paz fue sobre él, y por su llaga fuimos nosotros curados. Todos nosotros nos descarriamos como ovejas, cada cual se apartó por su camino; mas Jehová cargó en él el pecado de todos nosotros. </a:t>
            </a:r>
          </a:p>
        </p:txBody>
      </p:sp>
    </p:spTree>
    <p:extLst>
      <p:ext uri="{BB962C8B-B14F-4D97-AF65-F5344CB8AC3E}">
        <p14:creationId xmlns:p14="http://schemas.microsoft.com/office/powerpoint/2010/main" val="365050874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2AAB436-702F-ABE3-BEE6-A425D6CE5BA5}"/>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Juzgado y crucificado</a:t>
            </a:r>
          </a:p>
        </p:txBody>
      </p:sp>
      <p:sp>
        <p:nvSpPr>
          <p:cNvPr id="2" name="TextBox 1">
            <a:extLst>
              <a:ext uri="{FF2B5EF4-FFF2-40B4-BE49-F238E27FC236}">
                <a16:creationId xmlns:a16="http://schemas.microsoft.com/office/drawing/2014/main" id="{6442AAC6-03B1-FE41-66E8-44E07076541C}"/>
              </a:ext>
            </a:extLst>
          </p:cNvPr>
          <p:cNvSpPr txBox="1"/>
          <p:nvPr/>
        </p:nvSpPr>
        <p:spPr>
          <a:xfrm>
            <a:off x="4572000" y="464411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“¿Eres tú el Rey de los judíos?”</a:t>
            </a:r>
          </a:p>
        </p:txBody>
      </p:sp>
      <p:sp>
        <p:nvSpPr>
          <p:cNvPr id="6" name="1 CuadroTexto">
            <a:extLst>
              <a:ext uri="{FF2B5EF4-FFF2-40B4-BE49-F238E27FC236}">
                <a16:creationId xmlns:a16="http://schemas.microsoft.com/office/drawing/2014/main" id="{B28CDA72-6AB0-278E-71EF-20D5D00FB5E9}"/>
              </a:ext>
            </a:extLst>
          </p:cNvPr>
          <p:cNvSpPr txBox="1"/>
          <p:nvPr/>
        </p:nvSpPr>
        <p:spPr>
          <a:xfrm>
            <a:off x="5171102" y="2084074"/>
            <a:ext cx="352839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Marcos 15:33</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4297CAF4-0343-38B6-5F1D-E3517404B517}"/>
              </a:ext>
            </a:extLst>
          </p:cNvPr>
          <p:cNvSpPr txBox="1"/>
          <p:nvPr/>
        </p:nvSpPr>
        <p:spPr>
          <a:xfrm>
            <a:off x="4932040" y="2566064"/>
            <a:ext cx="4006516"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Cuando vino la hora sexta, </a:t>
            </a:r>
            <a:r>
              <a:rPr lang="es-ES" sz="2400" dirty="0">
                <a:solidFill>
                  <a:srgbClr val="00B0F0"/>
                </a:solidFill>
                <a:latin typeface="Calibri"/>
              </a:rPr>
              <a:t>hubo tinieblas sobre toda la tierra hasta la hora novena. </a:t>
            </a:r>
          </a:p>
        </p:txBody>
      </p:sp>
      <p:sp>
        <p:nvSpPr>
          <p:cNvPr id="8" name="TextBox 7">
            <a:extLst>
              <a:ext uri="{FF2B5EF4-FFF2-40B4-BE49-F238E27FC236}">
                <a16:creationId xmlns:a16="http://schemas.microsoft.com/office/drawing/2014/main" id="{AC06D90D-2AC0-0F6C-9ABB-E07A86ACD234}"/>
              </a:ext>
            </a:extLst>
          </p:cNvPr>
          <p:cNvSpPr txBox="1"/>
          <p:nvPr/>
        </p:nvSpPr>
        <p:spPr>
          <a:xfrm>
            <a:off x="4572000" y="4298659"/>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¡Salve, rey de los judíos!</a:t>
            </a:r>
          </a:p>
        </p:txBody>
      </p:sp>
      <p:sp>
        <p:nvSpPr>
          <p:cNvPr id="16" name="TextBox 15">
            <a:extLst>
              <a:ext uri="{FF2B5EF4-FFF2-40B4-BE49-F238E27FC236}">
                <a16:creationId xmlns:a16="http://schemas.microsoft.com/office/drawing/2014/main" id="{52E1E37C-2E0E-4213-7FD7-92E0EFB1219D}"/>
              </a:ext>
            </a:extLst>
          </p:cNvPr>
          <p:cNvSpPr txBox="1"/>
          <p:nvPr/>
        </p:nvSpPr>
        <p:spPr>
          <a:xfrm>
            <a:off x="4561840" y="394493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crucifixión</a:t>
            </a:r>
          </a:p>
        </p:txBody>
      </p:sp>
      <p:sp>
        <p:nvSpPr>
          <p:cNvPr id="17" name="TextBox 16">
            <a:extLst>
              <a:ext uri="{FF2B5EF4-FFF2-40B4-BE49-F238E27FC236}">
                <a16:creationId xmlns:a16="http://schemas.microsoft.com/office/drawing/2014/main" id="{1CB09CFF-8D93-2C31-C956-846FF18C8B56}"/>
              </a:ext>
            </a:extLst>
          </p:cNvPr>
          <p:cNvSpPr txBox="1"/>
          <p:nvPr/>
        </p:nvSpPr>
        <p:spPr>
          <a:xfrm>
            <a:off x="4553824" y="358463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Abandonado por Dios</a:t>
            </a:r>
          </a:p>
        </p:txBody>
      </p:sp>
      <p:sp>
        <p:nvSpPr>
          <p:cNvPr id="3" name="TextBox 2">
            <a:extLst>
              <a:ext uri="{FF2B5EF4-FFF2-40B4-BE49-F238E27FC236}">
                <a16:creationId xmlns:a16="http://schemas.microsoft.com/office/drawing/2014/main" id="{A9C6CBAD-A1D7-81F6-CF50-0C7415D2763C}"/>
              </a:ext>
            </a:extLst>
          </p:cNvPr>
          <p:cNvSpPr txBox="1"/>
          <p:nvPr/>
        </p:nvSpPr>
        <p:spPr>
          <a:xfrm>
            <a:off x="4607496" y="9943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Desde el mediodía y hasta las tres de la tarde la tierra quedo en oscuridad</a:t>
            </a:r>
          </a:p>
        </p:txBody>
      </p:sp>
      <p:sp>
        <p:nvSpPr>
          <p:cNvPr id="4" name="1 CuadroTexto">
            <a:extLst>
              <a:ext uri="{FF2B5EF4-FFF2-40B4-BE49-F238E27FC236}">
                <a16:creationId xmlns:a16="http://schemas.microsoft.com/office/drawing/2014/main" id="{E51224BB-E479-F367-FC63-BB078A34AEF0}"/>
              </a:ext>
            </a:extLst>
          </p:cNvPr>
          <p:cNvSpPr txBox="1"/>
          <p:nvPr/>
        </p:nvSpPr>
        <p:spPr>
          <a:xfrm>
            <a:off x="2771800" y="5300474"/>
            <a:ext cx="352839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Marcos 15:34</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FBB594FA-7E87-A239-1F6B-9AB0D0AD5852}"/>
              </a:ext>
            </a:extLst>
          </p:cNvPr>
          <p:cNvSpPr txBox="1"/>
          <p:nvPr/>
        </p:nvSpPr>
        <p:spPr>
          <a:xfrm>
            <a:off x="-10160" y="5828683"/>
            <a:ext cx="9144000"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a la hora novena Jesús clamó a gran voz, diciendo: Eloi, Eloi, ¿lama </a:t>
            </a:r>
            <a:r>
              <a:rPr lang="es-ES" sz="2400" dirty="0" err="1">
                <a:solidFill>
                  <a:srgbClr val="FFFF00"/>
                </a:solidFill>
                <a:latin typeface="Calibri"/>
              </a:rPr>
              <a:t>sabactani</a:t>
            </a:r>
            <a:r>
              <a:rPr lang="es-ES" sz="2400" dirty="0">
                <a:solidFill>
                  <a:srgbClr val="FFFF00"/>
                </a:solidFill>
                <a:latin typeface="Calibri"/>
              </a:rPr>
              <a:t>? </a:t>
            </a:r>
            <a:r>
              <a:rPr lang="es-ES" sz="2400" dirty="0">
                <a:solidFill>
                  <a:srgbClr val="00B0F0"/>
                </a:solidFill>
                <a:latin typeface="Calibri"/>
              </a:rPr>
              <a:t>que traducido es: Dios mío, Dios mío, ¿por qué me has desamparado?</a:t>
            </a:r>
          </a:p>
        </p:txBody>
      </p:sp>
      <p:sp>
        <p:nvSpPr>
          <p:cNvPr id="9" name="TextBox 8">
            <a:extLst>
              <a:ext uri="{FF2B5EF4-FFF2-40B4-BE49-F238E27FC236}">
                <a16:creationId xmlns:a16="http://schemas.microsoft.com/office/drawing/2014/main" id="{5470B330-EFBD-D02B-C519-4E32949C6A47}"/>
              </a:ext>
            </a:extLst>
          </p:cNvPr>
          <p:cNvSpPr txBox="1"/>
          <p:nvPr/>
        </p:nvSpPr>
        <p:spPr>
          <a:xfrm>
            <a:off x="4589448" y="692696"/>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mío, Dios mío, ¿por qué me has desamparado?</a:t>
            </a:r>
          </a:p>
        </p:txBody>
      </p:sp>
      <p:sp>
        <p:nvSpPr>
          <p:cNvPr id="10" name="1 CuadroTexto">
            <a:extLst>
              <a:ext uri="{FF2B5EF4-FFF2-40B4-BE49-F238E27FC236}">
                <a16:creationId xmlns:a16="http://schemas.microsoft.com/office/drawing/2014/main" id="{A67DD10C-C01C-F0CE-F5B3-DF8503175328}"/>
              </a:ext>
            </a:extLst>
          </p:cNvPr>
          <p:cNvSpPr txBox="1"/>
          <p:nvPr/>
        </p:nvSpPr>
        <p:spPr>
          <a:xfrm>
            <a:off x="539552" y="99438"/>
            <a:ext cx="352839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Isaías 53:4-6</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5169D2B1-BA11-F471-6DD4-CCADE31C89BE}"/>
              </a:ext>
            </a:extLst>
          </p:cNvPr>
          <p:cNvSpPr txBox="1"/>
          <p:nvPr/>
        </p:nvSpPr>
        <p:spPr>
          <a:xfrm>
            <a:off x="35496" y="682546"/>
            <a:ext cx="4572000" cy="3934219"/>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Ciertamente llevó él nuestras enfermedades, y sufrió nuestros dolores;</a:t>
            </a:r>
            <a:r>
              <a:rPr lang="es-ES" sz="2400" dirty="0">
                <a:latin typeface="Calibri"/>
              </a:rPr>
              <a:t> </a:t>
            </a:r>
            <a:r>
              <a:rPr lang="es-ES" sz="2400" dirty="0">
                <a:solidFill>
                  <a:srgbClr val="00B0F0"/>
                </a:solidFill>
                <a:latin typeface="Calibri"/>
              </a:rPr>
              <a:t>y nosotros le tuvimos por azotado, por herido de Dios y abatido. </a:t>
            </a:r>
            <a:r>
              <a:rPr lang="es-ES" sz="2400" dirty="0">
                <a:latin typeface="Calibri"/>
              </a:rPr>
              <a:t>Mas él herido fue por nuestras rebeliones, molido por nuestros pecados; el castigo de nuestra paz fue sobre él, y por su llaga fuimos nosotros curados. Todos nosotros nos descarriamos como ovejas, cada cual se apartó por su camino; mas Jehová cargó en él el pecado de todos nosotros. </a:t>
            </a:r>
          </a:p>
        </p:txBody>
      </p:sp>
    </p:spTree>
    <p:extLst>
      <p:ext uri="{BB962C8B-B14F-4D97-AF65-F5344CB8AC3E}">
        <p14:creationId xmlns:p14="http://schemas.microsoft.com/office/powerpoint/2010/main" val="261174089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2AAB436-702F-ABE3-BEE6-A425D6CE5BA5}"/>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Juzgado y crucificado</a:t>
            </a:r>
          </a:p>
        </p:txBody>
      </p:sp>
      <p:sp>
        <p:nvSpPr>
          <p:cNvPr id="2" name="TextBox 1">
            <a:extLst>
              <a:ext uri="{FF2B5EF4-FFF2-40B4-BE49-F238E27FC236}">
                <a16:creationId xmlns:a16="http://schemas.microsoft.com/office/drawing/2014/main" id="{6442AAC6-03B1-FE41-66E8-44E07076541C}"/>
              </a:ext>
            </a:extLst>
          </p:cNvPr>
          <p:cNvSpPr txBox="1"/>
          <p:nvPr/>
        </p:nvSpPr>
        <p:spPr>
          <a:xfrm>
            <a:off x="4572000" y="464411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“¿Eres tú el Rey de los judíos?”</a:t>
            </a:r>
          </a:p>
        </p:txBody>
      </p:sp>
      <p:sp>
        <p:nvSpPr>
          <p:cNvPr id="6" name="1 CuadroTexto">
            <a:extLst>
              <a:ext uri="{FF2B5EF4-FFF2-40B4-BE49-F238E27FC236}">
                <a16:creationId xmlns:a16="http://schemas.microsoft.com/office/drawing/2014/main" id="{B28CDA72-6AB0-278E-71EF-20D5D00FB5E9}"/>
              </a:ext>
            </a:extLst>
          </p:cNvPr>
          <p:cNvSpPr txBox="1"/>
          <p:nvPr/>
        </p:nvSpPr>
        <p:spPr>
          <a:xfrm>
            <a:off x="5171102" y="2084074"/>
            <a:ext cx="352839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Marcos 15:33</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4297CAF4-0343-38B6-5F1D-E3517404B517}"/>
              </a:ext>
            </a:extLst>
          </p:cNvPr>
          <p:cNvSpPr txBox="1"/>
          <p:nvPr/>
        </p:nvSpPr>
        <p:spPr>
          <a:xfrm>
            <a:off x="4932040" y="2566064"/>
            <a:ext cx="4006516"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Cuando vino la hora sexta, </a:t>
            </a:r>
            <a:r>
              <a:rPr lang="es-ES" sz="2400" dirty="0">
                <a:solidFill>
                  <a:srgbClr val="00B0F0"/>
                </a:solidFill>
                <a:latin typeface="Calibri"/>
              </a:rPr>
              <a:t>hubo tinieblas sobre toda la tierra hasta la hora novena. </a:t>
            </a:r>
          </a:p>
        </p:txBody>
      </p:sp>
      <p:sp>
        <p:nvSpPr>
          <p:cNvPr id="8" name="TextBox 7">
            <a:extLst>
              <a:ext uri="{FF2B5EF4-FFF2-40B4-BE49-F238E27FC236}">
                <a16:creationId xmlns:a16="http://schemas.microsoft.com/office/drawing/2014/main" id="{AC06D90D-2AC0-0F6C-9ABB-E07A86ACD234}"/>
              </a:ext>
            </a:extLst>
          </p:cNvPr>
          <p:cNvSpPr txBox="1"/>
          <p:nvPr/>
        </p:nvSpPr>
        <p:spPr>
          <a:xfrm>
            <a:off x="4572000" y="4298659"/>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¡Salve, rey de los judíos!</a:t>
            </a:r>
          </a:p>
        </p:txBody>
      </p:sp>
      <p:sp>
        <p:nvSpPr>
          <p:cNvPr id="16" name="TextBox 15">
            <a:extLst>
              <a:ext uri="{FF2B5EF4-FFF2-40B4-BE49-F238E27FC236}">
                <a16:creationId xmlns:a16="http://schemas.microsoft.com/office/drawing/2014/main" id="{52E1E37C-2E0E-4213-7FD7-92E0EFB1219D}"/>
              </a:ext>
            </a:extLst>
          </p:cNvPr>
          <p:cNvSpPr txBox="1"/>
          <p:nvPr/>
        </p:nvSpPr>
        <p:spPr>
          <a:xfrm>
            <a:off x="4561840" y="394493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crucifixión</a:t>
            </a:r>
          </a:p>
        </p:txBody>
      </p:sp>
      <p:sp>
        <p:nvSpPr>
          <p:cNvPr id="17" name="TextBox 16">
            <a:extLst>
              <a:ext uri="{FF2B5EF4-FFF2-40B4-BE49-F238E27FC236}">
                <a16:creationId xmlns:a16="http://schemas.microsoft.com/office/drawing/2014/main" id="{1CB09CFF-8D93-2C31-C956-846FF18C8B56}"/>
              </a:ext>
            </a:extLst>
          </p:cNvPr>
          <p:cNvSpPr txBox="1"/>
          <p:nvPr/>
        </p:nvSpPr>
        <p:spPr>
          <a:xfrm>
            <a:off x="4553824" y="358463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Abandonado por Dios</a:t>
            </a:r>
          </a:p>
        </p:txBody>
      </p:sp>
      <p:sp>
        <p:nvSpPr>
          <p:cNvPr id="3" name="TextBox 2">
            <a:extLst>
              <a:ext uri="{FF2B5EF4-FFF2-40B4-BE49-F238E27FC236}">
                <a16:creationId xmlns:a16="http://schemas.microsoft.com/office/drawing/2014/main" id="{A9C6CBAD-A1D7-81F6-CF50-0C7415D2763C}"/>
              </a:ext>
            </a:extLst>
          </p:cNvPr>
          <p:cNvSpPr txBox="1"/>
          <p:nvPr/>
        </p:nvSpPr>
        <p:spPr>
          <a:xfrm>
            <a:off x="4607496" y="9943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Desde el mediodía y hasta las tres de la tarde la tierra quedo en oscuridad</a:t>
            </a:r>
          </a:p>
        </p:txBody>
      </p:sp>
      <p:sp>
        <p:nvSpPr>
          <p:cNvPr id="4" name="1 CuadroTexto">
            <a:extLst>
              <a:ext uri="{FF2B5EF4-FFF2-40B4-BE49-F238E27FC236}">
                <a16:creationId xmlns:a16="http://schemas.microsoft.com/office/drawing/2014/main" id="{E51224BB-E479-F367-FC63-BB078A34AEF0}"/>
              </a:ext>
            </a:extLst>
          </p:cNvPr>
          <p:cNvSpPr txBox="1"/>
          <p:nvPr/>
        </p:nvSpPr>
        <p:spPr>
          <a:xfrm>
            <a:off x="2771800" y="5300474"/>
            <a:ext cx="352839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Marcos 15:34</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FBB594FA-7E87-A239-1F6B-9AB0D0AD5852}"/>
              </a:ext>
            </a:extLst>
          </p:cNvPr>
          <p:cNvSpPr txBox="1"/>
          <p:nvPr/>
        </p:nvSpPr>
        <p:spPr>
          <a:xfrm>
            <a:off x="-10160" y="5828683"/>
            <a:ext cx="9144000"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a la hora novena Jesús clamó a gran voz, diciendo: Eloi, Eloi, ¿lama </a:t>
            </a:r>
            <a:r>
              <a:rPr lang="es-ES" sz="2400" dirty="0" err="1">
                <a:solidFill>
                  <a:srgbClr val="FFFF00"/>
                </a:solidFill>
                <a:latin typeface="Calibri"/>
              </a:rPr>
              <a:t>sabactani</a:t>
            </a:r>
            <a:r>
              <a:rPr lang="es-ES" sz="2400" dirty="0">
                <a:solidFill>
                  <a:srgbClr val="FFFF00"/>
                </a:solidFill>
                <a:latin typeface="Calibri"/>
              </a:rPr>
              <a:t>? </a:t>
            </a:r>
            <a:r>
              <a:rPr lang="es-ES" sz="2400" dirty="0">
                <a:solidFill>
                  <a:srgbClr val="00B0F0"/>
                </a:solidFill>
                <a:latin typeface="Calibri"/>
              </a:rPr>
              <a:t>que traducido es: Dios mío, Dios mío, ¿por qué me has desamparado?</a:t>
            </a:r>
          </a:p>
        </p:txBody>
      </p:sp>
      <p:sp>
        <p:nvSpPr>
          <p:cNvPr id="9" name="TextBox 8">
            <a:extLst>
              <a:ext uri="{FF2B5EF4-FFF2-40B4-BE49-F238E27FC236}">
                <a16:creationId xmlns:a16="http://schemas.microsoft.com/office/drawing/2014/main" id="{5470B330-EFBD-D02B-C519-4E32949C6A47}"/>
              </a:ext>
            </a:extLst>
          </p:cNvPr>
          <p:cNvSpPr txBox="1"/>
          <p:nvPr/>
        </p:nvSpPr>
        <p:spPr>
          <a:xfrm>
            <a:off x="4589448" y="692696"/>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mío, Dios mío, ¿por qué me has desamparado?</a:t>
            </a:r>
          </a:p>
        </p:txBody>
      </p:sp>
      <p:sp>
        <p:nvSpPr>
          <p:cNvPr id="10" name="1 CuadroTexto">
            <a:extLst>
              <a:ext uri="{FF2B5EF4-FFF2-40B4-BE49-F238E27FC236}">
                <a16:creationId xmlns:a16="http://schemas.microsoft.com/office/drawing/2014/main" id="{A67DD10C-C01C-F0CE-F5B3-DF8503175328}"/>
              </a:ext>
            </a:extLst>
          </p:cNvPr>
          <p:cNvSpPr txBox="1"/>
          <p:nvPr/>
        </p:nvSpPr>
        <p:spPr>
          <a:xfrm>
            <a:off x="539552" y="99438"/>
            <a:ext cx="352839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Isaías 53:4-6</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5169D2B1-BA11-F471-6DD4-CCADE31C89BE}"/>
              </a:ext>
            </a:extLst>
          </p:cNvPr>
          <p:cNvSpPr txBox="1"/>
          <p:nvPr/>
        </p:nvSpPr>
        <p:spPr>
          <a:xfrm>
            <a:off x="35496" y="682546"/>
            <a:ext cx="4572000" cy="3934219"/>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Ciertamente llevó él nuestras enfermedades, y sufrió nuestros dolores;</a:t>
            </a:r>
            <a:r>
              <a:rPr lang="es-ES" sz="2400" dirty="0">
                <a:latin typeface="Calibri"/>
              </a:rPr>
              <a:t> </a:t>
            </a:r>
            <a:r>
              <a:rPr lang="es-ES" sz="2400" dirty="0">
                <a:solidFill>
                  <a:srgbClr val="00B0F0"/>
                </a:solidFill>
                <a:latin typeface="Calibri"/>
              </a:rPr>
              <a:t>y nosotros le tuvimos por azotado, por herido de Dios y abatido. </a:t>
            </a:r>
            <a:r>
              <a:rPr lang="es-ES" sz="2400" dirty="0">
                <a:solidFill>
                  <a:srgbClr val="FFFF00"/>
                </a:solidFill>
                <a:latin typeface="Calibri"/>
              </a:rPr>
              <a:t>Mas él herido fue por nuestras rebeliones, molido por nuestros pecados; el castigo de nuestra paz fue sobre él, y por su llaga fuimos nosotros curados. </a:t>
            </a:r>
            <a:r>
              <a:rPr lang="es-ES" sz="2400" dirty="0">
                <a:latin typeface="Calibri"/>
              </a:rPr>
              <a:t>Todos nosotros nos descarriamos como ovejas, cada cual se apartó por su camino; mas Jehová cargó en él el pecado de todos nosotros. </a:t>
            </a:r>
          </a:p>
        </p:txBody>
      </p:sp>
    </p:spTree>
    <p:extLst>
      <p:ext uri="{BB962C8B-B14F-4D97-AF65-F5344CB8AC3E}">
        <p14:creationId xmlns:p14="http://schemas.microsoft.com/office/powerpoint/2010/main" val="331498890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2AAB436-702F-ABE3-BEE6-A425D6CE5BA5}"/>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Juzgado y crucificado</a:t>
            </a:r>
          </a:p>
        </p:txBody>
      </p:sp>
      <p:sp>
        <p:nvSpPr>
          <p:cNvPr id="2" name="TextBox 1">
            <a:extLst>
              <a:ext uri="{FF2B5EF4-FFF2-40B4-BE49-F238E27FC236}">
                <a16:creationId xmlns:a16="http://schemas.microsoft.com/office/drawing/2014/main" id="{6442AAC6-03B1-FE41-66E8-44E07076541C}"/>
              </a:ext>
            </a:extLst>
          </p:cNvPr>
          <p:cNvSpPr txBox="1"/>
          <p:nvPr/>
        </p:nvSpPr>
        <p:spPr>
          <a:xfrm>
            <a:off x="4572000" y="464411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“¿Eres tú el Rey de los judíos?”</a:t>
            </a:r>
          </a:p>
        </p:txBody>
      </p:sp>
      <p:sp>
        <p:nvSpPr>
          <p:cNvPr id="6" name="1 CuadroTexto">
            <a:extLst>
              <a:ext uri="{FF2B5EF4-FFF2-40B4-BE49-F238E27FC236}">
                <a16:creationId xmlns:a16="http://schemas.microsoft.com/office/drawing/2014/main" id="{B28CDA72-6AB0-278E-71EF-20D5D00FB5E9}"/>
              </a:ext>
            </a:extLst>
          </p:cNvPr>
          <p:cNvSpPr txBox="1"/>
          <p:nvPr/>
        </p:nvSpPr>
        <p:spPr>
          <a:xfrm>
            <a:off x="5171102" y="2084074"/>
            <a:ext cx="352839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Marcos 15:33</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4297CAF4-0343-38B6-5F1D-E3517404B517}"/>
              </a:ext>
            </a:extLst>
          </p:cNvPr>
          <p:cNvSpPr txBox="1"/>
          <p:nvPr/>
        </p:nvSpPr>
        <p:spPr>
          <a:xfrm>
            <a:off x="4932040" y="2566064"/>
            <a:ext cx="4006516"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Cuando vino la hora sexta, </a:t>
            </a:r>
            <a:r>
              <a:rPr lang="es-ES" sz="2400" dirty="0">
                <a:solidFill>
                  <a:srgbClr val="00B0F0"/>
                </a:solidFill>
                <a:latin typeface="Calibri"/>
              </a:rPr>
              <a:t>hubo tinieblas sobre toda la tierra hasta la hora novena. </a:t>
            </a:r>
          </a:p>
        </p:txBody>
      </p:sp>
      <p:sp>
        <p:nvSpPr>
          <p:cNvPr id="8" name="TextBox 7">
            <a:extLst>
              <a:ext uri="{FF2B5EF4-FFF2-40B4-BE49-F238E27FC236}">
                <a16:creationId xmlns:a16="http://schemas.microsoft.com/office/drawing/2014/main" id="{AC06D90D-2AC0-0F6C-9ABB-E07A86ACD234}"/>
              </a:ext>
            </a:extLst>
          </p:cNvPr>
          <p:cNvSpPr txBox="1"/>
          <p:nvPr/>
        </p:nvSpPr>
        <p:spPr>
          <a:xfrm>
            <a:off x="4572000" y="4298659"/>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¡Salve, rey de los judíos!</a:t>
            </a:r>
          </a:p>
        </p:txBody>
      </p:sp>
      <p:sp>
        <p:nvSpPr>
          <p:cNvPr id="16" name="TextBox 15">
            <a:extLst>
              <a:ext uri="{FF2B5EF4-FFF2-40B4-BE49-F238E27FC236}">
                <a16:creationId xmlns:a16="http://schemas.microsoft.com/office/drawing/2014/main" id="{52E1E37C-2E0E-4213-7FD7-92E0EFB1219D}"/>
              </a:ext>
            </a:extLst>
          </p:cNvPr>
          <p:cNvSpPr txBox="1"/>
          <p:nvPr/>
        </p:nvSpPr>
        <p:spPr>
          <a:xfrm>
            <a:off x="4561840" y="394493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crucifixión</a:t>
            </a:r>
          </a:p>
        </p:txBody>
      </p:sp>
      <p:sp>
        <p:nvSpPr>
          <p:cNvPr id="17" name="TextBox 16">
            <a:extLst>
              <a:ext uri="{FF2B5EF4-FFF2-40B4-BE49-F238E27FC236}">
                <a16:creationId xmlns:a16="http://schemas.microsoft.com/office/drawing/2014/main" id="{1CB09CFF-8D93-2C31-C956-846FF18C8B56}"/>
              </a:ext>
            </a:extLst>
          </p:cNvPr>
          <p:cNvSpPr txBox="1"/>
          <p:nvPr/>
        </p:nvSpPr>
        <p:spPr>
          <a:xfrm>
            <a:off x="4553824" y="358463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Abandonado por Dios</a:t>
            </a:r>
          </a:p>
        </p:txBody>
      </p:sp>
      <p:sp>
        <p:nvSpPr>
          <p:cNvPr id="3" name="TextBox 2">
            <a:extLst>
              <a:ext uri="{FF2B5EF4-FFF2-40B4-BE49-F238E27FC236}">
                <a16:creationId xmlns:a16="http://schemas.microsoft.com/office/drawing/2014/main" id="{A9C6CBAD-A1D7-81F6-CF50-0C7415D2763C}"/>
              </a:ext>
            </a:extLst>
          </p:cNvPr>
          <p:cNvSpPr txBox="1"/>
          <p:nvPr/>
        </p:nvSpPr>
        <p:spPr>
          <a:xfrm>
            <a:off x="4607496" y="9943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Desde el mediodía y hasta las tres de la tarde la tierra quedo en oscuridad</a:t>
            </a:r>
          </a:p>
        </p:txBody>
      </p:sp>
      <p:sp>
        <p:nvSpPr>
          <p:cNvPr id="4" name="1 CuadroTexto">
            <a:extLst>
              <a:ext uri="{FF2B5EF4-FFF2-40B4-BE49-F238E27FC236}">
                <a16:creationId xmlns:a16="http://schemas.microsoft.com/office/drawing/2014/main" id="{E51224BB-E479-F367-FC63-BB078A34AEF0}"/>
              </a:ext>
            </a:extLst>
          </p:cNvPr>
          <p:cNvSpPr txBox="1"/>
          <p:nvPr/>
        </p:nvSpPr>
        <p:spPr>
          <a:xfrm>
            <a:off x="2771800" y="5300474"/>
            <a:ext cx="352839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Marcos 15:34</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FBB594FA-7E87-A239-1F6B-9AB0D0AD5852}"/>
              </a:ext>
            </a:extLst>
          </p:cNvPr>
          <p:cNvSpPr txBox="1"/>
          <p:nvPr/>
        </p:nvSpPr>
        <p:spPr>
          <a:xfrm>
            <a:off x="-10160" y="5828683"/>
            <a:ext cx="9144000"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a la hora novena Jesús clamó a gran voz, diciendo: Eloi, Eloi, ¿lama </a:t>
            </a:r>
            <a:r>
              <a:rPr lang="es-ES" sz="2400" dirty="0" err="1">
                <a:solidFill>
                  <a:srgbClr val="FFFF00"/>
                </a:solidFill>
                <a:latin typeface="Calibri"/>
              </a:rPr>
              <a:t>sabactani</a:t>
            </a:r>
            <a:r>
              <a:rPr lang="es-ES" sz="2400" dirty="0">
                <a:solidFill>
                  <a:srgbClr val="FFFF00"/>
                </a:solidFill>
                <a:latin typeface="Calibri"/>
              </a:rPr>
              <a:t>? </a:t>
            </a:r>
            <a:r>
              <a:rPr lang="es-ES" sz="2400" dirty="0">
                <a:solidFill>
                  <a:srgbClr val="00B0F0"/>
                </a:solidFill>
                <a:latin typeface="Calibri"/>
              </a:rPr>
              <a:t>que traducido es: Dios mío, Dios mío, ¿por qué me has desamparado?</a:t>
            </a:r>
          </a:p>
        </p:txBody>
      </p:sp>
      <p:sp>
        <p:nvSpPr>
          <p:cNvPr id="9" name="TextBox 8">
            <a:extLst>
              <a:ext uri="{FF2B5EF4-FFF2-40B4-BE49-F238E27FC236}">
                <a16:creationId xmlns:a16="http://schemas.microsoft.com/office/drawing/2014/main" id="{5470B330-EFBD-D02B-C519-4E32949C6A47}"/>
              </a:ext>
            </a:extLst>
          </p:cNvPr>
          <p:cNvSpPr txBox="1"/>
          <p:nvPr/>
        </p:nvSpPr>
        <p:spPr>
          <a:xfrm>
            <a:off x="4589448" y="692696"/>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mío, Dios mío, ¿por qué me has desamparado?</a:t>
            </a:r>
          </a:p>
        </p:txBody>
      </p:sp>
      <p:sp>
        <p:nvSpPr>
          <p:cNvPr id="10" name="1 CuadroTexto">
            <a:extLst>
              <a:ext uri="{FF2B5EF4-FFF2-40B4-BE49-F238E27FC236}">
                <a16:creationId xmlns:a16="http://schemas.microsoft.com/office/drawing/2014/main" id="{A67DD10C-C01C-F0CE-F5B3-DF8503175328}"/>
              </a:ext>
            </a:extLst>
          </p:cNvPr>
          <p:cNvSpPr txBox="1"/>
          <p:nvPr/>
        </p:nvSpPr>
        <p:spPr>
          <a:xfrm>
            <a:off x="539552" y="99438"/>
            <a:ext cx="352839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Isaías 53:4-6</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5169D2B1-BA11-F471-6DD4-CCADE31C89BE}"/>
              </a:ext>
            </a:extLst>
          </p:cNvPr>
          <p:cNvSpPr txBox="1"/>
          <p:nvPr/>
        </p:nvSpPr>
        <p:spPr>
          <a:xfrm>
            <a:off x="35496" y="682546"/>
            <a:ext cx="4572000" cy="3934219"/>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Ciertamente llevó él nuestras enfermedades, y sufrió nuestros dolores;</a:t>
            </a:r>
            <a:r>
              <a:rPr lang="es-ES" sz="2400" dirty="0">
                <a:latin typeface="Calibri"/>
              </a:rPr>
              <a:t> </a:t>
            </a:r>
            <a:r>
              <a:rPr lang="es-ES" sz="2400" dirty="0">
                <a:solidFill>
                  <a:srgbClr val="00B0F0"/>
                </a:solidFill>
                <a:latin typeface="Calibri"/>
              </a:rPr>
              <a:t>y nosotros le tuvimos por azotado, por herido de Dios y abatido. </a:t>
            </a:r>
            <a:r>
              <a:rPr lang="es-ES" sz="2400" dirty="0">
                <a:solidFill>
                  <a:srgbClr val="FFFF00"/>
                </a:solidFill>
                <a:latin typeface="Calibri"/>
              </a:rPr>
              <a:t>Mas él herido fue por nuestras rebeliones, molido por nuestros pecados; el castigo de nuestra paz fue sobre él, y por su llaga fuimos nosotros curados. </a:t>
            </a:r>
            <a:r>
              <a:rPr lang="es-ES" sz="2400" dirty="0">
                <a:solidFill>
                  <a:srgbClr val="00B0F0"/>
                </a:solidFill>
                <a:latin typeface="Calibri"/>
              </a:rPr>
              <a:t>Todos nosotros nos descarriamos como ovejas, cada cual se apartó por su camino; </a:t>
            </a:r>
            <a:r>
              <a:rPr lang="es-ES" sz="2400" dirty="0">
                <a:latin typeface="Calibri"/>
              </a:rPr>
              <a:t>mas Jehová cargó en él el pecado de todos nosotros. </a:t>
            </a:r>
          </a:p>
        </p:txBody>
      </p:sp>
    </p:spTree>
    <p:extLst>
      <p:ext uri="{BB962C8B-B14F-4D97-AF65-F5344CB8AC3E}">
        <p14:creationId xmlns:p14="http://schemas.microsoft.com/office/powerpoint/2010/main" val="53458422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2AAB436-702F-ABE3-BEE6-A425D6CE5BA5}"/>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Juzgado y crucificado</a:t>
            </a:r>
          </a:p>
        </p:txBody>
      </p:sp>
      <p:sp>
        <p:nvSpPr>
          <p:cNvPr id="2" name="TextBox 1">
            <a:extLst>
              <a:ext uri="{FF2B5EF4-FFF2-40B4-BE49-F238E27FC236}">
                <a16:creationId xmlns:a16="http://schemas.microsoft.com/office/drawing/2014/main" id="{6442AAC6-03B1-FE41-66E8-44E07076541C}"/>
              </a:ext>
            </a:extLst>
          </p:cNvPr>
          <p:cNvSpPr txBox="1"/>
          <p:nvPr/>
        </p:nvSpPr>
        <p:spPr>
          <a:xfrm>
            <a:off x="4572000" y="464411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“¿Eres tú el Rey de los judíos?”</a:t>
            </a:r>
          </a:p>
        </p:txBody>
      </p:sp>
      <p:sp>
        <p:nvSpPr>
          <p:cNvPr id="6" name="1 CuadroTexto">
            <a:extLst>
              <a:ext uri="{FF2B5EF4-FFF2-40B4-BE49-F238E27FC236}">
                <a16:creationId xmlns:a16="http://schemas.microsoft.com/office/drawing/2014/main" id="{B28CDA72-6AB0-278E-71EF-20D5D00FB5E9}"/>
              </a:ext>
            </a:extLst>
          </p:cNvPr>
          <p:cNvSpPr txBox="1"/>
          <p:nvPr/>
        </p:nvSpPr>
        <p:spPr>
          <a:xfrm>
            <a:off x="5171102" y="2084074"/>
            <a:ext cx="352839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Marcos 15:33</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4297CAF4-0343-38B6-5F1D-E3517404B517}"/>
              </a:ext>
            </a:extLst>
          </p:cNvPr>
          <p:cNvSpPr txBox="1"/>
          <p:nvPr/>
        </p:nvSpPr>
        <p:spPr>
          <a:xfrm>
            <a:off x="4932040" y="2566064"/>
            <a:ext cx="4006516"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Cuando vino la hora sexta, </a:t>
            </a:r>
            <a:r>
              <a:rPr lang="es-ES" sz="2400" dirty="0">
                <a:solidFill>
                  <a:srgbClr val="00B0F0"/>
                </a:solidFill>
                <a:latin typeface="Calibri"/>
              </a:rPr>
              <a:t>hubo tinieblas sobre toda la tierra hasta la hora novena. </a:t>
            </a:r>
          </a:p>
        </p:txBody>
      </p:sp>
      <p:sp>
        <p:nvSpPr>
          <p:cNvPr id="8" name="TextBox 7">
            <a:extLst>
              <a:ext uri="{FF2B5EF4-FFF2-40B4-BE49-F238E27FC236}">
                <a16:creationId xmlns:a16="http://schemas.microsoft.com/office/drawing/2014/main" id="{AC06D90D-2AC0-0F6C-9ABB-E07A86ACD234}"/>
              </a:ext>
            </a:extLst>
          </p:cNvPr>
          <p:cNvSpPr txBox="1"/>
          <p:nvPr/>
        </p:nvSpPr>
        <p:spPr>
          <a:xfrm>
            <a:off x="4572000" y="4298659"/>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¡Salve, rey de los judíos!</a:t>
            </a:r>
          </a:p>
        </p:txBody>
      </p:sp>
      <p:sp>
        <p:nvSpPr>
          <p:cNvPr id="16" name="TextBox 15">
            <a:extLst>
              <a:ext uri="{FF2B5EF4-FFF2-40B4-BE49-F238E27FC236}">
                <a16:creationId xmlns:a16="http://schemas.microsoft.com/office/drawing/2014/main" id="{52E1E37C-2E0E-4213-7FD7-92E0EFB1219D}"/>
              </a:ext>
            </a:extLst>
          </p:cNvPr>
          <p:cNvSpPr txBox="1"/>
          <p:nvPr/>
        </p:nvSpPr>
        <p:spPr>
          <a:xfrm>
            <a:off x="4561840" y="394493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crucifixión</a:t>
            </a:r>
          </a:p>
        </p:txBody>
      </p:sp>
      <p:sp>
        <p:nvSpPr>
          <p:cNvPr id="17" name="TextBox 16">
            <a:extLst>
              <a:ext uri="{FF2B5EF4-FFF2-40B4-BE49-F238E27FC236}">
                <a16:creationId xmlns:a16="http://schemas.microsoft.com/office/drawing/2014/main" id="{1CB09CFF-8D93-2C31-C956-846FF18C8B56}"/>
              </a:ext>
            </a:extLst>
          </p:cNvPr>
          <p:cNvSpPr txBox="1"/>
          <p:nvPr/>
        </p:nvSpPr>
        <p:spPr>
          <a:xfrm>
            <a:off x="4553824" y="358463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Abandonado por Dios</a:t>
            </a:r>
          </a:p>
        </p:txBody>
      </p:sp>
      <p:sp>
        <p:nvSpPr>
          <p:cNvPr id="3" name="TextBox 2">
            <a:extLst>
              <a:ext uri="{FF2B5EF4-FFF2-40B4-BE49-F238E27FC236}">
                <a16:creationId xmlns:a16="http://schemas.microsoft.com/office/drawing/2014/main" id="{A9C6CBAD-A1D7-81F6-CF50-0C7415D2763C}"/>
              </a:ext>
            </a:extLst>
          </p:cNvPr>
          <p:cNvSpPr txBox="1"/>
          <p:nvPr/>
        </p:nvSpPr>
        <p:spPr>
          <a:xfrm>
            <a:off x="4607496" y="9943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Desde el mediodía y hasta las tres de la tarde la tierra quedo en oscuridad</a:t>
            </a:r>
          </a:p>
        </p:txBody>
      </p:sp>
      <p:sp>
        <p:nvSpPr>
          <p:cNvPr id="4" name="1 CuadroTexto">
            <a:extLst>
              <a:ext uri="{FF2B5EF4-FFF2-40B4-BE49-F238E27FC236}">
                <a16:creationId xmlns:a16="http://schemas.microsoft.com/office/drawing/2014/main" id="{E51224BB-E479-F367-FC63-BB078A34AEF0}"/>
              </a:ext>
            </a:extLst>
          </p:cNvPr>
          <p:cNvSpPr txBox="1"/>
          <p:nvPr/>
        </p:nvSpPr>
        <p:spPr>
          <a:xfrm>
            <a:off x="2771800" y="5300474"/>
            <a:ext cx="352839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Marcos 15:34</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FBB594FA-7E87-A239-1F6B-9AB0D0AD5852}"/>
              </a:ext>
            </a:extLst>
          </p:cNvPr>
          <p:cNvSpPr txBox="1"/>
          <p:nvPr/>
        </p:nvSpPr>
        <p:spPr>
          <a:xfrm>
            <a:off x="-10160" y="5828683"/>
            <a:ext cx="9144000"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a la hora novena Jesús clamó a gran voz, diciendo: Eloi, Eloi, ¿lama </a:t>
            </a:r>
            <a:r>
              <a:rPr lang="es-ES" sz="2400" dirty="0" err="1">
                <a:solidFill>
                  <a:srgbClr val="FFFF00"/>
                </a:solidFill>
                <a:latin typeface="Calibri"/>
              </a:rPr>
              <a:t>sabactani</a:t>
            </a:r>
            <a:r>
              <a:rPr lang="es-ES" sz="2400" dirty="0">
                <a:solidFill>
                  <a:srgbClr val="FFFF00"/>
                </a:solidFill>
                <a:latin typeface="Calibri"/>
              </a:rPr>
              <a:t>? </a:t>
            </a:r>
            <a:r>
              <a:rPr lang="es-ES" sz="2400" dirty="0">
                <a:solidFill>
                  <a:srgbClr val="00B0F0"/>
                </a:solidFill>
                <a:latin typeface="Calibri"/>
              </a:rPr>
              <a:t>que traducido es: Dios mío, Dios mío, ¿por qué me has desamparado?</a:t>
            </a:r>
          </a:p>
        </p:txBody>
      </p:sp>
      <p:sp>
        <p:nvSpPr>
          <p:cNvPr id="9" name="TextBox 8">
            <a:extLst>
              <a:ext uri="{FF2B5EF4-FFF2-40B4-BE49-F238E27FC236}">
                <a16:creationId xmlns:a16="http://schemas.microsoft.com/office/drawing/2014/main" id="{5470B330-EFBD-D02B-C519-4E32949C6A47}"/>
              </a:ext>
            </a:extLst>
          </p:cNvPr>
          <p:cNvSpPr txBox="1"/>
          <p:nvPr/>
        </p:nvSpPr>
        <p:spPr>
          <a:xfrm>
            <a:off x="4589448" y="692696"/>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mío, Dios mío, ¿por qué me has desamparado?</a:t>
            </a:r>
          </a:p>
        </p:txBody>
      </p:sp>
      <p:sp>
        <p:nvSpPr>
          <p:cNvPr id="10" name="1 CuadroTexto">
            <a:extLst>
              <a:ext uri="{FF2B5EF4-FFF2-40B4-BE49-F238E27FC236}">
                <a16:creationId xmlns:a16="http://schemas.microsoft.com/office/drawing/2014/main" id="{A67DD10C-C01C-F0CE-F5B3-DF8503175328}"/>
              </a:ext>
            </a:extLst>
          </p:cNvPr>
          <p:cNvSpPr txBox="1"/>
          <p:nvPr/>
        </p:nvSpPr>
        <p:spPr>
          <a:xfrm>
            <a:off x="539552" y="99438"/>
            <a:ext cx="352839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Isaías 53:4-6</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5169D2B1-BA11-F471-6DD4-CCADE31C89BE}"/>
              </a:ext>
            </a:extLst>
          </p:cNvPr>
          <p:cNvSpPr txBox="1"/>
          <p:nvPr/>
        </p:nvSpPr>
        <p:spPr>
          <a:xfrm>
            <a:off x="35496" y="682546"/>
            <a:ext cx="4572000" cy="3934219"/>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Ciertamente llevó él nuestras enfermedades, y sufrió nuestros dolores;</a:t>
            </a:r>
            <a:r>
              <a:rPr lang="es-ES" sz="2400" dirty="0">
                <a:latin typeface="Calibri"/>
              </a:rPr>
              <a:t> </a:t>
            </a:r>
            <a:r>
              <a:rPr lang="es-ES" sz="2400" dirty="0">
                <a:solidFill>
                  <a:srgbClr val="00B0F0"/>
                </a:solidFill>
                <a:latin typeface="Calibri"/>
              </a:rPr>
              <a:t>y nosotros le tuvimos por azotado, por herido de Dios y abatido. </a:t>
            </a:r>
            <a:r>
              <a:rPr lang="es-ES" sz="2400" dirty="0">
                <a:solidFill>
                  <a:srgbClr val="FFFF00"/>
                </a:solidFill>
                <a:latin typeface="Calibri"/>
              </a:rPr>
              <a:t>Mas él herido fue por nuestras rebeliones, molido por nuestros pecados; el castigo de nuestra paz fue sobre él, y por su llaga fuimos nosotros curados. </a:t>
            </a:r>
            <a:r>
              <a:rPr lang="es-ES" sz="2400" dirty="0">
                <a:solidFill>
                  <a:srgbClr val="00B0F0"/>
                </a:solidFill>
                <a:latin typeface="Calibri"/>
              </a:rPr>
              <a:t>Todos nosotros nos descarriamos como ovejas, cada cual se apartó por su camino; </a:t>
            </a:r>
            <a:r>
              <a:rPr lang="es-ES" sz="2400" dirty="0">
                <a:solidFill>
                  <a:srgbClr val="FFFF00"/>
                </a:solidFill>
                <a:latin typeface="Calibri"/>
              </a:rPr>
              <a:t>mas Jehová cargó en él el pecado de todos nosotros. </a:t>
            </a:r>
          </a:p>
        </p:txBody>
      </p:sp>
    </p:spTree>
    <p:extLst>
      <p:ext uri="{BB962C8B-B14F-4D97-AF65-F5344CB8AC3E}">
        <p14:creationId xmlns:p14="http://schemas.microsoft.com/office/powerpoint/2010/main" val="412422763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2AAB436-702F-ABE3-BEE6-A425D6CE5BA5}"/>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Juzgado y crucificado</a:t>
            </a:r>
          </a:p>
        </p:txBody>
      </p:sp>
      <p:sp>
        <p:nvSpPr>
          <p:cNvPr id="2" name="TextBox 1">
            <a:extLst>
              <a:ext uri="{FF2B5EF4-FFF2-40B4-BE49-F238E27FC236}">
                <a16:creationId xmlns:a16="http://schemas.microsoft.com/office/drawing/2014/main" id="{6442AAC6-03B1-FE41-66E8-44E07076541C}"/>
              </a:ext>
            </a:extLst>
          </p:cNvPr>
          <p:cNvSpPr txBox="1"/>
          <p:nvPr/>
        </p:nvSpPr>
        <p:spPr>
          <a:xfrm>
            <a:off x="4572000" y="464411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“¿Eres tú el Rey de los judíos?”</a:t>
            </a:r>
          </a:p>
        </p:txBody>
      </p:sp>
      <p:sp>
        <p:nvSpPr>
          <p:cNvPr id="6" name="1 CuadroTexto">
            <a:extLst>
              <a:ext uri="{FF2B5EF4-FFF2-40B4-BE49-F238E27FC236}">
                <a16:creationId xmlns:a16="http://schemas.microsoft.com/office/drawing/2014/main" id="{B28CDA72-6AB0-278E-71EF-20D5D00FB5E9}"/>
              </a:ext>
            </a:extLst>
          </p:cNvPr>
          <p:cNvSpPr txBox="1"/>
          <p:nvPr/>
        </p:nvSpPr>
        <p:spPr>
          <a:xfrm>
            <a:off x="5111552" y="1906015"/>
            <a:ext cx="352839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Romanos 5:8</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4297CAF4-0343-38B6-5F1D-E3517404B517}"/>
              </a:ext>
            </a:extLst>
          </p:cNvPr>
          <p:cNvSpPr txBox="1"/>
          <p:nvPr/>
        </p:nvSpPr>
        <p:spPr>
          <a:xfrm>
            <a:off x="4932040" y="2361161"/>
            <a:ext cx="4078524"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Mas Dios muestra su amor para con nosotros, en que siendo aún pecadores, Cristo murió por nosotros.</a:t>
            </a:r>
          </a:p>
        </p:txBody>
      </p:sp>
      <p:sp>
        <p:nvSpPr>
          <p:cNvPr id="8" name="TextBox 7">
            <a:extLst>
              <a:ext uri="{FF2B5EF4-FFF2-40B4-BE49-F238E27FC236}">
                <a16:creationId xmlns:a16="http://schemas.microsoft.com/office/drawing/2014/main" id="{AC06D90D-2AC0-0F6C-9ABB-E07A86ACD234}"/>
              </a:ext>
            </a:extLst>
          </p:cNvPr>
          <p:cNvSpPr txBox="1"/>
          <p:nvPr/>
        </p:nvSpPr>
        <p:spPr>
          <a:xfrm>
            <a:off x="4572000" y="4298659"/>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¡Salve, rey de los judíos!</a:t>
            </a:r>
          </a:p>
        </p:txBody>
      </p:sp>
      <p:sp>
        <p:nvSpPr>
          <p:cNvPr id="16" name="TextBox 15">
            <a:extLst>
              <a:ext uri="{FF2B5EF4-FFF2-40B4-BE49-F238E27FC236}">
                <a16:creationId xmlns:a16="http://schemas.microsoft.com/office/drawing/2014/main" id="{52E1E37C-2E0E-4213-7FD7-92E0EFB1219D}"/>
              </a:ext>
            </a:extLst>
          </p:cNvPr>
          <p:cNvSpPr txBox="1"/>
          <p:nvPr/>
        </p:nvSpPr>
        <p:spPr>
          <a:xfrm>
            <a:off x="4561840" y="394493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crucifixión</a:t>
            </a:r>
          </a:p>
        </p:txBody>
      </p:sp>
      <p:sp>
        <p:nvSpPr>
          <p:cNvPr id="17" name="TextBox 16">
            <a:extLst>
              <a:ext uri="{FF2B5EF4-FFF2-40B4-BE49-F238E27FC236}">
                <a16:creationId xmlns:a16="http://schemas.microsoft.com/office/drawing/2014/main" id="{1CB09CFF-8D93-2C31-C956-846FF18C8B56}"/>
              </a:ext>
            </a:extLst>
          </p:cNvPr>
          <p:cNvSpPr txBox="1"/>
          <p:nvPr/>
        </p:nvSpPr>
        <p:spPr>
          <a:xfrm>
            <a:off x="4553824" y="358463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Abandonado por Dios</a:t>
            </a:r>
          </a:p>
        </p:txBody>
      </p:sp>
      <p:sp>
        <p:nvSpPr>
          <p:cNvPr id="3" name="TextBox 2">
            <a:extLst>
              <a:ext uri="{FF2B5EF4-FFF2-40B4-BE49-F238E27FC236}">
                <a16:creationId xmlns:a16="http://schemas.microsoft.com/office/drawing/2014/main" id="{A9C6CBAD-A1D7-81F6-CF50-0C7415D2763C}"/>
              </a:ext>
            </a:extLst>
          </p:cNvPr>
          <p:cNvSpPr txBox="1"/>
          <p:nvPr/>
        </p:nvSpPr>
        <p:spPr>
          <a:xfrm>
            <a:off x="4607496" y="9943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Desde el mediodía y hasta las tres de la tarde la tierra quedo en oscuridad</a:t>
            </a:r>
          </a:p>
        </p:txBody>
      </p:sp>
      <p:sp>
        <p:nvSpPr>
          <p:cNvPr id="4" name="1 CuadroTexto">
            <a:extLst>
              <a:ext uri="{FF2B5EF4-FFF2-40B4-BE49-F238E27FC236}">
                <a16:creationId xmlns:a16="http://schemas.microsoft.com/office/drawing/2014/main" id="{E51224BB-E479-F367-FC63-BB078A34AEF0}"/>
              </a:ext>
            </a:extLst>
          </p:cNvPr>
          <p:cNvSpPr txBox="1"/>
          <p:nvPr/>
        </p:nvSpPr>
        <p:spPr>
          <a:xfrm>
            <a:off x="2771800" y="5300474"/>
            <a:ext cx="352839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Marcos 15:34</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FBB594FA-7E87-A239-1F6B-9AB0D0AD5852}"/>
              </a:ext>
            </a:extLst>
          </p:cNvPr>
          <p:cNvSpPr txBox="1"/>
          <p:nvPr/>
        </p:nvSpPr>
        <p:spPr>
          <a:xfrm>
            <a:off x="-10160" y="5828683"/>
            <a:ext cx="9144000"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a la hora novena Jesús clamó a gran voz, diciendo: Eloi, Eloi, ¿lama </a:t>
            </a:r>
            <a:r>
              <a:rPr lang="es-ES" sz="2400" dirty="0" err="1">
                <a:solidFill>
                  <a:srgbClr val="FFFF00"/>
                </a:solidFill>
                <a:latin typeface="Calibri"/>
              </a:rPr>
              <a:t>sabactani</a:t>
            </a:r>
            <a:r>
              <a:rPr lang="es-ES" sz="2400" dirty="0">
                <a:solidFill>
                  <a:srgbClr val="FFFF00"/>
                </a:solidFill>
                <a:latin typeface="Calibri"/>
              </a:rPr>
              <a:t>? </a:t>
            </a:r>
            <a:r>
              <a:rPr lang="es-ES" sz="2400" dirty="0">
                <a:solidFill>
                  <a:srgbClr val="00B0F0"/>
                </a:solidFill>
                <a:latin typeface="Calibri"/>
              </a:rPr>
              <a:t>que traducido es: Dios mío, Dios mío, ¿por qué me has desamparado?</a:t>
            </a:r>
          </a:p>
        </p:txBody>
      </p:sp>
      <p:sp>
        <p:nvSpPr>
          <p:cNvPr id="9" name="TextBox 8">
            <a:extLst>
              <a:ext uri="{FF2B5EF4-FFF2-40B4-BE49-F238E27FC236}">
                <a16:creationId xmlns:a16="http://schemas.microsoft.com/office/drawing/2014/main" id="{5470B330-EFBD-D02B-C519-4E32949C6A47}"/>
              </a:ext>
            </a:extLst>
          </p:cNvPr>
          <p:cNvSpPr txBox="1"/>
          <p:nvPr/>
        </p:nvSpPr>
        <p:spPr>
          <a:xfrm>
            <a:off x="4589448" y="692696"/>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mío, Dios mío, ¿por qué me has desamparado?</a:t>
            </a:r>
          </a:p>
        </p:txBody>
      </p:sp>
      <p:sp>
        <p:nvSpPr>
          <p:cNvPr id="10" name="1 CuadroTexto">
            <a:extLst>
              <a:ext uri="{FF2B5EF4-FFF2-40B4-BE49-F238E27FC236}">
                <a16:creationId xmlns:a16="http://schemas.microsoft.com/office/drawing/2014/main" id="{A67DD10C-C01C-F0CE-F5B3-DF8503175328}"/>
              </a:ext>
            </a:extLst>
          </p:cNvPr>
          <p:cNvSpPr txBox="1"/>
          <p:nvPr/>
        </p:nvSpPr>
        <p:spPr>
          <a:xfrm>
            <a:off x="539552" y="99438"/>
            <a:ext cx="352839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Isaías 53:4-6</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5169D2B1-BA11-F471-6DD4-CCADE31C89BE}"/>
              </a:ext>
            </a:extLst>
          </p:cNvPr>
          <p:cNvSpPr txBox="1"/>
          <p:nvPr/>
        </p:nvSpPr>
        <p:spPr>
          <a:xfrm>
            <a:off x="35496" y="682546"/>
            <a:ext cx="4572000" cy="3934219"/>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Ciertamente llevó él nuestras enfermedades, y sufrió nuestros dolores;</a:t>
            </a:r>
            <a:r>
              <a:rPr lang="es-ES" sz="2400" dirty="0">
                <a:latin typeface="Calibri"/>
              </a:rPr>
              <a:t> </a:t>
            </a:r>
            <a:r>
              <a:rPr lang="es-ES" sz="2400" dirty="0">
                <a:solidFill>
                  <a:srgbClr val="00B0F0"/>
                </a:solidFill>
                <a:latin typeface="Calibri"/>
              </a:rPr>
              <a:t>y nosotros le tuvimos por azotado, por herido de Dios y abatido. </a:t>
            </a:r>
            <a:r>
              <a:rPr lang="es-ES" sz="2400" dirty="0">
                <a:solidFill>
                  <a:srgbClr val="FFFF00"/>
                </a:solidFill>
                <a:latin typeface="Calibri"/>
              </a:rPr>
              <a:t>Mas él herido fue por nuestras rebeliones, molido por nuestros pecados; el castigo de nuestra paz fue sobre él, y por su llaga fuimos nosotros curados. </a:t>
            </a:r>
            <a:r>
              <a:rPr lang="es-ES" sz="2400" dirty="0">
                <a:solidFill>
                  <a:srgbClr val="00B0F0"/>
                </a:solidFill>
                <a:latin typeface="Calibri"/>
              </a:rPr>
              <a:t>Todos nosotros nos descarriamos como ovejas, cada cual se apartó por su camino; </a:t>
            </a:r>
            <a:r>
              <a:rPr lang="es-ES" sz="2400" dirty="0">
                <a:solidFill>
                  <a:srgbClr val="FFFF00"/>
                </a:solidFill>
                <a:latin typeface="Calibri"/>
              </a:rPr>
              <a:t>mas Jehová cargó en él el pecado de todos nosotros. </a:t>
            </a:r>
          </a:p>
        </p:txBody>
      </p:sp>
    </p:spTree>
    <p:extLst>
      <p:ext uri="{BB962C8B-B14F-4D97-AF65-F5344CB8AC3E}">
        <p14:creationId xmlns:p14="http://schemas.microsoft.com/office/powerpoint/2010/main" val="3197534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2AAB436-702F-ABE3-BEE6-A425D6CE5BA5}"/>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Juzgado y crucificado</a:t>
            </a:r>
          </a:p>
        </p:txBody>
      </p:sp>
      <p:sp>
        <p:nvSpPr>
          <p:cNvPr id="2" name="TextBox 1">
            <a:extLst>
              <a:ext uri="{FF2B5EF4-FFF2-40B4-BE49-F238E27FC236}">
                <a16:creationId xmlns:a16="http://schemas.microsoft.com/office/drawing/2014/main" id="{6442AAC6-03B1-FE41-66E8-44E07076541C}"/>
              </a:ext>
            </a:extLst>
          </p:cNvPr>
          <p:cNvSpPr txBox="1"/>
          <p:nvPr/>
        </p:nvSpPr>
        <p:spPr>
          <a:xfrm>
            <a:off x="4572000" y="464411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“¿Eres tú el Rey de los judíos?”</a:t>
            </a:r>
          </a:p>
        </p:txBody>
      </p:sp>
      <p:sp>
        <p:nvSpPr>
          <p:cNvPr id="6" name="1 CuadroTexto">
            <a:extLst>
              <a:ext uri="{FF2B5EF4-FFF2-40B4-BE49-F238E27FC236}">
                <a16:creationId xmlns:a16="http://schemas.microsoft.com/office/drawing/2014/main" id="{B28CDA72-6AB0-278E-71EF-20D5D00FB5E9}"/>
              </a:ext>
            </a:extLst>
          </p:cNvPr>
          <p:cNvSpPr txBox="1"/>
          <p:nvPr/>
        </p:nvSpPr>
        <p:spPr>
          <a:xfrm>
            <a:off x="5111552" y="1906015"/>
            <a:ext cx="352839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Romanos 5:8</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4297CAF4-0343-38B6-5F1D-E3517404B517}"/>
              </a:ext>
            </a:extLst>
          </p:cNvPr>
          <p:cNvSpPr txBox="1"/>
          <p:nvPr/>
        </p:nvSpPr>
        <p:spPr>
          <a:xfrm>
            <a:off x="4932040" y="2361161"/>
            <a:ext cx="4078524"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Mas Dios muestra su amor para con nosotros, </a:t>
            </a:r>
            <a:r>
              <a:rPr lang="es-ES" sz="2400" dirty="0">
                <a:latin typeface="Calibri"/>
              </a:rPr>
              <a:t>en que siendo aún pecadores, Cristo murió por nosotros.</a:t>
            </a:r>
          </a:p>
        </p:txBody>
      </p:sp>
      <p:sp>
        <p:nvSpPr>
          <p:cNvPr id="8" name="TextBox 7">
            <a:extLst>
              <a:ext uri="{FF2B5EF4-FFF2-40B4-BE49-F238E27FC236}">
                <a16:creationId xmlns:a16="http://schemas.microsoft.com/office/drawing/2014/main" id="{AC06D90D-2AC0-0F6C-9ABB-E07A86ACD234}"/>
              </a:ext>
            </a:extLst>
          </p:cNvPr>
          <p:cNvSpPr txBox="1"/>
          <p:nvPr/>
        </p:nvSpPr>
        <p:spPr>
          <a:xfrm>
            <a:off x="4572000" y="4298659"/>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¡Salve, rey de los judíos!</a:t>
            </a:r>
          </a:p>
        </p:txBody>
      </p:sp>
      <p:sp>
        <p:nvSpPr>
          <p:cNvPr id="16" name="TextBox 15">
            <a:extLst>
              <a:ext uri="{FF2B5EF4-FFF2-40B4-BE49-F238E27FC236}">
                <a16:creationId xmlns:a16="http://schemas.microsoft.com/office/drawing/2014/main" id="{52E1E37C-2E0E-4213-7FD7-92E0EFB1219D}"/>
              </a:ext>
            </a:extLst>
          </p:cNvPr>
          <p:cNvSpPr txBox="1"/>
          <p:nvPr/>
        </p:nvSpPr>
        <p:spPr>
          <a:xfrm>
            <a:off x="4561840" y="394493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crucifixión</a:t>
            </a:r>
          </a:p>
        </p:txBody>
      </p:sp>
      <p:sp>
        <p:nvSpPr>
          <p:cNvPr id="17" name="TextBox 16">
            <a:extLst>
              <a:ext uri="{FF2B5EF4-FFF2-40B4-BE49-F238E27FC236}">
                <a16:creationId xmlns:a16="http://schemas.microsoft.com/office/drawing/2014/main" id="{1CB09CFF-8D93-2C31-C956-846FF18C8B56}"/>
              </a:ext>
            </a:extLst>
          </p:cNvPr>
          <p:cNvSpPr txBox="1"/>
          <p:nvPr/>
        </p:nvSpPr>
        <p:spPr>
          <a:xfrm>
            <a:off x="4553824" y="358463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Abandonado por Dios</a:t>
            </a:r>
          </a:p>
        </p:txBody>
      </p:sp>
      <p:sp>
        <p:nvSpPr>
          <p:cNvPr id="3" name="TextBox 2">
            <a:extLst>
              <a:ext uri="{FF2B5EF4-FFF2-40B4-BE49-F238E27FC236}">
                <a16:creationId xmlns:a16="http://schemas.microsoft.com/office/drawing/2014/main" id="{A9C6CBAD-A1D7-81F6-CF50-0C7415D2763C}"/>
              </a:ext>
            </a:extLst>
          </p:cNvPr>
          <p:cNvSpPr txBox="1"/>
          <p:nvPr/>
        </p:nvSpPr>
        <p:spPr>
          <a:xfrm>
            <a:off x="4607496" y="9943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Desde el mediodía y hasta las tres de la tarde la tierra quedo en oscuridad</a:t>
            </a:r>
          </a:p>
        </p:txBody>
      </p:sp>
      <p:sp>
        <p:nvSpPr>
          <p:cNvPr id="4" name="1 CuadroTexto">
            <a:extLst>
              <a:ext uri="{FF2B5EF4-FFF2-40B4-BE49-F238E27FC236}">
                <a16:creationId xmlns:a16="http://schemas.microsoft.com/office/drawing/2014/main" id="{E51224BB-E479-F367-FC63-BB078A34AEF0}"/>
              </a:ext>
            </a:extLst>
          </p:cNvPr>
          <p:cNvSpPr txBox="1"/>
          <p:nvPr/>
        </p:nvSpPr>
        <p:spPr>
          <a:xfrm>
            <a:off x="2771800" y="5300474"/>
            <a:ext cx="352839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Marcos 15:34</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FBB594FA-7E87-A239-1F6B-9AB0D0AD5852}"/>
              </a:ext>
            </a:extLst>
          </p:cNvPr>
          <p:cNvSpPr txBox="1"/>
          <p:nvPr/>
        </p:nvSpPr>
        <p:spPr>
          <a:xfrm>
            <a:off x="-10160" y="5828683"/>
            <a:ext cx="9144000"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a la hora novena Jesús clamó a gran voz, diciendo: Eloi, Eloi, ¿lama </a:t>
            </a:r>
            <a:r>
              <a:rPr lang="es-ES" sz="2400" dirty="0" err="1">
                <a:solidFill>
                  <a:srgbClr val="FFFF00"/>
                </a:solidFill>
                <a:latin typeface="Calibri"/>
              </a:rPr>
              <a:t>sabactani</a:t>
            </a:r>
            <a:r>
              <a:rPr lang="es-ES" sz="2400" dirty="0">
                <a:solidFill>
                  <a:srgbClr val="FFFF00"/>
                </a:solidFill>
                <a:latin typeface="Calibri"/>
              </a:rPr>
              <a:t>? </a:t>
            </a:r>
            <a:r>
              <a:rPr lang="es-ES" sz="2400" dirty="0">
                <a:solidFill>
                  <a:srgbClr val="00B0F0"/>
                </a:solidFill>
                <a:latin typeface="Calibri"/>
              </a:rPr>
              <a:t>que traducido es: Dios mío, Dios mío, ¿por qué me has desamparado?</a:t>
            </a:r>
          </a:p>
        </p:txBody>
      </p:sp>
      <p:sp>
        <p:nvSpPr>
          <p:cNvPr id="9" name="TextBox 8">
            <a:extLst>
              <a:ext uri="{FF2B5EF4-FFF2-40B4-BE49-F238E27FC236}">
                <a16:creationId xmlns:a16="http://schemas.microsoft.com/office/drawing/2014/main" id="{5470B330-EFBD-D02B-C519-4E32949C6A47}"/>
              </a:ext>
            </a:extLst>
          </p:cNvPr>
          <p:cNvSpPr txBox="1"/>
          <p:nvPr/>
        </p:nvSpPr>
        <p:spPr>
          <a:xfrm>
            <a:off x="4589448" y="692696"/>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mío, Dios mío, ¿por qué me has desamparado?</a:t>
            </a:r>
          </a:p>
        </p:txBody>
      </p:sp>
      <p:sp>
        <p:nvSpPr>
          <p:cNvPr id="10" name="1 CuadroTexto">
            <a:extLst>
              <a:ext uri="{FF2B5EF4-FFF2-40B4-BE49-F238E27FC236}">
                <a16:creationId xmlns:a16="http://schemas.microsoft.com/office/drawing/2014/main" id="{A67DD10C-C01C-F0CE-F5B3-DF8503175328}"/>
              </a:ext>
            </a:extLst>
          </p:cNvPr>
          <p:cNvSpPr txBox="1"/>
          <p:nvPr/>
        </p:nvSpPr>
        <p:spPr>
          <a:xfrm>
            <a:off x="539552" y="99438"/>
            <a:ext cx="352839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Isaías 53:4-6</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5169D2B1-BA11-F471-6DD4-CCADE31C89BE}"/>
              </a:ext>
            </a:extLst>
          </p:cNvPr>
          <p:cNvSpPr txBox="1"/>
          <p:nvPr/>
        </p:nvSpPr>
        <p:spPr>
          <a:xfrm>
            <a:off x="35496" y="682546"/>
            <a:ext cx="4572000" cy="3934219"/>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Ciertamente llevó él nuestras enfermedades, y sufrió nuestros dolores;</a:t>
            </a:r>
            <a:r>
              <a:rPr lang="es-ES" sz="2400" dirty="0">
                <a:latin typeface="Calibri"/>
              </a:rPr>
              <a:t> </a:t>
            </a:r>
            <a:r>
              <a:rPr lang="es-ES" sz="2400" dirty="0">
                <a:solidFill>
                  <a:srgbClr val="00B0F0"/>
                </a:solidFill>
                <a:latin typeface="Calibri"/>
              </a:rPr>
              <a:t>y nosotros le tuvimos por azotado, por herido de Dios y abatido. </a:t>
            </a:r>
            <a:r>
              <a:rPr lang="es-ES" sz="2400" dirty="0">
                <a:solidFill>
                  <a:srgbClr val="FFFF00"/>
                </a:solidFill>
                <a:latin typeface="Calibri"/>
              </a:rPr>
              <a:t>Mas él herido fue por nuestras rebeliones, molido por nuestros pecados; el castigo de nuestra paz fue sobre él, y por su llaga fuimos nosotros curados. </a:t>
            </a:r>
            <a:r>
              <a:rPr lang="es-ES" sz="2400" dirty="0">
                <a:solidFill>
                  <a:srgbClr val="00B0F0"/>
                </a:solidFill>
                <a:latin typeface="Calibri"/>
              </a:rPr>
              <a:t>Todos nosotros nos descarriamos como ovejas, cada cual se apartó por su camino; </a:t>
            </a:r>
            <a:r>
              <a:rPr lang="es-ES" sz="2400" dirty="0">
                <a:solidFill>
                  <a:srgbClr val="FFFF00"/>
                </a:solidFill>
                <a:latin typeface="Calibri"/>
              </a:rPr>
              <a:t>mas Jehová cargó en él el pecado de todos nosotros. </a:t>
            </a:r>
          </a:p>
        </p:txBody>
      </p:sp>
    </p:spTree>
    <p:extLst>
      <p:ext uri="{BB962C8B-B14F-4D97-AF65-F5344CB8AC3E}">
        <p14:creationId xmlns:p14="http://schemas.microsoft.com/office/powerpoint/2010/main" val="202616935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2AAB436-702F-ABE3-BEE6-A425D6CE5BA5}"/>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Juzgado y crucificado</a:t>
            </a:r>
          </a:p>
        </p:txBody>
      </p:sp>
      <p:sp>
        <p:nvSpPr>
          <p:cNvPr id="2" name="TextBox 1">
            <a:extLst>
              <a:ext uri="{FF2B5EF4-FFF2-40B4-BE49-F238E27FC236}">
                <a16:creationId xmlns:a16="http://schemas.microsoft.com/office/drawing/2014/main" id="{6442AAC6-03B1-FE41-66E8-44E07076541C}"/>
              </a:ext>
            </a:extLst>
          </p:cNvPr>
          <p:cNvSpPr txBox="1"/>
          <p:nvPr/>
        </p:nvSpPr>
        <p:spPr>
          <a:xfrm>
            <a:off x="4572000" y="464411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“¿Eres tú el Rey de los judíos?”</a:t>
            </a:r>
          </a:p>
        </p:txBody>
      </p:sp>
      <p:sp>
        <p:nvSpPr>
          <p:cNvPr id="6" name="1 CuadroTexto">
            <a:extLst>
              <a:ext uri="{FF2B5EF4-FFF2-40B4-BE49-F238E27FC236}">
                <a16:creationId xmlns:a16="http://schemas.microsoft.com/office/drawing/2014/main" id="{B28CDA72-6AB0-278E-71EF-20D5D00FB5E9}"/>
              </a:ext>
            </a:extLst>
          </p:cNvPr>
          <p:cNvSpPr txBox="1"/>
          <p:nvPr/>
        </p:nvSpPr>
        <p:spPr>
          <a:xfrm>
            <a:off x="5111552" y="1906015"/>
            <a:ext cx="352839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Romanos 5:8</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7" name="2 CuadroTexto">
            <a:extLst>
              <a:ext uri="{FF2B5EF4-FFF2-40B4-BE49-F238E27FC236}">
                <a16:creationId xmlns:a16="http://schemas.microsoft.com/office/drawing/2014/main" id="{4297CAF4-0343-38B6-5F1D-E3517404B517}"/>
              </a:ext>
            </a:extLst>
          </p:cNvPr>
          <p:cNvSpPr txBox="1"/>
          <p:nvPr/>
        </p:nvSpPr>
        <p:spPr>
          <a:xfrm>
            <a:off x="4932040" y="2361161"/>
            <a:ext cx="4078524" cy="1279646"/>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Mas Dios muestra su amor para con nosotros, </a:t>
            </a:r>
            <a:r>
              <a:rPr lang="es-ES" sz="2400" dirty="0">
                <a:solidFill>
                  <a:srgbClr val="00B0F0"/>
                </a:solidFill>
                <a:latin typeface="Calibri"/>
              </a:rPr>
              <a:t>en que siendo aún pecadores, Cristo murió por nosotros.</a:t>
            </a:r>
          </a:p>
        </p:txBody>
      </p:sp>
      <p:sp>
        <p:nvSpPr>
          <p:cNvPr id="8" name="TextBox 7">
            <a:extLst>
              <a:ext uri="{FF2B5EF4-FFF2-40B4-BE49-F238E27FC236}">
                <a16:creationId xmlns:a16="http://schemas.microsoft.com/office/drawing/2014/main" id="{AC06D90D-2AC0-0F6C-9ABB-E07A86ACD234}"/>
              </a:ext>
            </a:extLst>
          </p:cNvPr>
          <p:cNvSpPr txBox="1"/>
          <p:nvPr/>
        </p:nvSpPr>
        <p:spPr>
          <a:xfrm>
            <a:off x="4572000" y="4298659"/>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¡Salve, rey de los judíos!</a:t>
            </a:r>
          </a:p>
        </p:txBody>
      </p:sp>
      <p:sp>
        <p:nvSpPr>
          <p:cNvPr id="16" name="TextBox 15">
            <a:extLst>
              <a:ext uri="{FF2B5EF4-FFF2-40B4-BE49-F238E27FC236}">
                <a16:creationId xmlns:a16="http://schemas.microsoft.com/office/drawing/2014/main" id="{52E1E37C-2E0E-4213-7FD7-92E0EFB1219D}"/>
              </a:ext>
            </a:extLst>
          </p:cNvPr>
          <p:cNvSpPr txBox="1"/>
          <p:nvPr/>
        </p:nvSpPr>
        <p:spPr>
          <a:xfrm>
            <a:off x="4561840" y="394493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crucifixión</a:t>
            </a:r>
          </a:p>
        </p:txBody>
      </p:sp>
      <p:sp>
        <p:nvSpPr>
          <p:cNvPr id="17" name="TextBox 16">
            <a:extLst>
              <a:ext uri="{FF2B5EF4-FFF2-40B4-BE49-F238E27FC236}">
                <a16:creationId xmlns:a16="http://schemas.microsoft.com/office/drawing/2014/main" id="{1CB09CFF-8D93-2C31-C956-846FF18C8B56}"/>
              </a:ext>
            </a:extLst>
          </p:cNvPr>
          <p:cNvSpPr txBox="1"/>
          <p:nvPr/>
        </p:nvSpPr>
        <p:spPr>
          <a:xfrm>
            <a:off x="4553824" y="358463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Abandonado por Dios</a:t>
            </a:r>
          </a:p>
        </p:txBody>
      </p:sp>
      <p:sp>
        <p:nvSpPr>
          <p:cNvPr id="3" name="TextBox 2">
            <a:extLst>
              <a:ext uri="{FF2B5EF4-FFF2-40B4-BE49-F238E27FC236}">
                <a16:creationId xmlns:a16="http://schemas.microsoft.com/office/drawing/2014/main" id="{A9C6CBAD-A1D7-81F6-CF50-0C7415D2763C}"/>
              </a:ext>
            </a:extLst>
          </p:cNvPr>
          <p:cNvSpPr txBox="1"/>
          <p:nvPr/>
        </p:nvSpPr>
        <p:spPr>
          <a:xfrm>
            <a:off x="4607496" y="9943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Desde el mediodía y hasta las tres de la tarde la tierra quedo en oscuridad</a:t>
            </a:r>
          </a:p>
        </p:txBody>
      </p:sp>
      <p:sp>
        <p:nvSpPr>
          <p:cNvPr id="4" name="1 CuadroTexto">
            <a:extLst>
              <a:ext uri="{FF2B5EF4-FFF2-40B4-BE49-F238E27FC236}">
                <a16:creationId xmlns:a16="http://schemas.microsoft.com/office/drawing/2014/main" id="{E51224BB-E479-F367-FC63-BB078A34AEF0}"/>
              </a:ext>
            </a:extLst>
          </p:cNvPr>
          <p:cNvSpPr txBox="1"/>
          <p:nvPr/>
        </p:nvSpPr>
        <p:spPr>
          <a:xfrm>
            <a:off x="2771800" y="5300474"/>
            <a:ext cx="352839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Marcos 15:34</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FBB594FA-7E87-A239-1F6B-9AB0D0AD5852}"/>
              </a:ext>
            </a:extLst>
          </p:cNvPr>
          <p:cNvSpPr txBox="1"/>
          <p:nvPr/>
        </p:nvSpPr>
        <p:spPr>
          <a:xfrm>
            <a:off x="-10160" y="5828683"/>
            <a:ext cx="9144000" cy="984693"/>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a la hora novena Jesús clamó a gran voz, diciendo: Eloi, Eloi, ¿lama </a:t>
            </a:r>
            <a:r>
              <a:rPr lang="es-ES" sz="2400" dirty="0" err="1">
                <a:solidFill>
                  <a:srgbClr val="FFFF00"/>
                </a:solidFill>
                <a:latin typeface="Calibri"/>
              </a:rPr>
              <a:t>sabactani</a:t>
            </a:r>
            <a:r>
              <a:rPr lang="es-ES" sz="2400" dirty="0">
                <a:solidFill>
                  <a:srgbClr val="FFFF00"/>
                </a:solidFill>
                <a:latin typeface="Calibri"/>
              </a:rPr>
              <a:t>? </a:t>
            </a:r>
            <a:r>
              <a:rPr lang="es-ES" sz="2400" dirty="0">
                <a:solidFill>
                  <a:srgbClr val="00B0F0"/>
                </a:solidFill>
                <a:latin typeface="Calibri"/>
              </a:rPr>
              <a:t>que traducido es: Dios mío, Dios mío, ¿por qué me has desamparado?</a:t>
            </a:r>
          </a:p>
        </p:txBody>
      </p:sp>
      <p:sp>
        <p:nvSpPr>
          <p:cNvPr id="9" name="TextBox 8">
            <a:extLst>
              <a:ext uri="{FF2B5EF4-FFF2-40B4-BE49-F238E27FC236}">
                <a16:creationId xmlns:a16="http://schemas.microsoft.com/office/drawing/2014/main" id="{5470B330-EFBD-D02B-C519-4E32949C6A47}"/>
              </a:ext>
            </a:extLst>
          </p:cNvPr>
          <p:cNvSpPr txBox="1"/>
          <p:nvPr/>
        </p:nvSpPr>
        <p:spPr>
          <a:xfrm>
            <a:off x="4589448" y="692696"/>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mío, Dios mío, ¿por qué me has desamparado?</a:t>
            </a:r>
          </a:p>
        </p:txBody>
      </p:sp>
      <p:sp>
        <p:nvSpPr>
          <p:cNvPr id="10" name="1 CuadroTexto">
            <a:extLst>
              <a:ext uri="{FF2B5EF4-FFF2-40B4-BE49-F238E27FC236}">
                <a16:creationId xmlns:a16="http://schemas.microsoft.com/office/drawing/2014/main" id="{A67DD10C-C01C-F0CE-F5B3-DF8503175328}"/>
              </a:ext>
            </a:extLst>
          </p:cNvPr>
          <p:cNvSpPr txBox="1"/>
          <p:nvPr/>
        </p:nvSpPr>
        <p:spPr>
          <a:xfrm>
            <a:off x="539552" y="99438"/>
            <a:ext cx="352839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Isaías 53:4-6</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5169D2B1-BA11-F471-6DD4-CCADE31C89BE}"/>
              </a:ext>
            </a:extLst>
          </p:cNvPr>
          <p:cNvSpPr txBox="1"/>
          <p:nvPr/>
        </p:nvSpPr>
        <p:spPr>
          <a:xfrm>
            <a:off x="35496" y="682546"/>
            <a:ext cx="4572000" cy="3934219"/>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Ciertamente llevó él nuestras enfermedades, y sufrió nuestros dolores;</a:t>
            </a:r>
            <a:r>
              <a:rPr lang="es-ES" sz="2400" dirty="0">
                <a:latin typeface="Calibri"/>
              </a:rPr>
              <a:t> </a:t>
            </a:r>
            <a:r>
              <a:rPr lang="es-ES" sz="2400" dirty="0">
                <a:solidFill>
                  <a:srgbClr val="00B0F0"/>
                </a:solidFill>
                <a:latin typeface="Calibri"/>
              </a:rPr>
              <a:t>y nosotros le tuvimos por azotado, por herido de Dios y abatido. </a:t>
            </a:r>
            <a:r>
              <a:rPr lang="es-ES" sz="2400" dirty="0">
                <a:solidFill>
                  <a:srgbClr val="FFFF00"/>
                </a:solidFill>
                <a:latin typeface="Calibri"/>
              </a:rPr>
              <a:t>Mas él herido fue por nuestras rebeliones, molido por nuestros pecados; el castigo de nuestra paz fue sobre él, y por su llaga fuimos nosotros curados. </a:t>
            </a:r>
            <a:r>
              <a:rPr lang="es-ES" sz="2400" dirty="0">
                <a:solidFill>
                  <a:srgbClr val="00B0F0"/>
                </a:solidFill>
                <a:latin typeface="Calibri"/>
              </a:rPr>
              <a:t>Todos nosotros nos descarriamos como ovejas, cada cual se apartó por su camino; </a:t>
            </a:r>
            <a:r>
              <a:rPr lang="es-ES" sz="2400" dirty="0">
                <a:solidFill>
                  <a:srgbClr val="FFFF00"/>
                </a:solidFill>
                <a:latin typeface="Calibri"/>
              </a:rPr>
              <a:t>mas Jehová cargó en él el pecado de todos nosotros. </a:t>
            </a:r>
          </a:p>
        </p:txBody>
      </p:sp>
      <p:sp>
        <p:nvSpPr>
          <p:cNvPr id="12" name="TextBox 11">
            <a:extLst>
              <a:ext uri="{FF2B5EF4-FFF2-40B4-BE49-F238E27FC236}">
                <a16:creationId xmlns:a16="http://schemas.microsoft.com/office/drawing/2014/main" id="{0C561188-83A1-D5F9-D9B6-6276347921F2}"/>
              </a:ext>
            </a:extLst>
          </p:cNvPr>
          <p:cNvSpPr txBox="1"/>
          <p:nvPr/>
        </p:nvSpPr>
        <p:spPr>
          <a:xfrm>
            <a:off x="4577016" y="1290010"/>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Cristo murió por nosotros</a:t>
            </a:r>
          </a:p>
        </p:txBody>
      </p:sp>
    </p:spTree>
    <p:extLst>
      <p:ext uri="{BB962C8B-B14F-4D97-AF65-F5344CB8AC3E}">
        <p14:creationId xmlns:p14="http://schemas.microsoft.com/office/powerpoint/2010/main" val="2501652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2AAB436-702F-ABE3-BEE6-A425D6CE5BA5}"/>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Juzgado y crucificado</a:t>
            </a:r>
          </a:p>
        </p:txBody>
      </p:sp>
      <p:sp>
        <p:nvSpPr>
          <p:cNvPr id="2" name="TextBox 1">
            <a:extLst>
              <a:ext uri="{FF2B5EF4-FFF2-40B4-BE49-F238E27FC236}">
                <a16:creationId xmlns:a16="http://schemas.microsoft.com/office/drawing/2014/main" id="{6442AAC6-03B1-FE41-66E8-44E07076541C}"/>
              </a:ext>
            </a:extLst>
          </p:cNvPr>
          <p:cNvSpPr txBox="1"/>
          <p:nvPr/>
        </p:nvSpPr>
        <p:spPr>
          <a:xfrm>
            <a:off x="4572000" y="464411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“¿Eres tú el Rey de los judíos?”</a:t>
            </a:r>
          </a:p>
        </p:txBody>
      </p:sp>
      <p:sp>
        <p:nvSpPr>
          <p:cNvPr id="8" name="TextBox 7">
            <a:extLst>
              <a:ext uri="{FF2B5EF4-FFF2-40B4-BE49-F238E27FC236}">
                <a16:creationId xmlns:a16="http://schemas.microsoft.com/office/drawing/2014/main" id="{AC06D90D-2AC0-0F6C-9ABB-E07A86ACD234}"/>
              </a:ext>
            </a:extLst>
          </p:cNvPr>
          <p:cNvSpPr txBox="1"/>
          <p:nvPr/>
        </p:nvSpPr>
        <p:spPr>
          <a:xfrm>
            <a:off x="4572000" y="4298659"/>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¡Salve, rey de los judíos!</a:t>
            </a:r>
          </a:p>
        </p:txBody>
      </p:sp>
      <p:sp>
        <p:nvSpPr>
          <p:cNvPr id="16" name="TextBox 15">
            <a:extLst>
              <a:ext uri="{FF2B5EF4-FFF2-40B4-BE49-F238E27FC236}">
                <a16:creationId xmlns:a16="http://schemas.microsoft.com/office/drawing/2014/main" id="{52E1E37C-2E0E-4213-7FD7-92E0EFB1219D}"/>
              </a:ext>
            </a:extLst>
          </p:cNvPr>
          <p:cNvSpPr txBox="1"/>
          <p:nvPr/>
        </p:nvSpPr>
        <p:spPr>
          <a:xfrm>
            <a:off x="4561840" y="394493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crucifixión</a:t>
            </a:r>
          </a:p>
        </p:txBody>
      </p:sp>
      <p:sp>
        <p:nvSpPr>
          <p:cNvPr id="17" name="TextBox 16">
            <a:extLst>
              <a:ext uri="{FF2B5EF4-FFF2-40B4-BE49-F238E27FC236}">
                <a16:creationId xmlns:a16="http://schemas.microsoft.com/office/drawing/2014/main" id="{1CB09CFF-8D93-2C31-C956-846FF18C8B56}"/>
              </a:ext>
            </a:extLst>
          </p:cNvPr>
          <p:cNvSpPr txBox="1"/>
          <p:nvPr/>
        </p:nvSpPr>
        <p:spPr>
          <a:xfrm>
            <a:off x="4553824" y="358463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Abandonado por Dios</a:t>
            </a:r>
          </a:p>
        </p:txBody>
      </p:sp>
      <p:sp>
        <p:nvSpPr>
          <p:cNvPr id="3" name="TextBox 2">
            <a:extLst>
              <a:ext uri="{FF2B5EF4-FFF2-40B4-BE49-F238E27FC236}">
                <a16:creationId xmlns:a16="http://schemas.microsoft.com/office/drawing/2014/main" id="{A9C6CBAD-A1D7-81F6-CF50-0C7415D2763C}"/>
              </a:ext>
            </a:extLst>
          </p:cNvPr>
          <p:cNvSpPr txBox="1"/>
          <p:nvPr/>
        </p:nvSpPr>
        <p:spPr>
          <a:xfrm>
            <a:off x="4607496" y="9943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Desde el mediodía y hasta las tres de la tarde la tierra quedo en oscuridad</a:t>
            </a:r>
          </a:p>
        </p:txBody>
      </p:sp>
      <p:sp>
        <p:nvSpPr>
          <p:cNvPr id="4" name="1 CuadroTexto">
            <a:extLst>
              <a:ext uri="{FF2B5EF4-FFF2-40B4-BE49-F238E27FC236}">
                <a16:creationId xmlns:a16="http://schemas.microsoft.com/office/drawing/2014/main" id="{E51224BB-E479-F367-FC63-BB078A34AEF0}"/>
              </a:ext>
            </a:extLst>
          </p:cNvPr>
          <p:cNvSpPr txBox="1"/>
          <p:nvPr/>
        </p:nvSpPr>
        <p:spPr>
          <a:xfrm>
            <a:off x="2843300" y="5646568"/>
            <a:ext cx="352839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Marcos 15:37, 38</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FBB594FA-7E87-A239-1F6B-9AB0D0AD5852}"/>
              </a:ext>
            </a:extLst>
          </p:cNvPr>
          <p:cNvSpPr txBox="1"/>
          <p:nvPr/>
        </p:nvSpPr>
        <p:spPr>
          <a:xfrm>
            <a:off x="-10160" y="6123635"/>
            <a:ext cx="9144000"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Mas Jesús, dando una gran voz, expiró. Entonces el velo del templo se rasgó en dos, de arriba abajo. </a:t>
            </a:r>
          </a:p>
        </p:txBody>
      </p:sp>
      <p:sp>
        <p:nvSpPr>
          <p:cNvPr id="9" name="TextBox 8">
            <a:extLst>
              <a:ext uri="{FF2B5EF4-FFF2-40B4-BE49-F238E27FC236}">
                <a16:creationId xmlns:a16="http://schemas.microsoft.com/office/drawing/2014/main" id="{5470B330-EFBD-D02B-C519-4E32949C6A47}"/>
              </a:ext>
            </a:extLst>
          </p:cNvPr>
          <p:cNvSpPr txBox="1"/>
          <p:nvPr/>
        </p:nvSpPr>
        <p:spPr>
          <a:xfrm>
            <a:off x="4589448" y="692696"/>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mío, Dios mío, ¿por qué me has desamparado?</a:t>
            </a:r>
          </a:p>
        </p:txBody>
      </p:sp>
      <p:sp>
        <p:nvSpPr>
          <p:cNvPr id="10" name="1 CuadroTexto">
            <a:extLst>
              <a:ext uri="{FF2B5EF4-FFF2-40B4-BE49-F238E27FC236}">
                <a16:creationId xmlns:a16="http://schemas.microsoft.com/office/drawing/2014/main" id="{A67DD10C-C01C-F0CE-F5B3-DF8503175328}"/>
              </a:ext>
            </a:extLst>
          </p:cNvPr>
          <p:cNvSpPr txBox="1"/>
          <p:nvPr/>
        </p:nvSpPr>
        <p:spPr>
          <a:xfrm>
            <a:off x="539552" y="99438"/>
            <a:ext cx="352839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Isaías 53:4-6</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5169D2B1-BA11-F471-6DD4-CCADE31C89BE}"/>
              </a:ext>
            </a:extLst>
          </p:cNvPr>
          <p:cNvSpPr txBox="1"/>
          <p:nvPr/>
        </p:nvSpPr>
        <p:spPr>
          <a:xfrm>
            <a:off x="35496" y="682546"/>
            <a:ext cx="4572000" cy="3934219"/>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Ciertamente llevó él nuestras enfermedades, y sufrió nuestros dolores;</a:t>
            </a:r>
            <a:r>
              <a:rPr lang="es-ES" sz="2400" dirty="0">
                <a:latin typeface="Calibri"/>
              </a:rPr>
              <a:t> </a:t>
            </a:r>
            <a:r>
              <a:rPr lang="es-ES" sz="2400" dirty="0">
                <a:solidFill>
                  <a:srgbClr val="00B0F0"/>
                </a:solidFill>
                <a:latin typeface="Calibri"/>
              </a:rPr>
              <a:t>y nosotros le tuvimos por azotado, por herido de Dios y abatido. </a:t>
            </a:r>
            <a:r>
              <a:rPr lang="es-ES" sz="2400" dirty="0">
                <a:solidFill>
                  <a:srgbClr val="FFFF00"/>
                </a:solidFill>
                <a:latin typeface="Calibri"/>
              </a:rPr>
              <a:t>Mas él herido fue por nuestras rebeliones, molido por nuestros pecados; el castigo de nuestra paz fue sobre él, y por su llaga fuimos nosotros curados. </a:t>
            </a:r>
            <a:r>
              <a:rPr lang="es-ES" sz="2400" dirty="0">
                <a:solidFill>
                  <a:srgbClr val="00B0F0"/>
                </a:solidFill>
                <a:latin typeface="Calibri"/>
              </a:rPr>
              <a:t>Todos nosotros nos descarriamos como ovejas, cada cual se apartó por su camino; </a:t>
            </a:r>
            <a:r>
              <a:rPr lang="es-ES" sz="2400" dirty="0">
                <a:solidFill>
                  <a:srgbClr val="FFFF00"/>
                </a:solidFill>
                <a:latin typeface="Calibri"/>
              </a:rPr>
              <a:t>mas Jehová cargó en él el pecado de todos nosotros. </a:t>
            </a:r>
          </a:p>
        </p:txBody>
      </p:sp>
      <p:sp>
        <p:nvSpPr>
          <p:cNvPr id="12" name="TextBox 11">
            <a:extLst>
              <a:ext uri="{FF2B5EF4-FFF2-40B4-BE49-F238E27FC236}">
                <a16:creationId xmlns:a16="http://schemas.microsoft.com/office/drawing/2014/main" id="{0C561188-83A1-D5F9-D9B6-6276347921F2}"/>
              </a:ext>
            </a:extLst>
          </p:cNvPr>
          <p:cNvSpPr txBox="1"/>
          <p:nvPr/>
        </p:nvSpPr>
        <p:spPr>
          <a:xfrm>
            <a:off x="4577016" y="1290010"/>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Cristo murió por nosotros</a:t>
            </a:r>
          </a:p>
        </p:txBody>
      </p:sp>
    </p:spTree>
    <p:extLst>
      <p:ext uri="{BB962C8B-B14F-4D97-AF65-F5344CB8AC3E}">
        <p14:creationId xmlns:p14="http://schemas.microsoft.com/office/powerpoint/2010/main" val="2911655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2AAB436-702F-ABE3-BEE6-A425D6CE5BA5}"/>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Juzgado y crucificado</a:t>
            </a:r>
          </a:p>
        </p:txBody>
      </p:sp>
      <p:sp>
        <p:nvSpPr>
          <p:cNvPr id="2" name="TextBox 1">
            <a:extLst>
              <a:ext uri="{FF2B5EF4-FFF2-40B4-BE49-F238E27FC236}">
                <a16:creationId xmlns:a16="http://schemas.microsoft.com/office/drawing/2014/main" id="{6442AAC6-03B1-FE41-66E8-44E07076541C}"/>
              </a:ext>
            </a:extLst>
          </p:cNvPr>
          <p:cNvSpPr txBox="1"/>
          <p:nvPr/>
        </p:nvSpPr>
        <p:spPr>
          <a:xfrm>
            <a:off x="4572000" y="464411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“¿Eres tú el Rey de los judíos?”</a:t>
            </a:r>
          </a:p>
        </p:txBody>
      </p:sp>
      <p:sp>
        <p:nvSpPr>
          <p:cNvPr id="8" name="TextBox 7">
            <a:extLst>
              <a:ext uri="{FF2B5EF4-FFF2-40B4-BE49-F238E27FC236}">
                <a16:creationId xmlns:a16="http://schemas.microsoft.com/office/drawing/2014/main" id="{AC06D90D-2AC0-0F6C-9ABB-E07A86ACD234}"/>
              </a:ext>
            </a:extLst>
          </p:cNvPr>
          <p:cNvSpPr txBox="1"/>
          <p:nvPr/>
        </p:nvSpPr>
        <p:spPr>
          <a:xfrm>
            <a:off x="4572000" y="4298659"/>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¡Salve, rey de los judíos!</a:t>
            </a:r>
          </a:p>
        </p:txBody>
      </p:sp>
      <p:sp>
        <p:nvSpPr>
          <p:cNvPr id="16" name="TextBox 15">
            <a:extLst>
              <a:ext uri="{FF2B5EF4-FFF2-40B4-BE49-F238E27FC236}">
                <a16:creationId xmlns:a16="http://schemas.microsoft.com/office/drawing/2014/main" id="{52E1E37C-2E0E-4213-7FD7-92E0EFB1219D}"/>
              </a:ext>
            </a:extLst>
          </p:cNvPr>
          <p:cNvSpPr txBox="1"/>
          <p:nvPr/>
        </p:nvSpPr>
        <p:spPr>
          <a:xfrm>
            <a:off x="4561840" y="394493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crucifixión</a:t>
            </a:r>
          </a:p>
        </p:txBody>
      </p:sp>
      <p:sp>
        <p:nvSpPr>
          <p:cNvPr id="17" name="TextBox 16">
            <a:extLst>
              <a:ext uri="{FF2B5EF4-FFF2-40B4-BE49-F238E27FC236}">
                <a16:creationId xmlns:a16="http://schemas.microsoft.com/office/drawing/2014/main" id="{1CB09CFF-8D93-2C31-C956-846FF18C8B56}"/>
              </a:ext>
            </a:extLst>
          </p:cNvPr>
          <p:cNvSpPr txBox="1"/>
          <p:nvPr/>
        </p:nvSpPr>
        <p:spPr>
          <a:xfrm>
            <a:off x="4553824" y="358463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Abandonado por Dios</a:t>
            </a:r>
          </a:p>
        </p:txBody>
      </p:sp>
      <p:sp>
        <p:nvSpPr>
          <p:cNvPr id="3" name="TextBox 2">
            <a:extLst>
              <a:ext uri="{FF2B5EF4-FFF2-40B4-BE49-F238E27FC236}">
                <a16:creationId xmlns:a16="http://schemas.microsoft.com/office/drawing/2014/main" id="{A9C6CBAD-A1D7-81F6-CF50-0C7415D2763C}"/>
              </a:ext>
            </a:extLst>
          </p:cNvPr>
          <p:cNvSpPr txBox="1"/>
          <p:nvPr/>
        </p:nvSpPr>
        <p:spPr>
          <a:xfrm>
            <a:off x="4607496" y="9943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Desde el mediodía y hasta las tres de la tarde la tierra quedo en oscuridad</a:t>
            </a:r>
          </a:p>
        </p:txBody>
      </p:sp>
      <p:sp>
        <p:nvSpPr>
          <p:cNvPr id="4" name="1 CuadroTexto">
            <a:extLst>
              <a:ext uri="{FF2B5EF4-FFF2-40B4-BE49-F238E27FC236}">
                <a16:creationId xmlns:a16="http://schemas.microsoft.com/office/drawing/2014/main" id="{E51224BB-E479-F367-FC63-BB078A34AEF0}"/>
              </a:ext>
            </a:extLst>
          </p:cNvPr>
          <p:cNvSpPr txBox="1"/>
          <p:nvPr/>
        </p:nvSpPr>
        <p:spPr>
          <a:xfrm>
            <a:off x="2843300" y="5646568"/>
            <a:ext cx="352839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Marcos 15:37, 38</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FBB594FA-7E87-A239-1F6B-9AB0D0AD5852}"/>
              </a:ext>
            </a:extLst>
          </p:cNvPr>
          <p:cNvSpPr txBox="1"/>
          <p:nvPr/>
        </p:nvSpPr>
        <p:spPr>
          <a:xfrm>
            <a:off x="-10160" y="6123635"/>
            <a:ext cx="9144000"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Mas Jesús, dando una gran voz, expiró. </a:t>
            </a:r>
            <a:r>
              <a:rPr lang="es-ES" sz="2400" dirty="0">
                <a:latin typeface="Calibri"/>
              </a:rPr>
              <a:t>Entonces el velo del templo se rasgó en dos, de arriba abajo. </a:t>
            </a:r>
          </a:p>
        </p:txBody>
      </p:sp>
      <p:sp>
        <p:nvSpPr>
          <p:cNvPr id="9" name="TextBox 8">
            <a:extLst>
              <a:ext uri="{FF2B5EF4-FFF2-40B4-BE49-F238E27FC236}">
                <a16:creationId xmlns:a16="http://schemas.microsoft.com/office/drawing/2014/main" id="{5470B330-EFBD-D02B-C519-4E32949C6A47}"/>
              </a:ext>
            </a:extLst>
          </p:cNvPr>
          <p:cNvSpPr txBox="1"/>
          <p:nvPr/>
        </p:nvSpPr>
        <p:spPr>
          <a:xfrm>
            <a:off x="4589448" y="692696"/>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mío, Dios mío, ¿por qué me has desamparado?</a:t>
            </a:r>
          </a:p>
        </p:txBody>
      </p:sp>
      <p:sp>
        <p:nvSpPr>
          <p:cNvPr id="10" name="1 CuadroTexto">
            <a:extLst>
              <a:ext uri="{FF2B5EF4-FFF2-40B4-BE49-F238E27FC236}">
                <a16:creationId xmlns:a16="http://schemas.microsoft.com/office/drawing/2014/main" id="{A67DD10C-C01C-F0CE-F5B3-DF8503175328}"/>
              </a:ext>
            </a:extLst>
          </p:cNvPr>
          <p:cNvSpPr txBox="1"/>
          <p:nvPr/>
        </p:nvSpPr>
        <p:spPr>
          <a:xfrm>
            <a:off x="539552" y="99438"/>
            <a:ext cx="352839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Isaías 53:4-6</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5169D2B1-BA11-F471-6DD4-CCADE31C89BE}"/>
              </a:ext>
            </a:extLst>
          </p:cNvPr>
          <p:cNvSpPr txBox="1"/>
          <p:nvPr/>
        </p:nvSpPr>
        <p:spPr>
          <a:xfrm>
            <a:off x="35496" y="682546"/>
            <a:ext cx="4572000" cy="3934219"/>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Ciertamente llevó él nuestras enfermedades, y sufrió nuestros dolores;</a:t>
            </a:r>
            <a:r>
              <a:rPr lang="es-ES" sz="2400" dirty="0">
                <a:latin typeface="Calibri"/>
              </a:rPr>
              <a:t> </a:t>
            </a:r>
            <a:r>
              <a:rPr lang="es-ES" sz="2400" dirty="0">
                <a:solidFill>
                  <a:srgbClr val="00B0F0"/>
                </a:solidFill>
                <a:latin typeface="Calibri"/>
              </a:rPr>
              <a:t>y nosotros le tuvimos por azotado, por herido de Dios y abatido. </a:t>
            </a:r>
            <a:r>
              <a:rPr lang="es-ES" sz="2400" dirty="0">
                <a:solidFill>
                  <a:srgbClr val="FFFF00"/>
                </a:solidFill>
                <a:latin typeface="Calibri"/>
              </a:rPr>
              <a:t>Mas él herido fue por nuestras rebeliones, molido por nuestros pecados; el castigo de nuestra paz fue sobre él, y por su llaga fuimos nosotros curados. </a:t>
            </a:r>
            <a:r>
              <a:rPr lang="es-ES" sz="2400" dirty="0">
                <a:solidFill>
                  <a:srgbClr val="00B0F0"/>
                </a:solidFill>
                <a:latin typeface="Calibri"/>
              </a:rPr>
              <a:t>Todos nosotros nos descarriamos como ovejas, cada cual se apartó por su camino; </a:t>
            </a:r>
            <a:r>
              <a:rPr lang="es-ES" sz="2400" dirty="0">
                <a:solidFill>
                  <a:srgbClr val="FFFF00"/>
                </a:solidFill>
                <a:latin typeface="Calibri"/>
              </a:rPr>
              <a:t>mas Jehová cargó en él el pecado de todos nosotros. </a:t>
            </a:r>
          </a:p>
        </p:txBody>
      </p:sp>
      <p:sp>
        <p:nvSpPr>
          <p:cNvPr id="12" name="TextBox 11">
            <a:extLst>
              <a:ext uri="{FF2B5EF4-FFF2-40B4-BE49-F238E27FC236}">
                <a16:creationId xmlns:a16="http://schemas.microsoft.com/office/drawing/2014/main" id="{0C561188-83A1-D5F9-D9B6-6276347921F2}"/>
              </a:ext>
            </a:extLst>
          </p:cNvPr>
          <p:cNvSpPr txBox="1"/>
          <p:nvPr/>
        </p:nvSpPr>
        <p:spPr>
          <a:xfrm>
            <a:off x="4577016" y="1290010"/>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Cristo murió por nosotros</a:t>
            </a:r>
          </a:p>
        </p:txBody>
      </p:sp>
    </p:spTree>
    <p:extLst>
      <p:ext uri="{BB962C8B-B14F-4D97-AF65-F5344CB8AC3E}">
        <p14:creationId xmlns:p14="http://schemas.microsoft.com/office/powerpoint/2010/main" val="390099002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2AAB436-702F-ABE3-BEE6-A425D6CE5BA5}"/>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Juzgado y crucificado</a:t>
            </a:r>
          </a:p>
        </p:txBody>
      </p:sp>
      <p:sp>
        <p:nvSpPr>
          <p:cNvPr id="2" name="TextBox 1">
            <a:extLst>
              <a:ext uri="{FF2B5EF4-FFF2-40B4-BE49-F238E27FC236}">
                <a16:creationId xmlns:a16="http://schemas.microsoft.com/office/drawing/2014/main" id="{6442AAC6-03B1-FE41-66E8-44E07076541C}"/>
              </a:ext>
            </a:extLst>
          </p:cNvPr>
          <p:cNvSpPr txBox="1"/>
          <p:nvPr/>
        </p:nvSpPr>
        <p:spPr>
          <a:xfrm>
            <a:off x="4572000" y="464411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“¿Eres tú el Rey de los judíos?”</a:t>
            </a:r>
          </a:p>
        </p:txBody>
      </p:sp>
      <p:sp>
        <p:nvSpPr>
          <p:cNvPr id="8" name="TextBox 7">
            <a:extLst>
              <a:ext uri="{FF2B5EF4-FFF2-40B4-BE49-F238E27FC236}">
                <a16:creationId xmlns:a16="http://schemas.microsoft.com/office/drawing/2014/main" id="{AC06D90D-2AC0-0F6C-9ABB-E07A86ACD234}"/>
              </a:ext>
            </a:extLst>
          </p:cNvPr>
          <p:cNvSpPr txBox="1"/>
          <p:nvPr/>
        </p:nvSpPr>
        <p:spPr>
          <a:xfrm>
            <a:off x="4572000" y="4298659"/>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¡Salve, rey de los judíos!</a:t>
            </a:r>
          </a:p>
        </p:txBody>
      </p:sp>
      <p:sp>
        <p:nvSpPr>
          <p:cNvPr id="16" name="TextBox 15">
            <a:extLst>
              <a:ext uri="{FF2B5EF4-FFF2-40B4-BE49-F238E27FC236}">
                <a16:creationId xmlns:a16="http://schemas.microsoft.com/office/drawing/2014/main" id="{52E1E37C-2E0E-4213-7FD7-92E0EFB1219D}"/>
              </a:ext>
            </a:extLst>
          </p:cNvPr>
          <p:cNvSpPr txBox="1"/>
          <p:nvPr/>
        </p:nvSpPr>
        <p:spPr>
          <a:xfrm>
            <a:off x="4561840" y="394493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crucifixión</a:t>
            </a:r>
          </a:p>
        </p:txBody>
      </p:sp>
      <p:sp>
        <p:nvSpPr>
          <p:cNvPr id="17" name="TextBox 16">
            <a:extLst>
              <a:ext uri="{FF2B5EF4-FFF2-40B4-BE49-F238E27FC236}">
                <a16:creationId xmlns:a16="http://schemas.microsoft.com/office/drawing/2014/main" id="{1CB09CFF-8D93-2C31-C956-846FF18C8B56}"/>
              </a:ext>
            </a:extLst>
          </p:cNvPr>
          <p:cNvSpPr txBox="1"/>
          <p:nvPr/>
        </p:nvSpPr>
        <p:spPr>
          <a:xfrm>
            <a:off x="4553824" y="358463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Abandonado por Dios</a:t>
            </a:r>
          </a:p>
        </p:txBody>
      </p:sp>
      <p:sp>
        <p:nvSpPr>
          <p:cNvPr id="3" name="TextBox 2">
            <a:extLst>
              <a:ext uri="{FF2B5EF4-FFF2-40B4-BE49-F238E27FC236}">
                <a16:creationId xmlns:a16="http://schemas.microsoft.com/office/drawing/2014/main" id="{A9C6CBAD-A1D7-81F6-CF50-0C7415D2763C}"/>
              </a:ext>
            </a:extLst>
          </p:cNvPr>
          <p:cNvSpPr txBox="1"/>
          <p:nvPr/>
        </p:nvSpPr>
        <p:spPr>
          <a:xfrm>
            <a:off x="4607496" y="9943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Desde el mediodía y hasta las tres de la tarde la tierra quedo en oscuridad</a:t>
            </a:r>
          </a:p>
        </p:txBody>
      </p:sp>
      <p:sp>
        <p:nvSpPr>
          <p:cNvPr id="4" name="1 CuadroTexto">
            <a:extLst>
              <a:ext uri="{FF2B5EF4-FFF2-40B4-BE49-F238E27FC236}">
                <a16:creationId xmlns:a16="http://schemas.microsoft.com/office/drawing/2014/main" id="{E51224BB-E479-F367-FC63-BB078A34AEF0}"/>
              </a:ext>
            </a:extLst>
          </p:cNvPr>
          <p:cNvSpPr txBox="1"/>
          <p:nvPr/>
        </p:nvSpPr>
        <p:spPr>
          <a:xfrm>
            <a:off x="2843300" y="5646568"/>
            <a:ext cx="352839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Marcos 15:37, 38</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FBB594FA-7E87-A239-1F6B-9AB0D0AD5852}"/>
              </a:ext>
            </a:extLst>
          </p:cNvPr>
          <p:cNvSpPr txBox="1"/>
          <p:nvPr/>
        </p:nvSpPr>
        <p:spPr>
          <a:xfrm>
            <a:off x="-10160" y="6123635"/>
            <a:ext cx="9144000"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Mas Jesús, dando una gran voz, expiró. </a:t>
            </a:r>
            <a:r>
              <a:rPr lang="es-ES" sz="2400" dirty="0">
                <a:solidFill>
                  <a:srgbClr val="00B0F0"/>
                </a:solidFill>
                <a:latin typeface="Calibri"/>
              </a:rPr>
              <a:t>Entonces el velo del templo se rasgó en dos, de arriba abajo. </a:t>
            </a:r>
          </a:p>
        </p:txBody>
      </p:sp>
      <p:sp>
        <p:nvSpPr>
          <p:cNvPr id="9" name="TextBox 8">
            <a:extLst>
              <a:ext uri="{FF2B5EF4-FFF2-40B4-BE49-F238E27FC236}">
                <a16:creationId xmlns:a16="http://schemas.microsoft.com/office/drawing/2014/main" id="{5470B330-EFBD-D02B-C519-4E32949C6A47}"/>
              </a:ext>
            </a:extLst>
          </p:cNvPr>
          <p:cNvSpPr txBox="1"/>
          <p:nvPr/>
        </p:nvSpPr>
        <p:spPr>
          <a:xfrm>
            <a:off x="4589448" y="692696"/>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mío, Dios mío, ¿por qué me has desamparado?</a:t>
            </a:r>
          </a:p>
        </p:txBody>
      </p:sp>
      <p:sp>
        <p:nvSpPr>
          <p:cNvPr id="10" name="1 CuadroTexto">
            <a:extLst>
              <a:ext uri="{FF2B5EF4-FFF2-40B4-BE49-F238E27FC236}">
                <a16:creationId xmlns:a16="http://schemas.microsoft.com/office/drawing/2014/main" id="{A67DD10C-C01C-F0CE-F5B3-DF8503175328}"/>
              </a:ext>
            </a:extLst>
          </p:cNvPr>
          <p:cNvSpPr txBox="1"/>
          <p:nvPr/>
        </p:nvSpPr>
        <p:spPr>
          <a:xfrm>
            <a:off x="539552" y="99438"/>
            <a:ext cx="352839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Isaías 53:4-6</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5169D2B1-BA11-F471-6DD4-CCADE31C89BE}"/>
              </a:ext>
            </a:extLst>
          </p:cNvPr>
          <p:cNvSpPr txBox="1"/>
          <p:nvPr/>
        </p:nvSpPr>
        <p:spPr>
          <a:xfrm>
            <a:off x="35496" y="682546"/>
            <a:ext cx="4572000" cy="3934219"/>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Ciertamente llevó él nuestras enfermedades, y sufrió nuestros dolores;</a:t>
            </a:r>
            <a:r>
              <a:rPr lang="es-ES" sz="2400" dirty="0">
                <a:latin typeface="Calibri"/>
              </a:rPr>
              <a:t> </a:t>
            </a:r>
            <a:r>
              <a:rPr lang="es-ES" sz="2400" dirty="0">
                <a:solidFill>
                  <a:srgbClr val="00B0F0"/>
                </a:solidFill>
                <a:latin typeface="Calibri"/>
              </a:rPr>
              <a:t>y nosotros le tuvimos por azotado, por herido de Dios y abatido. </a:t>
            </a:r>
            <a:r>
              <a:rPr lang="es-ES" sz="2400" dirty="0">
                <a:solidFill>
                  <a:srgbClr val="FFFF00"/>
                </a:solidFill>
                <a:latin typeface="Calibri"/>
              </a:rPr>
              <a:t>Mas él herido fue por nuestras rebeliones, molido por nuestros pecados; el castigo de nuestra paz fue sobre él, y por su llaga fuimos nosotros curados. </a:t>
            </a:r>
            <a:r>
              <a:rPr lang="es-ES" sz="2400" dirty="0">
                <a:solidFill>
                  <a:srgbClr val="00B0F0"/>
                </a:solidFill>
                <a:latin typeface="Calibri"/>
              </a:rPr>
              <a:t>Todos nosotros nos descarriamos como ovejas, cada cual se apartó por su camino; </a:t>
            </a:r>
            <a:r>
              <a:rPr lang="es-ES" sz="2400" dirty="0">
                <a:solidFill>
                  <a:srgbClr val="FFFF00"/>
                </a:solidFill>
                <a:latin typeface="Calibri"/>
              </a:rPr>
              <a:t>mas Jehová cargó en él el pecado de todos nosotros. </a:t>
            </a:r>
          </a:p>
        </p:txBody>
      </p:sp>
      <p:sp>
        <p:nvSpPr>
          <p:cNvPr id="12" name="TextBox 11">
            <a:extLst>
              <a:ext uri="{FF2B5EF4-FFF2-40B4-BE49-F238E27FC236}">
                <a16:creationId xmlns:a16="http://schemas.microsoft.com/office/drawing/2014/main" id="{0C561188-83A1-D5F9-D9B6-6276347921F2}"/>
              </a:ext>
            </a:extLst>
          </p:cNvPr>
          <p:cNvSpPr txBox="1"/>
          <p:nvPr/>
        </p:nvSpPr>
        <p:spPr>
          <a:xfrm>
            <a:off x="4577016" y="1290010"/>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Cristo murió por nosotros</a:t>
            </a:r>
          </a:p>
        </p:txBody>
      </p:sp>
    </p:spTree>
    <p:extLst>
      <p:ext uri="{BB962C8B-B14F-4D97-AF65-F5344CB8AC3E}">
        <p14:creationId xmlns:p14="http://schemas.microsoft.com/office/powerpoint/2010/main" val="328780033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2AAB436-702F-ABE3-BEE6-A425D6CE5BA5}"/>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Juzgado y crucificado</a:t>
            </a:r>
          </a:p>
        </p:txBody>
      </p:sp>
      <p:sp>
        <p:nvSpPr>
          <p:cNvPr id="2" name="TextBox 1">
            <a:extLst>
              <a:ext uri="{FF2B5EF4-FFF2-40B4-BE49-F238E27FC236}">
                <a16:creationId xmlns:a16="http://schemas.microsoft.com/office/drawing/2014/main" id="{6442AAC6-03B1-FE41-66E8-44E07076541C}"/>
              </a:ext>
            </a:extLst>
          </p:cNvPr>
          <p:cNvSpPr txBox="1"/>
          <p:nvPr/>
        </p:nvSpPr>
        <p:spPr>
          <a:xfrm>
            <a:off x="4572000" y="464411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“¿Eres tú el Rey de los judíos?”</a:t>
            </a:r>
          </a:p>
        </p:txBody>
      </p:sp>
      <p:sp>
        <p:nvSpPr>
          <p:cNvPr id="8" name="TextBox 7">
            <a:extLst>
              <a:ext uri="{FF2B5EF4-FFF2-40B4-BE49-F238E27FC236}">
                <a16:creationId xmlns:a16="http://schemas.microsoft.com/office/drawing/2014/main" id="{AC06D90D-2AC0-0F6C-9ABB-E07A86ACD234}"/>
              </a:ext>
            </a:extLst>
          </p:cNvPr>
          <p:cNvSpPr txBox="1"/>
          <p:nvPr/>
        </p:nvSpPr>
        <p:spPr>
          <a:xfrm>
            <a:off x="4572000" y="4298659"/>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¡Salve, rey de los judíos!</a:t>
            </a:r>
          </a:p>
        </p:txBody>
      </p:sp>
      <p:sp>
        <p:nvSpPr>
          <p:cNvPr id="16" name="TextBox 15">
            <a:extLst>
              <a:ext uri="{FF2B5EF4-FFF2-40B4-BE49-F238E27FC236}">
                <a16:creationId xmlns:a16="http://schemas.microsoft.com/office/drawing/2014/main" id="{52E1E37C-2E0E-4213-7FD7-92E0EFB1219D}"/>
              </a:ext>
            </a:extLst>
          </p:cNvPr>
          <p:cNvSpPr txBox="1"/>
          <p:nvPr/>
        </p:nvSpPr>
        <p:spPr>
          <a:xfrm>
            <a:off x="4561840" y="394493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crucifixión</a:t>
            </a:r>
          </a:p>
        </p:txBody>
      </p:sp>
      <p:sp>
        <p:nvSpPr>
          <p:cNvPr id="17" name="TextBox 16">
            <a:extLst>
              <a:ext uri="{FF2B5EF4-FFF2-40B4-BE49-F238E27FC236}">
                <a16:creationId xmlns:a16="http://schemas.microsoft.com/office/drawing/2014/main" id="{1CB09CFF-8D93-2C31-C956-846FF18C8B56}"/>
              </a:ext>
            </a:extLst>
          </p:cNvPr>
          <p:cNvSpPr txBox="1"/>
          <p:nvPr/>
        </p:nvSpPr>
        <p:spPr>
          <a:xfrm>
            <a:off x="4553824" y="358463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Abandonado por Dios</a:t>
            </a:r>
          </a:p>
        </p:txBody>
      </p:sp>
      <p:sp>
        <p:nvSpPr>
          <p:cNvPr id="3" name="TextBox 2">
            <a:extLst>
              <a:ext uri="{FF2B5EF4-FFF2-40B4-BE49-F238E27FC236}">
                <a16:creationId xmlns:a16="http://schemas.microsoft.com/office/drawing/2014/main" id="{A9C6CBAD-A1D7-81F6-CF50-0C7415D2763C}"/>
              </a:ext>
            </a:extLst>
          </p:cNvPr>
          <p:cNvSpPr txBox="1"/>
          <p:nvPr/>
        </p:nvSpPr>
        <p:spPr>
          <a:xfrm>
            <a:off x="4607496" y="9943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Desde el mediodía y hasta las tres de la tarde la tierra quedo en oscuridad</a:t>
            </a:r>
          </a:p>
        </p:txBody>
      </p:sp>
      <p:sp>
        <p:nvSpPr>
          <p:cNvPr id="4" name="1 CuadroTexto">
            <a:extLst>
              <a:ext uri="{FF2B5EF4-FFF2-40B4-BE49-F238E27FC236}">
                <a16:creationId xmlns:a16="http://schemas.microsoft.com/office/drawing/2014/main" id="{E51224BB-E479-F367-FC63-BB078A34AEF0}"/>
              </a:ext>
            </a:extLst>
          </p:cNvPr>
          <p:cNvSpPr txBox="1"/>
          <p:nvPr/>
        </p:nvSpPr>
        <p:spPr>
          <a:xfrm>
            <a:off x="2843300" y="5646568"/>
            <a:ext cx="352839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Marcos 15:37, 38</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FBB594FA-7E87-A239-1F6B-9AB0D0AD5852}"/>
              </a:ext>
            </a:extLst>
          </p:cNvPr>
          <p:cNvSpPr txBox="1"/>
          <p:nvPr/>
        </p:nvSpPr>
        <p:spPr>
          <a:xfrm>
            <a:off x="-10160" y="6123635"/>
            <a:ext cx="9144000"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Mas Jesús, dando una gran voz, expiró. </a:t>
            </a:r>
            <a:r>
              <a:rPr lang="es-ES" sz="2400" dirty="0">
                <a:solidFill>
                  <a:srgbClr val="00B0F0"/>
                </a:solidFill>
                <a:latin typeface="Calibri"/>
              </a:rPr>
              <a:t>Entonces el velo del templo se rasgó en dos, de arriba abajo. </a:t>
            </a:r>
          </a:p>
        </p:txBody>
      </p:sp>
      <p:sp>
        <p:nvSpPr>
          <p:cNvPr id="9" name="TextBox 8">
            <a:extLst>
              <a:ext uri="{FF2B5EF4-FFF2-40B4-BE49-F238E27FC236}">
                <a16:creationId xmlns:a16="http://schemas.microsoft.com/office/drawing/2014/main" id="{5470B330-EFBD-D02B-C519-4E32949C6A47}"/>
              </a:ext>
            </a:extLst>
          </p:cNvPr>
          <p:cNvSpPr txBox="1"/>
          <p:nvPr/>
        </p:nvSpPr>
        <p:spPr>
          <a:xfrm>
            <a:off x="4589448" y="692696"/>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mío, Dios mío, ¿por qué me has desamparado?</a:t>
            </a:r>
          </a:p>
        </p:txBody>
      </p:sp>
      <p:sp>
        <p:nvSpPr>
          <p:cNvPr id="10" name="1 CuadroTexto">
            <a:extLst>
              <a:ext uri="{FF2B5EF4-FFF2-40B4-BE49-F238E27FC236}">
                <a16:creationId xmlns:a16="http://schemas.microsoft.com/office/drawing/2014/main" id="{A67DD10C-C01C-F0CE-F5B3-DF8503175328}"/>
              </a:ext>
            </a:extLst>
          </p:cNvPr>
          <p:cNvSpPr txBox="1"/>
          <p:nvPr/>
        </p:nvSpPr>
        <p:spPr>
          <a:xfrm>
            <a:off x="611560" y="2492896"/>
            <a:ext cx="352839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Daniel 9:27</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5169D2B1-BA11-F471-6DD4-CCADE31C89BE}"/>
              </a:ext>
            </a:extLst>
          </p:cNvPr>
          <p:cNvSpPr txBox="1"/>
          <p:nvPr/>
        </p:nvSpPr>
        <p:spPr>
          <a:xfrm>
            <a:off x="-36512" y="2946130"/>
            <a:ext cx="4680520" cy="2754408"/>
          </a:xfrm>
          <a:prstGeom prst="rect">
            <a:avLst/>
          </a:prstGeom>
          <a:noFill/>
        </p:spPr>
        <p:txBody>
          <a:bodyPr wrap="square" rtlCol="0">
            <a:spAutoFit/>
          </a:bodyPr>
          <a:lstStyle/>
          <a:p>
            <a:pPr algn="ctr" fontAlgn="auto">
              <a:lnSpc>
                <a:spcPts val="2300"/>
              </a:lnSpc>
              <a:spcBef>
                <a:spcPts val="0"/>
              </a:spcBef>
              <a:spcAft>
                <a:spcPts val="0"/>
              </a:spcAft>
            </a:pPr>
            <a:r>
              <a:rPr lang="es-ES" sz="2400" dirty="0">
                <a:latin typeface="Calibri"/>
              </a:rPr>
              <a:t>Y por otra semana confirmará el pacto con muchos; a la mitad de la semana hará cesar el sacrificio y la ofrenda. Después con la muchedumbre de las abominaciones vendrá el desolador, hasta que venga la consumación, y lo que está determinado se derrame sobre el desolador. </a:t>
            </a:r>
          </a:p>
        </p:txBody>
      </p:sp>
      <p:sp>
        <p:nvSpPr>
          <p:cNvPr id="12" name="TextBox 11">
            <a:extLst>
              <a:ext uri="{FF2B5EF4-FFF2-40B4-BE49-F238E27FC236}">
                <a16:creationId xmlns:a16="http://schemas.microsoft.com/office/drawing/2014/main" id="{0C561188-83A1-D5F9-D9B6-6276347921F2}"/>
              </a:ext>
            </a:extLst>
          </p:cNvPr>
          <p:cNvSpPr txBox="1"/>
          <p:nvPr/>
        </p:nvSpPr>
        <p:spPr>
          <a:xfrm>
            <a:off x="4577016" y="1290010"/>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Cristo murió por nosotros</a:t>
            </a:r>
          </a:p>
        </p:txBody>
      </p:sp>
      <p:pic>
        <p:nvPicPr>
          <p:cNvPr id="6" name="Picture 5">
            <a:extLst>
              <a:ext uri="{FF2B5EF4-FFF2-40B4-BE49-F238E27FC236}">
                <a16:creationId xmlns:a16="http://schemas.microsoft.com/office/drawing/2014/main" id="{3E9ABDF3-73C1-6F4D-F6E9-17926E9493C6}"/>
              </a:ext>
            </a:extLst>
          </p:cNvPr>
          <p:cNvPicPr>
            <a:picLocks noChangeAspect="1"/>
          </p:cNvPicPr>
          <p:nvPr/>
        </p:nvPicPr>
        <p:blipFill>
          <a:blip r:embed="rId3"/>
          <a:stretch>
            <a:fillRect/>
          </a:stretch>
        </p:blipFill>
        <p:spPr>
          <a:xfrm>
            <a:off x="4573781" y="1595764"/>
            <a:ext cx="4579982" cy="2046481"/>
          </a:xfrm>
          <a:prstGeom prst="rect">
            <a:avLst/>
          </a:prstGeom>
        </p:spPr>
      </p:pic>
      <p:sp>
        <p:nvSpPr>
          <p:cNvPr id="7" name="1 CuadroTexto">
            <a:extLst>
              <a:ext uri="{FF2B5EF4-FFF2-40B4-BE49-F238E27FC236}">
                <a16:creationId xmlns:a16="http://schemas.microsoft.com/office/drawing/2014/main" id="{C3725C23-D757-3C42-0096-E8DEB3FB5B6A}"/>
              </a:ext>
            </a:extLst>
          </p:cNvPr>
          <p:cNvSpPr txBox="1"/>
          <p:nvPr/>
        </p:nvSpPr>
        <p:spPr>
          <a:xfrm>
            <a:off x="755576" y="9359"/>
            <a:ext cx="324036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Marcos 1:14, 15</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92054C5E-7238-123B-90D7-C21BFDC4AF27}"/>
              </a:ext>
            </a:extLst>
          </p:cNvPr>
          <p:cNvSpPr txBox="1"/>
          <p:nvPr/>
        </p:nvSpPr>
        <p:spPr>
          <a:xfrm>
            <a:off x="10194" y="532924"/>
            <a:ext cx="4561806" cy="2077941"/>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Después que Juan fue encarcelado, Jesús vino a Galilea predicando el evangelio del reino de Dios, diciendo: </a:t>
            </a:r>
            <a:r>
              <a:rPr lang="es-ES" sz="2400" dirty="0">
                <a:solidFill>
                  <a:srgbClr val="00B0F0"/>
                </a:solidFill>
                <a:latin typeface="Calibri"/>
              </a:rPr>
              <a:t>El tiempo se ha cumplido,</a:t>
            </a:r>
            <a:r>
              <a:rPr lang="es-ES" sz="2400" dirty="0">
                <a:latin typeface="Calibri"/>
              </a:rPr>
              <a:t> y el reino de Dios se ha acercado; arrepentíos, y creed en el evangelio.</a:t>
            </a:r>
          </a:p>
        </p:txBody>
      </p:sp>
    </p:spTree>
    <p:extLst>
      <p:ext uri="{BB962C8B-B14F-4D97-AF65-F5344CB8AC3E}">
        <p14:creationId xmlns:p14="http://schemas.microsoft.com/office/powerpoint/2010/main" val="3856980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inVertical)">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0"/>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3"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2AAB436-702F-ABE3-BEE6-A425D6CE5BA5}"/>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Juzgado y crucificado</a:t>
            </a:r>
          </a:p>
        </p:txBody>
      </p:sp>
      <p:sp>
        <p:nvSpPr>
          <p:cNvPr id="2" name="TextBox 1">
            <a:extLst>
              <a:ext uri="{FF2B5EF4-FFF2-40B4-BE49-F238E27FC236}">
                <a16:creationId xmlns:a16="http://schemas.microsoft.com/office/drawing/2014/main" id="{6442AAC6-03B1-FE41-66E8-44E07076541C}"/>
              </a:ext>
            </a:extLst>
          </p:cNvPr>
          <p:cNvSpPr txBox="1"/>
          <p:nvPr/>
        </p:nvSpPr>
        <p:spPr>
          <a:xfrm>
            <a:off x="4572000" y="464411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“¿Eres tú el Rey de los judíos?”</a:t>
            </a:r>
          </a:p>
        </p:txBody>
      </p:sp>
      <p:sp>
        <p:nvSpPr>
          <p:cNvPr id="8" name="TextBox 7">
            <a:extLst>
              <a:ext uri="{FF2B5EF4-FFF2-40B4-BE49-F238E27FC236}">
                <a16:creationId xmlns:a16="http://schemas.microsoft.com/office/drawing/2014/main" id="{AC06D90D-2AC0-0F6C-9ABB-E07A86ACD234}"/>
              </a:ext>
            </a:extLst>
          </p:cNvPr>
          <p:cNvSpPr txBox="1"/>
          <p:nvPr/>
        </p:nvSpPr>
        <p:spPr>
          <a:xfrm>
            <a:off x="4572000" y="4298659"/>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¡Salve, rey de los judíos!</a:t>
            </a:r>
          </a:p>
        </p:txBody>
      </p:sp>
      <p:sp>
        <p:nvSpPr>
          <p:cNvPr id="16" name="TextBox 15">
            <a:extLst>
              <a:ext uri="{FF2B5EF4-FFF2-40B4-BE49-F238E27FC236}">
                <a16:creationId xmlns:a16="http://schemas.microsoft.com/office/drawing/2014/main" id="{52E1E37C-2E0E-4213-7FD7-92E0EFB1219D}"/>
              </a:ext>
            </a:extLst>
          </p:cNvPr>
          <p:cNvSpPr txBox="1"/>
          <p:nvPr/>
        </p:nvSpPr>
        <p:spPr>
          <a:xfrm>
            <a:off x="4561840" y="394493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crucifixión</a:t>
            </a:r>
          </a:p>
        </p:txBody>
      </p:sp>
      <p:sp>
        <p:nvSpPr>
          <p:cNvPr id="17" name="TextBox 16">
            <a:extLst>
              <a:ext uri="{FF2B5EF4-FFF2-40B4-BE49-F238E27FC236}">
                <a16:creationId xmlns:a16="http://schemas.microsoft.com/office/drawing/2014/main" id="{1CB09CFF-8D93-2C31-C956-846FF18C8B56}"/>
              </a:ext>
            </a:extLst>
          </p:cNvPr>
          <p:cNvSpPr txBox="1"/>
          <p:nvPr/>
        </p:nvSpPr>
        <p:spPr>
          <a:xfrm>
            <a:off x="4553824" y="358463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Abandonado por Dios</a:t>
            </a:r>
          </a:p>
        </p:txBody>
      </p:sp>
      <p:sp>
        <p:nvSpPr>
          <p:cNvPr id="3" name="TextBox 2">
            <a:extLst>
              <a:ext uri="{FF2B5EF4-FFF2-40B4-BE49-F238E27FC236}">
                <a16:creationId xmlns:a16="http://schemas.microsoft.com/office/drawing/2014/main" id="{A9C6CBAD-A1D7-81F6-CF50-0C7415D2763C}"/>
              </a:ext>
            </a:extLst>
          </p:cNvPr>
          <p:cNvSpPr txBox="1"/>
          <p:nvPr/>
        </p:nvSpPr>
        <p:spPr>
          <a:xfrm>
            <a:off x="4607496" y="9943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Desde el mediodía y hasta las tres de la tarde la tierra quedo en oscuridad</a:t>
            </a:r>
          </a:p>
        </p:txBody>
      </p:sp>
      <p:sp>
        <p:nvSpPr>
          <p:cNvPr id="4" name="1 CuadroTexto">
            <a:extLst>
              <a:ext uri="{FF2B5EF4-FFF2-40B4-BE49-F238E27FC236}">
                <a16:creationId xmlns:a16="http://schemas.microsoft.com/office/drawing/2014/main" id="{E51224BB-E479-F367-FC63-BB078A34AEF0}"/>
              </a:ext>
            </a:extLst>
          </p:cNvPr>
          <p:cNvSpPr txBox="1"/>
          <p:nvPr/>
        </p:nvSpPr>
        <p:spPr>
          <a:xfrm>
            <a:off x="2843300" y="5646568"/>
            <a:ext cx="352839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Marcos 15:37, 38</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FBB594FA-7E87-A239-1F6B-9AB0D0AD5852}"/>
              </a:ext>
            </a:extLst>
          </p:cNvPr>
          <p:cNvSpPr txBox="1"/>
          <p:nvPr/>
        </p:nvSpPr>
        <p:spPr>
          <a:xfrm>
            <a:off x="-10160" y="6123635"/>
            <a:ext cx="9144000"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Mas Jesús, dando una gran voz, expiró. </a:t>
            </a:r>
            <a:r>
              <a:rPr lang="es-ES" sz="2400" dirty="0">
                <a:solidFill>
                  <a:srgbClr val="00B0F0"/>
                </a:solidFill>
                <a:latin typeface="Calibri"/>
              </a:rPr>
              <a:t>Entonces el velo del templo se rasgó en dos, de arriba abajo. </a:t>
            </a:r>
          </a:p>
        </p:txBody>
      </p:sp>
      <p:sp>
        <p:nvSpPr>
          <p:cNvPr id="9" name="TextBox 8">
            <a:extLst>
              <a:ext uri="{FF2B5EF4-FFF2-40B4-BE49-F238E27FC236}">
                <a16:creationId xmlns:a16="http://schemas.microsoft.com/office/drawing/2014/main" id="{5470B330-EFBD-D02B-C519-4E32949C6A47}"/>
              </a:ext>
            </a:extLst>
          </p:cNvPr>
          <p:cNvSpPr txBox="1"/>
          <p:nvPr/>
        </p:nvSpPr>
        <p:spPr>
          <a:xfrm>
            <a:off x="4589448" y="692696"/>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mío, Dios mío, ¿por qué me has desamparado?</a:t>
            </a:r>
          </a:p>
        </p:txBody>
      </p:sp>
      <p:sp>
        <p:nvSpPr>
          <p:cNvPr id="10" name="1 CuadroTexto">
            <a:extLst>
              <a:ext uri="{FF2B5EF4-FFF2-40B4-BE49-F238E27FC236}">
                <a16:creationId xmlns:a16="http://schemas.microsoft.com/office/drawing/2014/main" id="{A67DD10C-C01C-F0CE-F5B3-DF8503175328}"/>
              </a:ext>
            </a:extLst>
          </p:cNvPr>
          <p:cNvSpPr txBox="1"/>
          <p:nvPr/>
        </p:nvSpPr>
        <p:spPr>
          <a:xfrm>
            <a:off x="611560" y="2492896"/>
            <a:ext cx="352839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Daniel 9:27</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5169D2B1-BA11-F471-6DD4-CCADE31C89BE}"/>
              </a:ext>
            </a:extLst>
          </p:cNvPr>
          <p:cNvSpPr txBox="1"/>
          <p:nvPr/>
        </p:nvSpPr>
        <p:spPr>
          <a:xfrm>
            <a:off x="-36512" y="2946130"/>
            <a:ext cx="4680520" cy="275440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por otra semana confirmará el pacto con muchos;</a:t>
            </a:r>
            <a:r>
              <a:rPr lang="es-ES" sz="2400" dirty="0">
                <a:latin typeface="Calibri"/>
              </a:rPr>
              <a:t> a la mitad de la semana hará cesar el sacrificio y la ofrenda. Después con la muchedumbre de las abominaciones vendrá el desolador, hasta que venga la consumación, y lo que está determinado se derrame sobre el desolador. </a:t>
            </a:r>
          </a:p>
        </p:txBody>
      </p:sp>
      <p:sp>
        <p:nvSpPr>
          <p:cNvPr id="12" name="TextBox 11">
            <a:extLst>
              <a:ext uri="{FF2B5EF4-FFF2-40B4-BE49-F238E27FC236}">
                <a16:creationId xmlns:a16="http://schemas.microsoft.com/office/drawing/2014/main" id="{0C561188-83A1-D5F9-D9B6-6276347921F2}"/>
              </a:ext>
            </a:extLst>
          </p:cNvPr>
          <p:cNvSpPr txBox="1"/>
          <p:nvPr/>
        </p:nvSpPr>
        <p:spPr>
          <a:xfrm>
            <a:off x="4577016" y="1290010"/>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Cristo murió por nosotros</a:t>
            </a:r>
          </a:p>
        </p:txBody>
      </p:sp>
      <p:pic>
        <p:nvPicPr>
          <p:cNvPr id="6" name="Picture 5">
            <a:extLst>
              <a:ext uri="{FF2B5EF4-FFF2-40B4-BE49-F238E27FC236}">
                <a16:creationId xmlns:a16="http://schemas.microsoft.com/office/drawing/2014/main" id="{3E9ABDF3-73C1-6F4D-F6E9-17926E9493C6}"/>
              </a:ext>
            </a:extLst>
          </p:cNvPr>
          <p:cNvPicPr>
            <a:picLocks noChangeAspect="1"/>
          </p:cNvPicPr>
          <p:nvPr/>
        </p:nvPicPr>
        <p:blipFill>
          <a:blip r:embed="rId3"/>
          <a:stretch>
            <a:fillRect/>
          </a:stretch>
        </p:blipFill>
        <p:spPr>
          <a:xfrm>
            <a:off x="4573781" y="1595764"/>
            <a:ext cx="4579982" cy="2046481"/>
          </a:xfrm>
          <a:prstGeom prst="rect">
            <a:avLst/>
          </a:prstGeom>
        </p:spPr>
      </p:pic>
      <p:sp>
        <p:nvSpPr>
          <p:cNvPr id="7" name="1 CuadroTexto">
            <a:extLst>
              <a:ext uri="{FF2B5EF4-FFF2-40B4-BE49-F238E27FC236}">
                <a16:creationId xmlns:a16="http://schemas.microsoft.com/office/drawing/2014/main" id="{C3725C23-D757-3C42-0096-E8DEB3FB5B6A}"/>
              </a:ext>
            </a:extLst>
          </p:cNvPr>
          <p:cNvSpPr txBox="1"/>
          <p:nvPr/>
        </p:nvSpPr>
        <p:spPr>
          <a:xfrm>
            <a:off x="755576" y="9359"/>
            <a:ext cx="324036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Marcos 1:14, 15</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92054C5E-7238-123B-90D7-C21BFDC4AF27}"/>
              </a:ext>
            </a:extLst>
          </p:cNvPr>
          <p:cNvSpPr txBox="1"/>
          <p:nvPr/>
        </p:nvSpPr>
        <p:spPr>
          <a:xfrm>
            <a:off x="10194" y="532924"/>
            <a:ext cx="4561806" cy="2077941"/>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Después que Juan fue encarcelado, Jesús vino a Galilea predicando el evangelio del reino de Dios, diciendo: </a:t>
            </a:r>
            <a:r>
              <a:rPr lang="es-ES" sz="2400" dirty="0">
                <a:solidFill>
                  <a:srgbClr val="00B0F0"/>
                </a:solidFill>
                <a:latin typeface="Calibri"/>
              </a:rPr>
              <a:t>El tiempo se ha cumplido,</a:t>
            </a:r>
            <a:r>
              <a:rPr lang="es-ES" sz="2400" dirty="0">
                <a:latin typeface="Calibri"/>
              </a:rPr>
              <a:t> y el reino de Dios se ha acercado; arrepentíos, y creed en el evangelio.</a:t>
            </a:r>
          </a:p>
        </p:txBody>
      </p:sp>
    </p:spTree>
    <p:extLst>
      <p:ext uri="{BB962C8B-B14F-4D97-AF65-F5344CB8AC3E}">
        <p14:creationId xmlns:p14="http://schemas.microsoft.com/office/powerpoint/2010/main" val="83063580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2AAB436-702F-ABE3-BEE6-A425D6CE5BA5}"/>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Juzgado y crucificado</a:t>
            </a:r>
          </a:p>
        </p:txBody>
      </p:sp>
      <p:sp>
        <p:nvSpPr>
          <p:cNvPr id="2" name="TextBox 1">
            <a:extLst>
              <a:ext uri="{FF2B5EF4-FFF2-40B4-BE49-F238E27FC236}">
                <a16:creationId xmlns:a16="http://schemas.microsoft.com/office/drawing/2014/main" id="{6442AAC6-03B1-FE41-66E8-44E07076541C}"/>
              </a:ext>
            </a:extLst>
          </p:cNvPr>
          <p:cNvSpPr txBox="1"/>
          <p:nvPr/>
        </p:nvSpPr>
        <p:spPr>
          <a:xfrm>
            <a:off x="4572000" y="464411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“¿Eres tú el Rey de los judíos?”</a:t>
            </a:r>
          </a:p>
        </p:txBody>
      </p:sp>
      <p:sp>
        <p:nvSpPr>
          <p:cNvPr id="8" name="TextBox 7">
            <a:extLst>
              <a:ext uri="{FF2B5EF4-FFF2-40B4-BE49-F238E27FC236}">
                <a16:creationId xmlns:a16="http://schemas.microsoft.com/office/drawing/2014/main" id="{AC06D90D-2AC0-0F6C-9ABB-E07A86ACD234}"/>
              </a:ext>
            </a:extLst>
          </p:cNvPr>
          <p:cNvSpPr txBox="1"/>
          <p:nvPr/>
        </p:nvSpPr>
        <p:spPr>
          <a:xfrm>
            <a:off x="4572000" y="4298659"/>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¡Salve, rey de los judíos!</a:t>
            </a:r>
          </a:p>
        </p:txBody>
      </p:sp>
      <p:sp>
        <p:nvSpPr>
          <p:cNvPr id="16" name="TextBox 15">
            <a:extLst>
              <a:ext uri="{FF2B5EF4-FFF2-40B4-BE49-F238E27FC236}">
                <a16:creationId xmlns:a16="http://schemas.microsoft.com/office/drawing/2014/main" id="{52E1E37C-2E0E-4213-7FD7-92E0EFB1219D}"/>
              </a:ext>
            </a:extLst>
          </p:cNvPr>
          <p:cNvSpPr txBox="1"/>
          <p:nvPr/>
        </p:nvSpPr>
        <p:spPr>
          <a:xfrm>
            <a:off x="4561840" y="394493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crucifixión</a:t>
            </a:r>
          </a:p>
        </p:txBody>
      </p:sp>
      <p:sp>
        <p:nvSpPr>
          <p:cNvPr id="17" name="TextBox 16">
            <a:extLst>
              <a:ext uri="{FF2B5EF4-FFF2-40B4-BE49-F238E27FC236}">
                <a16:creationId xmlns:a16="http://schemas.microsoft.com/office/drawing/2014/main" id="{1CB09CFF-8D93-2C31-C956-846FF18C8B56}"/>
              </a:ext>
            </a:extLst>
          </p:cNvPr>
          <p:cNvSpPr txBox="1"/>
          <p:nvPr/>
        </p:nvSpPr>
        <p:spPr>
          <a:xfrm>
            <a:off x="4553824" y="358463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Abandonado por Dios</a:t>
            </a:r>
          </a:p>
        </p:txBody>
      </p:sp>
      <p:sp>
        <p:nvSpPr>
          <p:cNvPr id="3" name="TextBox 2">
            <a:extLst>
              <a:ext uri="{FF2B5EF4-FFF2-40B4-BE49-F238E27FC236}">
                <a16:creationId xmlns:a16="http://schemas.microsoft.com/office/drawing/2014/main" id="{A9C6CBAD-A1D7-81F6-CF50-0C7415D2763C}"/>
              </a:ext>
            </a:extLst>
          </p:cNvPr>
          <p:cNvSpPr txBox="1"/>
          <p:nvPr/>
        </p:nvSpPr>
        <p:spPr>
          <a:xfrm>
            <a:off x="4607496" y="9943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Desde el mediodía y hasta las tres de la tarde la tierra quedo en oscuridad</a:t>
            </a:r>
          </a:p>
        </p:txBody>
      </p:sp>
      <p:sp>
        <p:nvSpPr>
          <p:cNvPr id="4" name="1 CuadroTexto">
            <a:extLst>
              <a:ext uri="{FF2B5EF4-FFF2-40B4-BE49-F238E27FC236}">
                <a16:creationId xmlns:a16="http://schemas.microsoft.com/office/drawing/2014/main" id="{E51224BB-E479-F367-FC63-BB078A34AEF0}"/>
              </a:ext>
            </a:extLst>
          </p:cNvPr>
          <p:cNvSpPr txBox="1"/>
          <p:nvPr/>
        </p:nvSpPr>
        <p:spPr>
          <a:xfrm>
            <a:off x="2843300" y="5646568"/>
            <a:ext cx="352839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Marcos 15:37, 38</a:t>
            </a:r>
            <a:endParaRPr lang="es-ES" b="1" dirty="0">
              <a:ln w="11430"/>
              <a:solidFill>
                <a:prstClr val="white"/>
              </a:solidFill>
              <a:effectLst>
                <a:outerShdw blurRad="80000" dist="40000" dir="5040000" algn="tl">
                  <a:srgbClr val="000000">
                    <a:alpha val="30000"/>
                  </a:srgbClr>
                </a:outerShdw>
              </a:effectLst>
              <a:latin typeface="Arial Rounded MT Bold" pitchFamily="34" charset="0"/>
            </a:endParaRPr>
          </a:p>
        </p:txBody>
      </p:sp>
      <p:sp>
        <p:nvSpPr>
          <p:cNvPr id="5" name="2 CuadroTexto">
            <a:extLst>
              <a:ext uri="{FF2B5EF4-FFF2-40B4-BE49-F238E27FC236}">
                <a16:creationId xmlns:a16="http://schemas.microsoft.com/office/drawing/2014/main" id="{FBB594FA-7E87-A239-1F6B-9AB0D0AD5852}"/>
              </a:ext>
            </a:extLst>
          </p:cNvPr>
          <p:cNvSpPr txBox="1"/>
          <p:nvPr/>
        </p:nvSpPr>
        <p:spPr>
          <a:xfrm>
            <a:off x="-10160" y="6123635"/>
            <a:ext cx="9144000" cy="689741"/>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Mas Jesús, dando una gran voz, expiró. </a:t>
            </a:r>
            <a:r>
              <a:rPr lang="es-ES" sz="2400" dirty="0">
                <a:solidFill>
                  <a:srgbClr val="00B0F0"/>
                </a:solidFill>
                <a:latin typeface="Calibri"/>
              </a:rPr>
              <a:t>Entonces el velo del templo se rasgó en dos, de arriba abajo. </a:t>
            </a:r>
          </a:p>
        </p:txBody>
      </p:sp>
      <p:sp>
        <p:nvSpPr>
          <p:cNvPr id="9" name="TextBox 8">
            <a:extLst>
              <a:ext uri="{FF2B5EF4-FFF2-40B4-BE49-F238E27FC236}">
                <a16:creationId xmlns:a16="http://schemas.microsoft.com/office/drawing/2014/main" id="{5470B330-EFBD-D02B-C519-4E32949C6A47}"/>
              </a:ext>
            </a:extLst>
          </p:cNvPr>
          <p:cNvSpPr txBox="1"/>
          <p:nvPr/>
        </p:nvSpPr>
        <p:spPr>
          <a:xfrm>
            <a:off x="4589448" y="692696"/>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mío, Dios mío, ¿por qué me has desamparado?</a:t>
            </a:r>
          </a:p>
        </p:txBody>
      </p:sp>
      <p:sp>
        <p:nvSpPr>
          <p:cNvPr id="10" name="1 CuadroTexto">
            <a:extLst>
              <a:ext uri="{FF2B5EF4-FFF2-40B4-BE49-F238E27FC236}">
                <a16:creationId xmlns:a16="http://schemas.microsoft.com/office/drawing/2014/main" id="{A67DD10C-C01C-F0CE-F5B3-DF8503175328}"/>
              </a:ext>
            </a:extLst>
          </p:cNvPr>
          <p:cNvSpPr txBox="1"/>
          <p:nvPr/>
        </p:nvSpPr>
        <p:spPr>
          <a:xfrm>
            <a:off x="611560" y="2492896"/>
            <a:ext cx="352839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Daniel 9:27</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5169D2B1-BA11-F471-6DD4-CCADE31C89BE}"/>
              </a:ext>
            </a:extLst>
          </p:cNvPr>
          <p:cNvSpPr txBox="1"/>
          <p:nvPr/>
        </p:nvSpPr>
        <p:spPr>
          <a:xfrm>
            <a:off x="-36512" y="2946130"/>
            <a:ext cx="4680520" cy="2754408"/>
          </a:xfrm>
          <a:prstGeom prst="rect">
            <a:avLst/>
          </a:prstGeom>
          <a:noFill/>
        </p:spPr>
        <p:txBody>
          <a:bodyPr wrap="square" rtlCol="0">
            <a:spAutoFit/>
          </a:bodyPr>
          <a:lstStyle/>
          <a:p>
            <a:pPr algn="ctr" fontAlgn="auto">
              <a:lnSpc>
                <a:spcPts val="2300"/>
              </a:lnSpc>
              <a:spcBef>
                <a:spcPts val="0"/>
              </a:spcBef>
              <a:spcAft>
                <a:spcPts val="0"/>
              </a:spcAft>
            </a:pPr>
            <a:r>
              <a:rPr lang="es-ES" sz="2400" dirty="0">
                <a:solidFill>
                  <a:srgbClr val="FFFF00"/>
                </a:solidFill>
                <a:latin typeface="Calibri"/>
              </a:rPr>
              <a:t>Y por otra semana confirmará el pacto con muchos;</a:t>
            </a:r>
            <a:r>
              <a:rPr lang="es-ES" sz="2400" dirty="0">
                <a:latin typeface="Calibri"/>
              </a:rPr>
              <a:t> </a:t>
            </a:r>
            <a:r>
              <a:rPr lang="es-ES" sz="2400" dirty="0">
                <a:solidFill>
                  <a:srgbClr val="00B0F0"/>
                </a:solidFill>
                <a:latin typeface="Calibri"/>
              </a:rPr>
              <a:t>a la mitad de la semana hará cesar el sacrificio y la ofrenda.</a:t>
            </a:r>
            <a:r>
              <a:rPr lang="es-ES" sz="2400" dirty="0">
                <a:latin typeface="Calibri"/>
              </a:rPr>
              <a:t> Después con la muchedumbre de las abominaciones vendrá el desolador, hasta que venga la consumación, y lo que está determinado se derrame sobre el desolador. </a:t>
            </a:r>
          </a:p>
        </p:txBody>
      </p:sp>
      <p:sp>
        <p:nvSpPr>
          <p:cNvPr id="12" name="TextBox 11">
            <a:extLst>
              <a:ext uri="{FF2B5EF4-FFF2-40B4-BE49-F238E27FC236}">
                <a16:creationId xmlns:a16="http://schemas.microsoft.com/office/drawing/2014/main" id="{0C561188-83A1-D5F9-D9B6-6276347921F2}"/>
              </a:ext>
            </a:extLst>
          </p:cNvPr>
          <p:cNvSpPr txBox="1"/>
          <p:nvPr/>
        </p:nvSpPr>
        <p:spPr>
          <a:xfrm>
            <a:off x="4577016" y="1290010"/>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Cristo murió por nosotros</a:t>
            </a:r>
          </a:p>
        </p:txBody>
      </p:sp>
      <p:pic>
        <p:nvPicPr>
          <p:cNvPr id="6" name="Picture 5">
            <a:extLst>
              <a:ext uri="{FF2B5EF4-FFF2-40B4-BE49-F238E27FC236}">
                <a16:creationId xmlns:a16="http://schemas.microsoft.com/office/drawing/2014/main" id="{3E9ABDF3-73C1-6F4D-F6E9-17926E9493C6}"/>
              </a:ext>
            </a:extLst>
          </p:cNvPr>
          <p:cNvPicPr>
            <a:picLocks noChangeAspect="1"/>
          </p:cNvPicPr>
          <p:nvPr/>
        </p:nvPicPr>
        <p:blipFill>
          <a:blip r:embed="rId3"/>
          <a:stretch>
            <a:fillRect/>
          </a:stretch>
        </p:blipFill>
        <p:spPr>
          <a:xfrm>
            <a:off x="4573781" y="1595764"/>
            <a:ext cx="4579982" cy="2046481"/>
          </a:xfrm>
          <a:prstGeom prst="rect">
            <a:avLst/>
          </a:prstGeom>
        </p:spPr>
      </p:pic>
      <p:sp>
        <p:nvSpPr>
          <p:cNvPr id="7" name="1 CuadroTexto">
            <a:extLst>
              <a:ext uri="{FF2B5EF4-FFF2-40B4-BE49-F238E27FC236}">
                <a16:creationId xmlns:a16="http://schemas.microsoft.com/office/drawing/2014/main" id="{C3725C23-D757-3C42-0096-E8DEB3FB5B6A}"/>
              </a:ext>
            </a:extLst>
          </p:cNvPr>
          <p:cNvSpPr txBox="1"/>
          <p:nvPr/>
        </p:nvSpPr>
        <p:spPr>
          <a:xfrm>
            <a:off x="755576" y="9359"/>
            <a:ext cx="324036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Marcos 1:14, 15</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92054C5E-7238-123B-90D7-C21BFDC4AF27}"/>
              </a:ext>
            </a:extLst>
          </p:cNvPr>
          <p:cNvSpPr txBox="1"/>
          <p:nvPr/>
        </p:nvSpPr>
        <p:spPr>
          <a:xfrm>
            <a:off x="10194" y="532924"/>
            <a:ext cx="4561806" cy="2077941"/>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Después que Juan fue encarcelado, Jesús vino a Galilea predicando el evangelio del reino de Dios, diciendo: </a:t>
            </a:r>
            <a:r>
              <a:rPr lang="es-ES" sz="2400" dirty="0">
                <a:solidFill>
                  <a:srgbClr val="00B0F0"/>
                </a:solidFill>
                <a:latin typeface="Calibri"/>
              </a:rPr>
              <a:t>El tiempo se ha cumplido,</a:t>
            </a:r>
            <a:r>
              <a:rPr lang="es-ES" sz="2400" dirty="0">
                <a:latin typeface="Calibri"/>
              </a:rPr>
              <a:t> y el reino de Dios se ha acercado; arrepentíos, y creed en el evangelio.</a:t>
            </a:r>
          </a:p>
        </p:txBody>
      </p:sp>
    </p:spTree>
    <p:extLst>
      <p:ext uri="{BB962C8B-B14F-4D97-AF65-F5344CB8AC3E}">
        <p14:creationId xmlns:p14="http://schemas.microsoft.com/office/powerpoint/2010/main" val="267665466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2AAB436-702F-ABE3-BEE6-A425D6CE5BA5}"/>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Juzgado y crucificado</a:t>
            </a:r>
          </a:p>
        </p:txBody>
      </p:sp>
      <p:sp>
        <p:nvSpPr>
          <p:cNvPr id="2" name="TextBox 1">
            <a:extLst>
              <a:ext uri="{FF2B5EF4-FFF2-40B4-BE49-F238E27FC236}">
                <a16:creationId xmlns:a16="http://schemas.microsoft.com/office/drawing/2014/main" id="{6442AAC6-03B1-FE41-66E8-44E07076541C}"/>
              </a:ext>
            </a:extLst>
          </p:cNvPr>
          <p:cNvSpPr txBox="1"/>
          <p:nvPr/>
        </p:nvSpPr>
        <p:spPr>
          <a:xfrm>
            <a:off x="4572000" y="464411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“¿Eres tú el Rey de los judíos?”</a:t>
            </a:r>
          </a:p>
        </p:txBody>
      </p:sp>
      <p:sp>
        <p:nvSpPr>
          <p:cNvPr id="8" name="TextBox 7">
            <a:extLst>
              <a:ext uri="{FF2B5EF4-FFF2-40B4-BE49-F238E27FC236}">
                <a16:creationId xmlns:a16="http://schemas.microsoft.com/office/drawing/2014/main" id="{AC06D90D-2AC0-0F6C-9ABB-E07A86ACD234}"/>
              </a:ext>
            </a:extLst>
          </p:cNvPr>
          <p:cNvSpPr txBox="1"/>
          <p:nvPr/>
        </p:nvSpPr>
        <p:spPr>
          <a:xfrm>
            <a:off x="4572000" y="4298659"/>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¡Salve, rey de los judíos!</a:t>
            </a:r>
          </a:p>
        </p:txBody>
      </p:sp>
      <p:sp>
        <p:nvSpPr>
          <p:cNvPr id="16" name="TextBox 15">
            <a:extLst>
              <a:ext uri="{FF2B5EF4-FFF2-40B4-BE49-F238E27FC236}">
                <a16:creationId xmlns:a16="http://schemas.microsoft.com/office/drawing/2014/main" id="{52E1E37C-2E0E-4213-7FD7-92E0EFB1219D}"/>
              </a:ext>
            </a:extLst>
          </p:cNvPr>
          <p:cNvSpPr txBox="1"/>
          <p:nvPr/>
        </p:nvSpPr>
        <p:spPr>
          <a:xfrm>
            <a:off x="4561840" y="394493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crucifixión</a:t>
            </a:r>
          </a:p>
        </p:txBody>
      </p:sp>
      <p:sp>
        <p:nvSpPr>
          <p:cNvPr id="17" name="TextBox 16">
            <a:extLst>
              <a:ext uri="{FF2B5EF4-FFF2-40B4-BE49-F238E27FC236}">
                <a16:creationId xmlns:a16="http://schemas.microsoft.com/office/drawing/2014/main" id="{1CB09CFF-8D93-2C31-C956-846FF18C8B56}"/>
              </a:ext>
            </a:extLst>
          </p:cNvPr>
          <p:cNvSpPr txBox="1"/>
          <p:nvPr/>
        </p:nvSpPr>
        <p:spPr>
          <a:xfrm>
            <a:off x="4553824" y="358463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Abandonado por Dios</a:t>
            </a:r>
          </a:p>
        </p:txBody>
      </p:sp>
      <p:sp>
        <p:nvSpPr>
          <p:cNvPr id="7" name="1 CuadroTexto">
            <a:extLst>
              <a:ext uri="{FF2B5EF4-FFF2-40B4-BE49-F238E27FC236}">
                <a16:creationId xmlns:a16="http://schemas.microsoft.com/office/drawing/2014/main" id="{C3725C23-D757-3C42-0096-E8DEB3FB5B6A}"/>
              </a:ext>
            </a:extLst>
          </p:cNvPr>
          <p:cNvSpPr txBox="1"/>
          <p:nvPr/>
        </p:nvSpPr>
        <p:spPr>
          <a:xfrm>
            <a:off x="472641" y="0"/>
            <a:ext cx="352839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Marcos 15:42-44</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92054C5E-7238-123B-90D7-C21BFDC4AF27}"/>
              </a:ext>
            </a:extLst>
          </p:cNvPr>
          <p:cNvSpPr txBox="1"/>
          <p:nvPr/>
        </p:nvSpPr>
        <p:spPr>
          <a:xfrm>
            <a:off x="99950" y="456354"/>
            <a:ext cx="4273774" cy="3488584"/>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Cuando llegó la noche, porque era la preparación, es decir, la víspera del día de reposo, José de Arimatea, miembro noble del concilio, que también esperaba el reino de Dios, vino y entró osadamente a Pilato, y pidió el cuerpo de Jesús. Pilato se sorprendió de que ya hubiese muerto; y haciendo venir al centurión, le preguntó si ya estaba muerto. </a:t>
            </a:r>
          </a:p>
        </p:txBody>
      </p:sp>
      <p:sp>
        <p:nvSpPr>
          <p:cNvPr id="14" name="TextBox 13">
            <a:extLst>
              <a:ext uri="{FF2B5EF4-FFF2-40B4-BE49-F238E27FC236}">
                <a16:creationId xmlns:a16="http://schemas.microsoft.com/office/drawing/2014/main" id="{C6B364C5-4D58-2495-A6D9-CD70ED305A34}"/>
              </a:ext>
            </a:extLst>
          </p:cNvPr>
          <p:cNvSpPr txBox="1"/>
          <p:nvPr/>
        </p:nvSpPr>
        <p:spPr>
          <a:xfrm>
            <a:off x="4553824" y="323917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Llevado a descansar</a:t>
            </a:r>
          </a:p>
        </p:txBody>
      </p:sp>
    </p:spTree>
    <p:extLst>
      <p:ext uri="{BB962C8B-B14F-4D97-AF65-F5344CB8AC3E}">
        <p14:creationId xmlns:p14="http://schemas.microsoft.com/office/powerpoint/2010/main" val="89495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3" grpId="0"/>
      <p:bldP spid="14"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2AAB436-702F-ABE3-BEE6-A425D6CE5BA5}"/>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Juzgado y crucificado</a:t>
            </a:r>
          </a:p>
        </p:txBody>
      </p:sp>
      <p:sp>
        <p:nvSpPr>
          <p:cNvPr id="2" name="TextBox 1">
            <a:extLst>
              <a:ext uri="{FF2B5EF4-FFF2-40B4-BE49-F238E27FC236}">
                <a16:creationId xmlns:a16="http://schemas.microsoft.com/office/drawing/2014/main" id="{6442AAC6-03B1-FE41-66E8-44E07076541C}"/>
              </a:ext>
            </a:extLst>
          </p:cNvPr>
          <p:cNvSpPr txBox="1"/>
          <p:nvPr/>
        </p:nvSpPr>
        <p:spPr>
          <a:xfrm>
            <a:off x="4572000" y="464411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“¿Eres tú el Rey de los judíos?”</a:t>
            </a:r>
          </a:p>
        </p:txBody>
      </p:sp>
      <p:sp>
        <p:nvSpPr>
          <p:cNvPr id="8" name="TextBox 7">
            <a:extLst>
              <a:ext uri="{FF2B5EF4-FFF2-40B4-BE49-F238E27FC236}">
                <a16:creationId xmlns:a16="http://schemas.microsoft.com/office/drawing/2014/main" id="{AC06D90D-2AC0-0F6C-9ABB-E07A86ACD234}"/>
              </a:ext>
            </a:extLst>
          </p:cNvPr>
          <p:cNvSpPr txBox="1"/>
          <p:nvPr/>
        </p:nvSpPr>
        <p:spPr>
          <a:xfrm>
            <a:off x="4572000" y="4298659"/>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¡Salve, rey de los judíos!</a:t>
            </a:r>
          </a:p>
        </p:txBody>
      </p:sp>
      <p:sp>
        <p:nvSpPr>
          <p:cNvPr id="16" name="TextBox 15">
            <a:extLst>
              <a:ext uri="{FF2B5EF4-FFF2-40B4-BE49-F238E27FC236}">
                <a16:creationId xmlns:a16="http://schemas.microsoft.com/office/drawing/2014/main" id="{52E1E37C-2E0E-4213-7FD7-92E0EFB1219D}"/>
              </a:ext>
            </a:extLst>
          </p:cNvPr>
          <p:cNvSpPr txBox="1"/>
          <p:nvPr/>
        </p:nvSpPr>
        <p:spPr>
          <a:xfrm>
            <a:off x="4561840" y="394493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crucifixión</a:t>
            </a:r>
          </a:p>
        </p:txBody>
      </p:sp>
      <p:sp>
        <p:nvSpPr>
          <p:cNvPr id="17" name="TextBox 16">
            <a:extLst>
              <a:ext uri="{FF2B5EF4-FFF2-40B4-BE49-F238E27FC236}">
                <a16:creationId xmlns:a16="http://schemas.microsoft.com/office/drawing/2014/main" id="{1CB09CFF-8D93-2C31-C956-846FF18C8B56}"/>
              </a:ext>
            </a:extLst>
          </p:cNvPr>
          <p:cNvSpPr txBox="1"/>
          <p:nvPr/>
        </p:nvSpPr>
        <p:spPr>
          <a:xfrm>
            <a:off x="4553824" y="358463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Abandonado por Dios</a:t>
            </a:r>
          </a:p>
        </p:txBody>
      </p:sp>
      <p:sp>
        <p:nvSpPr>
          <p:cNvPr id="7" name="1 CuadroTexto">
            <a:extLst>
              <a:ext uri="{FF2B5EF4-FFF2-40B4-BE49-F238E27FC236}">
                <a16:creationId xmlns:a16="http://schemas.microsoft.com/office/drawing/2014/main" id="{C3725C23-D757-3C42-0096-E8DEB3FB5B6A}"/>
              </a:ext>
            </a:extLst>
          </p:cNvPr>
          <p:cNvSpPr txBox="1"/>
          <p:nvPr/>
        </p:nvSpPr>
        <p:spPr>
          <a:xfrm>
            <a:off x="472641" y="0"/>
            <a:ext cx="352839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Marcos 15:42-44</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92054C5E-7238-123B-90D7-C21BFDC4AF27}"/>
              </a:ext>
            </a:extLst>
          </p:cNvPr>
          <p:cNvSpPr txBox="1"/>
          <p:nvPr/>
        </p:nvSpPr>
        <p:spPr>
          <a:xfrm>
            <a:off x="99950" y="456354"/>
            <a:ext cx="4273774" cy="34885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Cuando llegó la noche, porque era la preparación, es decir, la víspera del día de reposo, </a:t>
            </a:r>
            <a:r>
              <a:rPr lang="es-ES" sz="2400" dirty="0">
                <a:latin typeface="Calibri"/>
              </a:rPr>
              <a:t>José de Arimatea, miembro noble del concilio, que también esperaba el reino de Dios, vino y entró osadamente a Pilato, y pidió el cuerpo de Jesús. Pilato se sorprendió de que ya hubiese muerto; y haciendo venir al centurión, le preguntó si ya estaba muerto. </a:t>
            </a:r>
          </a:p>
        </p:txBody>
      </p:sp>
      <p:sp>
        <p:nvSpPr>
          <p:cNvPr id="14" name="TextBox 13">
            <a:extLst>
              <a:ext uri="{FF2B5EF4-FFF2-40B4-BE49-F238E27FC236}">
                <a16:creationId xmlns:a16="http://schemas.microsoft.com/office/drawing/2014/main" id="{C6B364C5-4D58-2495-A6D9-CD70ED305A34}"/>
              </a:ext>
            </a:extLst>
          </p:cNvPr>
          <p:cNvSpPr txBox="1"/>
          <p:nvPr/>
        </p:nvSpPr>
        <p:spPr>
          <a:xfrm>
            <a:off x="4553824" y="323917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Llevado a descansar</a:t>
            </a:r>
          </a:p>
        </p:txBody>
      </p:sp>
    </p:spTree>
    <p:extLst>
      <p:ext uri="{BB962C8B-B14F-4D97-AF65-F5344CB8AC3E}">
        <p14:creationId xmlns:p14="http://schemas.microsoft.com/office/powerpoint/2010/main" val="278226606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2AAB436-702F-ABE3-BEE6-A425D6CE5BA5}"/>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Juzgado y crucificado</a:t>
            </a:r>
          </a:p>
        </p:txBody>
      </p:sp>
      <p:sp>
        <p:nvSpPr>
          <p:cNvPr id="2" name="TextBox 1">
            <a:extLst>
              <a:ext uri="{FF2B5EF4-FFF2-40B4-BE49-F238E27FC236}">
                <a16:creationId xmlns:a16="http://schemas.microsoft.com/office/drawing/2014/main" id="{6442AAC6-03B1-FE41-66E8-44E07076541C}"/>
              </a:ext>
            </a:extLst>
          </p:cNvPr>
          <p:cNvSpPr txBox="1"/>
          <p:nvPr/>
        </p:nvSpPr>
        <p:spPr>
          <a:xfrm>
            <a:off x="4572000" y="464411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“¿Eres tú el Rey de los judíos?”</a:t>
            </a:r>
          </a:p>
        </p:txBody>
      </p:sp>
      <p:sp>
        <p:nvSpPr>
          <p:cNvPr id="8" name="TextBox 7">
            <a:extLst>
              <a:ext uri="{FF2B5EF4-FFF2-40B4-BE49-F238E27FC236}">
                <a16:creationId xmlns:a16="http://schemas.microsoft.com/office/drawing/2014/main" id="{AC06D90D-2AC0-0F6C-9ABB-E07A86ACD234}"/>
              </a:ext>
            </a:extLst>
          </p:cNvPr>
          <p:cNvSpPr txBox="1"/>
          <p:nvPr/>
        </p:nvSpPr>
        <p:spPr>
          <a:xfrm>
            <a:off x="4572000" y="4298659"/>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¡Salve, rey de los judíos!</a:t>
            </a:r>
          </a:p>
        </p:txBody>
      </p:sp>
      <p:sp>
        <p:nvSpPr>
          <p:cNvPr id="16" name="TextBox 15">
            <a:extLst>
              <a:ext uri="{FF2B5EF4-FFF2-40B4-BE49-F238E27FC236}">
                <a16:creationId xmlns:a16="http://schemas.microsoft.com/office/drawing/2014/main" id="{52E1E37C-2E0E-4213-7FD7-92E0EFB1219D}"/>
              </a:ext>
            </a:extLst>
          </p:cNvPr>
          <p:cNvSpPr txBox="1"/>
          <p:nvPr/>
        </p:nvSpPr>
        <p:spPr>
          <a:xfrm>
            <a:off x="4561840" y="394493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crucifixión</a:t>
            </a:r>
          </a:p>
        </p:txBody>
      </p:sp>
      <p:sp>
        <p:nvSpPr>
          <p:cNvPr id="17" name="TextBox 16">
            <a:extLst>
              <a:ext uri="{FF2B5EF4-FFF2-40B4-BE49-F238E27FC236}">
                <a16:creationId xmlns:a16="http://schemas.microsoft.com/office/drawing/2014/main" id="{1CB09CFF-8D93-2C31-C956-846FF18C8B56}"/>
              </a:ext>
            </a:extLst>
          </p:cNvPr>
          <p:cNvSpPr txBox="1"/>
          <p:nvPr/>
        </p:nvSpPr>
        <p:spPr>
          <a:xfrm>
            <a:off x="4553824" y="358463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Abandonado por Dios</a:t>
            </a:r>
          </a:p>
        </p:txBody>
      </p:sp>
      <p:sp>
        <p:nvSpPr>
          <p:cNvPr id="7" name="1 CuadroTexto">
            <a:extLst>
              <a:ext uri="{FF2B5EF4-FFF2-40B4-BE49-F238E27FC236}">
                <a16:creationId xmlns:a16="http://schemas.microsoft.com/office/drawing/2014/main" id="{C3725C23-D757-3C42-0096-E8DEB3FB5B6A}"/>
              </a:ext>
            </a:extLst>
          </p:cNvPr>
          <p:cNvSpPr txBox="1"/>
          <p:nvPr/>
        </p:nvSpPr>
        <p:spPr>
          <a:xfrm>
            <a:off x="472641" y="0"/>
            <a:ext cx="352839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Marcos 15:42-44</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92054C5E-7238-123B-90D7-C21BFDC4AF27}"/>
              </a:ext>
            </a:extLst>
          </p:cNvPr>
          <p:cNvSpPr txBox="1"/>
          <p:nvPr/>
        </p:nvSpPr>
        <p:spPr>
          <a:xfrm>
            <a:off x="99950" y="456354"/>
            <a:ext cx="4273774" cy="34885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Cuando llegó la noche, porque era la preparación, es decir, la víspera del día de reposo, </a:t>
            </a:r>
            <a:r>
              <a:rPr lang="es-ES" sz="2400" dirty="0">
                <a:solidFill>
                  <a:srgbClr val="00B0F0"/>
                </a:solidFill>
                <a:latin typeface="Calibri"/>
              </a:rPr>
              <a:t>José de Arimatea, miembro noble del concilio, que también esperaba el reino de Dios, </a:t>
            </a:r>
            <a:r>
              <a:rPr lang="es-ES" sz="2400" dirty="0">
                <a:latin typeface="Calibri"/>
              </a:rPr>
              <a:t>vino y entró osadamente a Pilato, y pidió el cuerpo de Jesús. Pilato se sorprendió de que ya hubiese muerto; y haciendo venir al centurión, le preguntó si ya estaba muerto. </a:t>
            </a:r>
          </a:p>
        </p:txBody>
      </p:sp>
      <p:sp>
        <p:nvSpPr>
          <p:cNvPr id="14" name="TextBox 13">
            <a:extLst>
              <a:ext uri="{FF2B5EF4-FFF2-40B4-BE49-F238E27FC236}">
                <a16:creationId xmlns:a16="http://schemas.microsoft.com/office/drawing/2014/main" id="{C6B364C5-4D58-2495-A6D9-CD70ED305A34}"/>
              </a:ext>
            </a:extLst>
          </p:cNvPr>
          <p:cNvSpPr txBox="1"/>
          <p:nvPr/>
        </p:nvSpPr>
        <p:spPr>
          <a:xfrm>
            <a:off x="4553824" y="323917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Llevado a descansar</a:t>
            </a:r>
          </a:p>
        </p:txBody>
      </p:sp>
      <p:sp>
        <p:nvSpPr>
          <p:cNvPr id="3" name="TextBox 2">
            <a:extLst>
              <a:ext uri="{FF2B5EF4-FFF2-40B4-BE49-F238E27FC236}">
                <a16:creationId xmlns:a16="http://schemas.microsoft.com/office/drawing/2014/main" id="{C8C4FC3E-CC6E-75B3-8C14-83FC56C6A6EC}"/>
              </a:ext>
            </a:extLst>
          </p:cNvPr>
          <p:cNvSpPr txBox="1"/>
          <p:nvPr/>
        </p:nvSpPr>
        <p:spPr>
          <a:xfrm>
            <a:off x="4590752" y="10727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José</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de Arimatea, esperaba el reino de Dios </a:t>
            </a:r>
          </a:p>
        </p:txBody>
      </p:sp>
    </p:spTree>
    <p:extLst>
      <p:ext uri="{BB962C8B-B14F-4D97-AF65-F5344CB8AC3E}">
        <p14:creationId xmlns:p14="http://schemas.microsoft.com/office/powerpoint/2010/main" val="602225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2AAB436-702F-ABE3-BEE6-A425D6CE5BA5}"/>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Juzgado y crucificado</a:t>
            </a:r>
          </a:p>
        </p:txBody>
      </p:sp>
      <p:sp>
        <p:nvSpPr>
          <p:cNvPr id="2" name="TextBox 1">
            <a:extLst>
              <a:ext uri="{FF2B5EF4-FFF2-40B4-BE49-F238E27FC236}">
                <a16:creationId xmlns:a16="http://schemas.microsoft.com/office/drawing/2014/main" id="{6442AAC6-03B1-FE41-66E8-44E07076541C}"/>
              </a:ext>
            </a:extLst>
          </p:cNvPr>
          <p:cNvSpPr txBox="1"/>
          <p:nvPr/>
        </p:nvSpPr>
        <p:spPr>
          <a:xfrm>
            <a:off x="4572000" y="464411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“¿Eres tú el Rey de los judíos?”</a:t>
            </a:r>
          </a:p>
        </p:txBody>
      </p:sp>
      <p:sp>
        <p:nvSpPr>
          <p:cNvPr id="8" name="TextBox 7">
            <a:extLst>
              <a:ext uri="{FF2B5EF4-FFF2-40B4-BE49-F238E27FC236}">
                <a16:creationId xmlns:a16="http://schemas.microsoft.com/office/drawing/2014/main" id="{AC06D90D-2AC0-0F6C-9ABB-E07A86ACD234}"/>
              </a:ext>
            </a:extLst>
          </p:cNvPr>
          <p:cNvSpPr txBox="1"/>
          <p:nvPr/>
        </p:nvSpPr>
        <p:spPr>
          <a:xfrm>
            <a:off x="4572000" y="4298659"/>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¡Salve, rey de los judíos!</a:t>
            </a:r>
          </a:p>
        </p:txBody>
      </p:sp>
      <p:sp>
        <p:nvSpPr>
          <p:cNvPr id="16" name="TextBox 15">
            <a:extLst>
              <a:ext uri="{FF2B5EF4-FFF2-40B4-BE49-F238E27FC236}">
                <a16:creationId xmlns:a16="http://schemas.microsoft.com/office/drawing/2014/main" id="{52E1E37C-2E0E-4213-7FD7-92E0EFB1219D}"/>
              </a:ext>
            </a:extLst>
          </p:cNvPr>
          <p:cNvSpPr txBox="1"/>
          <p:nvPr/>
        </p:nvSpPr>
        <p:spPr>
          <a:xfrm>
            <a:off x="4561840" y="394493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crucifixión</a:t>
            </a:r>
          </a:p>
        </p:txBody>
      </p:sp>
      <p:sp>
        <p:nvSpPr>
          <p:cNvPr id="17" name="TextBox 16">
            <a:extLst>
              <a:ext uri="{FF2B5EF4-FFF2-40B4-BE49-F238E27FC236}">
                <a16:creationId xmlns:a16="http://schemas.microsoft.com/office/drawing/2014/main" id="{1CB09CFF-8D93-2C31-C956-846FF18C8B56}"/>
              </a:ext>
            </a:extLst>
          </p:cNvPr>
          <p:cNvSpPr txBox="1"/>
          <p:nvPr/>
        </p:nvSpPr>
        <p:spPr>
          <a:xfrm>
            <a:off x="4553824" y="358463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Abandonado por Dios</a:t>
            </a:r>
          </a:p>
        </p:txBody>
      </p:sp>
      <p:sp>
        <p:nvSpPr>
          <p:cNvPr id="7" name="1 CuadroTexto">
            <a:extLst>
              <a:ext uri="{FF2B5EF4-FFF2-40B4-BE49-F238E27FC236}">
                <a16:creationId xmlns:a16="http://schemas.microsoft.com/office/drawing/2014/main" id="{C3725C23-D757-3C42-0096-E8DEB3FB5B6A}"/>
              </a:ext>
            </a:extLst>
          </p:cNvPr>
          <p:cNvSpPr txBox="1"/>
          <p:nvPr/>
        </p:nvSpPr>
        <p:spPr>
          <a:xfrm>
            <a:off x="472641" y="0"/>
            <a:ext cx="352839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Marcos 15:42-44</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92054C5E-7238-123B-90D7-C21BFDC4AF27}"/>
              </a:ext>
            </a:extLst>
          </p:cNvPr>
          <p:cNvSpPr txBox="1"/>
          <p:nvPr/>
        </p:nvSpPr>
        <p:spPr>
          <a:xfrm>
            <a:off x="99950" y="456354"/>
            <a:ext cx="4273774" cy="34885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Cuando llegó la noche, porque era la preparación, es decir, la víspera del día de reposo, </a:t>
            </a:r>
            <a:r>
              <a:rPr lang="es-ES" sz="2400" dirty="0">
                <a:solidFill>
                  <a:srgbClr val="00B0F0"/>
                </a:solidFill>
                <a:latin typeface="Calibri"/>
              </a:rPr>
              <a:t>José de Arimatea, miembro noble del concilio, que también esperaba el reino de Dios, </a:t>
            </a:r>
            <a:r>
              <a:rPr lang="es-ES" sz="2400" dirty="0">
                <a:solidFill>
                  <a:srgbClr val="FFFF00"/>
                </a:solidFill>
                <a:latin typeface="Calibri"/>
              </a:rPr>
              <a:t>vino y entró osadamente a Pilato, y pidió el cuerpo de Jesús. </a:t>
            </a:r>
            <a:r>
              <a:rPr lang="es-ES" sz="2400" dirty="0">
                <a:latin typeface="Calibri"/>
              </a:rPr>
              <a:t>Pilato se sorprendió de que ya hubiese muerto; y haciendo venir al centurión, le preguntó si ya estaba muerto. </a:t>
            </a:r>
          </a:p>
        </p:txBody>
      </p:sp>
      <p:sp>
        <p:nvSpPr>
          <p:cNvPr id="14" name="TextBox 13">
            <a:extLst>
              <a:ext uri="{FF2B5EF4-FFF2-40B4-BE49-F238E27FC236}">
                <a16:creationId xmlns:a16="http://schemas.microsoft.com/office/drawing/2014/main" id="{C6B364C5-4D58-2495-A6D9-CD70ED305A34}"/>
              </a:ext>
            </a:extLst>
          </p:cNvPr>
          <p:cNvSpPr txBox="1"/>
          <p:nvPr/>
        </p:nvSpPr>
        <p:spPr>
          <a:xfrm>
            <a:off x="4553824" y="323917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Llevado a descansar</a:t>
            </a:r>
          </a:p>
        </p:txBody>
      </p:sp>
      <p:sp>
        <p:nvSpPr>
          <p:cNvPr id="3" name="TextBox 2">
            <a:extLst>
              <a:ext uri="{FF2B5EF4-FFF2-40B4-BE49-F238E27FC236}">
                <a16:creationId xmlns:a16="http://schemas.microsoft.com/office/drawing/2014/main" id="{C8C4FC3E-CC6E-75B3-8C14-83FC56C6A6EC}"/>
              </a:ext>
            </a:extLst>
          </p:cNvPr>
          <p:cNvSpPr txBox="1"/>
          <p:nvPr/>
        </p:nvSpPr>
        <p:spPr>
          <a:xfrm>
            <a:off x="4590752" y="10727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José</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de Arimatea, esperaba el reino de Dios </a:t>
            </a:r>
          </a:p>
        </p:txBody>
      </p:sp>
      <p:sp>
        <p:nvSpPr>
          <p:cNvPr id="4" name="TextBox 3">
            <a:extLst>
              <a:ext uri="{FF2B5EF4-FFF2-40B4-BE49-F238E27FC236}">
                <a16:creationId xmlns:a16="http://schemas.microsoft.com/office/drawing/2014/main" id="{CC9E0BE9-33A5-CD23-B663-E33D9FF43BAA}"/>
              </a:ext>
            </a:extLst>
          </p:cNvPr>
          <p:cNvSpPr txBox="1"/>
          <p:nvPr/>
        </p:nvSpPr>
        <p:spPr>
          <a:xfrm>
            <a:off x="4599320" y="446725"/>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José</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actuó osadamente frente a Pilato  </a:t>
            </a:r>
          </a:p>
        </p:txBody>
      </p:sp>
    </p:spTree>
    <p:extLst>
      <p:ext uri="{BB962C8B-B14F-4D97-AF65-F5344CB8AC3E}">
        <p14:creationId xmlns:p14="http://schemas.microsoft.com/office/powerpoint/2010/main" val="695564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2AAB436-702F-ABE3-BEE6-A425D6CE5BA5}"/>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Juzgado y crucificado</a:t>
            </a:r>
          </a:p>
        </p:txBody>
      </p:sp>
      <p:sp>
        <p:nvSpPr>
          <p:cNvPr id="2" name="TextBox 1">
            <a:extLst>
              <a:ext uri="{FF2B5EF4-FFF2-40B4-BE49-F238E27FC236}">
                <a16:creationId xmlns:a16="http://schemas.microsoft.com/office/drawing/2014/main" id="{6442AAC6-03B1-FE41-66E8-44E07076541C}"/>
              </a:ext>
            </a:extLst>
          </p:cNvPr>
          <p:cNvSpPr txBox="1"/>
          <p:nvPr/>
        </p:nvSpPr>
        <p:spPr>
          <a:xfrm>
            <a:off x="4572000" y="464411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“¿Eres tú el Rey de los judíos?”</a:t>
            </a:r>
          </a:p>
        </p:txBody>
      </p:sp>
      <p:sp>
        <p:nvSpPr>
          <p:cNvPr id="8" name="TextBox 7">
            <a:extLst>
              <a:ext uri="{FF2B5EF4-FFF2-40B4-BE49-F238E27FC236}">
                <a16:creationId xmlns:a16="http://schemas.microsoft.com/office/drawing/2014/main" id="{AC06D90D-2AC0-0F6C-9ABB-E07A86ACD234}"/>
              </a:ext>
            </a:extLst>
          </p:cNvPr>
          <p:cNvSpPr txBox="1"/>
          <p:nvPr/>
        </p:nvSpPr>
        <p:spPr>
          <a:xfrm>
            <a:off x="4572000" y="4298659"/>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¡Salve, rey de los judíos!</a:t>
            </a:r>
          </a:p>
        </p:txBody>
      </p:sp>
      <p:sp>
        <p:nvSpPr>
          <p:cNvPr id="16" name="TextBox 15">
            <a:extLst>
              <a:ext uri="{FF2B5EF4-FFF2-40B4-BE49-F238E27FC236}">
                <a16:creationId xmlns:a16="http://schemas.microsoft.com/office/drawing/2014/main" id="{52E1E37C-2E0E-4213-7FD7-92E0EFB1219D}"/>
              </a:ext>
            </a:extLst>
          </p:cNvPr>
          <p:cNvSpPr txBox="1"/>
          <p:nvPr/>
        </p:nvSpPr>
        <p:spPr>
          <a:xfrm>
            <a:off x="4561840" y="394493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crucifixión</a:t>
            </a:r>
          </a:p>
        </p:txBody>
      </p:sp>
      <p:sp>
        <p:nvSpPr>
          <p:cNvPr id="17" name="TextBox 16">
            <a:extLst>
              <a:ext uri="{FF2B5EF4-FFF2-40B4-BE49-F238E27FC236}">
                <a16:creationId xmlns:a16="http://schemas.microsoft.com/office/drawing/2014/main" id="{1CB09CFF-8D93-2C31-C956-846FF18C8B56}"/>
              </a:ext>
            </a:extLst>
          </p:cNvPr>
          <p:cNvSpPr txBox="1"/>
          <p:nvPr/>
        </p:nvSpPr>
        <p:spPr>
          <a:xfrm>
            <a:off x="4553824" y="358463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Abandonado por Dios</a:t>
            </a:r>
          </a:p>
        </p:txBody>
      </p:sp>
      <p:sp>
        <p:nvSpPr>
          <p:cNvPr id="7" name="1 CuadroTexto">
            <a:extLst>
              <a:ext uri="{FF2B5EF4-FFF2-40B4-BE49-F238E27FC236}">
                <a16:creationId xmlns:a16="http://schemas.microsoft.com/office/drawing/2014/main" id="{C3725C23-D757-3C42-0096-E8DEB3FB5B6A}"/>
              </a:ext>
            </a:extLst>
          </p:cNvPr>
          <p:cNvSpPr txBox="1"/>
          <p:nvPr/>
        </p:nvSpPr>
        <p:spPr>
          <a:xfrm>
            <a:off x="472641" y="0"/>
            <a:ext cx="352839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Marcos 15:42-44</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92054C5E-7238-123B-90D7-C21BFDC4AF27}"/>
              </a:ext>
            </a:extLst>
          </p:cNvPr>
          <p:cNvSpPr txBox="1"/>
          <p:nvPr/>
        </p:nvSpPr>
        <p:spPr>
          <a:xfrm>
            <a:off x="99950" y="456354"/>
            <a:ext cx="4273774" cy="34885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Cuando llegó la noche, porque era la preparación, es decir, la víspera del día de reposo, </a:t>
            </a:r>
            <a:r>
              <a:rPr lang="es-ES" sz="2400" dirty="0">
                <a:solidFill>
                  <a:srgbClr val="00B0F0"/>
                </a:solidFill>
                <a:latin typeface="Calibri"/>
              </a:rPr>
              <a:t>José de Arimatea, miembro noble del concilio, que también esperaba el reino de Dios, </a:t>
            </a:r>
            <a:r>
              <a:rPr lang="es-ES" sz="2400" dirty="0">
                <a:solidFill>
                  <a:srgbClr val="FFFF00"/>
                </a:solidFill>
                <a:latin typeface="Calibri"/>
              </a:rPr>
              <a:t>vino y entró osadamente a Pilato, y pidió el cuerpo de Jesús. </a:t>
            </a:r>
            <a:r>
              <a:rPr lang="es-ES" sz="2400" dirty="0">
                <a:solidFill>
                  <a:srgbClr val="00B0F0"/>
                </a:solidFill>
                <a:latin typeface="Calibri"/>
              </a:rPr>
              <a:t>Pilato se sorprendió de que ya hubiese muerto; y haciendo venir al centurión, le preguntó si ya estaba muerto. </a:t>
            </a:r>
          </a:p>
        </p:txBody>
      </p:sp>
      <p:sp>
        <p:nvSpPr>
          <p:cNvPr id="14" name="TextBox 13">
            <a:extLst>
              <a:ext uri="{FF2B5EF4-FFF2-40B4-BE49-F238E27FC236}">
                <a16:creationId xmlns:a16="http://schemas.microsoft.com/office/drawing/2014/main" id="{C6B364C5-4D58-2495-A6D9-CD70ED305A34}"/>
              </a:ext>
            </a:extLst>
          </p:cNvPr>
          <p:cNvSpPr txBox="1"/>
          <p:nvPr/>
        </p:nvSpPr>
        <p:spPr>
          <a:xfrm>
            <a:off x="4553824" y="323917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Llevado a descansar</a:t>
            </a:r>
          </a:p>
        </p:txBody>
      </p:sp>
      <p:sp>
        <p:nvSpPr>
          <p:cNvPr id="3" name="TextBox 2">
            <a:extLst>
              <a:ext uri="{FF2B5EF4-FFF2-40B4-BE49-F238E27FC236}">
                <a16:creationId xmlns:a16="http://schemas.microsoft.com/office/drawing/2014/main" id="{C8C4FC3E-CC6E-75B3-8C14-83FC56C6A6EC}"/>
              </a:ext>
            </a:extLst>
          </p:cNvPr>
          <p:cNvSpPr txBox="1"/>
          <p:nvPr/>
        </p:nvSpPr>
        <p:spPr>
          <a:xfrm>
            <a:off x="4590752" y="10727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José</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de Arimatea, esperaba el reino de Dios </a:t>
            </a:r>
          </a:p>
        </p:txBody>
      </p:sp>
      <p:sp>
        <p:nvSpPr>
          <p:cNvPr id="4" name="TextBox 3">
            <a:extLst>
              <a:ext uri="{FF2B5EF4-FFF2-40B4-BE49-F238E27FC236}">
                <a16:creationId xmlns:a16="http://schemas.microsoft.com/office/drawing/2014/main" id="{CC9E0BE9-33A5-CD23-B663-E33D9FF43BAA}"/>
              </a:ext>
            </a:extLst>
          </p:cNvPr>
          <p:cNvSpPr txBox="1"/>
          <p:nvPr/>
        </p:nvSpPr>
        <p:spPr>
          <a:xfrm>
            <a:off x="4599320" y="446725"/>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José</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actuó osadamente frente a Pilato  </a:t>
            </a:r>
          </a:p>
        </p:txBody>
      </p:sp>
      <p:sp>
        <p:nvSpPr>
          <p:cNvPr id="5" name="TextBox 4">
            <a:extLst>
              <a:ext uri="{FF2B5EF4-FFF2-40B4-BE49-F238E27FC236}">
                <a16:creationId xmlns:a16="http://schemas.microsoft.com/office/drawing/2014/main" id="{2344E6E9-A00F-85EF-B97C-DCEAE4762376}"/>
              </a:ext>
            </a:extLst>
          </p:cNvPr>
          <p:cNvSpPr txBox="1"/>
          <p:nvPr/>
        </p:nvSpPr>
        <p:spPr>
          <a:xfrm>
            <a:off x="4622882" y="79631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Pilato se aseguró que Jesús estaba muerto</a:t>
            </a:r>
          </a:p>
        </p:txBody>
      </p:sp>
      <p:sp>
        <p:nvSpPr>
          <p:cNvPr id="6" name="1 CuadroTexto">
            <a:extLst>
              <a:ext uri="{FF2B5EF4-FFF2-40B4-BE49-F238E27FC236}">
                <a16:creationId xmlns:a16="http://schemas.microsoft.com/office/drawing/2014/main" id="{81C49EEE-B997-CEC8-A5E2-032B82F9BC9E}"/>
              </a:ext>
            </a:extLst>
          </p:cNvPr>
          <p:cNvSpPr txBox="1"/>
          <p:nvPr/>
        </p:nvSpPr>
        <p:spPr>
          <a:xfrm>
            <a:off x="1094490" y="4839346"/>
            <a:ext cx="352839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Marcos 15:45-47</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46CE2ABA-FA13-7A0B-08BB-D800CAC03A88}"/>
              </a:ext>
            </a:extLst>
          </p:cNvPr>
          <p:cNvSpPr txBox="1"/>
          <p:nvPr/>
        </p:nvSpPr>
        <p:spPr>
          <a:xfrm>
            <a:off x="0" y="5371700"/>
            <a:ext cx="9127256"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E informado por el centurión, dio el cuerpo a José, el cual compró una sábana, y quitándolo, lo envolvió en la sábana, y lo puso en un sepulcro que estaba cavado en una peña, e hizo rodar una piedra a la entrada del sepulcro. Y María Magdalena y María madre de José miraban dónde lo ponían. </a:t>
            </a:r>
          </a:p>
        </p:txBody>
      </p:sp>
    </p:spTree>
    <p:extLst>
      <p:ext uri="{BB962C8B-B14F-4D97-AF65-F5344CB8AC3E}">
        <p14:creationId xmlns:p14="http://schemas.microsoft.com/office/powerpoint/2010/main" val="1546930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9"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2AAB436-702F-ABE3-BEE6-A425D6CE5BA5}"/>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Juzgado y crucificado</a:t>
            </a:r>
          </a:p>
        </p:txBody>
      </p:sp>
      <p:sp>
        <p:nvSpPr>
          <p:cNvPr id="2" name="TextBox 1">
            <a:extLst>
              <a:ext uri="{FF2B5EF4-FFF2-40B4-BE49-F238E27FC236}">
                <a16:creationId xmlns:a16="http://schemas.microsoft.com/office/drawing/2014/main" id="{6442AAC6-03B1-FE41-66E8-44E07076541C}"/>
              </a:ext>
            </a:extLst>
          </p:cNvPr>
          <p:cNvSpPr txBox="1"/>
          <p:nvPr/>
        </p:nvSpPr>
        <p:spPr>
          <a:xfrm>
            <a:off x="4572000" y="464411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“¿Eres tú el Rey de los judíos?”</a:t>
            </a:r>
          </a:p>
        </p:txBody>
      </p:sp>
      <p:sp>
        <p:nvSpPr>
          <p:cNvPr id="8" name="TextBox 7">
            <a:extLst>
              <a:ext uri="{FF2B5EF4-FFF2-40B4-BE49-F238E27FC236}">
                <a16:creationId xmlns:a16="http://schemas.microsoft.com/office/drawing/2014/main" id="{AC06D90D-2AC0-0F6C-9ABB-E07A86ACD234}"/>
              </a:ext>
            </a:extLst>
          </p:cNvPr>
          <p:cNvSpPr txBox="1"/>
          <p:nvPr/>
        </p:nvSpPr>
        <p:spPr>
          <a:xfrm>
            <a:off x="4572000" y="4298659"/>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¡Salve, rey de los judíos!</a:t>
            </a:r>
          </a:p>
        </p:txBody>
      </p:sp>
      <p:sp>
        <p:nvSpPr>
          <p:cNvPr id="16" name="TextBox 15">
            <a:extLst>
              <a:ext uri="{FF2B5EF4-FFF2-40B4-BE49-F238E27FC236}">
                <a16:creationId xmlns:a16="http://schemas.microsoft.com/office/drawing/2014/main" id="{52E1E37C-2E0E-4213-7FD7-92E0EFB1219D}"/>
              </a:ext>
            </a:extLst>
          </p:cNvPr>
          <p:cNvSpPr txBox="1"/>
          <p:nvPr/>
        </p:nvSpPr>
        <p:spPr>
          <a:xfrm>
            <a:off x="4561840" y="394493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crucifixión</a:t>
            </a:r>
          </a:p>
        </p:txBody>
      </p:sp>
      <p:sp>
        <p:nvSpPr>
          <p:cNvPr id="17" name="TextBox 16">
            <a:extLst>
              <a:ext uri="{FF2B5EF4-FFF2-40B4-BE49-F238E27FC236}">
                <a16:creationId xmlns:a16="http://schemas.microsoft.com/office/drawing/2014/main" id="{1CB09CFF-8D93-2C31-C956-846FF18C8B56}"/>
              </a:ext>
            </a:extLst>
          </p:cNvPr>
          <p:cNvSpPr txBox="1"/>
          <p:nvPr/>
        </p:nvSpPr>
        <p:spPr>
          <a:xfrm>
            <a:off x="4553824" y="358463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Abandonado por Dios</a:t>
            </a:r>
          </a:p>
        </p:txBody>
      </p:sp>
      <p:sp>
        <p:nvSpPr>
          <p:cNvPr id="7" name="1 CuadroTexto">
            <a:extLst>
              <a:ext uri="{FF2B5EF4-FFF2-40B4-BE49-F238E27FC236}">
                <a16:creationId xmlns:a16="http://schemas.microsoft.com/office/drawing/2014/main" id="{C3725C23-D757-3C42-0096-E8DEB3FB5B6A}"/>
              </a:ext>
            </a:extLst>
          </p:cNvPr>
          <p:cNvSpPr txBox="1"/>
          <p:nvPr/>
        </p:nvSpPr>
        <p:spPr>
          <a:xfrm>
            <a:off x="472641" y="0"/>
            <a:ext cx="352839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Marcos 15:42-44</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92054C5E-7238-123B-90D7-C21BFDC4AF27}"/>
              </a:ext>
            </a:extLst>
          </p:cNvPr>
          <p:cNvSpPr txBox="1"/>
          <p:nvPr/>
        </p:nvSpPr>
        <p:spPr>
          <a:xfrm>
            <a:off x="99950" y="456354"/>
            <a:ext cx="4273774" cy="34885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Cuando llegó la noche, porque era la preparación, es decir, la víspera del día de reposo, </a:t>
            </a:r>
            <a:r>
              <a:rPr lang="es-ES" sz="2400" dirty="0">
                <a:solidFill>
                  <a:srgbClr val="00B0F0"/>
                </a:solidFill>
                <a:latin typeface="Calibri"/>
              </a:rPr>
              <a:t>José de Arimatea, miembro noble del concilio, que también esperaba el reino de Dios, </a:t>
            </a:r>
            <a:r>
              <a:rPr lang="es-ES" sz="2400" dirty="0">
                <a:solidFill>
                  <a:srgbClr val="FFFF00"/>
                </a:solidFill>
                <a:latin typeface="Calibri"/>
              </a:rPr>
              <a:t>vino y entró osadamente a Pilato, y pidió el cuerpo de Jesús. </a:t>
            </a:r>
            <a:r>
              <a:rPr lang="es-ES" sz="2400" dirty="0">
                <a:solidFill>
                  <a:srgbClr val="00B0F0"/>
                </a:solidFill>
                <a:latin typeface="Calibri"/>
              </a:rPr>
              <a:t>Pilato se sorprendió de que ya hubiese muerto; y haciendo venir al centurión, le preguntó si ya estaba muerto. </a:t>
            </a:r>
          </a:p>
        </p:txBody>
      </p:sp>
      <p:sp>
        <p:nvSpPr>
          <p:cNvPr id="14" name="TextBox 13">
            <a:extLst>
              <a:ext uri="{FF2B5EF4-FFF2-40B4-BE49-F238E27FC236}">
                <a16:creationId xmlns:a16="http://schemas.microsoft.com/office/drawing/2014/main" id="{C6B364C5-4D58-2495-A6D9-CD70ED305A34}"/>
              </a:ext>
            </a:extLst>
          </p:cNvPr>
          <p:cNvSpPr txBox="1"/>
          <p:nvPr/>
        </p:nvSpPr>
        <p:spPr>
          <a:xfrm>
            <a:off x="4553824" y="323917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Llevado a descansar</a:t>
            </a:r>
          </a:p>
        </p:txBody>
      </p:sp>
      <p:sp>
        <p:nvSpPr>
          <p:cNvPr id="3" name="TextBox 2">
            <a:extLst>
              <a:ext uri="{FF2B5EF4-FFF2-40B4-BE49-F238E27FC236}">
                <a16:creationId xmlns:a16="http://schemas.microsoft.com/office/drawing/2014/main" id="{C8C4FC3E-CC6E-75B3-8C14-83FC56C6A6EC}"/>
              </a:ext>
            </a:extLst>
          </p:cNvPr>
          <p:cNvSpPr txBox="1"/>
          <p:nvPr/>
        </p:nvSpPr>
        <p:spPr>
          <a:xfrm>
            <a:off x="4590752" y="10727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José</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de Arimatea, esperaba el reino de Dios </a:t>
            </a:r>
          </a:p>
        </p:txBody>
      </p:sp>
      <p:sp>
        <p:nvSpPr>
          <p:cNvPr id="4" name="TextBox 3">
            <a:extLst>
              <a:ext uri="{FF2B5EF4-FFF2-40B4-BE49-F238E27FC236}">
                <a16:creationId xmlns:a16="http://schemas.microsoft.com/office/drawing/2014/main" id="{CC9E0BE9-33A5-CD23-B663-E33D9FF43BAA}"/>
              </a:ext>
            </a:extLst>
          </p:cNvPr>
          <p:cNvSpPr txBox="1"/>
          <p:nvPr/>
        </p:nvSpPr>
        <p:spPr>
          <a:xfrm>
            <a:off x="4599320" y="446725"/>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José</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actuó osadamente frente a Pilato  </a:t>
            </a:r>
          </a:p>
        </p:txBody>
      </p:sp>
      <p:sp>
        <p:nvSpPr>
          <p:cNvPr id="5" name="TextBox 4">
            <a:extLst>
              <a:ext uri="{FF2B5EF4-FFF2-40B4-BE49-F238E27FC236}">
                <a16:creationId xmlns:a16="http://schemas.microsoft.com/office/drawing/2014/main" id="{2344E6E9-A00F-85EF-B97C-DCEAE4762376}"/>
              </a:ext>
            </a:extLst>
          </p:cNvPr>
          <p:cNvSpPr txBox="1"/>
          <p:nvPr/>
        </p:nvSpPr>
        <p:spPr>
          <a:xfrm>
            <a:off x="4622882" y="79631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Pilato se aseguró que Jesús estaba muerto</a:t>
            </a:r>
          </a:p>
        </p:txBody>
      </p:sp>
      <p:sp>
        <p:nvSpPr>
          <p:cNvPr id="6" name="1 CuadroTexto">
            <a:extLst>
              <a:ext uri="{FF2B5EF4-FFF2-40B4-BE49-F238E27FC236}">
                <a16:creationId xmlns:a16="http://schemas.microsoft.com/office/drawing/2014/main" id="{81C49EEE-B997-CEC8-A5E2-032B82F9BC9E}"/>
              </a:ext>
            </a:extLst>
          </p:cNvPr>
          <p:cNvSpPr txBox="1"/>
          <p:nvPr/>
        </p:nvSpPr>
        <p:spPr>
          <a:xfrm>
            <a:off x="1094490" y="4839346"/>
            <a:ext cx="352839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Marcos 15:45-47</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46CE2ABA-FA13-7A0B-08BB-D800CAC03A88}"/>
              </a:ext>
            </a:extLst>
          </p:cNvPr>
          <p:cNvSpPr txBox="1"/>
          <p:nvPr/>
        </p:nvSpPr>
        <p:spPr>
          <a:xfrm>
            <a:off x="0" y="5371700"/>
            <a:ext cx="9127256"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E informado por el centurión, dio el cuerpo a José, el cual compró una sábana, y quitándolo, lo envolvió en la sábana, y lo puso en un sepulcro que estaba cavado en una peña, </a:t>
            </a:r>
            <a:r>
              <a:rPr lang="es-ES" sz="2400" dirty="0">
                <a:latin typeface="Calibri"/>
              </a:rPr>
              <a:t>e hizo rodar una piedra a la entrada del sepulcro. Y María Magdalena y María madre de José miraban dónde lo ponían. </a:t>
            </a:r>
          </a:p>
        </p:txBody>
      </p:sp>
    </p:spTree>
    <p:extLst>
      <p:ext uri="{BB962C8B-B14F-4D97-AF65-F5344CB8AC3E}">
        <p14:creationId xmlns:p14="http://schemas.microsoft.com/office/powerpoint/2010/main" val="341952172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2AAB436-702F-ABE3-BEE6-A425D6CE5BA5}"/>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Juzgado y crucificado</a:t>
            </a:r>
          </a:p>
        </p:txBody>
      </p:sp>
      <p:sp>
        <p:nvSpPr>
          <p:cNvPr id="2" name="TextBox 1">
            <a:extLst>
              <a:ext uri="{FF2B5EF4-FFF2-40B4-BE49-F238E27FC236}">
                <a16:creationId xmlns:a16="http://schemas.microsoft.com/office/drawing/2014/main" id="{6442AAC6-03B1-FE41-66E8-44E07076541C}"/>
              </a:ext>
            </a:extLst>
          </p:cNvPr>
          <p:cNvSpPr txBox="1"/>
          <p:nvPr/>
        </p:nvSpPr>
        <p:spPr>
          <a:xfrm>
            <a:off x="4572000" y="464411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“¿Eres tú el Rey de los judíos?”</a:t>
            </a:r>
          </a:p>
        </p:txBody>
      </p:sp>
      <p:sp>
        <p:nvSpPr>
          <p:cNvPr id="8" name="TextBox 7">
            <a:extLst>
              <a:ext uri="{FF2B5EF4-FFF2-40B4-BE49-F238E27FC236}">
                <a16:creationId xmlns:a16="http://schemas.microsoft.com/office/drawing/2014/main" id="{AC06D90D-2AC0-0F6C-9ABB-E07A86ACD234}"/>
              </a:ext>
            </a:extLst>
          </p:cNvPr>
          <p:cNvSpPr txBox="1"/>
          <p:nvPr/>
        </p:nvSpPr>
        <p:spPr>
          <a:xfrm>
            <a:off x="4572000" y="4298659"/>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¡Salve, rey de los judíos!</a:t>
            </a:r>
          </a:p>
        </p:txBody>
      </p:sp>
      <p:sp>
        <p:nvSpPr>
          <p:cNvPr id="16" name="TextBox 15">
            <a:extLst>
              <a:ext uri="{FF2B5EF4-FFF2-40B4-BE49-F238E27FC236}">
                <a16:creationId xmlns:a16="http://schemas.microsoft.com/office/drawing/2014/main" id="{52E1E37C-2E0E-4213-7FD7-92E0EFB1219D}"/>
              </a:ext>
            </a:extLst>
          </p:cNvPr>
          <p:cNvSpPr txBox="1"/>
          <p:nvPr/>
        </p:nvSpPr>
        <p:spPr>
          <a:xfrm>
            <a:off x="4561840" y="394493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crucifixión</a:t>
            </a:r>
          </a:p>
        </p:txBody>
      </p:sp>
      <p:sp>
        <p:nvSpPr>
          <p:cNvPr id="17" name="TextBox 16">
            <a:extLst>
              <a:ext uri="{FF2B5EF4-FFF2-40B4-BE49-F238E27FC236}">
                <a16:creationId xmlns:a16="http://schemas.microsoft.com/office/drawing/2014/main" id="{1CB09CFF-8D93-2C31-C956-846FF18C8B56}"/>
              </a:ext>
            </a:extLst>
          </p:cNvPr>
          <p:cNvSpPr txBox="1"/>
          <p:nvPr/>
        </p:nvSpPr>
        <p:spPr>
          <a:xfrm>
            <a:off x="4553824" y="358463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Abandonado por Dios</a:t>
            </a:r>
          </a:p>
        </p:txBody>
      </p:sp>
      <p:sp>
        <p:nvSpPr>
          <p:cNvPr id="7" name="1 CuadroTexto">
            <a:extLst>
              <a:ext uri="{FF2B5EF4-FFF2-40B4-BE49-F238E27FC236}">
                <a16:creationId xmlns:a16="http://schemas.microsoft.com/office/drawing/2014/main" id="{C3725C23-D757-3C42-0096-E8DEB3FB5B6A}"/>
              </a:ext>
            </a:extLst>
          </p:cNvPr>
          <p:cNvSpPr txBox="1"/>
          <p:nvPr/>
        </p:nvSpPr>
        <p:spPr>
          <a:xfrm>
            <a:off x="472641" y="0"/>
            <a:ext cx="352839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Marcos 15:42-44</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92054C5E-7238-123B-90D7-C21BFDC4AF27}"/>
              </a:ext>
            </a:extLst>
          </p:cNvPr>
          <p:cNvSpPr txBox="1"/>
          <p:nvPr/>
        </p:nvSpPr>
        <p:spPr>
          <a:xfrm>
            <a:off x="99950" y="456354"/>
            <a:ext cx="4273774" cy="34885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Cuando llegó la noche, porque era la preparación, es decir, la víspera del día de reposo, </a:t>
            </a:r>
            <a:r>
              <a:rPr lang="es-ES" sz="2400" dirty="0">
                <a:solidFill>
                  <a:srgbClr val="00B0F0"/>
                </a:solidFill>
                <a:latin typeface="Calibri"/>
              </a:rPr>
              <a:t>José de Arimatea, miembro noble del concilio, que también esperaba el reino de Dios, </a:t>
            </a:r>
            <a:r>
              <a:rPr lang="es-ES" sz="2400" dirty="0">
                <a:solidFill>
                  <a:srgbClr val="FFFF00"/>
                </a:solidFill>
                <a:latin typeface="Calibri"/>
              </a:rPr>
              <a:t>vino y entró osadamente a Pilato, y pidió el cuerpo de Jesús. </a:t>
            </a:r>
            <a:r>
              <a:rPr lang="es-ES" sz="2400" dirty="0">
                <a:solidFill>
                  <a:srgbClr val="00B0F0"/>
                </a:solidFill>
                <a:latin typeface="Calibri"/>
              </a:rPr>
              <a:t>Pilato se sorprendió de que ya hubiese muerto; y haciendo venir al centurión, le preguntó si ya estaba muerto. </a:t>
            </a:r>
          </a:p>
        </p:txBody>
      </p:sp>
      <p:sp>
        <p:nvSpPr>
          <p:cNvPr id="14" name="TextBox 13">
            <a:extLst>
              <a:ext uri="{FF2B5EF4-FFF2-40B4-BE49-F238E27FC236}">
                <a16:creationId xmlns:a16="http://schemas.microsoft.com/office/drawing/2014/main" id="{C6B364C5-4D58-2495-A6D9-CD70ED305A34}"/>
              </a:ext>
            </a:extLst>
          </p:cNvPr>
          <p:cNvSpPr txBox="1"/>
          <p:nvPr/>
        </p:nvSpPr>
        <p:spPr>
          <a:xfrm>
            <a:off x="4553824" y="323917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Llevado a descansar</a:t>
            </a:r>
          </a:p>
        </p:txBody>
      </p:sp>
      <p:sp>
        <p:nvSpPr>
          <p:cNvPr id="3" name="TextBox 2">
            <a:extLst>
              <a:ext uri="{FF2B5EF4-FFF2-40B4-BE49-F238E27FC236}">
                <a16:creationId xmlns:a16="http://schemas.microsoft.com/office/drawing/2014/main" id="{C8C4FC3E-CC6E-75B3-8C14-83FC56C6A6EC}"/>
              </a:ext>
            </a:extLst>
          </p:cNvPr>
          <p:cNvSpPr txBox="1"/>
          <p:nvPr/>
        </p:nvSpPr>
        <p:spPr>
          <a:xfrm>
            <a:off x="4590752" y="10727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José</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de Arimatea, esperaba el reino de Dios </a:t>
            </a:r>
          </a:p>
        </p:txBody>
      </p:sp>
      <p:sp>
        <p:nvSpPr>
          <p:cNvPr id="4" name="TextBox 3">
            <a:extLst>
              <a:ext uri="{FF2B5EF4-FFF2-40B4-BE49-F238E27FC236}">
                <a16:creationId xmlns:a16="http://schemas.microsoft.com/office/drawing/2014/main" id="{CC9E0BE9-33A5-CD23-B663-E33D9FF43BAA}"/>
              </a:ext>
            </a:extLst>
          </p:cNvPr>
          <p:cNvSpPr txBox="1"/>
          <p:nvPr/>
        </p:nvSpPr>
        <p:spPr>
          <a:xfrm>
            <a:off x="4599320" y="446725"/>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José</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actuó osadamente frente a Pilato  </a:t>
            </a:r>
          </a:p>
        </p:txBody>
      </p:sp>
      <p:sp>
        <p:nvSpPr>
          <p:cNvPr id="5" name="TextBox 4">
            <a:extLst>
              <a:ext uri="{FF2B5EF4-FFF2-40B4-BE49-F238E27FC236}">
                <a16:creationId xmlns:a16="http://schemas.microsoft.com/office/drawing/2014/main" id="{2344E6E9-A00F-85EF-B97C-DCEAE4762376}"/>
              </a:ext>
            </a:extLst>
          </p:cNvPr>
          <p:cNvSpPr txBox="1"/>
          <p:nvPr/>
        </p:nvSpPr>
        <p:spPr>
          <a:xfrm>
            <a:off x="4622882" y="79631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Pilato se aseguró que Jesús estaba muerto</a:t>
            </a:r>
          </a:p>
        </p:txBody>
      </p:sp>
      <p:sp>
        <p:nvSpPr>
          <p:cNvPr id="6" name="1 CuadroTexto">
            <a:extLst>
              <a:ext uri="{FF2B5EF4-FFF2-40B4-BE49-F238E27FC236}">
                <a16:creationId xmlns:a16="http://schemas.microsoft.com/office/drawing/2014/main" id="{81C49EEE-B997-CEC8-A5E2-032B82F9BC9E}"/>
              </a:ext>
            </a:extLst>
          </p:cNvPr>
          <p:cNvSpPr txBox="1"/>
          <p:nvPr/>
        </p:nvSpPr>
        <p:spPr>
          <a:xfrm>
            <a:off x="1094490" y="4839346"/>
            <a:ext cx="352839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Marcos 15:45-47</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46CE2ABA-FA13-7A0B-08BB-D800CAC03A88}"/>
              </a:ext>
            </a:extLst>
          </p:cNvPr>
          <p:cNvSpPr txBox="1"/>
          <p:nvPr/>
        </p:nvSpPr>
        <p:spPr>
          <a:xfrm>
            <a:off x="0" y="5371700"/>
            <a:ext cx="9127256"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E informado por el centurión, dio el cuerpo a José, el cual compró una sábana, y quitándolo, lo envolvió en la sábana, y lo puso en un sepulcro que estaba cavado en una peña, </a:t>
            </a:r>
            <a:r>
              <a:rPr lang="es-ES" sz="2400" dirty="0">
                <a:solidFill>
                  <a:srgbClr val="00B0F0"/>
                </a:solidFill>
                <a:latin typeface="Calibri"/>
              </a:rPr>
              <a:t>e hizo rodar una piedra a la entrada del sepulcro.</a:t>
            </a:r>
            <a:r>
              <a:rPr lang="es-ES" sz="2400" dirty="0">
                <a:latin typeface="Calibri"/>
              </a:rPr>
              <a:t> Y María Magdalena y María madre de José miraban dónde lo ponían. </a:t>
            </a:r>
          </a:p>
        </p:txBody>
      </p:sp>
      <p:sp>
        <p:nvSpPr>
          <p:cNvPr id="10" name="TextBox 9">
            <a:extLst>
              <a:ext uri="{FF2B5EF4-FFF2-40B4-BE49-F238E27FC236}">
                <a16:creationId xmlns:a16="http://schemas.microsoft.com/office/drawing/2014/main" id="{6AA19F95-DA60-496A-165A-59D0CFF8B871}"/>
              </a:ext>
            </a:extLst>
          </p:cNvPr>
          <p:cNvSpPr txBox="1"/>
          <p:nvPr/>
        </p:nvSpPr>
        <p:spPr>
          <a:xfrm>
            <a:off x="4622882" y="1136943"/>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José</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enterró a Jesús</a:t>
            </a:r>
          </a:p>
        </p:txBody>
      </p:sp>
    </p:spTree>
    <p:extLst>
      <p:ext uri="{BB962C8B-B14F-4D97-AF65-F5344CB8AC3E}">
        <p14:creationId xmlns:p14="http://schemas.microsoft.com/office/powerpoint/2010/main" val="674531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2AAB436-702F-ABE3-BEE6-A425D6CE5BA5}"/>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Juzgado y crucificado</a:t>
            </a:r>
          </a:p>
        </p:txBody>
      </p:sp>
      <p:sp>
        <p:nvSpPr>
          <p:cNvPr id="2" name="TextBox 1">
            <a:extLst>
              <a:ext uri="{FF2B5EF4-FFF2-40B4-BE49-F238E27FC236}">
                <a16:creationId xmlns:a16="http://schemas.microsoft.com/office/drawing/2014/main" id="{6442AAC6-03B1-FE41-66E8-44E07076541C}"/>
              </a:ext>
            </a:extLst>
          </p:cNvPr>
          <p:cNvSpPr txBox="1"/>
          <p:nvPr/>
        </p:nvSpPr>
        <p:spPr>
          <a:xfrm>
            <a:off x="4572000" y="464411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“¿Eres tú el Rey de los judíos?”</a:t>
            </a:r>
          </a:p>
        </p:txBody>
      </p:sp>
      <p:sp>
        <p:nvSpPr>
          <p:cNvPr id="8" name="TextBox 7">
            <a:extLst>
              <a:ext uri="{FF2B5EF4-FFF2-40B4-BE49-F238E27FC236}">
                <a16:creationId xmlns:a16="http://schemas.microsoft.com/office/drawing/2014/main" id="{AC06D90D-2AC0-0F6C-9ABB-E07A86ACD234}"/>
              </a:ext>
            </a:extLst>
          </p:cNvPr>
          <p:cNvSpPr txBox="1"/>
          <p:nvPr/>
        </p:nvSpPr>
        <p:spPr>
          <a:xfrm>
            <a:off x="4572000" y="4298659"/>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¡Salve, rey de los judíos!</a:t>
            </a:r>
          </a:p>
        </p:txBody>
      </p:sp>
      <p:sp>
        <p:nvSpPr>
          <p:cNvPr id="16" name="TextBox 15">
            <a:extLst>
              <a:ext uri="{FF2B5EF4-FFF2-40B4-BE49-F238E27FC236}">
                <a16:creationId xmlns:a16="http://schemas.microsoft.com/office/drawing/2014/main" id="{52E1E37C-2E0E-4213-7FD7-92E0EFB1219D}"/>
              </a:ext>
            </a:extLst>
          </p:cNvPr>
          <p:cNvSpPr txBox="1"/>
          <p:nvPr/>
        </p:nvSpPr>
        <p:spPr>
          <a:xfrm>
            <a:off x="4561840" y="394493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crucifixión</a:t>
            </a:r>
          </a:p>
        </p:txBody>
      </p:sp>
      <p:sp>
        <p:nvSpPr>
          <p:cNvPr id="17" name="TextBox 16">
            <a:extLst>
              <a:ext uri="{FF2B5EF4-FFF2-40B4-BE49-F238E27FC236}">
                <a16:creationId xmlns:a16="http://schemas.microsoft.com/office/drawing/2014/main" id="{1CB09CFF-8D93-2C31-C956-846FF18C8B56}"/>
              </a:ext>
            </a:extLst>
          </p:cNvPr>
          <p:cNvSpPr txBox="1"/>
          <p:nvPr/>
        </p:nvSpPr>
        <p:spPr>
          <a:xfrm>
            <a:off x="4553824" y="358463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Abandonado por Dios</a:t>
            </a:r>
          </a:p>
        </p:txBody>
      </p:sp>
      <p:sp>
        <p:nvSpPr>
          <p:cNvPr id="7" name="1 CuadroTexto">
            <a:extLst>
              <a:ext uri="{FF2B5EF4-FFF2-40B4-BE49-F238E27FC236}">
                <a16:creationId xmlns:a16="http://schemas.microsoft.com/office/drawing/2014/main" id="{C3725C23-D757-3C42-0096-E8DEB3FB5B6A}"/>
              </a:ext>
            </a:extLst>
          </p:cNvPr>
          <p:cNvSpPr txBox="1"/>
          <p:nvPr/>
        </p:nvSpPr>
        <p:spPr>
          <a:xfrm>
            <a:off x="472641" y="0"/>
            <a:ext cx="352839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Marcos 15:42-44</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92054C5E-7238-123B-90D7-C21BFDC4AF27}"/>
              </a:ext>
            </a:extLst>
          </p:cNvPr>
          <p:cNvSpPr txBox="1"/>
          <p:nvPr/>
        </p:nvSpPr>
        <p:spPr>
          <a:xfrm>
            <a:off x="99950" y="456354"/>
            <a:ext cx="4273774" cy="34885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Cuando llegó la noche, porque era la preparación, es decir, la víspera del día de reposo, </a:t>
            </a:r>
            <a:r>
              <a:rPr lang="es-ES" sz="2400" dirty="0">
                <a:solidFill>
                  <a:srgbClr val="00B0F0"/>
                </a:solidFill>
                <a:latin typeface="Calibri"/>
              </a:rPr>
              <a:t>José de Arimatea, miembro noble del concilio, que también esperaba el reino de Dios, </a:t>
            </a:r>
            <a:r>
              <a:rPr lang="es-ES" sz="2400" dirty="0">
                <a:solidFill>
                  <a:srgbClr val="FFFF00"/>
                </a:solidFill>
                <a:latin typeface="Calibri"/>
              </a:rPr>
              <a:t>vino y entró osadamente a Pilato, y pidió el cuerpo de Jesús. </a:t>
            </a:r>
            <a:r>
              <a:rPr lang="es-ES" sz="2400" dirty="0">
                <a:solidFill>
                  <a:srgbClr val="00B0F0"/>
                </a:solidFill>
                <a:latin typeface="Calibri"/>
              </a:rPr>
              <a:t>Pilato se sorprendió de que ya hubiese muerto; y haciendo venir al centurión, le preguntó si ya estaba muerto. </a:t>
            </a:r>
          </a:p>
        </p:txBody>
      </p:sp>
      <p:sp>
        <p:nvSpPr>
          <p:cNvPr id="14" name="TextBox 13">
            <a:extLst>
              <a:ext uri="{FF2B5EF4-FFF2-40B4-BE49-F238E27FC236}">
                <a16:creationId xmlns:a16="http://schemas.microsoft.com/office/drawing/2014/main" id="{C6B364C5-4D58-2495-A6D9-CD70ED305A34}"/>
              </a:ext>
            </a:extLst>
          </p:cNvPr>
          <p:cNvSpPr txBox="1"/>
          <p:nvPr/>
        </p:nvSpPr>
        <p:spPr>
          <a:xfrm>
            <a:off x="4553824" y="323917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Llevado a descansar</a:t>
            </a:r>
          </a:p>
        </p:txBody>
      </p:sp>
      <p:sp>
        <p:nvSpPr>
          <p:cNvPr id="3" name="TextBox 2">
            <a:extLst>
              <a:ext uri="{FF2B5EF4-FFF2-40B4-BE49-F238E27FC236}">
                <a16:creationId xmlns:a16="http://schemas.microsoft.com/office/drawing/2014/main" id="{C8C4FC3E-CC6E-75B3-8C14-83FC56C6A6EC}"/>
              </a:ext>
            </a:extLst>
          </p:cNvPr>
          <p:cNvSpPr txBox="1"/>
          <p:nvPr/>
        </p:nvSpPr>
        <p:spPr>
          <a:xfrm>
            <a:off x="4590752" y="10727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José</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de Arimatea, esperaba el reino de Dios </a:t>
            </a:r>
          </a:p>
        </p:txBody>
      </p:sp>
      <p:sp>
        <p:nvSpPr>
          <p:cNvPr id="4" name="TextBox 3">
            <a:extLst>
              <a:ext uri="{FF2B5EF4-FFF2-40B4-BE49-F238E27FC236}">
                <a16:creationId xmlns:a16="http://schemas.microsoft.com/office/drawing/2014/main" id="{CC9E0BE9-33A5-CD23-B663-E33D9FF43BAA}"/>
              </a:ext>
            </a:extLst>
          </p:cNvPr>
          <p:cNvSpPr txBox="1"/>
          <p:nvPr/>
        </p:nvSpPr>
        <p:spPr>
          <a:xfrm>
            <a:off x="4599320" y="446725"/>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José</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actuó osadamente frente a Pilato  </a:t>
            </a:r>
          </a:p>
        </p:txBody>
      </p:sp>
      <p:sp>
        <p:nvSpPr>
          <p:cNvPr id="5" name="TextBox 4">
            <a:extLst>
              <a:ext uri="{FF2B5EF4-FFF2-40B4-BE49-F238E27FC236}">
                <a16:creationId xmlns:a16="http://schemas.microsoft.com/office/drawing/2014/main" id="{2344E6E9-A00F-85EF-B97C-DCEAE4762376}"/>
              </a:ext>
            </a:extLst>
          </p:cNvPr>
          <p:cNvSpPr txBox="1"/>
          <p:nvPr/>
        </p:nvSpPr>
        <p:spPr>
          <a:xfrm>
            <a:off x="4622882" y="79631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Pilato se aseguró que Jesús estaba muerto</a:t>
            </a:r>
          </a:p>
        </p:txBody>
      </p:sp>
      <p:sp>
        <p:nvSpPr>
          <p:cNvPr id="6" name="1 CuadroTexto">
            <a:extLst>
              <a:ext uri="{FF2B5EF4-FFF2-40B4-BE49-F238E27FC236}">
                <a16:creationId xmlns:a16="http://schemas.microsoft.com/office/drawing/2014/main" id="{81C49EEE-B997-CEC8-A5E2-032B82F9BC9E}"/>
              </a:ext>
            </a:extLst>
          </p:cNvPr>
          <p:cNvSpPr txBox="1"/>
          <p:nvPr/>
        </p:nvSpPr>
        <p:spPr>
          <a:xfrm>
            <a:off x="1094490" y="4839346"/>
            <a:ext cx="352839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Marcos 15:45-47</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46CE2ABA-FA13-7A0B-08BB-D800CAC03A88}"/>
              </a:ext>
            </a:extLst>
          </p:cNvPr>
          <p:cNvSpPr txBox="1"/>
          <p:nvPr/>
        </p:nvSpPr>
        <p:spPr>
          <a:xfrm>
            <a:off x="0" y="5371700"/>
            <a:ext cx="9127256"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E informado por el centurión, dio el cuerpo a José, el cual compró una sábana, y quitándolo, lo envolvió en la sábana, y lo puso en un sepulcro que estaba cavado en una peña, </a:t>
            </a:r>
            <a:r>
              <a:rPr lang="es-ES" sz="2400" dirty="0">
                <a:solidFill>
                  <a:srgbClr val="00B0F0"/>
                </a:solidFill>
                <a:latin typeface="Calibri"/>
              </a:rPr>
              <a:t>e hizo rodar una piedra a la entrada del sepulcro.</a:t>
            </a:r>
            <a:r>
              <a:rPr lang="es-ES" sz="2400" dirty="0">
                <a:latin typeface="Calibri"/>
              </a:rPr>
              <a:t> </a:t>
            </a:r>
            <a:r>
              <a:rPr lang="es-ES" sz="2400" dirty="0">
                <a:solidFill>
                  <a:srgbClr val="FFFF00"/>
                </a:solidFill>
                <a:latin typeface="Calibri"/>
              </a:rPr>
              <a:t>Y María Magdalena y María madre de José miraban dónde lo ponían. </a:t>
            </a:r>
          </a:p>
        </p:txBody>
      </p:sp>
      <p:sp>
        <p:nvSpPr>
          <p:cNvPr id="10" name="TextBox 9">
            <a:extLst>
              <a:ext uri="{FF2B5EF4-FFF2-40B4-BE49-F238E27FC236}">
                <a16:creationId xmlns:a16="http://schemas.microsoft.com/office/drawing/2014/main" id="{6AA19F95-DA60-496A-165A-59D0CFF8B871}"/>
              </a:ext>
            </a:extLst>
          </p:cNvPr>
          <p:cNvSpPr txBox="1"/>
          <p:nvPr/>
        </p:nvSpPr>
        <p:spPr>
          <a:xfrm>
            <a:off x="4622882" y="1136943"/>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José</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enterró a Jesús</a:t>
            </a:r>
          </a:p>
        </p:txBody>
      </p:sp>
      <p:sp>
        <p:nvSpPr>
          <p:cNvPr id="11" name="TextBox 10">
            <a:extLst>
              <a:ext uri="{FF2B5EF4-FFF2-40B4-BE49-F238E27FC236}">
                <a16:creationId xmlns:a16="http://schemas.microsoft.com/office/drawing/2014/main" id="{C4AE3FCF-E5E4-AE4F-8FFB-841AFF0B8907}"/>
              </a:ext>
            </a:extLst>
          </p:cNvPr>
          <p:cNvSpPr txBox="1"/>
          <p:nvPr/>
        </p:nvSpPr>
        <p:spPr>
          <a:xfrm>
            <a:off x="4644008" y="147670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María Magdalena y María madre de José presenciaron el entierro</a:t>
            </a:r>
          </a:p>
        </p:txBody>
      </p:sp>
    </p:spTree>
    <p:extLst>
      <p:ext uri="{BB962C8B-B14F-4D97-AF65-F5344CB8AC3E}">
        <p14:creationId xmlns:p14="http://schemas.microsoft.com/office/powerpoint/2010/main" val="2523086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2AAB436-702F-ABE3-BEE6-A425D6CE5BA5}"/>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Juzgado y crucificado</a:t>
            </a:r>
          </a:p>
        </p:txBody>
      </p:sp>
      <p:sp>
        <p:nvSpPr>
          <p:cNvPr id="2" name="TextBox 1">
            <a:extLst>
              <a:ext uri="{FF2B5EF4-FFF2-40B4-BE49-F238E27FC236}">
                <a16:creationId xmlns:a16="http://schemas.microsoft.com/office/drawing/2014/main" id="{6442AAC6-03B1-FE41-66E8-44E07076541C}"/>
              </a:ext>
            </a:extLst>
          </p:cNvPr>
          <p:cNvSpPr txBox="1"/>
          <p:nvPr/>
        </p:nvSpPr>
        <p:spPr>
          <a:xfrm>
            <a:off x="4572000" y="464411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“¿Eres tú el Rey de los judíos?”</a:t>
            </a:r>
          </a:p>
        </p:txBody>
      </p:sp>
      <p:sp>
        <p:nvSpPr>
          <p:cNvPr id="8" name="TextBox 7">
            <a:extLst>
              <a:ext uri="{FF2B5EF4-FFF2-40B4-BE49-F238E27FC236}">
                <a16:creationId xmlns:a16="http://schemas.microsoft.com/office/drawing/2014/main" id="{AC06D90D-2AC0-0F6C-9ABB-E07A86ACD234}"/>
              </a:ext>
            </a:extLst>
          </p:cNvPr>
          <p:cNvSpPr txBox="1"/>
          <p:nvPr/>
        </p:nvSpPr>
        <p:spPr>
          <a:xfrm>
            <a:off x="4572000" y="4298659"/>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¡Salve, rey de los judíos!</a:t>
            </a:r>
          </a:p>
        </p:txBody>
      </p:sp>
      <p:sp>
        <p:nvSpPr>
          <p:cNvPr id="16" name="TextBox 15">
            <a:extLst>
              <a:ext uri="{FF2B5EF4-FFF2-40B4-BE49-F238E27FC236}">
                <a16:creationId xmlns:a16="http://schemas.microsoft.com/office/drawing/2014/main" id="{52E1E37C-2E0E-4213-7FD7-92E0EFB1219D}"/>
              </a:ext>
            </a:extLst>
          </p:cNvPr>
          <p:cNvSpPr txBox="1"/>
          <p:nvPr/>
        </p:nvSpPr>
        <p:spPr>
          <a:xfrm>
            <a:off x="4561840" y="394493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crucifixión</a:t>
            </a:r>
          </a:p>
        </p:txBody>
      </p:sp>
      <p:sp>
        <p:nvSpPr>
          <p:cNvPr id="17" name="TextBox 16">
            <a:extLst>
              <a:ext uri="{FF2B5EF4-FFF2-40B4-BE49-F238E27FC236}">
                <a16:creationId xmlns:a16="http://schemas.microsoft.com/office/drawing/2014/main" id="{1CB09CFF-8D93-2C31-C956-846FF18C8B56}"/>
              </a:ext>
            </a:extLst>
          </p:cNvPr>
          <p:cNvSpPr txBox="1"/>
          <p:nvPr/>
        </p:nvSpPr>
        <p:spPr>
          <a:xfrm>
            <a:off x="4553824" y="358463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Abandonado por Dios</a:t>
            </a:r>
          </a:p>
        </p:txBody>
      </p:sp>
      <p:sp>
        <p:nvSpPr>
          <p:cNvPr id="7" name="1 CuadroTexto">
            <a:extLst>
              <a:ext uri="{FF2B5EF4-FFF2-40B4-BE49-F238E27FC236}">
                <a16:creationId xmlns:a16="http://schemas.microsoft.com/office/drawing/2014/main" id="{C3725C23-D757-3C42-0096-E8DEB3FB5B6A}"/>
              </a:ext>
            </a:extLst>
          </p:cNvPr>
          <p:cNvSpPr txBox="1"/>
          <p:nvPr/>
        </p:nvSpPr>
        <p:spPr>
          <a:xfrm>
            <a:off x="472641" y="0"/>
            <a:ext cx="352839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Marcos 16:1, 6</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92054C5E-7238-123B-90D7-C21BFDC4AF27}"/>
              </a:ext>
            </a:extLst>
          </p:cNvPr>
          <p:cNvSpPr txBox="1"/>
          <p:nvPr/>
        </p:nvSpPr>
        <p:spPr>
          <a:xfrm>
            <a:off x="99950" y="543176"/>
            <a:ext cx="4273774" cy="2924327"/>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1 Cuando pasó el día de reposo, María Magdalena, María la madre de Jacobo, y Salomé, compraron especias aromáticas para ir a ungirle. 6 Mas él les dijo: No os asustéis; buscáis a Jesús nazareno, el que fue crucificado; ha resucitado, no está aquí; mirad el lugar en donde le pusieron. </a:t>
            </a:r>
          </a:p>
        </p:txBody>
      </p:sp>
      <p:sp>
        <p:nvSpPr>
          <p:cNvPr id="14" name="TextBox 13">
            <a:extLst>
              <a:ext uri="{FF2B5EF4-FFF2-40B4-BE49-F238E27FC236}">
                <a16:creationId xmlns:a16="http://schemas.microsoft.com/office/drawing/2014/main" id="{C6B364C5-4D58-2495-A6D9-CD70ED305A34}"/>
              </a:ext>
            </a:extLst>
          </p:cNvPr>
          <p:cNvSpPr txBox="1"/>
          <p:nvPr/>
        </p:nvSpPr>
        <p:spPr>
          <a:xfrm>
            <a:off x="4553824" y="323917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Llevado a descansar</a:t>
            </a:r>
          </a:p>
        </p:txBody>
      </p:sp>
      <p:sp>
        <p:nvSpPr>
          <p:cNvPr id="3" name="TextBox 2">
            <a:extLst>
              <a:ext uri="{FF2B5EF4-FFF2-40B4-BE49-F238E27FC236}">
                <a16:creationId xmlns:a16="http://schemas.microsoft.com/office/drawing/2014/main" id="{C8C4FC3E-CC6E-75B3-8C14-83FC56C6A6EC}"/>
              </a:ext>
            </a:extLst>
          </p:cNvPr>
          <p:cNvSpPr txBox="1"/>
          <p:nvPr/>
        </p:nvSpPr>
        <p:spPr>
          <a:xfrm>
            <a:off x="4590752" y="10727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José</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de Arimatea, esperaba el reino de Dios </a:t>
            </a:r>
          </a:p>
        </p:txBody>
      </p:sp>
      <p:sp>
        <p:nvSpPr>
          <p:cNvPr id="4" name="TextBox 3">
            <a:extLst>
              <a:ext uri="{FF2B5EF4-FFF2-40B4-BE49-F238E27FC236}">
                <a16:creationId xmlns:a16="http://schemas.microsoft.com/office/drawing/2014/main" id="{CC9E0BE9-33A5-CD23-B663-E33D9FF43BAA}"/>
              </a:ext>
            </a:extLst>
          </p:cNvPr>
          <p:cNvSpPr txBox="1"/>
          <p:nvPr/>
        </p:nvSpPr>
        <p:spPr>
          <a:xfrm>
            <a:off x="4599320" y="446725"/>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José</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actuó osadamente frente a Pilato  </a:t>
            </a:r>
          </a:p>
        </p:txBody>
      </p:sp>
      <p:sp>
        <p:nvSpPr>
          <p:cNvPr id="5" name="TextBox 4">
            <a:extLst>
              <a:ext uri="{FF2B5EF4-FFF2-40B4-BE49-F238E27FC236}">
                <a16:creationId xmlns:a16="http://schemas.microsoft.com/office/drawing/2014/main" id="{2344E6E9-A00F-85EF-B97C-DCEAE4762376}"/>
              </a:ext>
            </a:extLst>
          </p:cNvPr>
          <p:cNvSpPr txBox="1"/>
          <p:nvPr/>
        </p:nvSpPr>
        <p:spPr>
          <a:xfrm>
            <a:off x="4622882" y="79631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Pilato se aseguró que Jesús estaba muerto</a:t>
            </a:r>
          </a:p>
        </p:txBody>
      </p:sp>
      <p:sp>
        <p:nvSpPr>
          <p:cNvPr id="6" name="1 CuadroTexto">
            <a:extLst>
              <a:ext uri="{FF2B5EF4-FFF2-40B4-BE49-F238E27FC236}">
                <a16:creationId xmlns:a16="http://schemas.microsoft.com/office/drawing/2014/main" id="{81C49EEE-B997-CEC8-A5E2-032B82F9BC9E}"/>
              </a:ext>
            </a:extLst>
          </p:cNvPr>
          <p:cNvSpPr txBox="1"/>
          <p:nvPr/>
        </p:nvSpPr>
        <p:spPr>
          <a:xfrm>
            <a:off x="1094490" y="4839346"/>
            <a:ext cx="352839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Marcos 15:45-47</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46CE2ABA-FA13-7A0B-08BB-D800CAC03A88}"/>
              </a:ext>
            </a:extLst>
          </p:cNvPr>
          <p:cNvSpPr txBox="1"/>
          <p:nvPr/>
        </p:nvSpPr>
        <p:spPr>
          <a:xfrm>
            <a:off x="0" y="5371700"/>
            <a:ext cx="9127256"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E informado por el centurión, dio el cuerpo a José, el cual compró una sábana, y quitándolo, lo envolvió en la sábana, y lo puso en un sepulcro que estaba cavado en una peña, </a:t>
            </a:r>
            <a:r>
              <a:rPr lang="es-ES" sz="2400" dirty="0">
                <a:solidFill>
                  <a:srgbClr val="00B0F0"/>
                </a:solidFill>
                <a:latin typeface="Calibri"/>
              </a:rPr>
              <a:t>e hizo rodar una piedra a la entrada del sepulcro.</a:t>
            </a:r>
            <a:r>
              <a:rPr lang="es-ES" sz="2400" dirty="0">
                <a:latin typeface="Calibri"/>
              </a:rPr>
              <a:t> </a:t>
            </a:r>
            <a:r>
              <a:rPr lang="es-ES" sz="2400" dirty="0">
                <a:solidFill>
                  <a:srgbClr val="FFFF00"/>
                </a:solidFill>
                <a:latin typeface="Calibri"/>
              </a:rPr>
              <a:t>Y María Magdalena y María madre de José miraban dónde lo ponían. </a:t>
            </a:r>
          </a:p>
        </p:txBody>
      </p:sp>
      <p:sp>
        <p:nvSpPr>
          <p:cNvPr id="10" name="TextBox 9">
            <a:extLst>
              <a:ext uri="{FF2B5EF4-FFF2-40B4-BE49-F238E27FC236}">
                <a16:creationId xmlns:a16="http://schemas.microsoft.com/office/drawing/2014/main" id="{6AA19F95-DA60-496A-165A-59D0CFF8B871}"/>
              </a:ext>
            </a:extLst>
          </p:cNvPr>
          <p:cNvSpPr txBox="1"/>
          <p:nvPr/>
        </p:nvSpPr>
        <p:spPr>
          <a:xfrm>
            <a:off x="4622882" y="1136943"/>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José</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enterró a Jesús</a:t>
            </a:r>
          </a:p>
        </p:txBody>
      </p:sp>
      <p:sp>
        <p:nvSpPr>
          <p:cNvPr id="11" name="TextBox 10">
            <a:extLst>
              <a:ext uri="{FF2B5EF4-FFF2-40B4-BE49-F238E27FC236}">
                <a16:creationId xmlns:a16="http://schemas.microsoft.com/office/drawing/2014/main" id="{C4AE3FCF-E5E4-AE4F-8FFB-841AFF0B8907}"/>
              </a:ext>
            </a:extLst>
          </p:cNvPr>
          <p:cNvSpPr txBox="1"/>
          <p:nvPr/>
        </p:nvSpPr>
        <p:spPr>
          <a:xfrm>
            <a:off x="4644008" y="147670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María Magdalena y María madre de José presenciaron el entierro</a:t>
            </a:r>
          </a:p>
        </p:txBody>
      </p:sp>
    </p:spTree>
    <p:extLst>
      <p:ext uri="{BB962C8B-B14F-4D97-AF65-F5344CB8AC3E}">
        <p14:creationId xmlns:p14="http://schemas.microsoft.com/office/powerpoint/2010/main" val="3967225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2AAB436-702F-ABE3-BEE6-A425D6CE5BA5}"/>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Juzgado y crucificado</a:t>
            </a:r>
          </a:p>
        </p:txBody>
      </p:sp>
      <p:sp>
        <p:nvSpPr>
          <p:cNvPr id="2" name="TextBox 1">
            <a:extLst>
              <a:ext uri="{FF2B5EF4-FFF2-40B4-BE49-F238E27FC236}">
                <a16:creationId xmlns:a16="http://schemas.microsoft.com/office/drawing/2014/main" id="{6442AAC6-03B1-FE41-66E8-44E07076541C}"/>
              </a:ext>
            </a:extLst>
          </p:cNvPr>
          <p:cNvSpPr txBox="1"/>
          <p:nvPr/>
        </p:nvSpPr>
        <p:spPr>
          <a:xfrm>
            <a:off x="4572000" y="464411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“¿Eres tú el Rey de los judíos?”</a:t>
            </a:r>
          </a:p>
        </p:txBody>
      </p:sp>
      <p:sp>
        <p:nvSpPr>
          <p:cNvPr id="8" name="TextBox 7">
            <a:extLst>
              <a:ext uri="{FF2B5EF4-FFF2-40B4-BE49-F238E27FC236}">
                <a16:creationId xmlns:a16="http://schemas.microsoft.com/office/drawing/2014/main" id="{AC06D90D-2AC0-0F6C-9ABB-E07A86ACD234}"/>
              </a:ext>
            </a:extLst>
          </p:cNvPr>
          <p:cNvSpPr txBox="1"/>
          <p:nvPr/>
        </p:nvSpPr>
        <p:spPr>
          <a:xfrm>
            <a:off x="4572000" y="4298659"/>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¡Salve, rey de los judíos!</a:t>
            </a:r>
          </a:p>
        </p:txBody>
      </p:sp>
      <p:sp>
        <p:nvSpPr>
          <p:cNvPr id="16" name="TextBox 15">
            <a:extLst>
              <a:ext uri="{FF2B5EF4-FFF2-40B4-BE49-F238E27FC236}">
                <a16:creationId xmlns:a16="http://schemas.microsoft.com/office/drawing/2014/main" id="{52E1E37C-2E0E-4213-7FD7-92E0EFB1219D}"/>
              </a:ext>
            </a:extLst>
          </p:cNvPr>
          <p:cNvSpPr txBox="1"/>
          <p:nvPr/>
        </p:nvSpPr>
        <p:spPr>
          <a:xfrm>
            <a:off x="4561840" y="394493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crucifixión</a:t>
            </a:r>
          </a:p>
        </p:txBody>
      </p:sp>
      <p:sp>
        <p:nvSpPr>
          <p:cNvPr id="17" name="TextBox 16">
            <a:extLst>
              <a:ext uri="{FF2B5EF4-FFF2-40B4-BE49-F238E27FC236}">
                <a16:creationId xmlns:a16="http://schemas.microsoft.com/office/drawing/2014/main" id="{1CB09CFF-8D93-2C31-C956-846FF18C8B56}"/>
              </a:ext>
            </a:extLst>
          </p:cNvPr>
          <p:cNvSpPr txBox="1"/>
          <p:nvPr/>
        </p:nvSpPr>
        <p:spPr>
          <a:xfrm>
            <a:off x="4553824" y="358463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Abandonado por Dios</a:t>
            </a:r>
          </a:p>
        </p:txBody>
      </p:sp>
      <p:sp>
        <p:nvSpPr>
          <p:cNvPr id="7" name="1 CuadroTexto">
            <a:extLst>
              <a:ext uri="{FF2B5EF4-FFF2-40B4-BE49-F238E27FC236}">
                <a16:creationId xmlns:a16="http://schemas.microsoft.com/office/drawing/2014/main" id="{C3725C23-D757-3C42-0096-E8DEB3FB5B6A}"/>
              </a:ext>
            </a:extLst>
          </p:cNvPr>
          <p:cNvSpPr txBox="1"/>
          <p:nvPr/>
        </p:nvSpPr>
        <p:spPr>
          <a:xfrm>
            <a:off x="472641" y="0"/>
            <a:ext cx="352839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Marcos 16:1, 6</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92054C5E-7238-123B-90D7-C21BFDC4AF27}"/>
              </a:ext>
            </a:extLst>
          </p:cNvPr>
          <p:cNvSpPr txBox="1"/>
          <p:nvPr/>
        </p:nvSpPr>
        <p:spPr>
          <a:xfrm>
            <a:off x="99950" y="543176"/>
            <a:ext cx="4273774" cy="2924327"/>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1 </a:t>
            </a:r>
            <a:r>
              <a:rPr lang="es-ES" sz="2400" dirty="0">
                <a:solidFill>
                  <a:srgbClr val="FFFF00"/>
                </a:solidFill>
                <a:latin typeface="Calibri"/>
              </a:rPr>
              <a:t>Cuando pasó el día de reposo, María Magdalena, María la madre de Jacobo, y Salomé, compraron especias aromáticas para ir a ungirle.</a:t>
            </a:r>
            <a:r>
              <a:rPr lang="es-ES" sz="2400" dirty="0">
                <a:latin typeface="Calibri"/>
              </a:rPr>
              <a:t> 6 Mas él les dijo: No os asustéis; buscáis a Jesús nazareno, el que fue crucificado; ha resucitado, no está aquí; mirad el lugar en donde le pusieron. </a:t>
            </a:r>
          </a:p>
        </p:txBody>
      </p:sp>
      <p:sp>
        <p:nvSpPr>
          <p:cNvPr id="14" name="TextBox 13">
            <a:extLst>
              <a:ext uri="{FF2B5EF4-FFF2-40B4-BE49-F238E27FC236}">
                <a16:creationId xmlns:a16="http://schemas.microsoft.com/office/drawing/2014/main" id="{C6B364C5-4D58-2495-A6D9-CD70ED305A34}"/>
              </a:ext>
            </a:extLst>
          </p:cNvPr>
          <p:cNvSpPr txBox="1"/>
          <p:nvPr/>
        </p:nvSpPr>
        <p:spPr>
          <a:xfrm>
            <a:off x="4553824" y="323917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Llevado a descansar</a:t>
            </a:r>
          </a:p>
        </p:txBody>
      </p:sp>
      <p:sp>
        <p:nvSpPr>
          <p:cNvPr id="3" name="TextBox 2">
            <a:extLst>
              <a:ext uri="{FF2B5EF4-FFF2-40B4-BE49-F238E27FC236}">
                <a16:creationId xmlns:a16="http://schemas.microsoft.com/office/drawing/2014/main" id="{C8C4FC3E-CC6E-75B3-8C14-83FC56C6A6EC}"/>
              </a:ext>
            </a:extLst>
          </p:cNvPr>
          <p:cNvSpPr txBox="1"/>
          <p:nvPr/>
        </p:nvSpPr>
        <p:spPr>
          <a:xfrm>
            <a:off x="4590752" y="10727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José</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de Arimatea, esperaba el reino de Dios </a:t>
            </a:r>
          </a:p>
        </p:txBody>
      </p:sp>
      <p:sp>
        <p:nvSpPr>
          <p:cNvPr id="4" name="TextBox 3">
            <a:extLst>
              <a:ext uri="{FF2B5EF4-FFF2-40B4-BE49-F238E27FC236}">
                <a16:creationId xmlns:a16="http://schemas.microsoft.com/office/drawing/2014/main" id="{CC9E0BE9-33A5-CD23-B663-E33D9FF43BAA}"/>
              </a:ext>
            </a:extLst>
          </p:cNvPr>
          <p:cNvSpPr txBox="1"/>
          <p:nvPr/>
        </p:nvSpPr>
        <p:spPr>
          <a:xfrm>
            <a:off x="4599320" y="446725"/>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José</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actuó osadamente frente a Pilato  </a:t>
            </a:r>
          </a:p>
        </p:txBody>
      </p:sp>
      <p:sp>
        <p:nvSpPr>
          <p:cNvPr id="5" name="TextBox 4">
            <a:extLst>
              <a:ext uri="{FF2B5EF4-FFF2-40B4-BE49-F238E27FC236}">
                <a16:creationId xmlns:a16="http://schemas.microsoft.com/office/drawing/2014/main" id="{2344E6E9-A00F-85EF-B97C-DCEAE4762376}"/>
              </a:ext>
            </a:extLst>
          </p:cNvPr>
          <p:cNvSpPr txBox="1"/>
          <p:nvPr/>
        </p:nvSpPr>
        <p:spPr>
          <a:xfrm>
            <a:off x="4622882" y="79631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Pilato se aseguró que Jesús estaba muerto</a:t>
            </a:r>
          </a:p>
        </p:txBody>
      </p:sp>
      <p:sp>
        <p:nvSpPr>
          <p:cNvPr id="6" name="1 CuadroTexto">
            <a:extLst>
              <a:ext uri="{FF2B5EF4-FFF2-40B4-BE49-F238E27FC236}">
                <a16:creationId xmlns:a16="http://schemas.microsoft.com/office/drawing/2014/main" id="{81C49EEE-B997-CEC8-A5E2-032B82F9BC9E}"/>
              </a:ext>
            </a:extLst>
          </p:cNvPr>
          <p:cNvSpPr txBox="1"/>
          <p:nvPr/>
        </p:nvSpPr>
        <p:spPr>
          <a:xfrm>
            <a:off x="1094490" y="4839346"/>
            <a:ext cx="352839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Marcos 15:45-47</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46CE2ABA-FA13-7A0B-08BB-D800CAC03A88}"/>
              </a:ext>
            </a:extLst>
          </p:cNvPr>
          <p:cNvSpPr txBox="1"/>
          <p:nvPr/>
        </p:nvSpPr>
        <p:spPr>
          <a:xfrm>
            <a:off x="0" y="5371700"/>
            <a:ext cx="9127256"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E informado por el centurión, dio el cuerpo a José, el cual compró una sábana, y quitándolo, lo envolvió en la sábana, y lo puso en un sepulcro que estaba cavado en una peña, </a:t>
            </a:r>
            <a:r>
              <a:rPr lang="es-ES" sz="2400" dirty="0">
                <a:solidFill>
                  <a:srgbClr val="00B0F0"/>
                </a:solidFill>
                <a:latin typeface="Calibri"/>
              </a:rPr>
              <a:t>e hizo rodar una piedra a la entrada del sepulcro.</a:t>
            </a:r>
            <a:r>
              <a:rPr lang="es-ES" sz="2400" dirty="0">
                <a:latin typeface="Calibri"/>
              </a:rPr>
              <a:t> </a:t>
            </a:r>
            <a:r>
              <a:rPr lang="es-ES" sz="2400" dirty="0">
                <a:solidFill>
                  <a:srgbClr val="FFFF00"/>
                </a:solidFill>
                <a:latin typeface="Calibri"/>
              </a:rPr>
              <a:t>Y María Magdalena y María madre de José miraban dónde lo ponían. </a:t>
            </a:r>
          </a:p>
        </p:txBody>
      </p:sp>
      <p:sp>
        <p:nvSpPr>
          <p:cNvPr id="10" name="TextBox 9">
            <a:extLst>
              <a:ext uri="{FF2B5EF4-FFF2-40B4-BE49-F238E27FC236}">
                <a16:creationId xmlns:a16="http://schemas.microsoft.com/office/drawing/2014/main" id="{6AA19F95-DA60-496A-165A-59D0CFF8B871}"/>
              </a:ext>
            </a:extLst>
          </p:cNvPr>
          <p:cNvSpPr txBox="1"/>
          <p:nvPr/>
        </p:nvSpPr>
        <p:spPr>
          <a:xfrm>
            <a:off x="4622882" y="1136943"/>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José</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enterró a Jesús</a:t>
            </a:r>
          </a:p>
        </p:txBody>
      </p:sp>
      <p:sp>
        <p:nvSpPr>
          <p:cNvPr id="11" name="TextBox 10">
            <a:extLst>
              <a:ext uri="{FF2B5EF4-FFF2-40B4-BE49-F238E27FC236}">
                <a16:creationId xmlns:a16="http://schemas.microsoft.com/office/drawing/2014/main" id="{C4AE3FCF-E5E4-AE4F-8FFB-841AFF0B8907}"/>
              </a:ext>
            </a:extLst>
          </p:cNvPr>
          <p:cNvSpPr txBox="1"/>
          <p:nvPr/>
        </p:nvSpPr>
        <p:spPr>
          <a:xfrm>
            <a:off x="4644008" y="147670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María Magdalena y María madre de José presenciaron el entierro</a:t>
            </a:r>
          </a:p>
        </p:txBody>
      </p:sp>
    </p:spTree>
    <p:extLst>
      <p:ext uri="{BB962C8B-B14F-4D97-AF65-F5344CB8AC3E}">
        <p14:creationId xmlns:p14="http://schemas.microsoft.com/office/powerpoint/2010/main" val="74268757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2AAB436-702F-ABE3-BEE6-A425D6CE5BA5}"/>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Juzgado y crucificado</a:t>
            </a:r>
          </a:p>
        </p:txBody>
      </p:sp>
      <p:sp>
        <p:nvSpPr>
          <p:cNvPr id="2" name="TextBox 1">
            <a:extLst>
              <a:ext uri="{FF2B5EF4-FFF2-40B4-BE49-F238E27FC236}">
                <a16:creationId xmlns:a16="http://schemas.microsoft.com/office/drawing/2014/main" id="{6442AAC6-03B1-FE41-66E8-44E07076541C}"/>
              </a:ext>
            </a:extLst>
          </p:cNvPr>
          <p:cNvSpPr txBox="1"/>
          <p:nvPr/>
        </p:nvSpPr>
        <p:spPr>
          <a:xfrm>
            <a:off x="4572000" y="464411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“¿Eres tú el Rey de los judíos?”</a:t>
            </a:r>
          </a:p>
        </p:txBody>
      </p:sp>
      <p:sp>
        <p:nvSpPr>
          <p:cNvPr id="8" name="TextBox 7">
            <a:extLst>
              <a:ext uri="{FF2B5EF4-FFF2-40B4-BE49-F238E27FC236}">
                <a16:creationId xmlns:a16="http://schemas.microsoft.com/office/drawing/2014/main" id="{AC06D90D-2AC0-0F6C-9ABB-E07A86ACD234}"/>
              </a:ext>
            </a:extLst>
          </p:cNvPr>
          <p:cNvSpPr txBox="1"/>
          <p:nvPr/>
        </p:nvSpPr>
        <p:spPr>
          <a:xfrm>
            <a:off x="4572000" y="4298659"/>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¡Salve, rey de los judíos!</a:t>
            </a:r>
          </a:p>
        </p:txBody>
      </p:sp>
      <p:sp>
        <p:nvSpPr>
          <p:cNvPr id="16" name="TextBox 15">
            <a:extLst>
              <a:ext uri="{FF2B5EF4-FFF2-40B4-BE49-F238E27FC236}">
                <a16:creationId xmlns:a16="http://schemas.microsoft.com/office/drawing/2014/main" id="{52E1E37C-2E0E-4213-7FD7-92E0EFB1219D}"/>
              </a:ext>
            </a:extLst>
          </p:cNvPr>
          <p:cNvSpPr txBox="1"/>
          <p:nvPr/>
        </p:nvSpPr>
        <p:spPr>
          <a:xfrm>
            <a:off x="4561840" y="394493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crucifixión</a:t>
            </a:r>
          </a:p>
        </p:txBody>
      </p:sp>
      <p:sp>
        <p:nvSpPr>
          <p:cNvPr id="17" name="TextBox 16">
            <a:extLst>
              <a:ext uri="{FF2B5EF4-FFF2-40B4-BE49-F238E27FC236}">
                <a16:creationId xmlns:a16="http://schemas.microsoft.com/office/drawing/2014/main" id="{1CB09CFF-8D93-2C31-C956-846FF18C8B56}"/>
              </a:ext>
            </a:extLst>
          </p:cNvPr>
          <p:cNvSpPr txBox="1"/>
          <p:nvPr/>
        </p:nvSpPr>
        <p:spPr>
          <a:xfrm>
            <a:off x="4553824" y="358463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Abandonado por Dios</a:t>
            </a:r>
          </a:p>
        </p:txBody>
      </p:sp>
      <p:sp>
        <p:nvSpPr>
          <p:cNvPr id="7" name="1 CuadroTexto">
            <a:extLst>
              <a:ext uri="{FF2B5EF4-FFF2-40B4-BE49-F238E27FC236}">
                <a16:creationId xmlns:a16="http://schemas.microsoft.com/office/drawing/2014/main" id="{C3725C23-D757-3C42-0096-E8DEB3FB5B6A}"/>
              </a:ext>
            </a:extLst>
          </p:cNvPr>
          <p:cNvSpPr txBox="1"/>
          <p:nvPr/>
        </p:nvSpPr>
        <p:spPr>
          <a:xfrm>
            <a:off x="472641" y="0"/>
            <a:ext cx="352839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Marcos 16:1, 6</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92054C5E-7238-123B-90D7-C21BFDC4AF27}"/>
              </a:ext>
            </a:extLst>
          </p:cNvPr>
          <p:cNvSpPr txBox="1"/>
          <p:nvPr/>
        </p:nvSpPr>
        <p:spPr>
          <a:xfrm>
            <a:off x="99950" y="543176"/>
            <a:ext cx="4273774" cy="2924327"/>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1 </a:t>
            </a:r>
            <a:r>
              <a:rPr lang="es-ES" sz="2400" dirty="0">
                <a:solidFill>
                  <a:srgbClr val="FFFF00"/>
                </a:solidFill>
                <a:latin typeface="Calibri"/>
              </a:rPr>
              <a:t>Cuando pasó el día de reposo, María Magdalena, María la madre de Jacobo, y Salomé, compraron especias aromáticas para ir a ungirle.</a:t>
            </a:r>
            <a:r>
              <a:rPr lang="es-ES" sz="2400" dirty="0">
                <a:latin typeface="Calibri"/>
              </a:rPr>
              <a:t> 6 </a:t>
            </a:r>
            <a:r>
              <a:rPr lang="es-ES" sz="2400" dirty="0">
                <a:solidFill>
                  <a:srgbClr val="00B0F0"/>
                </a:solidFill>
                <a:latin typeface="Calibri"/>
              </a:rPr>
              <a:t>Mas él les dijo: No os asustéis; buscáis a Jesús nazareno, el que fue crucificado; </a:t>
            </a:r>
            <a:r>
              <a:rPr lang="es-ES" sz="2400" dirty="0">
                <a:latin typeface="Calibri"/>
              </a:rPr>
              <a:t>ha resucitado, no está aquí; mirad el lugar en donde le pusieron. </a:t>
            </a:r>
          </a:p>
        </p:txBody>
      </p:sp>
      <p:sp>
        <p:nvSpPr>
          <p:cNvPr id="14" name="TextBox 13">
            <a:extLst>
              <a:ext uri="{FF2B5EF4-FFF2-40B4-BE49-F238E27FC236}">
                <a16:creationId xmlns:a16="http://schemas.microsoft.com/office/drawing/2014/main" id="{C6B364C5-4D58-2495-A6D9-CD70ED305A34}"/>
              </a:ext>
            </a:extLst>
          </p:cNvPr>
          <p:cNvSpPr txBox="1"/>
          <p:nvPr/>
        </p:nvSpPr>
        <p:spPr>
          <a:xfrm>
            <a:off x="4553824" y="323917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Llevado a descansar</a:t>
            </a:r>
          </a:p>
        </p:txBody>
      </p:sp>
      <p:sp>
        <p:nvSpPr>
          <p:cNvPr id="3" name="TextBox 2">
            <a:extLst>
              <a:ext uri="{FF2B5EF4-FFF2-40B4-BE49-F238E27FC236}">
                <a16:creationId xmlns:a16="http://schemas.microsoft.com/office/drawing/2014/main" id="{C8C4FC3E-CC6E-75B3-8C14-83FC56C6A6EC}"/>
              </a:ext>
            </a:extLst>
          </p:cNvPr>
          <p:cNvSpPr txBox="1"/>
          <p:nvPr/>
        </p:nvSpPr>
        <p:spPr>
          <a:xfrm>
            <a:off x="4590752" y="10727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José</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de Arimatea, esperaba el reino de Dios </a:t>
            </a:r>
          </a:p>
        </p:txBody>
      </p:sp>
      <p:sp>
        <p:nvSpPr>
          <p:cNvPr id="4" name="TextBox 3">
            <a:extLst>
              <a:ext uri="{FF2B5EF4-FFF2-40B4-BE49-F238E27FC236}">
                <a16:creationId xmlns:a16="http://schemas.microsoft.com/office/drawing/2014/main" id="{CC9E0BE9-33A5-CD23-B663-E33D9FF43BAA}"/>
              </a:ext>
            </a:extLst>
          </p:cNvPr>
          <p:cNvSpPr txBox="1"/>
          <p:nvPr/>
        </p:nvSpPr>
        <p:spPr>
          <a:xfrm>
            <a:off x="4599320" y="446725"/>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José</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actuó osadamente frente a Pilato  </a:t>
            </a:r>
          </a:p>
        </p:txBody>
      </p:sp>
      <p:sp>
        <p:nvSpPr>
          <p:cNvPr id="5" name="TextBox 4">
            <a:extLst>
              <a:ext uri="{FF2B5EF4-FFF2-40B4-BE49-F238E27FC236}">
                <a16:creationId xmlns:a16="http://schemas.microsoft.com/office/drawing/2014/main" id="{2344E6E9-A00F-85EF-B97C-DCEAE4762376}"/>
              </a:ext>
            </a:extLst>
          </p:cNvPr>
          <p:cNvSpPr txBox="1"/>
          <p:nvPr/>
        </p:nvSpPr>
        <p:spPr>
          <a:xfrm>
            <a:off x="4622882" y="79631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Pilato se aseguró que Jesús estaba muerto</a:t>
            </a:r>
          </a:p>
        </p:txBody>
      </p:sp>
      <p:sp>
        <p:nvSpPr>
          <p:cNvPr id="6" name="1 CuadroTexto">
            <a:extLst>
              <a:ext uri="{FF2B5EF4-FFF2-40B4-BE49-F238E27FC236}">
                <a16:creationId xmlns:a16="http://schemas.microsoft.com/office/drawing/2014/main" id="{81C49EEE-B997-CEC8-A5E2-032B82F9BC9E}"/>
              </a:ext>
            </a:extLst>
          </p:cNvPr>
          <p:cNvSpPr txBox="1"/>
          <p:nvPr/>
        </p:nvSpPr>
        <p:spPr>
          <a:xfrm>
            <a:off x="1094490" y="4839346"/>
            <a:ext cx="352839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Marcos 15:45-47</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46CE2ABA-FA13-7A0B-08BB-D800CAC03A88}"/>
              </a:ext>
            </a:extLst>
          </p:cNvPr>
          <p:cNvSpPr txBox="1"/>
          <p:nvPr/>
        </p:nvSpPr>
        <p:spPr>
          <a:xfrm>
            <a:off x="0" y="5371700"/>
            <a:ext cx="9127256"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E informado por el centurión, dio el cuerpo a José, el cual compró una sábana, y quitándolo, lo envolvió en la sábana, y lo puso en un sepulcro que estaba cavado en una peña, </a:t>
            </a:r>
            <a:r>
              <a:rPr lang="es-ES" sz="2400" dirty="0">
                <a:solidFill>
                  <a:srgbClr val="00B0F0"/>
                </a:solidFill>
                <a:latin typeface="Calibri"/>
              </a:rPr>
              <a:t>e hizo rodar una piedra a la entrada del sepulcro.</a:t>
            </a:r>
            <a:r>
              <a:rPr lang="es-ES" sz="2400" dirty="0">
                <a:latin typeface="Calibri"/>
              </a:rPr>
              <a:t> </a:t>
            </a:r>
            <a:r>
              <a:rPr lang="es-ES" sz="2400" dirty="0">
                <a:solidFill>
                  <a:srgbClr val="FFFF00"/>
                </a:solidFill>
                <a:latin typeface="Calibri"/>
              </a:rPr>
              <a:t>Y María Magdalena y María madre de José miraban dónde lo ponían. </a:t>
            </a:r>
          </a:p>
        </p:txBody>
      </p:sp>
      <p:sp>
        <p:nvSpPr>
          <p:cNvPr id="10" name="TextBox 9">
            <a:extLst>
              <a:ext uri="{FF2B5EF4-FFF2-40B4-BE49-F238E27FC236}">
                <a16:creationId xmlns:a16="http://schemas.microsoft.com/office/drawing/2014/main" id="{6AA19F95-DA60-496A-165A-59D0CFF8B871}"/>
              </a:ext>
            </a:extLst>
          </p:cNvPr>
          <p:cNvSpPr txBox="1"/>
          <p:nvPr/>
        </p:nvSpPr>
        <p:spPr>
          <a:xfrm>
            <a:off x="4622882" y="1136943"/>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José</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enterró a Jesús</a:t>
            </a:r>
          </a:p>
        </p:txBody>
      </p:sp>
      <p:sp>
        <p:nvSpPr>
          <p:cNvPr id="11" name="TextBox 10">
            <a:extLst>
              <a:ext uri="{FF2B5EF4-FFF2-40B4-BE49-F238E27FC236}">
                <a16:creationId xmlns:a16="http://schemas.microsoft.com/office/drawing/2014/main" id="{C4AE3FCF-E5E4-AE4F-8FFB-841AFF0B8907}"/>
              </a:ext>
            </a:extLst>
          </p:cNvPr>
          <p:cNvSpPr txBox="1"/>
          <p:nvPr/>
        </p:nvSpPr>
        <p:spPr>
          <a:xfrm>
            <a:off x="4644008" y="147670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María Magdalena y María madre de José presenciaron el entierro</a:t>
            </a:r>
          </a:p>
        </p:txBody>
      </p:sp>
    </p:spTree>
    <p:extLst>
      <p:ext uri="{BB962C8B-B14F-4D97-AF65-F5344CB8AC3E}">
        <p14:creationId xmlns:p14="http://schemas.microsoft.com/office/powerpoint/2010/main" val="31274628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2AAB436-702F-ABE3-BEE6-A425D6CE5BA5}"/>
              </a:ext>
            </a:extLst>
          </p:cNvPr>
          <p:cNvSpPr txBox="1"/>
          <p:nvPr/>
        </p:nvSpPr>
        <p:spPr>
          <a:xfrm>
            <a:off x="4572000" y="5004423"/>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Juzgado y crucificado</a:t>
            </a:r>
          </a:p>
        </p:txBody>
      </p:sp>
      <p:sp>
        <p:nvSpPr>
          <p:cNvPr id="2" name="TextBox 1">
            <a:extLst>
              <a:ext uri="{FF2B5EF4-FFF2-40B4-BE49-F238E27FC236}">
                <a16:creationId xmlns:a16="http://schemas.microsoft.com/office/drawing/2014/main" id="{6442AAC6-03B1-FE41-66E8-44E07076541C}"/>
              </a:ext>
            </a:extLst>
          </p:cNvPr>
          <p:cNvSpPr txBox="1"/>
          <p:nvPr/>
        </p:nvSpPr>
        <p:spPr>
          <a:xfrm>
            <a:off x="4572000" y="464411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“¿Eres tú el Rey de los judíos?”</a:t>
            </a:r>
          </a:p>
        </p:txBody>
      </p:sp>
      <p:sp>
        <p:nvSpPr>
          <p:cNvPr id="8" name="TextBox 7">
            <a:extLst>
              <a:ext uri="{FF2B5EF4-FFF2-40B4-BE49-F238E27FC236}">
                <a16:creationId xmlns:a16="http://schemas.microsoft.com/office/drawing/2014/main" id="{AC06D90D-2AC0-0F6C-9ABB-E07A86ACD234}"/>
              </a:ext>
            </a:extLst>
          </p:cNvPr>
          <p:cNvSpPr txBox="1"/>
          <p:nvPr/>
        </p:nvSpPr>
        <p:spPr>
          <a:xfrm>
            <a:off x="4572000" y="4298659"/>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¡Salve, rey de los judíos!</a:t>
            </a:r>
          </a:p>
        </p:txBody>
      </p:sp>
      <p:sp>
        <p:nvSpPr>
          <p:cNvPr id="16" name="TextBox 15">
            <a:extLst>
              <a:ext uri="{FF2B5EF4-FFF2-40B4-BE49-F238E27FC236}">
                <a16:creationId xmlns:a16="http://schemas.microsoft.com/office/drawing/2014/main" id="{52E1E37C-2E0E-4213-7FD7-92E0EFB1219D}"/>
              </a:ext>
            </a:extLst>
          </p:cNvPr>
          <p:cNvSpPr txBox="1"/>
          <p:nvPr/>
        </p:nvSpPr>
        <p:spPr>
          <a:xfrm>
            <a:off x="4561840" y="3944938"/>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crucifixión</a:t>
            </a:r>
          </a:p>
        </p:txBody>
      </p:sp>
      <p:sp>
        <p:nvSpPr>
          <p:cNvPr id="17" name="TextBox 16">
            <a:extLst>
              <a:ext uri="{FF2B5EF4-FFF2-40B4-BE49-F238E27FC236}">
                <a16:creationId xmlns:a16="http://schemas.microsoft.com/office/drawing/2014/main" id="{1CB09CFF-8D93-2C31-C956-846FF18C8B56}"/>
              </a:ext>
            </a:extLst>
          </p:cNvPr>
          <p:cNvSpPr txBox="1"/>
          <p:nvPr/>
        </p:nvSpPr>
        <p:spPr>
          <a:xfrm>
            <a:off x="4553824" y="3584630"/>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Abandonado por Dios</a:t>
            </a:r>
          </a:p>
        </p:txBody>
      </p:sp>
      <p:sp>
        <p:nvSpPr>
          <p:cNvPr id="7" name="1 CuadroTexto">
            <a:extLst>
              <a:ext uri="{FF2B5EF4-FFF2-40B4-BE49-F238E27FC236}">
                <a16:creationId xmlns:a16="http://schemas.microsoft.com/office/drawing/2014/main" id="{C3725C23-D757-3C42-0096-E8DEB3FB5B6A}"/>
              </a:ext>
            </a:extLst>
          </p:cNvPr>
          <p:cNvSpPr txBox="1"/>
          <p:nvPr/>
        </p:nvSpPr>
        <p:spPr>
          <a:xfrm>
            <a:off x="472641" y="0"/>
            <a:ext cx="352839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Marcos 16:1, 6</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92054C5E-7238-123B-90D7-C21BFDC4AF27}"/>
              </a:ext>
            </a:extLst>
          </p:cNvPr>
          <p:cNvSpPr txBox="1"/>
          <p:nvPr/>
        </p:nvSpPr>
        <p:spPr>
          <a:xfrm>
            <a:off x="99950" y="543176"/>
            <a:ext cx="4273774" cy="2924327"/>
          </a:xfrm>
          <a:prstGeom prst="rect">
            <a:avLst/>
          </a:prstGeom>
          <a:noFill/>
        </p:spPr>
        <p:txBody>
          <a:bodyPr wrap="square" rtlCol="0">
            <a:spAutoFit/>
          </a:bodyPr>
          <a:lstStyle/>
          <a:p>
            <a:pPr algn="ctr" fontAlgn="auto">
              <a:lnSpc>
                <a:spcPts val="2200"/>
              </a:lnSpc>
              <a:spcBef>
                <a:spcPts val="0"/>
              </a:spcBef>
              <a:spcAft>
                <a:spcPts val="0"/>
              </a:spcAft>
            </a:pPr>
            <a:r>
              <a:rPr lang="es-ES" sz="2400" dirty="0">
                <a:latin typeface="Calibri"/>
              </a:rPr>
              <a:t>1 </a:t>
            </a:r>
            <a:r>
              <a:rPr lang="es-ES" sz="2400" dirty="0">
                <a:solidFill>
                  <a:srgbClr val="FFFF00"/>
                </a:solidFill>
                <a:latin typeface="Calibri"/>
              </a:rPr>
              <a:t>Cuando pasó el día de reposo, María Magdalena, María la madre de Jacobo, y Salomé, compraron especias aromáticas para ir a ungirle.</a:t>
            </a:r>
            <a:r>
              <a:rPr lang="es-ES" sz="2400" dirty="0">
                <a:latin typeface="Calibri"/>
              </a:rPr>
              <a:t> 6 </a:t>
            </a:r>
            <a:r>
              <a:rPr lang="es-ES" sz="2400" dirty="0">
                <a:solidFill>
                  <a:srgbClr val="00B0F0"/>
                </a:solidFill>
                <a:latin typeface="Calibri"/>
              </a:rPr>
              <a:t>Mas él les dijo: No os asustéis; buscáis a Jesús nazareno, el que fue crucificado; </a:t>
            </a:r>
            <a:r>
              <a:rPr lang="es-ES" sz="2400" dirty="0">
                <a:solidFill>
                  <a:srgbClr val="FFFF00"/>
                </a:solidFill>
                <a:latin typeface="Calibri"/>
              </a:rPr>
              <a:t>ha resucitado, no está aquí; mirad el lugar en donde le pusieron. </a:t>
            </a:r>
          </a:p>
        </p:txBody>
      </p:sp>
      <p:sp>
        <p:nvSpPr>
          <p:cNvPr id="14" name="TextBox 13">
            <a:extLst>
              <a:ext uri="{FF2B5EF4-FFF2-40B4-BE49-F238E27FC236}">
                <a16:creationId xmlns:a16="http://schemas.microsoft.com/office/drawing/2014/main" id="{C6B364C5-4D58-2495-A6D9-CD70ED305A34}"/>
              </a:ext>
            </a:extLst>
          </p:cNvPr>
          <p:cNvSpPr txBox="1"/>
          <p:nvPr/>
        </p:nvSpPr>
        <p:spPr>
          <a:xfrm>
            <a:off x="4553824" y="3239174"/>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Llevado a descansar</a:t>
            </a:r>
          </a:p>
        </p:txBody>
      </p:sp>
      <p:sp>
        <p:nvSpPr>
          <p:cNvPr id="3" name="TextBox 2">
            <a:extLst>
              <a:ext uri="{FF2B5EF4-FFF2-40B4-BE49-F238E27FC236}">
                <a16:creationId xmlns:a16="http://schemas.microsoft.com/office/drawing/2014/main" id="{C8C4FC3E-CC6E-75B3-8C14-83FC56C6A6EC}"/>
              </a:ext>
            </a:extLst>
          </p:cNvPr>
          <p:cNvSpPr txBox="1"/>
          <p:nvPr/>
        </p:nvSpPr>
        <p:spPr>
          <a:xfrm>
            <a:off x="4590752" y="10727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José</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de Arimatea, esperaba el reino de Dios </a:t>
            </a:r>
          </a:p>
        </p:txBody>
      </p:sp>
      <p:sp>
        <p:nvSpPr>
          <p:cNvPr id="4" name="TextBox 3">
            <a:extLst>
              <a:ext uri="{FF2B5EF4-FFF2-40B4-BE49-F238E27FC236}">
                <a16:creationId xmlns:a16="http://schemas.microsoft.com/office/drawing/2014/main" id="{CC9E0BE9-33A5-CD23-B663-E33D9FF43BAA}"/>
              </a:ext>
            </a:extLst>
          </p:cNvPr>
          <p:cNvSpPr txBox="1"/>
          <p:nvPr/>
        </p:nvSpPr>
        <p:spPr>
          <a:xfrm>
            <a:off x="4599320" y="446725"/>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José</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actuó osadamente frente a Pilato  </a:t>
            </a:r>
          </a:p>
        </p:txBody>
      </p:sp>
      <p:sp>
        <p:nvSpPr>
          <p:cNvPr id="5" name="TextBox 4">
            <a:extLst>
              <a:ext uri="{FF2B5EF4-FFF2-40B4-BE49-F238E27FC236}">
                <a16:creationId xmlns:a16="http://schemas.microsoft.com/office/drawing/2014/main" id="{2344E6E9-A00F-85EF-B97C-DCEAE4762376}"/>
              </a:ext>
            </a:extLst>
          </p:cNvPr>
          <p:cNvSpPr txBox="1"/>
          <p:nvPr/>
        </p:nvSpPr>
        <p:spPr>
          <a:xfrm>
            <a:off x="4622882" y="796313"/>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Pilato se aseguró que Jesús estaba muerto</a:t>
            </a:r>
          </a:p>
        </p:txBody>
      </p:sp>
      <p:sp>
        <p:nvSpPr>
          <p:cNvPr id="6" name="1 CuadroTexto">
            <a:extLst>
              <a:ext uri="{FF2B5EF4-FFF2-40B4-BE49-F238E27FC236}">
                <a16:creationId xmlns:a16="http://schemas.microsoft.com/office/drawing/2014/main" id="{81C49EEE-B997-CEC8-A5E2-032B82F9BC9E}"/>
              </a:ext>
            </a:extLst>
          </p:cNvPr>
          <p:cNvSpPr txBox="1"/>
          <p:nvPr/>
        </p:nvSpPr>
        <p:spPr>
          <a:xfrm>
            <a:off x="1094490" y="4839346"/>
            <a:ext cx="352839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Marcos 15:45-47</a:t>
            </a:r>
            <a:endParaRPr lang="es-ES" b="1" dirty="0">
              <a:ln w="11430"/>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46CE2ABA-FA13-7A0B-08BB-D800CAC03A88}"/>
              </a:ext>
            </a:extLst>
          </p:cNvPr>
          <p:cNvSpPr txBox="1"/>
          <p:nvPr/>
        </p:nvSpPr>
        <p:spPr>
          <a:xfrm>
            <a:off x="0" y="5371700"/>
            <a:ext cx="9127256" cy="1513684"/>
          </a:xfrm>
          <a:prstGeom prst="rect">
            <a:avLst/>
          </a:prstGeom>
          <a:noFill/>
        </p:spPr>
        <p:txBody>
          <a:bodyPr wrap="square" rtlCol="0">
            <a:spAutoFit/>
          </a:bodyPr>
          <a:lstStyle/>
          <a:p>
            <a:pPr algn="ctr" fontAlgn="auto">
              <a:lnSpc>
                <a:spcPts val="2200"/>
              </a:lnSpc>
              <a:spcBef>
                <a:spcPts val="0"/>
              </a:spcBef>
              <a:spcAft>
                <a:spcPts val="0"/>
              </a:spcAft>
            </a:pPr>
            <a:r>
              <a:rPr lang="es-ES" sz="2400" dirty="0">
                <a:solidFill>
                  <a:srgbClr val="FFFF00"/>
                </a:solidFill>
                <a:latin typeface="Calibri"/>
              </a:rPr>
              <a:t>E informado por el centurión, dio el cuerpo a José, el cual compró una sábana, y quitándolo, lo envolvió en la sábana, y lo puso en un sepulcro que estaba cavado en una peña, </a:t>
            </a:r>
            <a:r>
              <a:rPr lang="es-ES" sz="2400" dirty="0">
                <a:solidFill>
                  <a:srgbClr val="00B0F0"/>
                </a:solidFill>
                <a:latin typeface="Calibri"/>
              </a:rPr>
              <a:t>e hizo rodar una piedra a la entrada del sepulcro.</a:t>
            </a:r>
            <a:r>
              <a:rPr lang="es-ES" sz="2400" dirty="0">
                <a:latin typeface="Calibri"/>
              </a:rPr>
              <a:t> </a:t>
            </a:r>
            <a:r>
              <a:rPr lang="es-ES" sz="2400" dirty="0">
                <a:solidFill>
                  <a:srgbClr val="FFFF00"/>
                </a:solidFill>
                <a:latin typeface="Calibri"/>
              </a:rPr>
              <a:t>Y María Magdalena y María madre de José miraban dónde lo ponían. </a:t>
            </a:r>
          </a:p>
        </p:txBody>
      </p:sp>
      <p:sp>
        <p:nvSpPr>
          <p:cNvPr id="10" name="TextBox 9">
            <a:extLst>
              <a:ext uri="{FF2B5EF4-FFF2-40B4-BE49-F238E27FC236}">
                <a16:creationId xmlns:a16="http://schemas.microsoft.com/office/drawing/2014/main" id="{6AA19F95-DA60-496A-165A-59D0CFF8B871}"/>
              </a:ext>
            </a:extLst>
          </p:cNvPr>
          <p:cNvSpPr txBox="1"/>
          <p:nvPr/>
        </p:nvSpPr>
        <p:spPr>
          <a:xfrm>
            <a:off x="4622882" y="1136943"/>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José</a:t>
            </a:r>
            <a:r>
              <a:rPr lang="es-ES" sz="1900" b="1" spc="-150" dirty="0">
                <a:solidFill>
                  <a:prstClr val="black"/>
                </a:solidFill>
                <a:latin typeface="Calibri" panose="020F0502020204030204" pitchFamily="34" charset="0"/>
                <a:cs typeface="Calibri" panose="020F0502020204030204" pitchFamily="34" charset="0"/>
              </a:rPr>
              <a:t> </a:t>
            </a:r>
            <a:r>
              <a:rPr lang="es-ES" sz="1900" b="1" dirty="0">
                <a:solidFill>
                  <a:prstClr val="black"/>
                </a:solidFill>
                <a:latin typeface="Calibri" panose="020F0502020204030204" pitchFamily="34" charset="0"/>
                <a:cs typeface="Calibri" panose="020F0502020204030204" pitchFamily="34" charset="0"/>
              </a:rPr>
              <a:t>enterró a Jesús</a:t>
            </a:r>
          </a:p>
        </p:txBody>
      </p:sp>
      <p:sp>
        <p:nvSpPr>
          <p:cNvPr id="11" name="TextBox 10">
            <a:extLst>
              <a:ext uri="{FF2B5EF4-FFF2-40B4-BE49-F238E27FC236}">
                <a16:creationId xmlns:a16="http://schemas.microsoft.com/office/drawing/2014/main" id="{C4AE3FCF-E5E4-AE4F-8FFB-841AFF0B8907}"/>
              </a:ext>
            </a:extLst>
          </p:cNvPr>
          <p:cNvSpPr txBox="1"/>
          <p:nvPr/>
        </p:nvSpPr>
        <p:spPr>
          <a:xfrm>
            <a:off x="4644008" y="1476708"/>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María Magdalena y María madre de José presenciaron el entierro</a:t>
            </a:r>
          </a:p>
        </p:txBody>
      </p:sp>
      <p:sp>
        <p:nvSpPr>
          <p:cNvPr id="12" name="TextBox 11">
            <a:extLst>
              <a:ext uri="{FF2B5EF4-FFF2-40B4-BE49-F238E27FC236}">
                <a16:creationId xmlns:a16="http://schemas.microsoft.com/office/drawing/2014/main" id="{9A3C7329-47BC-3594-ED53-608E859AE0A2}"/>
              </a:ext>
            </a:extLst>
          </p:cNvPr>
          <p:cNvSpPr txBox="1"/>
          <p:nvPr/>
        </p:nvSpPr>
        <p:spPr>
          <a:xfrm>
            <a:off x="4644008" y="2072839"/>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Jesús ha resucitado</a:t>
            </a:r>
          </a:p>
        </p:txBody>
      </p:sp>
    </p:spTree>
    <p:extLst>
      <p:ext uri="{BB962C8B-B14F-4D97-AF65-F5344CB8AC3E}">
        <p14:creationId xmlns:p14="http://schemas.microsoft.com/office/powerpoint/2010/main" val="2459335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theme/theme1.xml><?xml version="1.0" encoding="utf-8"?>
<a:theme xmlns:a="http://schemas.openxmlformats.org/drawingml/2006/main" name="Corte">
  <a:themeElements>
    <a:clrScheme name="Corte 1">
      <a:dk1>
        <a:srgbClr val="8C0000"/>
      </a:dk1>
      <a:lt1>
        <a:srgbClr val="FFFFFF"/>
      </a:lt1>
      <a:dk2>
        <a:srgbClr val="720000"/>
      </a:dk2>
      <a:lt2>
        <a:srgbClr val="FFFFCC"/>
      </a:lt2>
      <a:accent1>
        <a:srgbClr val="FF3300"/>
      </a:accent1>
      <a:accent2>
        <a:srgbClr val="BE7960"/>
      </a:accent2>
      <a:accent3>
        <a:srgbClr val="BCAAAA"/>
      </a:accent3>
      <a:accent4>
        <a:srgbClr val="DADADA"/>
      </a:accent4>
      <a:accent5>
        <a:srgbClr val="FFADAA"/>
      </a:accent5>
      <a:accent6>
        <a:srgbClr val="AC6D56"/>
      </a:accent6>
      <a:hlink>
        <a:srgbClr val="FFCC66"/>
      </a:hlink>
      <a:folHlink>
        <a:srgbClr val="FF9900"/>
      </a:folHlink>
    </a:clrScheme>
    <a:fontScheme name="Corte">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orte 1">
        <a:dk1>
          <a:srgbClr val="8C0000"/>
        </a:dk1>
        <a:lt1>
          <a:srgbClr val="FFFFFF"/>
        </a:lt1>
        <a:dk2>
          <a:srgbClr val="720000"/>
        </a:dk2>
        <a:lt2>
          <a:srgbClr val="FFFFCC"/>
        </a:lt2>
        <a:accent1>
          <a:srgbClr val="FF3300"/>
        </a:accent1>
        <a:accent2>
          <a:srgbClr val="BE7960"/>
        </a:accent2>
        <a:accent3>
          <a:srgbClr val="BCAAAA"/>
        </a:accent3>
        <a:accent4>
          <a:srgbClr val="DADADA"/>
        </a:accent4>
        <a:accent5>
          <a:srgbClr val="FFADAA"/>
        </a:accent5>
        <a:accent6>
          <a:srgbClr val="AC6D56"/>
        </a:accent6>
        <a:hlink>
          <a:srgbClr val="FFCC66"/>
        </a:hlink>
        <a:folHlink>
          <a:srgbClr val="FF9900"/>
        </a:folHlink>
      </a:clrScheme>
      <a:clrMap bg1="dk2" tx1="lt1" bg2="dk1" tx2="lt2" accent1="accent1" accent2="accent2" accent3="accent3" accent4="accent4" accent5="accent5" accent6="accent6" hlink="hlink" folHlink="folHlink"/>
    </a:extraClrScheme>
    <a:extraClrScheme>
      <a:clrScheme name="Corte 2">
        <a:dk1>
          <a:srgbClr val="674E2F"/>
        </a:dk1>
        <a:lt1>
          <a:srgbClr val="FFFFFF"/>
        </a:lt1>
        <a:dk2>
          <a:srgbClr val="533F27"/>
        </a:dk2>
        <a:lt2>
          <a:srgbClr val="D8B274"/>
        </a:lt2>
        <a:accent1>
          <a:srgbClr val="CC9900"/>
        </a:accent1>
        <a:accent2>
          <a:srgbClr val="8F5F2F"/>
        </a:accent2>
        <a:accent3>
          <a:srgbClr val="B3AFAC"/>
        </a:accent3>
        <a:accent4>
          <a:srgbClr val="DADADA"/>
        </a:accent4>
        <a:accent5>
          <a:srgbClr val="E2CAAA"/>
        </a:accent5>
        <a:accent6>
          <a:srgbClr val="81552A"/>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Corte 3">
        <a:dk1>
          <a:srgbClr val="646464"/>
        </a:dk1>
        <a:lt1>
          <a:srgbClr val="FFFFFF"/>
        </a:lt1>
        <a:dk2>
          <a:srgbClr val="545454"/>
        </a:dk2>
        <a:lt2>
          <a:srgbClr val="D4D4CE"/>
        </a:lt2>
        <a:accent1>
          <a:srgbClr val="49747D"/>
        </a:accent1>
        <a:accent2>
          <a:srgbClr val="8F9699"/>
        </a:accent2>
        <a:accent3>
          <a:srgbClr val="B3B3B3"/>
        </a:accent3>
        <a:accent4>
          <a:srgbClr val="DADADA"/>
        </a:accent4>
        <a:accent5>
          <a:srgbClr val="B1BCBF"/>
        </a:accent5>
        <a:accent6>
          <a:srgbClr val="81878A"/>
        </a:accent6>
        <a:hlink>
          <a:srgbClr val="8DC4D7"/>
        </a:hlink>
        <a:folHlink>
          <a:srgbClr val="7FB97F"/>
        </a:folHlink>
      </a:clrScheme>
      <a:clrMap bg1="dk2" tx1="lt1" bg2="dk1" tx2="lt2" accent1="accent1" accent2="accent2" accent3="accent3" accent4="accent4" accent5="accent5" accent6="accent6" hlink="hlink" folHlink="folHlink"/>
    </a:extraClrScheme>
    <a:extraClrScheme>
      <a:clrScheme name="Corte 4">
        <a:dk1>
          <a:srgbClr val="3A7400"/>
        </a:dk1>
        <a:lt1>
          <a:srgbClr val="FFFFFF"/>
        </a:lt1>
        <a:dk2>
          <a:srgbClr val="2E5C00"/>
        </a:dk2>
        <a:lt2>
          <a:srgbClr val="FFFFFF"/>
        </a:lt2>
        <a:accent1>
          <a:srgbClr val="79CA02"/>
        </a:accent1>
        <a:accent2>
          <a:srgbClr val="008080"/>
        </a:accent2>
        <a:accent3>
          <a:srgbClr val="ADB5AA"/>
        </a:accent3>
        <a:accent4>
          <a:srgbClr val="DADADA"/>
        </a:accent4>
        <a:accent5>
          <a:srgbClr val="BEE1AA"/>
        </a:accent5>
        <a:accent6>
          <a:srgbClr val="007373"/>
        </a:accent6>
        <a:hlink>
          <a:srgbClr val="A8DE0E"/>
        </a:hlink>
        <a:folHlink>
          <a:srgbClr val="00CC66"/>
        </a:folHlink>
      </a:clrScheme>
      <a:clrMap bg1="dk2" tx1="lt1" bg2="dk1" tx2="lt2" accent1="accent1" accent2="accent2" accent3="accent3" accent4="accent4" accent5="accent5" accent6="accent6" hlink="hlink" folHlink="folHlink"/>
    </a:extraClrScheme>
    <a:extraClrScheme>
      <a:clrScheme name="Corte 5">
        <a:dk1>
          <a:srgbClr val="008885"/>
        </a:dk1>
        <a:lt1>
          <a:srgbClr val="FFFFFF"/>
        </a:lt1>
        <a:dk2>
          <a:srgbClr val="007572"/>
        </a:dk2>
        <a:lt2>
          <a:srgbClr val="FFFF99"/>
        </a:lt2>
        <a:accent1>
          <a:srgbClr val="33CCCC"/>
        </a:accent1>
        <a:accent2>
          <a:srgbClr val="6D6FC7"/>
        </a:accent2>
        <a:accent3>
          <a:srgbClr val="AABDBC"/>
        </a:accent3>
        <a:accent4>
          <a:srgbClr val="DADADA"/>
        </a:accent4>
        <a:accent5>
          <a:srgbClr val="ADE2E2"/>
        </a:accent5>
        <a:accent6>
          <a:srgbClr val="6264B4"/>
        </a:accent6>
        <a:hlink>
          <a:srgbClr val="FFFFCC"/>
        </a:hlink>
        <a:folHlink>
          <a:srgbClr val="00FF00"/>
        </a:folHlink>
      </a:clrScheme>
      <a:clrMap bg1="dk2" tx1="lt1" bg2="dk1" tx2="lt2" accent1="accent1" accent2="accent2" accent3="accent3" accent4="accent4" accent5="accent5" accent6="accent6" hlink="hlink" folHlink="folHlink"/>
    </a:extraClrScheme>
    <a:extraClrScheme>
      <a:clrScheme name="Corte 6">
        <a:dk1>
          <a:srgbClr val="0000AC"/>
        </a:dk1>
        <a:lt1>
          <a:srgbClr val="FFFFFF"/>
        </a:lt1>
        <a:dk2>
          <a:srgbClr val="000086"/>
        </a:dk2>
        <a:lt2>
          <a:srgbClr val="CCFFFF"/>
        </a:lt2>
        <a:accent1>
          <a:srgbClr val="0099FF"/>
        </a:accent1>
        <a:accent2>
          <a:srgbClr val="00B000"/>
        </a:accent2>
        <a:accent3>
          <a:srgbClr val="AAAAC3"/>
        </a:accent3>
        <a:accent4>
          <a:srgbClr val="DADADA"/>
        </a:accent4>
        <a:accent5>
          <a:srgbClr val="AACAFF"/>
        </a:accent5>
        <a:accent6>
          <a:srgbClr val="009F00"/>
        </a:accent6>
        <a:hlink>
          <a:srgbClr val="FFE701"/>
        </a:hlink>
        <a:folHlink>
          <a:srgbClr val="FF9900"/>
        </a:folHlink>
      </a:clrScheme>
      <a:clrMap bg1="dk2" tx1="lt1" bg2="dk1" tx2="lt2" accent1="accent1" accent2="accent2" accent3="accent3" accent4="accent4" accent5="accent5" accent6="accent6" hlink="hlink" folHlink="folHlink"/>
    </a:extraClrScheme>
    <a:extraClrScheme>
      <a:clrScheme name="Corte 7">
        <a:dk1>
          <a:srgbClr val="7474A2"/>
        </a:dk1>
        <a:lt1>
          <a:srgbClr val="FFFFFF"/>
        </a:lt1>
        <a:dk2>
          <a:srgbClr val="5E5E8E"/>
        </a:dk2>
        <a:lt2>
          <a:srgbClr val="D1D1DF"/>
        </a:lt2>
        <a:accent1>
          <a:srgbClr val="CC66FF"/>
        </a:accent1>
        <a:accent2>
          <a:srgbClr val="6666FF"/>
        </a:accent2>
        <a:accent3>
          <a:srgbClr val="B6B6C6"/>
        </a:accent3>
        <a:accent4>
          <a:srgbClr val="DADADA"/>
        </a:accent4>
        <a:accent5>
          <a:srgbClr val="E2B8FF"/>
        </a:accent5>
        <a:accent6>
          <a:srgbClr val="5C5CE7"/>
        </a:accent6>
        <a:hlink>
          <a:srgbClr val="FFCC99"/>
        </a:hlink>
        <a:folHlink>
          <a:srgbClr val="CCCCFF"/>
        </a:folHlink>
      </a:clrScheme>
      <a:clrMap bg1="dk2" tx1="lt1" bg2="dk1" tx2="lt2" accent1="accent1" accent2="accent2" accent3="accent3" accent4="accent4" accent5="accent5" accent6="accent6" hlink="hlink" folHlink="folHlink"/>
    </a:extraClrScheme>
    <a:extraClrScheme>
      <a:clrScheme name="Corte 8">
        <a:dk1>
          <a:srgbClr val="000000"/>
        </a:dk1>
        <a:lt1>
          <a:srgbClr val="D0DAE2"/>
        </a:lt1>
        <a:dk2>
          <a:srgbClr val="000000"/>
        </a:dk2>
        <a:lt2>
          <a:srgbClr val="E7EDF1"/>
        </a:lt2>
        <a:accent1>
          <a:srgbClr val="33CCCC"/>
        </a:accent1>
        <a:accent2>
          <a:srgbClr val="0099CC"/>
        </a:accent2>
        <a:accent3>
          <a:srgbClr val="E4EAEE"/>
        </a:accent3>
        <a:accent4>
          <a:srgbClr val="000000"/>
        </a:accent4>
        <a:accent5>
          <a:srgbClr val="ADE2E2"/>
        </a:accent5>
        <a:accent6>
          <a:srgbClr val="008AB9"/>
        </a:accent6>
        <a:hlink>
          <a:srgbClr val="3333CC"/>
        </a:hlink>
        <a:folHlink>
          <a:srgbClr val="008080"/>
        </a:folHlink>
      </a:clrScheme>
      <a:clrMap bg1="lt1" tx1="dk1" bg2="lt2" tx2="dk2" accent1="accent1" accent2="accent2" accent3="accent3" accent4="accent4" accent5="accent5" accent6="accent6" hlink="hlink" folHlink="folHlink"/>
    </a:extraClrScheme>
    <a:extraClrScheme>
      <a:clrScheme name="Corte 9">
        <a:dk1>
          <a:srgbClr val="000000"/>
        </a:dk1>
        <a:lt1>
          <a:srgbClr val="FFFFFF"/>
        </a:lt1>
        <a:dk2>
          <a:srgbClr val="000000"/>
        </a:dk2>
        <a:lt2>
          <a:srgbClr val="E6E6E6"/>
        </a:lt2>
        <a:accent1>
          <a:srgbClr val="66CCFF"/>
        </a:accent1>
        <a:accent2>
          <a:srgbClr val="9999FF"/>
        </a:accent2>
        <a:accent3>
          <a:srgbClr val="FFFFFF"/>
        </a:accent3>
        <a:accent4>
          <a:srgbClr val="000000"/>
        </a:accent4>
        <a:accent5>
          <a:srgbClr val="B8E2FF"/>
        </a:accent5>
        <a:accent6>
          <a:srgbClr val="8A8AE7"/>
        </a:accent6>
        <a:hlink>
          <a:srgbClr val="3333CC"/>
        </a:hlink>
        <a:folHlink>
          <a:srgbClr val="008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237102</TotalTime>
  <Words>15113</Words>
  <Application>Microsoft Office PowerPoint</Application>
  <PresentationFormat>On-screen Show (4:3)</PresentationFormat>
  <Paragraphs>1123</Paragraphs>
  <Slides>88</Slides>
  <Notes>86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88</vt:i4>
      </vt:variant>
    </vt:vector>
  </HeadingPairs>
  <TitlesOfParts>
    <vt:vector size="94" baseType="lpstr">
      <vt:lpstr>Arial</vt:lpstr>
      <vt:lpstr>Arial Rounded MT Bold</vt:lpstr>
      <vt:lpstr>Calibri</vt:lpstr>
      <vt:lpstr>Tahoma</vt:lpstr>
      <vt:lpstr>Wingdings</vt:lpstr>
      <vt:lpstr>Corte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 Urrutia</dc:title>
  <dc:creator>Héctor</dc:creator>
  <cp:lastModifiedBy>ARMANDO RIOS</cp:lastModifiedBy>
  <cp:revision>1466</cp:revision>
  <dcterms:created xsi:type="dcterms:W3CDTF">2006-07-04T03:12:34Z</dcterms:created>
  <dcterms:modified xsi:type="dcterms:W3CDTF">2024-08-29T00:13:05Z</dcterms:modified>
</cp:coreProperties>
</file>