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sldIdLst>
    <p:sldId id="5477" r:id="rId2"/>
    <p:sldId id="5597" r:id="rId3"/>
    <p:sldId id="1685" r:id="rId4"/>
    <p:sldId id="481" r:id="rId5"/>
    <p:sldId id="5598" r:id="rId6"/>
    <p:sldId id="5599" r:id="rId7"/>
    <p:sldId id="5600" r:id="rId8"/>
    <p:sldId id="5601" r:id="rId9"/>
    <p:sldId id="5602" r:id="rId10"/>
    <p:sldId id="5603" r:id="rId11"/>
    <p:sldId id="5604" r:id="rId12"/>
    <p:sldId id="5605" r:id="rId13"/>
    <p:sldId id="5606" r:id="rId14"/>
    <p:sldId id="5607" r:id="rId15"/>
    <p:sldId id="5608" r:id="rId16"/>
    <p:sldId id="5609" r:id="rId17"/>
    <p:sldId id="5610" r:id="rId18"/>
    <p:sldId id="5611" r:id="rId19"/>
    <p:sldId id="5612" r:id="rId20"/>
    <p:sldId id="5613" r:id="rId21"/>
    <p:sldId id="5614" r:id="rId22"/>
    <p:sldId id="5615" r:id="rId23"/>
    <p:sldId id="5617" r:id="rId24"/>
    <p:sldId id="5618" r:id="rId25"/>
    <p:sldId id="5620" r:id="rId26"/>
    <p:sldId id="5622" r:id="rId27"/>
    <p:sldId id="5623" r:id="rId28"/>
    <p:sldId id="5624" r:id="rId29"/>
    <p:sldId id="5625" r:id="rId30"/>
    <p:sldId id="5626" r:id="rId31"/>
    <p:sldId id="5630" r:id="rId32"/>
    <p:sldId id="5631" r:id="rId33"/>
    <p:sldId id="5633" r:id="rId34"/>
    <p:sldId id="5634" r:id="rId35"/>
    <p:sldId id="5635" r:id="rId36"/>
    <p:sldId id="5636" r:id="rId37"/>
    <p:sldId id="5637" r:id="rId38"/>
    <p:sldId id="5638" r:id="rId39"/>
    <p:sldId id="5639" r:id="rId40"/>
    <p:sldId id="5640" r:id="rId41"/>
    <p:sldId id="5641" r:id="rId42"/>
    <p:sldId id="5642" r:id="rId43"/>
    <p:sldId id="5643" r:id="rId44"/>
    <p:sldId id="5651" r:id="rId45"/>
    <p:sldId id="5652" r:id="rId46"/>
    <p:sldId id="5653" r:id="rId47"/>
    <p:sldId id="5654" r:id="rId48"/>
    <p:sldId id="5656" r:id="rId49"/>
    <p:sldId id="5657" r:id="rId50"/>
    <p:sldId id="5659" r:id="rId51"/>
    <p:sldId id="5662" r:id="rId52"/>
    <p:sldId id="5663" r:id="rId53"/>
    <p:sldId id="5664" r:id="rId54"/>
    <p:sldId id="5665" r:id="rId55"/>
    <p:sldId id="5666" r:id="rId56"/>
    <p:sldId id="5667" r:id="rId57"/>
    <p:sldId id="5668" r:id="rId58"/>
    <p:sldId id="5669" r:id="rId59"/>
    <p:sldId id="5670" r:id="rId60"/>
    <p:sldId id="5671" r:id="rId61"/>
    <p:sldId id="5672" r:id="rId62"/>
    <p:sldId id="5673" r:id="rId63"/>
    <p:sldId id="5674" r:id="rId64"/>
    <p:sldId id="5675" r:id="rId65"/>
    <p:sldId id="5676" r:id="rId66"/>
    <p:sldId id="5677" r:id="rId67"/>
    <p:sldId id="5678" r:id="rId68"/>
    <p:sldId id="5679" r:id="rId69"/>
    <p:sldId id="5680" r:id="rId70"/>
    <p:sldId id="5681" r:id="rId71"/>
    <p:sldId id="5682" r:id="rId72"/>
    <p:sldId id="5683" r:id="rId73"/>
    <p:sldId id="5684" r:id="rId74"/>
    <p:sldId id="5685" r:id="rId75"/>
    <p:sldId id="5686" r:id="rId76"/>
    <p:sldId id="5687" r:id="rId77"/>
    <p:sldId id="5688" r:id="rId78"/>
    <p:sldId id="5689" r:id="rId79"/>
    <p:sldId id="5690" r:id="rId80"/>
    <p:sldId id="5691" r:id="rId81"/>
    <p:sldId id="5692" r:id="rId82"/>
    <p:sldId id="5693" r:id="rId83"/>
    <p:sldId id="5694" r:id="rId84"/>
    <p:sldId id="5695" r:id="rId85"/>
    <p:sldId id="5696" r:id="rId86"/>
    <p:sldId id="5697" r:id="rId87"/>
    <p:sldId id="5699" r:id="rId88"/>
    <p:sldId id="5700" r:id="rId89"/>
    <p:sldId id="5701" r:id="rId90"/>
    <p:sldId id="5702" r:id="rId91"/>
    <p:sldId id="5708" r:id="rId92"/>
    <p:sldId id="5713" r:id="rId93"/>
    <p:sldId id="5714" r:id="rId94"/>
    <p:sldId id="5715" r:id="rId95"/>
    <p:sldId id="5716" r:id="rId96"/>
    <p:sldId id="5719" r:id="rId97"/>
    <p:sldId id="5720" r:id="rId98"/>
    <p:sldId id="5721" r:id="rId99"/>
    <p:sldId id="5722" r:id="rId100"/>
    <p:sldId id="5723" r:id="rId101"/>
    <p:sldId id="5724" r:id="rId102"/>
    <p:sldId id="5725" r:id="rId103"/>
    <p:sldId id="5726" r:id="rId10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B22"/>
    <a:srgbClr val="FFCC99"/>
    <a:srgbClr val="FF66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125" autoAdjust="0"/>
  </p:normalViewPr>
  <p:slideViewPr>
    <p:cSldViewPr>
      <p:cViewPr varScale="1">
        <p:scale>
          <a:sx n="71" d="100"/>
          <a:sy n="71" d="100"/>
        </p:scale>
        <p:origin x="630"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61AE664-8492-4C21-A52C-32EFAC436DC7}" type="datetimeFigureOut">
              <a:rPr lang="en-US"/>
              <a:pPr>
                <a:defRPr/>
              </a:pPr>
              <a:t>7/5/2017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11DD7FA0-B294-4C1E-8F19-6E7AD794F8F9}" type="slidenum">
              <a:rPr lang="en-US" altLang="en-US"/>
              <a:pPr/>
              <a:t>‹#›</a:t>
            </a:fld>
            <a:endParaRPr lang="en-US" altLang="en-US"/>
          </a:p>
        </p:txBody>
      </p:sp>
    </p:spTree>
    <p:extLst>
      <p:ext uri="{BB962C8B-B14F-4D97-AF65-F5344CB8AC3E}">
        <p14:creationId xmlns:p14="http://schemas.microsoft.com/office/powerpoint/2010/main" val="37028712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a:t>
            </a:fld>
            <a:endParaRPr lang="en-US" altLang="en-US"/>
          </a:p>
        </p:txBody>
      </p:sp>
    </p:spTree>
    <p:extLst>
      <p:ext uri="{BB962C8B-B14F-4D97-AF65-F5344CB8AC3E}">
        <p14:creationId xmlns:p14="http://schemas.microsoft.com/office/powerpoint/2010/main" val="507186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a:t>
            </a:fld>
            <a:endParaRPr lang="en-US" altLang="en-US"/>
          </a:p>
        </p:txBody>
      </p:sp>
    </p:spTree>
    <p:extLst>
      <p:ext uri="{BB962C8B-B14F-4D97-AF65-F5344CB8AC3E}">
        <p14:creationId xmlns:p14="http://schemas.microsoft.com/office/powerpoint/2010/main" val="2276111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a:t>
            </a:fld>
            <a:endParaRPr lang="en-US" altLang="en-US"/>
          </a:p>
        </p:txBody>
      </p:sp>
    </p:spTree>
    <p:extLst>
      <p:ext uri="{BB962C8B-B14F-4D97-AF65-F5344CB8AC3E}">
        <p14:creationId xmlns:p14="http://schemas.microsoft.com/office/powerpoint/2010/main" val="1582656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a:t>
            </a:fld>
            <a:endParaRPr lang="en-US" altLang="en-US"/>
          </a:p>
        </p:txBody>
      </p:sp>
    </p:spTree>
    <p:extLst>
      <p:ext uri="{BB962C8B-B14F-4D97-AF65-F5344CB8AC3E}">
        <p14:creationId xmlns:p14="http://schemas.microsoft.com/office/powerpoint/2010/main" val="2572783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a:t>
            </a:fld>
            <a:endParaRPr lang="en-US" altLang="en-US"/>
          </a:p>
        </p:txBody>
      </p:sp>
    </p:spTree>
    <p:extLst>
      <p:ext uri="{BB962C8B-B14F-4D97-AF65-F5344CB8AC3E}">
        <p14:creationId xmlns:p14="http://schemas.microsoft.com/office/powerpoint/2010/main" val="444709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10</a:t>
            </a:fld>
            <a:endParaRPr lang="en-US" altLang="en-US"/>
          </a:p>
        </p:txBody>
      </p:sp>
    </p:spTree>
    <p:extLst>
      <p:ext uri="{BB962C8B-B14F-4D97-AF65-F5344CB8AC3E}">
        <p14:creationId xmlns:p14="http://schemas.microsoft.com/office/powerpoint/2010/main" val="567093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11</a:t>
            </a:fld>
            <a:endParaRPr lang="en-US" altLang="en-US"/>
          </a:p>
        </p:txBody>
      </p:sp>
    </p:spTree>
    <p:extLst>
      <p:ext uri="{BB962C8B-B14F-4D97-AF65-F5344CB8AC3E}">
        <p14:creationId xmlns:p14="http://schemas.microsoft.com/office/powerpoint/2010/main" val="772835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12</a:t>
            </a:fld>
            <a:endParaRPr lang="en-US" altLang="en-US"/>
          </a:p>
        </p:txBody>
      </p:sp>
    </p:spTree>
    <p:extLst>
      <p:ext uri="{BB962C8B-B14F-4D97-AF65-F5344CB8AC3E}">
        <p14:creationId xmlns:p14="http://schemas.microsoft.com/office/powerpoint/2010/main" val="2394120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13</a:t>
            </a:fld>
            <a:endParaRPr lang="en-US" altLang="en-US"/>
          </a:p>
        </p:txBody>
      </p:sp>
    </p:spTree>
    <p:extLst>
      <p:ext uri="{BB962C8B-B14F-4D97-AF65-F5344CB8AC3E}">
        <p14:creationId xmlns:p14="http://schemas.microsoft.com/office/powerpoint/2010/main" val="3858302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14</a:t>
            </a:fld>
            <a:endParaRPr lang="en-US" altLang="en-US"/>
          </a:p>
        </p:txBody>
      </p:sp>
    </p:spTree>
    <p:extLst>
      <p:ext uri="{BB962C8B-B14F-4D97-AF65-F5344CB8AC3E}">
        <p14:creationId xmlns:p14="http://schemas.microsoft.com/office/powerpoint/2010/main" val="1354846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15</a:t>
            </a:fld>
            <a:endParaRPr lang="en-US" altLang="en-US"/>
          </a:p>
        </p:txBody>
      </p:sp>
    </p:spTree>
    <p:extLst>
      <p:ext uri="{BB962C8B-B14F-4D97-AF65-F5344CB8AC3E}">
        <p14:creationId xmlns:p14="http://schemas.microsoft.com/office/powerpoint/2010/main" val="1959026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16</a:t>
            </a:fld>
            <a:endParaRPr lang="en-US" altLang="en-US"/>
          </a:p>
        </p:txBody>
      </p:sp>
    </p:spTree>
    <p:extLst>
      <p:ext uri="{BB962C8B-B14F-4D97-AF65-F5344CB8AC3E}">
        <p14:creationId xmlns:p14="http://schemas.microsoft.com/office/powerpoint/2010/main" val="2765780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17</a:t>
            </a:fld>
            <a:endParaRPr lang="en-US" altLang="en-US"/>
          </a:p>
        </p:txBody>
      </p:sp>
    </p:spTree>
    <p:extLst>
      <p:ext uri="{BB962C8B-B14F-4D97-AF65-F5344CB8AC3E}">
        <p14:creationId xmlns:p14="http://schemas.microsoft.com/office/powerpoint/2010/main" val="1066675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18</a:t>
            </a:fld>
            <a:endParaRPr lang="en-US" altLang="en-US"/>
          </a:p>
        </p:txBody>
      </p:sp>
    </p:spTree>
    <p:extLst>
      <p:ext uri="{BB962C8B-B14F-4D97-AF65-F5344CB8AC3E}">
        <p14:creationId xmlns:p14="http://schemas.microsoft.com/office/powerpoint/2010/main" val="2470141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19</a:t>
            </a:fld>
            <a:endParaRPr lang="en-US" altLang="en-US"/>
          </a:p>
        </p:txBody>
      </p:sp>
    </p:spTree>
    <p:extLst>
      <p:ext uri="{BB962C8B-B14F-4D97-AF65-F5344CB8AC3E}">
        <p14:creationId xmlns:p14="http://schemas.microsoft.com/office/powerpoint/2010/main" val="1364496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20</a:t>
            </a:fld>
            <a:endParaRPr lang="en-US" altLang="en-US"/>
          </a:p>
        </p:txBody>
      </p:sp>
    </p:spTree>
    <p:extLst>
      <p:ext uri="{BB962C8B-B14F-4D97-AF65-F5344CB8AC3E}">
        <p14:creationId xmlns:p14="http://schemas.microsoft.com/office/powerpoint/2010/main" val="2214189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21</a:t>
            </a:fld>
            <a:endParaRPr lang="en-US" altLang="en-US"/>
          </a:p>
        </p:txBody>
      </p:sp>
    </p:spTree>
    <p:extLst>
      <p:ext uri="{BB962C8B-B14F-4D97-AF65-F5344CB8AC3E}">
        <p14:creationId xmlns:p14="http://schemas.microsoft.com/office/powerpoint/2010/main" val="841548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22</a:t>
            </a:fld>
            <a:endParaRPr lang="en-US" altLang="en-US"/>
          </a:p>
        </p:txBody>
      </p:sp>
    </p:spTree>
    <p:extLst>
      <p:ext uri="{BB962C8B-B14F-4D97-AF65-F5344CB8AC3E}">
        <p14:creationId xmlns:p14="http://schemas.microsoft.com/office/powerpoint/2010/main" val="4111357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23</a:t>
            </a:fld>
            <a:endParaRPr lang="en-US" altLang="en-US"/>
          </a:p>
        </p:txBody>
      </p:sp>
    </p:spTree>
    <p:extLst>
      <p:ext uri="{BB962C8B-B14F-4D97-AF65-F5344CB8AC3E}">
        <p14:creationId xmlns:p14="http://schemas.microsoft.com/office/powerpoint/2010/main" val="1804084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24</a:t>
            </a:fld>
            <a:endParaRPr lang="en-US" altLang="en-US"/>
          </a:p>
        </p:txBody>
      </p:sp>
    </p:spTree>
    <p:extLst>
      <p:ext uri="{BB962C8B-B14F-4D97-AF65-F5344CB8AC3E}">
        <p14:creationId xmlns:p14="http://schemas.microsoft.com/office/powerpoint/2010/main" val="650847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25</a:t>
            </a:fld>
            <a:endParaRPr lang="en-US" altLang="en-US"/>
          </a:p>
        </p:txBody>
      </p:sp>
    </p:spTree>
    <p:extLst>
      <p:ext uri="{BB962C8B-B14F-4D97-AF65-F5344CB8AC3E}">
        <p14:creationId xmlns:p14="http://schemas.microsoft.com/office/powerpoint/2010/main" val="3335506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26</a:t>
            </a:fld>
            <a:endParaRPr lang="en-US" altLang="en-US"/>
          </a:p>
        </p:txBody>
      </p:sp>
    </p:spTree>
    <p:extLst>
      <p:ext uri="{BB962C8B-B14F-4D97-AF65-F5344CB8AC3E}">
        <p14:creationId xmlns:p14="http://schemas.microsoft.com/office/powerpoint/2010/main" val="3534030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27</a:t>
            </a:fld>
            <a:endParaRPr lang="en-US" altLang="en-US"/>
          </a:p>
        </p:txBody>
      </p:sp>
    </p:spTree>
    <p:extLst>
      <p:ext uri="{BB962C8B-B14F-4D97-AF65-F5344CB8AC3E}">
        <p14:creationId xmlns:p14="http://schemas.microsoft.com/office/powerpoint/2010/main" val="709250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28</a:t>
            </a:fld>
            <a:endParaRPr lang="en-US" altLang="en-US"/>
          </a:p>
        </p:txBody>
      </p:sp>
    </p:spTree>
    <p:extLst>
      <p:ext uri="{BB962C8B-B14F-4D97-AF65-F5344CB8AC3E}">
        <p14:creationId xmlns:p14="http://schemas.microsoft.com/office/powerpoint/2010/main" val="2231874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29</a:t>
            </a:fld>
            <a:endParaRPr lang="en-US" altLang="en-US"/>
          </a:p>
        </p:txBody>
      </p:sp>
    </p:spTree>
    <p:extLst>
      <p:ext uri="{BB962C8B-B14F-4D97-AF65-F5344CB8AC3E}">
        <p14:creationId xmlns:p14="http://schemas.microsoft.com/office/powerpoint/2010/main" val="1030230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30</a:t>
            </a:fld>
            <a:endParaRPr lang="en-US" altLang="en-US"/>
          </a:p>
        </p:txBody>
      </p:sp>
    </p:spTree>
    <p:extLst>
      <p:ext uri="{BB962C8B-B14F-4D97-AF65-F5344CB8AC3E}">
        <p14:creationId xmlns:p14="http://schemas.microsoft.com/office/powerpoint/2010/main" val="35237926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31</a:t>
            </a:fld>
            <a:endParaRPr lang="en-US" altLang="en-US"/>
          </a:p>
        </p:txBody>
      </p:sp>
    </p:spTree>
    <p:extLst>
      <p:ext uri="{BB962C8B-B14F-4D97-AF65-F5344CB8AC3E}">
        <p14:creationId xmlns:p14="http://schemas.microsoft.com/office/powerpoint/2010/main" val="3463189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32</a:t>
            </a:fld>
            <a:endParaRPr lang="en-US" altLang="en-US"/>
          </a:p>
        </p:txBody>
      </p:sp>
    </p:spTree>
    <p:extLst>
      <p:ext uri="{BB962C8B-B14F-4D97-AF65-F5344CB8AC3E}">
        <p14:creationId xmlns:p14="http://schemas.microsoft.com/office/powerpoint/2010/main" val="9314710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33</a:t>
            </a:fld>
            <a:endParaRPr lang="en-US" altLang="en-US"/>
          </a:p>
        </p:txBody>
      </p:sp>
    </p:spTree>
    <p:extLst>
      <p:ext uri="{BB962C8B-B14F-4D97-AF65-F5344CB8AC3E}">
        <p14:creationId xmlns:p14="http://schemas.microsoft.com/office/powerpoint/2010/main" val="330475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34</a:t>
            </a:fld>
            <a:endParaRPr lang="en-US" altLang="en-US"/>
          </a:p>
        </p:txBody>
      </p:sp>
    </p:spTree>
    <p:extLst>
      <p:ext uri="{BB962C8B-B14F-4D97-AF65-F5344CB8AC3E}">
        <p14:creationId xmlns:p14="http://schemas.microsoft.com/office/powerpoint/2010/main" val="2858371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35</a:t>
            </a:fld>
            <a:endParaRPr lang="en-US" altLang="en-US"/>
          </a:p>
        </p:txBody>
      </p:sp>
    </p:spTree>
    <p:extLst>
      <p:ext uri="{BB962C8B-B14F-4D97-AF65-F5344CB8AC3E}">
        <p14:creationId xmlns:p14="http://schemas.microsoft.com/office/powerpoint/2010/main" val="21129279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36</a:t>
            </a:fld>
            <a:endParaRPr lang="en-US" altLang="en-US"/>
          </a:p>
        </p:txBody>
      </p:sp>
    </p:spTree>
    <p:extLst>
      <p:ext uri="{BB962C8B-B14F-4D97-AF65-F5344CB8AC3E}">
        <p14:creationId xmlns:p14="http://schemas.microsoft.com/office/powerpoint/2010/main" val="24341067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37</a:t>
            </a:fld>
            <a:endParaRPr lang="en-US" altLang="en-US"/>
          </a:p>
        </p:txBody>
      </p:sp>
    </p:spTree>
    <p:extLst>
      <p:ext uri="{BB962C8B-B14F-4D97-AF65-F5344CB8AC3E}">
        <p14:creationId xmlns:p14="http://schemas.microsoft.com/office/powerpoint/2010/main" val="1367001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38</a:t>
            </a:fld>
            <a:endParaRPr lang="en-US" altLang="en-US"/>
          </a:p>
        </p:txBody>
      </p:sp>
    </p:spTree>
    <p:extLst>
      <p:ext uri="{BB962C8B-B14F-4D97-AF65-F5344CB8AC3E}">
        <p14:creationId xmlns:p14="http://schemas.microsoft.com/office/powerpoint/2010/main" val="19961861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39</a:t>
            </a:fld>
            <a:endParaRPr lang="en-US" altLang="en-US"/>
          </a:p>
        </p:txBody>
      </p:sp>
    </p:spTree>
    <p:extLst>
      <p:ext uri="{BB962C8B-B14F-4D97-AF65-F5344CB8AC3E}">
        <p14:creationId xmlns:p14="http://schemas.microsoft.com/office/powerpoint/2010/main" val="41085166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40</a:t>
            </a:fld>
            <a:endParaRPr lang="en-US" altLang="en-US"/>
          </a:p>
        </p:txBody>
      </p:sp>
    </p:spTree>
    <p:extLst>
      <p:ext uri="{BB962C8B-B14F-4D97-AF65-F5344CB8AC3E}">
        <p14:creationId xmlns:p14="http://schemas.microsoft.com/office/powerpoint/2010/main" val="783851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41</a:t>
            </a:fld>
            <a:endParaRPr lang="en-US" altLang="en-US"/>
          </a:p>
        </p:txBody>
      </p:sp>
    </p:spTree>
    <p:extLst>
      <p:ext uri="{BB962C8B-B14F-4D97-AF65-F5344CB8AC3E}">
        <p14:creationId xmlns:p14="http://schemas.microsoft.com/office/powerpoint/2010/main" val="34176001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42</a:t>
            </a:fld>
            <a:endParaRPr lang="en-US" altLang="en-US"/>
          </a:p>
        </p:txBody>
      </p:sp>
    </p:spTree>
    <p:extLst>
      <p:ext uri="{BB962C8B-B14F-4D97-AF65-F5344CB8AC3E}">
        <p14:creationId xmlns:p14="http://schemas.microsoft.com/office/powerpoint/2010/main" val="28679029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43</a:t>
            </a:fld>
            <a:endParaRPr lang="en-US" altLang="en-US"/>
          </a:p>
        </p:txBody>
      </p:sp>
    </p:spTree>
    <p:extLst>
      <p:ext uri="{BB962C8B-B14F-4D97-AF65-F5344CB8AC3E}">
        <p14:creationId xmlns:p14="http://schemas.microsoft.com/office/powerpoint/2010/main" val="7600626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44</a:t>
            </a:fld>
            <a:endParaRPr lang="en-US" altLang="en-US"/>
          </a:p>
        </p:txBody>
      </p:sp>
    </p:spTree>
    <p:extLst>
      <p:ext uri="{BB962C8B-B14F-4D97-AF65-F5344CB8AC3E}">
        <p14:creationId xmlns:p14="http://schemas.microsoft.com/office/powerpoint/2010/main" val="22592812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45</a:t>
            </a:fld>
            <a:endParaRPr lang="en-US" altLang="en-US"/>
          </a:p>
        </p:txBody>
      </p:sp>
    </p:spTree>
    <p:extLst>
      <p:ext uri="{BB962C8B-B14F-4D97-AF65-F5344CB8AC3E}">
        <p14:creationId xmlns:p14="http://schemas.microsoft.com/office/powerpoint/2010/main" val="26572560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46</a:t>
            </a:fld>
            <a:endParaRPr lang="en-US" altLang="en-US"/>
          </a:p>
        </p:txBody>
      </p:sp>
    </p:spTree>
    <p:extLst>
      <p:ext uri="{BB962C8B-B14F-4D97-AF65-F5344CB8AC3E}">
        <p14:creationId xmlns:p14="http://schemas.microsoft.com/office/powerpoint/2010/main" val="15735050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47</a:t>
            </a:fld>
            <a:endParaRPr lang="en-US" altLang="en-US"/>
          </a:p>
        </p:txBody>
      </p:sp>
    </p:spTree>
    <p:extLst>
      <p:ext uri="{BB962C8B-B14F-4D97-AF65-F5344CB8AC3E}">
        <p14:creationId xmlns:p14="http://schemas.microsoft.com/office/powerpoint/2010/main" val="4508735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48</a:t>
            </a:fld>
            <a:endParaRPr lang="en-US" altLang="en-US"/>
          </a:p>
        </p:txBody>
      </p:sp>
    </p:spTree>
    <p:extLst>
      <p:ext uri="{BB962C8B-B14F-4D97-AF65-F5344CB8AC3E}">
        <p14:creationId xmlns:p14="http://schemas.microsoft.com/office/powerpoint/2010/main" val="34940021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49</a:t>
            </a:fld>
            <a:endParaRPr lang="en-US" altLang="en-US"/>
          </a:p>
        </p:txBody>
      </p:sp>
    </p:spTree>
    <p:extLst>
      <p:ext uri="{BB962C8B-B14F-4D97-AF65-F5344CB8AC3E}">
        <p14:creationId xmlns:p14="http://schemas.microsoft.com/office/powerpoint/2010/main" val="4996538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50</a:t>
            </a:fld>
            <a:endParaRPr lang="en-US" altLang="en-US"/>
          </a:p>
        </p:txBody>
      </p:sp>
    </p:spTree>
    <p:extLst>
      <p:ext uri="{BB962C8B-B14F-4D97-AF65-F5344CB8AC3E}">
        <p14:creationId xmlns:p14="http://schemas.microsoft.com/office/powerpoint/2010/main" val="20243950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51</a:t>
            </a:fld>
            <a:endParaRPr lang="en-US" altLang="en-US"/>
          </a:p>
        </p:txBody>
      </p:sp>
    </p:spTree>
    <p:extLst>
      <p:ext uri="{BB962C8B-B14F-4D97-AF65-F5344CB8AC3E}">
        <p14:creationId xmlns:p14="http://schemas.microsoft.com/office/powerpoint/2010/main" val="27132375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52</a:t>
            </a:fld>
            <a:endParaRPr lang="en-US" altLang="en-US"/>
          </a:p>
        </p:txBody>
      </p:sp>
    </p:spTree>
    <p:extLst>
      <p:ext uri="{BB962C8B-B14F-4D97-AF65-F5344CB8AC3E}">
        <p14:creationId xmlns:p14="http://schemas.microsoft.com/office/powerpoint/2010/main" val="1444991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53</a:t>
            </a:fld>
            <a:endParaRPr lang="en-US" altLang="en-US"/>
          </a:p>
        </p:txBody>
      </p:sp>
    </p:spTree>
    <p:extLst>
      <p:ext uri="{BB962C8B-B14F-4D97-AF65-F5344CB8AC3E}">
        <p14:creationId xmlns:p14="http://schemas.microsoft.com/office/powerpoint/2010/main" val="21486615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54</a:t>
            </a:fld>
            <a:endParaRPr lang="en-US" altLang="en-US"/>
          </a:p>
        </p:txBody>
      </p:sp>
    </p:spTree>
    <p:extLst>
      <p:ext uri="{BB962C8B-B14F-4D97-AF65-F5344CB8AC3E}">
        <p14:creationId xmlns:p14="http://schemas.microsoft.com/office/powerpoint/2010/main" val="42385737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55</a:t>
            </a:fld>
            <a:endParaRPr lang="en-US" altLang="en-US"/>
          </a:p>
        </p:txBody>
      </p:sp>
    </p:spTree>
    <p:extLst>
      <p:ext uri="{BB962C8B-B14F-4D97-AF65-F5344CB8AC3E}">
        <p14:creationId xmlns:p14="http://schemas.microsoft.com/office/powerpoint/2010/main" val="8240628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56</a:t>
            </a:fld>
            <a:endParaRPr lang="en-US" altLang="en-US"/>
          </a:p>
        </p:txBody>
      </p:sp>
    </p:spTree>
    <p:extLst>
      <p:ext uri="{BB962C8B-B14F-4D97-AF65-F5344CB8AC3E}">
        <p14:creationId xmlns:p14="http://schemas.microsoft.com/office/powerpoint/2010/main" val="8779812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57</a:t>
            </a:fld>
            <a:endParaRPr lang="en-US" altLang="en-US"/>
          </a:p>
        </p:txBody>
      </p:sp>
    </p:spTree>
    <p:extLst>
      <p:ext uri="{BB962C8B-B14F-4D97-AF65-F5344CB8AC3E}">
        <p14:creationId xmlns:p14="http://schemas.microsoft.com/office/powerpoint/2010/main" val="40811003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58</a:t>
            </a:fld>
            <a:endParaRPr lang="en-US" altLang="en-US"/>
          </a:p>
        </p:txBody>
      </p:sp>
    </p:spTree>
    <p:extLst>
      <p:ext uri="{BB962C8B-B14F-4D97-AF65-F5344CB8AC3E}">
        <p14:creationId xmlns:p14="http://schemas.microsoft.com/office/powerpoint/2010/main" val="31453550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59</a:t>
            </a:fld>
            <a:endParaRPr lang="en-US" altLang="en-US"/>
          </a:p>
        </p:txBody>
      </p:sp>
    </p:spTree>
    <p:extLst>
      <p:ext uri="{BB962C8B-B14F-4D97-AF65-F5344CB8AC3E}">
        <p14:creationId xmlns:p14="http://schemas.microsoft.com/office/powerpoint/2010/main" val="19847533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60</a:t>
            </a:fld>
            <a:endParaRPr lang="en-US" altLang="en-US"/>
          </a:p>
        </p:txBody>
      </p:sp>
    </p:spTree>
    <p:extLst>
      <p:ext uri="{BB962C8B-B14F-4D97-AF65-F5344CB8AC3E}">
        <p14:creationId xmlns:p14="http://schemas.microsoft.com/office/powerpoint/2010/main" val="7812564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61</a:t>
            </a:fld>
            <a:endParaRPr lang="en-US" altLang="en-US"/>
          </a:p>
        </p:txBody>
      </p:sp>
    </p:spTree>
    <p:extLst>
      <p:ext uri="{BB962C8B-B14F-4D97-AF65-F5344CB8AC3E}">
        <p14:creationId xmlns:p14="http://schemas.microsoft.com/office/powerpoint/2010/main" val="5784373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62</a:t>
            </a:fld>
            <a:endParaRPr lang="en-US" altLang="en-US"/>
          </a:p>
        </p:txBody>
      </p:sp>
    </p:spTree>
    <p:extLst>
      <p:ext uri="{BB962C8B-B14F-4D97-AF65-F5344CB8AC3E}">
        <p14:creationId xmlns:p14="http://schemas.microsoft.com/office/powerpoint/2010/main" val="16090640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63</a:t>
            </a:fld>
            <a:endParaRPr lang="en-US" altLang="en-US"/>
          </a:p>
        </p:txBody>
      </p:sp>
    </p:spTree>
    <p:extLst>
      <p:ext uri="{BB962C8B-B14F-4D97-AF65-F5344CB8AC3E}">
        <p14:creationId xmlns:p14="http://schemas.microsoft.com/office/powerpoint/2010/main" val="29131496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64</a:t>
            </a:fld>
            <a:endParaRPr lang="en-US" altLang="en-US"/>
          </a:p>
        </p:txBody>
      </p:sp>
    </p:spTree>
    <p:extLst>
      <p:ext uri="{BB962C8B-B14F-4D97-AF65-F5344CB8AC3E}">
        <p14:creationId xmlns:p14="http://schemas.microsoft.com/office/powerpoint/2010/main" val="13582877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65</a:t>
            </a:fld>
            <a:endParaRPr lang="en-US" altLang="en-US"/>
          </a:p>
        </p:txBody>
      </p:sp>
    </p:spTree>
    <p:extLst>
      <p:ext uri="{BB962C8B-B14F-4D97-AF65-F5344CB8AC3E}">
        <p14:creationId xmlns:p14="http://schemas.microsoft.com/office/powerpoint/2010/main" val="6775137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66</a:t>
            </a:fld>
            <a:endParaRPr lang="en-US" altLang="en-US"/>
          </a:p>
        </p:txBody>
      </p:sp>
    </p:spTree>
    <p:extLst>
      <p:ext uri="{BB962C8B-B14F-4D97-AF65-F5344CB8AC3E}">
        <p14:creationId xmlns:p14="http://schemas.microsoft.com/office/powerpoint/2010/main" val="30020669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67</a:t>
            </a:fld>
            <a:endParaRPr lang="en-US" altLang="en-US"/>
          </a:p>
        </p:txBody>
      </p:sp>
    </p:spTree>
    <p:extLst>
      <p:ext uri="{BB962C8B-B14F-4D97-AF65-F5344CB8AC3E}">
        <p14:creationId xmlns:p14="http://schemas.microsoft.com/office/powerpoint/2010/main" val="36790741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68</a:t>
            </a:fld>
            <a:endParaRPr lang="en-US" altLang="en-US"/>
          </a:p>
        </p:txBody>
      </p:sp>
    </p:spTree>
    <p:extLst>
      <p:ext uri="{BB962C8B-B14F-4D97-AF65-F5344CB8AC3E}">
        <p14:creationId xmlns:p14="http://schemas.microsoft.com/office/powerpoint/2010/main" val="19883164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69</a:t>
            </a:fld>
            <a:endParaRPr lang="en-US" altLang="en-US"/>
          </a:p>
        </p:txBody>
      </p:sp>
    </p:spTree>
    <p:extLst>
      <p:ext uri="{BB962C8B-B14F-4D97-AF65-F5344CB8AC3E}">
        <p14:creationId xmlns:p14="http://schemas.microsoft.com/office/powerpoint/2010/main" val="11139553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70</a:t>
            </a:fld>
            <a:endParaRPr lang="en-US" altLang="en-US"/>
          </a:p>
        </p:txBody>
      </p:sp>
    </p:spTree>
    <p:extLst>
      <p:ext uri="{BB962C8B-B14F-4D97-AF65-F5344CB8AC3E}">
        <p14:creationId xmlns:p14="http://schemas.microsoft.com/office/powerpoint/2010/main" val="36088384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71</a:t>
            </a:fld>
            <a:endParaRPr lang="en-US" altLang="en-US"/>
          </a:p>
        </p:txBody>
      </p:sp>
    </p:spTree>
    <p:extLst>
      <p:ext uri="{BB962C8B-B14F-4D97-AF65-F5344CB8AC3E}">
        <p14:creationId xmlns:p14="http://schemas.microsoft.com/office/powerpoint/2010/main" val="18402525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72</a:t>
            </a:fld>
            <a:endParaRPr lang="en-US" altLang="en-US"/>
          </a:p>
        </p:txBody>
      </p:sp>
    </p:spTree>
    <p:extLst>
      <p:ext uri="{BB962C8B-B14F-4D97-AF65-F5344CB8AC3E}">
        <p14:creationId xmlns:p14="http://schemas.microsoft.com/office/powerpoint/2010/main" val="14804123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73</a:t>
            </a:fld>
            <a:endParaRPr lang="en-US" altLang="en-US"/>
          </a:p>
        </p:txBody>
      </p:sp>
    </p:spTree>
    <p:extLst>
      <p:ext uri="{BB962C8B-B14F-4D97-AF65-F5344CB8AC3E}">
        <p14:creationId xmlns:p14="http://schemas.microsoft.com/office/powerpoint/2010/main" val="4181678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74</a:t>
            </a:fld>
            <a:endParaRPr lang="en-US" altLang="en-US"/>
          </a:p>
        </p:txBody>
      </p:sp>
    </p:spTree>
    <p:extLst>
      <p:ext uri="{BB962C8B-B14F-4D97-AF65-F5344CB8AC3E}">
        <p14:creationId xmlns:p14="http://schemas.microsoft.com/office/powerpoint/2010/main" val="19612189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75</a:t>
            </a:fld>
            <a:endParaRPr lang="en-US" altLang="en-US"/>
          </a:p>
        </p:txBody>
      </p:sp>
    </p:spTree>
    <p:extLst>
      <p:ext uri="{BB962C8B-B14F-4D97-AF65-F5344CB8AC3E}">
        <p14:creationId xmlns:p14="http://schemas.microsoft.com/office/powerpoint/2010/main" val="33849221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76</a:t>
            </a:fld>
            <a:endParaRPr lang="en-US" altLang="en-US"/>
          </a:p>
        </p:txBody>
      </p:sp>
    </p:spTree>
    <p:extLst>
      <p:ext uri="{BB962C8B-B14F-4D97-AF65-F5344CB8AC3E}">
        <p14:creationId xmlns:p14="http://schemas.microsoft.com/office/powerpoint/2010/main" val="3936788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77</a:t>
            </a:fld>
            <a:endParaRPr lang="en-US" altLang="en-US"/>
          </a:p>
        </p:txBody>
      </p:sp>
    </p:spTree>
    <p:extLst>
      <p:ext uri="{BB962C8B-B14F-4D97-AF65-F5344CB8AC3E}">
        <p14:creationId xmlns:p14="http://schemas.microsoft.com/office/powerpoint/2010/main" val="26305881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78</a:t>
            </a:fld>
            <a:endParaRPr lang="en-US" altLang="en-US"/>
          </a:p>
        </p:txBody>
      </p:sp>
    </p:spTree>
    <p:extLst>
      <p:ext uri="{BB962C8B-B14F-4D97-AF65-F5344CB8AC3E}">
        <p14:creationId xmlns:p14="http://schemas.microsoft.com/office/powerpoint/2010/main" val="6987282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79</a:t>
            </a:fld>
            <a:endParaRPr lang="en-US" altLang="en-US"/>
          </a:p>
        </p:txBody>
      </p:sp>
    </p:spTree>
    <p:extLst>
      <p:ext uri="{BB962C8B-B14F-4D97-AF65-F5344CB8AC3E}">
        <p14:creationId xmlns:p14="http://schemas.microsoft.com/office/powerpoint/2010/main" val="34127518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80</a:t>
            </a:fld>
            <a:endParaRPr lang="en-US" altLang="en-US"/>
          </a:p>
        </p:txBody>
      </p:sp>
    </p:spTree>
    <p:extLst>
      <p:ext uri="{BB962C8B-B14F-4D97-AF65-F5344CB8AC3E}">
        <p14:creationId xmlns:p14="http://schemas.microsoft.com/office/powerpoint/2010/main" val="27236827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81</a:t>
            </a:fld>
            <a:endParaRPr lang="en-US" altLang="en-US"/>
          </a:p>
        </p:txBody>
      </p:sp>
    </p:spTree>
    <p:extLst>
      <p:ext uri="{BB962C8B-B14F-4D97-AF65-F5344CB8AC3E}">
        <p14:creationId xmlns:p14="http://schemas.microsoft.com/office/powerpoint/2010/main" val="21289321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82</a:t>
            </a:fld>
            <a:endParaRPr lang="en-US" altLang="en-US"/>
          </a:p>
        </p:txBody>
      </p:sp>
    </p:spTree>
    <p:extLst>
      <p:ext uri="{BB962C8B-B14F-4D97-AF65-F5344CB8AC3E}">
        <p14:creationId xmlns:p14="http://schemas.microsoft.com/office/powerpoint/2010/main" val="40904454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83</a:t>
            </a:fld>
            <a:endParaRPr lang="en-US" altLang="en-US"/>
          </a:p>
        </p:txBody>
      </p:sp>
    </p:spTree>
    <p:extLst>
      <p:ext uri="{BB962C8B-B14F-4D97-AF65-F5344CB8AC3E}">
        <p14:creationId xmlns:p14="http://schemas.microsoft.com/office/powerpoint/2010/main" val="9374221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84</a:t>
            </a:fld>
            <a:endParaRPr lang="en-US" altLang="en-US"/>
          </a:p>
        </p:txBody>
      </p:sp>
    </p:spTree>
    <p:extLst>
      <p:ext uri="{BB962C8B-B14F-4D97-AF65-F5344CB8AC3E}">
        <p14:creationId xmlns:p14="http://schemas.microsoft.com/office/powerpoint/2010/main" val="358434039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85</a:t>
            </a:fld>
            <a:endParaRPr lang="en-US" altLang="en-US"/>
          </a:p>
        </p:txBody>
      </p:sp>
    </p:spTree>
    <p:extLst>
      <p:ext uri="{BB962C8B-B14F-4D97-AF65-F5344CB8AC3E}">
        <p14:creationId xmlns:p14="http://schemas.microsoft.com/office/powerpoint/2010/main" val="33545819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86</a:t>
            </a:fld>
            <a:endParaRPr lang="en-US" altLang="en-US"/>
          </a:p>
        </p:txBody>
      </p:sp>
    </p:spTree>
    <p:extLst>
      <p:ext uri="{BB962C8B-B14F-4D97-AF65-F5344CB8AC3E}">
        <p14:creationId xmlns:p14="http://schemas.microsoft.com/office/powerpoint/2010/main" val="22049417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87</a:t>
            </a:fld>
            <a:endParaRPr lang="en-US" altLang="en-US"/>
          </a:p>
        </p:txBody>
      </p:sp>
    </p:spTree>
    <p:extLst>
      <p:ext uri="{BB962C8B-B14F-4D97-AF65-F5344CB8AC3E}">
        <p14:creationId xmlns:p14="http://schemas.microsoft.com/office/powerpoint/2010/main" val="34755197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88</a:t>
            </a:fld>
            <a:endParaRPr lang="en-US" altLang="en-US"/>
          </a:p>
        </p:txBody>
      </p:sp>
    </p:spTree>
    <p:extLst>
      <p:ext uri="{BB962C8B-B14F-4D97-AF65-F5344CB8AC3E}">
        <p14:creationId xmlns:p14="http://schemas.microsoft.com/office/powerpoint/2010/main" val="22141060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89</a:t>
            </a:fld>
            <a:endParaRPr lang="en-US" altLang="en-US"/>
          </a:p>
        </p:txBody>
      </p:sp>
    </p:spTree>
    <p:extLst>
      <p:ext uri="{BB962C8B-B14F-4D97-AF65-F5344CB8AC3E}">
        <p14:creationId xmlns:p14="http://schemas.microsoft.com/office/powerpoint/2010/main" val="4689600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90</a:t>
            </a:fld>
            <a:endParaRPr lang="en-US" altLang="en-US"/>
          </a:p>
        </p:txBody>
      </p:sp>
    </p:spTree>
    <p:extLst>
      <p:ext uri="{BB962C8B-B14F-4D97-AF65-F5344CB8AC3E}">
        <p14:creationId xmlns:p14="http://schemas.microsoft.com/office/powerpoint/2010/main" val="36707511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91</a:t>
            </a:fld>
            <a:endParaRPr lang="en-US" altLang="en-US"/>
          </a:p>
        </p:txBody>
      </p:sp>
    </p:spTree>
    <p:extLst>
      <p:ext uri="{BB962C8B-B14F-4D97-AF65-F5344CB8AC3E}">
        <p14:creationId xmlns:p14="http://schemas.microsoft.com/office/powerpoint/2010/main" val="195461187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92</a:t>
            </a:fld>
            <a:endParaRPr lang="en-US" altLang="en-US"/>
          </a:p>
        </p:txBody>
      </p:sp>
    </p:spTree>
    <p:extLst>
      <p:ext uri="{BB962C8B-B14F-4D97-AF65-F5344CB8AC3E}">
        <p14:creationId xmlns:p14="http://schemas.microsoft.com/office/powerpoint/2010/main" val="4239631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93</a:t>
            </a:fld>
            <a:endParaRPr lang="en-US" altLang="en-US"/>
          </a:p>
        </p:txBody>
      </p:sp>
    </p:spTree>
    <p:extLst>
      <p:ext uri="{BB962C8B-B14F-4D97-AF65-F5344CB8AC3E}">
        <p14:creationId xmlns:p14="http://schemas.microsoft.com/office/powerpoint/2010/main" val="324298318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94</a:t>
            </a:fld>
            <a:endParaRPr lang="en-US" altLang="en-US"/>
          </a:p>
        </p:txBody>
      </p:sp>
    </p:spTree>
    <p:extLst>
      <p:ext uri="{BB962C8B-B14F-4D97-AF65-F5344CB8AC3E}">
        <p14:creationId xmlns:p14="http://schemas.microsoft.com/office/powerpoint/2010/main" val="9031499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95</a:t>
            </a:fld>
            <a:endParaRPr lang="en-US" altLang="en-US"/>
          </a:p>
        </p:txBody>
      </p:sp>
    </p:spTree>
    <p:extLst>
      <p:ext uri="{BB962C8B-B14F-4D97-AF65-F5344CB8AC3E}">
        <p14:creationId xmlns:p14="http://schemas.microsoft.com/office/powerpoint/2010/main" val="25990819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96</a:t>
            </a:fld>
            <a:endParaRPr lang="en-US" altLang="en-US"/>
          </a:p>
        </p:txBody>
      </p:sp>
    </p:spTree>
    <p:extLst>
      <p:ext uri="{BB962C8B-B14F-4D97-AF65-F5344CB8AC3E}">
        <p14:creationId xmlns:p14="http://schemas.microsoft.com/office/powerpoint/2010/main" val="130026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97</a:t>
            </a:fld>
            <a:endParaRPr lang="en-US" altLang="en-US"/>
          </a:p>
        </p:txBody>
      </p:sp>
    </p:spTree>
    <p:extLst>
      <p:ext uri="{BB962C8B-B14F-4D97-AF65-F5344CB8AC3E}">
        <p14:creationId xmlns:p14="http://schemas.microsoft.com/office/powerpoint/2010/main" val="220459269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98</a:t>
            </a:fld>
            <a:endParaRPr lang="en-US" altLang="en-US"/>
          </a:p>
        </p:txBody>
      </p:sp>
    </p:spTree>
    <p:extLst>
      <p:ext uri="{BB962C8B-B14F-4D97-AF65-F5344CB8AC3E}">
        <p14:creationId xmlns:p14="http://schemas.microsoft.com/office/powerpoint/2010/main" val="17474604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99</a:t>
            </a:fld>
            <a:endParaRPr lang="en-US" altLang="en-US"/>
          </a:p>
        </p:txBody>
      </p:sp>
    </p:spTree>
    <p:extLst>
      <p:ext uri="{BB962C8B-B14F-4D97-AF65-F5344CB8AC3E}">
        <p14:creationId xmlns:p14="http://schemas.microsoft.com/office/powerpoint/2010/main" val="185373808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100</a:t>
            </a:fld>
            <a:endParaRPr lang="en-US" altLang="en-US"/>
          </a:p>
        </p:txBody>
      </p:sp>
    </p:spTree>
    <p:extLst>
      <p:ext uri="{BB962C8B-B14F-4D97-AF65-F5344CB8AC3E}">
        <p14:creationId xmlns:p14="http://schemas.microsoft.com/office/powerpoint/2010/main" val="5405820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101</a:t>
            </a:fld>
            <a:endParaRPr lang="en-US" altLang="en-US"/>
          </a:p>
        </p:txBody>
      </p:sp>
    </p:spTree>
    <p:extLst>
      <p:ext uri="{BB962C8B-B14F-4D97-AF65-F5344CB8AC3E}">
        <p14:creationId xmlns:p14="http://schemas.microsoft.com/office/powerpoint/2010/main" val="278343472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102</a:t>
            </a:fld>
            <a:endParaRPr lang="en-US" altLang="en-US"/>
          </a:p>
        </p:txBody>
      </p:sp>
    </p:spTree>
    <p:extLst>
      <p:ext uri="{BB962C8B-B14F-4D97-AF65-F5344CB8AC3E}">
        <p14:creationId xmlns:p14="http://schemas.microsoft.com/office/powerpoint/2010/main" val="73294783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D7FA0-B294-4C1E-8F19-6E7AD794F8F9}" type="slidenum">
              <a:rPr lang="en-US" altLang="en-US" smtClean="0"/>
              <a:pPr/>
              <a:t>103</a:t>
            </a:fld>
            <a:endParaRPr lang="en-US" altLang="en-US"/>
          </a:p>
        </p:txBody>
      </p:sp>
    </p:spTree>
    <p:extLst>
      <p:ext uri="{BB962C8B-B14F-4D97-AF65-F5344CB8AC3E}">
        <p14:creationId xmlns:p14="http://schemas.microsoft.com/office/powerpoint/2010/main" val="1928260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66735A8-F7EC-47FA-9F6D-4DFCA6B4E080}" type="datetimeFigureOut">
              <a:rPr lang="en-US"/>
              <a:pPr>
                <a:defRPr/>
              </a:pPr>
              <a:t>7/5/2017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00BD691-9219-40A7-BC65-6F21C1186E08}" type="slidenum">
              <a:rPr lang="en-US" altLang="en-US"/>
              <a:pPr/>
              <a:t>‹#›</a:t>
            </a:fld>
            <a:endParaRPr lang="en-US" altLang="en-US"/>
          </a:p>
        </p:txBody>
      </p:sp>
    </p:spTree>
    <p:extLst>
      <p:ext uri="{BB962C8B-B14F-4D97-AF65-F5344CB8AC3E}">
        <p14:creationId xmlns:p14="http://schemas.microsoft.com/office/powerpoint/2010/main" val="1445515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960E1E6-BDE4-4EF5-8577-1BCFDBF63E95}" type="datetimeFigureOut">
              <a:rPr lang="en-US"/>
              <a:pPr>
                <a:defRPr/>
              </a:pPr>
              <a:t>7/5/2017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D4EBC5A-04BF-4434-B714-69C97ADFB57B}" type="slidenum">
              <a:rPr lang="en-US" altLang="en-US"/>
              <a:pPr/>
              <a:t>‹#›</a:t>
            </a:fld>
            <a:endParaRPr lang="en-US" altLang="en-US"/>
          </a:p>
        </p:txBody>
      </p:sp>
    </p:spTree>
    <p:extLst>
      <p:ext uri="{BB962C8B-B14F-4D97-AF65-F5344CB8AC3E}">
        <p14:creationId xmlns:p14="http://schemas.microsoft.com/office/powerpoint/2010/main" val="313354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659719B-0103-44D3-88D6-03C18953393E}" type="datetimeFigureOut">
              <a:rPr lang="en-US"/>
              <a:pPr>
                <a:defRPr/>
              </a:pPr>
              <a:t>7/5/2017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1A65230-2602-482E-B3FB-57DC676867E3}" type="slidenum">
              <a:rPr lang="en-US" altLang="en-US"/>
              <a:pPr/>
              <a:t>‹#›</a:t>
            </a:fld>
            <a:endParaRPr lang="en-US" altLang="en-US"/>
          </a:p>
        </p:txBody>
      </p:sp>
    </p:spTree>
    <p:extLst>
      <p:ext uri="{BB962C8B-B14F-4D97-AF65-F5344CB8AC3E}">
        <p14:creationId xmlns:p14="http://schemas.microsoft.com/office/powerpoint/2010/main" val="614719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DE62C12-65CF-40F2-AC94-4E1B012AB500}" type="datetimeFigureOut">
              <a:rPr lang="en-US"/>
              <a:pPr>
                <a:defRPr/>
              </a:pPr>
              <a:t>7/5/2017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BB3F7AE-49BA-42E2-B808-3FBCB30ECB87}" type="slidenum">
              <a:rPr lang="en-US" altLang="en-US"/>
              <a:pPr/>
              <a:t>‹#›</a:t>
            </a:fld>
            <a:endParaRPr lang="en-US" altLang="en-US"/>
          </a:p>
        </p:txBody>
      </p:sp>
    </p:spTree>
    <p:extLst>
      <p:ext uri="{BB962C8B-B14F-4D97-AF65-F5344CB8AC3E}">
        <p14:creationId xmlns:p14="http://schemas.microsoft.com/office/powerpoint/2010/main" val="3906082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BA3362F-1AC1-403B-A2DD-137A9734BEA6}" type="datetimeFigureOut">
              <a:rPr lang="en-US"/>
              <a:pPr>
                <a:defRPr/>
              </a:pPr>
              <a:t>7/5/2017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5A39CA3D-5A7D-407C-AD4C-F34B48F1C6F0}" type="slidenum">
              <a:rPr lang="en-US" altLang="en-US"/>
              <a:pPr/>
              <a:t>‹#›</a:t>
            </a:fld>
            <a:endParaRPr lang="en-US" altLang="en-US"/>
          </a:p>
        </p:txBody>
      </p:sp>
    </p:spTree>
    <p:extLst>
      <p:ext uri="{BB962C8B-B14F-4D97-AF65-F5344CB8AC3E}">
        <p14:creationId xmlns:p14="http://schemas.microsoft.com/office/powerpoint/2010/main" val="319162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7E620C6-4ABE-4B92-8609-C54368DA44C5}" type="datetimeFigureOut">
              <a:rPr lang="en-US"/>
              <a:pPr>
                <a:defRPr/>
              </a:pPr>
              <a:t>7/5/2017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49C54E6C-A2B3-4F97-A09D-19A4C644F809}" type="slidenum">
              <a:rPr lang="en-US" altLang="en-US"/>
              <a:pPr/>
              <a:t>‹#›</a:t>
            </a:fld>
            <a:endParaRPr lang="en-US" altLang="en-US"/>
          </a:p>
        </p:txBody>
      </p:sp>
    </p:spTree>
    <p:extLst>
      <p:ext uri="{BB962C8B-B14F-4D97-AF65-F5344CB8AC3E}">
        <p14:creationId xmlns:p14="http://schemas.microsoft.com/office/powerpoint/2010/main" val="3051250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4FB91CB-A854-4E6B-81B2-F18CE38233EC}" type="datetimeFigureOut">
              <a:rPr lang="en-US"/>
              <a:pPr>
                <a:defRPr/>
              </a:pPr>
              <a:t>7/5/2017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1454FCE7-B0FC-4762-A6E0-92E52FE4FEE4}" type="slidenum">
              <a:rPr lang="en-US" altLang="en-US"/>
              <a:pPr/>
              <a:t>‹#›</a:t>
            </a:fld>
            <a:endParaRPr lang="en-US" altLang="en-US"/>
          </a:p>
        </p:txBody>
      </p:sp>
    </p:spTree>
    <p:extLst>
      <p:ext uri="{BB962C8B-B14F-4D97-AF65-F5344CB8AC3E}">
        <p14:creationId xmlns:p14="http://schemas.microsoft.com/office/powerpoint/2010/main" val="2791519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EE167E5-382D-4F16-8E04-C3574C0E3185}" type="datetimeFigureOut">
              <a:rPr lang="en-US"/>
              <a:pPr>
                <a:defRPr/>
              </a:pPr>
              <a:t>7/5/2017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65A5100-B418-489E-A68C-E1373AEB0D14}" type="slidenum">
              <a:rPr lang="en-US" altLang="en-US"/>
              <a:pPr/>
              <a:t>‹#›</a:t>
            </a:fld>
            <a:endParaRPr lang="en-US" altLang="en-US"/>
          </a:p>
        </p:txBody>
      </p:sp>
    </p:spTree>
    <p:extLst>
      <p:ext uri="{BB962C8B-B14F-4D97-AF65-F5344CB8AC3E}">
        <p14:creationId xmlns:p14="http://schemas.microsoft.com/office/powerpoint/2010/main" val="3417934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76F63BF-A719-4E43-8016-1E1A698ED8EC}" type="datetimeFigureOut">
              <a:rPr lang="en-US"/>
              <a:pPr>
                <a:defRPr/>
              </a:pPr>
              <a:t>7/5/2017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CE2591F-D208-47E8-9131-FB2F1D20BF14}" type="slidenum">
              <a:rPr lang="en-US" altLang="en-US"/>
              <a:pPr/>
              <a:t>‹#›</a:t>
            </a:fld>
            <a:endParaRPr lang="en-US" altLang="en-US"/>
          </a:p>
        </p:txBody>
      </p:sp>
    </p:spTree>
    <p:extLst>
      <p:ext uri="{BB962C8B-B14F-4D97-AF65-F5344CB8AC3E}">
        <p14:creationId xmlns:p14="http://schemas.microsoft.com/office/powerpoint/2010/main" val="2466030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023BE6D-875A-4582-9842-8CB94B4FF819}" type="datetimeFigureOut">
              <a:rPr lang="en-US"/>
              <a:pPr>
                <a:defRPr/>
              </a:pPr>
              <a:t>7/5/2017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CCB1279-7EAB-40F0-998C-0CD466B8F666}" type="slidenum">
              <a:rPr lang="en-US" altLang="en-US"/>
              <a:pPr/>
              <a:t>‹#›</a:t>
            </a:fld>
            <a:endParaRPr lang="en-US" altLang="en-US"/>
          </a:p>
        </p:txBody>
      </p:sp>
    </p:spTree>
    <p:extLst>
      <p:ext uri="{BB962C8B-B14F-4D97-AF65-F5344CB8AC3E}">
        <p14:creationId xmlns:p14="http://schemas.microsoft.com/office/powerpoint/2010/main" val="3977295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40A800E-E4F6-4E58-8A69-45AEE9FC0241}" type="datetimeFigureOut">
              <a:rPr lang="en-US"/>
              <a:pPr>
                <a:defRPr/>
              </a:pPr>
              <a:t>7/5/2017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BD1D2CA-4A7D-49CF-A94B-33DF20267FA3}" type="slidenum">
              <a:rPr lang="en-US" altLang="en-US"/>
              <a:pPr/>
              <a:t>‹#›</a:t>
            </a:fld>
            <a:endParaRPr lang="en-US" altLang="en-US"/>
          </a:p>
        </p:txBody>
      </p:sp>
    </p:spTree>
    <p:extLst>
      <p:ext uri="{BB962C8B-B14F-4D97-AF65-F5344CB8AC3E}">
        <p14:creationId xmlns:p14="http://schemas.microsoft.com/office/powerpoint/2010/main" val="1661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E1C1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0523F19-CC4C-40AA-A5E3-629A5160C85A}" type="datetimeFigureOut">
              <a:rPr lang="en-US"/>
              <a:pPr>
                <a:defRPr/>
              </a:pPr>
              <a:t>7/5/2017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panose="020F0502020204030204" pitchFamily="34" charset="0"/>
              </a:defRPr>
            </a:lvl1pPr>
          </a:lstStyle>
          <a:p>
            <a:fld id="{1A5AACF4-4C09-4809-81F3-14A29111F92E}"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3436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26653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0100" y="4409182"/>
            <a:ext cx="7620000" cy="1077218"/>
          </a:xfrm>
          <a:prstGeom prst="rect">
            <a:avLst/>
          </a:prstGeom>
          <a:noFill/>
        </p:spPr>
        <p:txBody>
          <a:bodyPr wrap="square" rtlCol="0">
            <a:spAutoFit/>
          </a:bodyPr>
          <a:lstStyle/>
          <a:p>
            <a:pPr algn="ctr"/>
            <a:r>
              <a:rPr lang="es-419" sz="3200" b="1" dirty="0" smtClean="0">
                <a:cs typeface="Arial" panose="020B0604020202020204" pitchFamily="34" charset="0"/>
              </a:rPr>
              <a:t>Si desea una copia de la presentación en PowerPoint visite: </a:t>
            </a:r>
            <a:endParaRPr lang="es-419" sz="3200" b="1" dirty="0">
              <a:cs typeface="Arial" panose="020B0604020202020204" pitchFamily="34" charset="0"/>
            </a:endParaRPr>
          </a:p>
        </p:txBody>
      </p:sp>
      <p:sp>
        <p:nvSpPr>
          <p:cNvPr id="6" name="TextBox 5"/>
          <p:cNvSpPr txBox="1"/>
          <p:nvPr/>
        </p:nvSpPr>
        <p:spPr>
          <a:xfrm>
            <a:off x="838200" y="5486400"/>
            <a:ext cx="7620000" cy="584775"/>
          </a:xfrm>
          <a:prstGeom prst="rect">
            <a:avLst/>
          </a:prstGeom>
          <a:noFill/>
        </p:spPr>
        <p:txBody>
          <a:bodyPr wrap="square" rtlCol="0">
            <a:spAutoFit/>
          </a:bodyPr>
          <a:lstStyle/>
          <a:p>
            <a:pPr algn="ctr"/>
            <a:r>
              <a:rPr lang="en-US" sz="3200" b="1" dirty="0" smtClean="0">
                <a:solidFill>
                  <a:srgbClr val="FFFF00"/>
                </a:solidFill>
                <a:cs typeface="Arial" panose="020B0604020202020204" pitchFamily="34" charset="0"/>
              </a:rPr>
              <a:t>www.escuelasabatica 2000.org</a:t>
            </a:r>
            <a:endParaRPr lang="es-419" sz="3200" b="1" dirty="0">
              <a:solidFill>
                <a:srgbClr val="FFFF00"/>
              </a:solidFill>
              <a:cs typeface="Arial" panose="020B0604020202020204" pitchFamily="34" charset="0"/>
            </a:endParaRPr>
          </a:p>
        </p:txBody>
      </p:sp>
      <p:sp>
        <p:nvSpPr>
          <p:cNvPr id="7" name="TextBox 6"/>
          <p:cNvSpPr txBox="1"/>
          <p:nvPr/>
        </p:nvSpPr>
        <p:spPr>
          <a:xfrm>
            <a:off x="381000" y="6044625"/>
            <a:ext cx="8534400" cy="584775"/>
          </a:xfrm>
          <a:prstGeom prst="rect">
            <a:avLst/>
          </a:prstGeom>
          <a:noFill/>
        </p:spPr>
        <p:txBody>
          <a:bodyPr wrap="square" rtlCol="0">
            <a:spAutoFit/>
          </a:bodyPr>
          <a:lstStyle/>
          <a:p>
            <a:pPr algn="ctr"/>
            <a:r>
              <a:rPr lang="es-419" sz="3200" b="1" dirty="0" smtClean="0">
                <a:solidFill>
                  <a:srgbClr val="00B0F0"/>
                </a:solidFill>
                <a:cs typeface="Arial" panose="020B0604020202020204" pitchFamily="34" charset="0"/>
              </a:rPr>
              <a:t>Si le gusto, apriete me gusta y suscríbase</a:t>
            </a:r>
            <a:r>
              <a:rPr lang="en-US" sz="3200" b="1" dirty="0" smtClean="0">
                <a:solidFill>
                  <a:srgbClr val="00B0F0"/>
                </a:solidFill>
                <a:cs typeface="Arial" panose="020B0604020202020204" pitchFamily="34" charset="0"/>
              </a:rPr>
              <a:t>.</a:t>
            </a:r>
            <a:endParaRPr lang="es-419" sz="3200" b="1" dirty="0">
              <a:solidFill>
                <a:srgbClr val="00B0F0"/>
              </a:solidFill>
              <a:cs typeface="Arial" panose="020B0604020202020204" pitchFamily="34" charset="0"/>
            </a:endParaRPr>
          </a:p>
        </p:txBody>
      </p:sp>
      <p:pic>
        <p:nvPicPr>
          <p:cNvPr id="2" name="Picture 1"/>
          <p:cNvPicPr>
            <a:picLocks noChangeAspect="1"/>
          </p:cNvPicPr>
          <p:nvPr/>
        </p:nvPicPr>
        <p:blipFill rotWithShape="1">
          <a:blip r:embed="rId2"/>
          <a:srcRect l="10761" t="36813" r="70498" b="8242"/>
          <a:stretch/>
        </p:blipFill>
        <p:spPr>
          <a:xfrm>
            <a:off x="3200400" y="0"/>
            <a:ext cx="2819400" cy="4405313"/>
          </a:xfrm>
          <a:prstGeom prst="rect">
            <a:avLst/>
          </a:prstGeom>
        </p:spPr>
      </p:pic>
    </p:spTree>
    <p:extLst>
      <p:ext uri="{BB962C8B-B14F-4D97-AF65-F5344CB8AC3E}">
        <p14:creationId xmlns:p14="http://schemas.microsoft.com/office/powerpoint/2010/main" val="42676962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E1C11"/>
        </a:solidFill>
        <a:effectLst/>
      </p:bgPr>
    </p:bg>
    <p:spTree>
      <p:nvGrpSpPr>
        <p:cNvPr id="1" name=""/>
        <p:cNvGrpSpPr/>
        <p:nvPr/>
      </p:nvGrpSpPr>
      <p:grpSpPr>
        <a:xfrm>
          <a:off x="0" y="0"/>
          <a:ext cx="0" cy="0"/>
          <a:chOff x="0" y="0"/>
          <a:chExt cx="0" cy="0"/>
        </a:xfrm>
      </p:grpSpPr>
      <p:sp>
        <p:nvSpPr>
          <p:cNvPr id="6" name="Rectangle 5"/>
          <p:cNvSpPr/>
          <p:nvPr/>
        </p:nvSpPr>
        <p:spPr>
          <a:xfrm>
            <a:off x="838200" y="1053405"/>
            <a:ext cx="7620000" cy="1384995"/>
          </a:xfrm>
          <a:prstGeom prst="rect">
            <a:avLst/>
          </a:prstGeom>
          <a:noFill/>
        </p:spPr>
        <p:txBody>
          <a:bodyPr wrap="square">
            <a:spAutoFit/>
          </a:bodyPr>
          <a:lstStyle/>
          <a:p>
            <a:pPr marL="0" lvl="2" algn="ctr" fontAlgn="auto">
              <a:spcBef>
                <a:spcPts val="0"/>
              </a:spcBef>
              <a:spcAft>
                <a:spcPts val="0"/>
              </a:spcAft>
              <a:defRPr/>
            </a:pPr>
            <a:r>
              <a:rPr lang="en-US" sz="4200" b="1"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Cooper Black" pitchFamily="18" charset="0"/>
              </a:rPr>
              <a:t>JUSTIFICACIÓN SOLO POR LA FE</a:t>
            </a:r>
            <a:endParaRPr lang="es-419" sz="4200" b="1" spc="50" dirty="0">
              <a:ln w="9525" cmpd="sng">
                <a:solidFill>
                  <a:schemeClr val="accent1"/>
                </a:solidFill>
                <a:prstDash val="solid"/>
              </a:ln>
              <a:solidFill>
                <a:srgbClr val="70AD47">
                  <a:tint val="1000"/>
                </a:srgbClr>
              </a:solidFill>
              <a:effectLst>
                <a:glow rad="38100">
                  <a:schemeClr val="accent1">
                    <a:alpha val="40000"/>
                  </a:schemeClr>
                </a:glow>
              </a:effectLst>
              <a:latin typeface="Cooper Black" pitchFamily="18" charset="0"/>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34759"/>
          <a:stretch/>
        </p:blipFill>
        <p:spPr>
          <a:xfrm>
            <a:off x="3876863" y="2667000"/>
            <a:ext cx="1304737" cy="1990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0" y="469865"/>
            <a:ext cx="9137404" cy="105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Con </a:t>
            </a:r>
            <a:r>
              <a:rPr lang="es-419" sz="2400" dirty="0"/>
              <a:t>Cristo estoy juntamente crucificado, y ya no vivo yo, mas vive Cristo en mí; y lo que ahora vivo en la carne, lo vivo en la fe del Hijo de Dios, el cual me amó y se entregó a sí mismo por </a:t>
            </a:r>
            <a:r>
              <a:rPr lang="es-419" sz="2400" dirty="0" smtClean="0"/>
              <a:t>mí.</a:t>
            </a:r>
            <a:endParaRPr lang="es-ES" sz="2400" dirty="0"/>
          </a:p>
        </p:txBody>
      </p:sp>
      <p:sp>
        <p:nvSpPr>
          <p:cNvPr id="6" name="TextBox 5"/>
          <p:cNvSpPr txBox="1"/>
          <p:nvPr/>
        </p:nvSpPr>
        <p:spPr>
          <a:xfrm>
            <a:off x="4887859" y="4921811"/>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Tree>
    <p:extLst>
      <p:ext uri="{BB962C8B-B14F-4D97-AF65-F5344CB8AC3E}">
        <p14:creationId xmlns:p14="http://schemas.microsoft.com/office/powerpoint/2010/main" val="231037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justificado por las obras de la ley, sino por la fe de Jesucristo, nosotros también hemos creído en Jesucristo, para ser justificados por la fe de Cristo y no por las obras de la ley, por cuanto por las obras de la ley nadie será justificado.  </a:t>
            </a:r>
            <a:endParaRPr lang="es-ES" sz="2360" dirty="0"/>
          </a:p>
        </p:txBody>
      </p:sp>
      <p:sp>
        <p:nvSpPr>
          <p:cNvPr id="6" name="TextBox 5"/>
          <p:cNvSpPr txBox="1"/>
          <p:nvPr/>
        </p:nvSpPr>
        <p:spPr>
          <a:xfrm>
            <a:off x="4887859" y="4921811"/>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Tree>
    <p:extLst>
      <p:ext uri="{BB962C8B-B14F-4D97-AF65-F5344CB8AC3E}">
        <p14:creationId xmlns:p14="http://schemas.microsoft.com/office/powerpoint/2010/main" val="95183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obras de la ley, sino por la fe de Jesucristo, nosotros también hemos creído en Jesucristo, para ser </a:t>
            </a:r>
            <a:r>
              <a:rPr lang="es-419" sz="2360" u="sng" dirty="0">
                <a:solidFill>
                  <a:srgbClr val="FFFF00"/>
                </a:solidFill>
              </a:rPr>
              <a:t>justificados</a:t>
            </a:r>
            <a:r>
              <a:rPr lang="es-419" sz="2360" dirty="0"/>
              <a:t> por la fe de Cristo y no por las obras de la ley, por cuanto por las obras de la ley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87859" y="4921811"/>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211209" y="1715869"/>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Deut</a:t>
            </a:r>
            <a:r>
              <a:rPr lang="es-ES_tradnl" altLang="en-US" sz="3600" b="1" dirty="0" smtClean="0">
                <a:latin typeface="Arial Rounded MT Bold" panose="020F0704030504030204" pitchFamily="34" charset="0"/>
              </a:rPr>
              <a:t> 25:1</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76200" y="2282865"/>
            <a:ext cx="4419600"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Si </a:t>
            </a:r>
            <a:r>
              <a:rPr lang="es-419" sz="2400" dirty="0"/>
              <a:t>hubiere pleito entre algunos, y acudieren al tribunal para que los jueces los juzguen, éstos absolverán al justo, y condenarán al culpable.</a:t>
            </a:r>
            <a:endParaRPr lang="es-ES" sz="2360" dirty="0"/>
          </a:p>
        </p:txBody>
      </p:sp>
    </p:spTree>
    <p:extLst>
      <p:ext uri="{BB962C8B-B14F-4D97-AF65-F5344CB8AC3E}">
        <p14:creationId xmlns:p14="http://schemas.microsoft.com/office/powerpoint/2010/main" val="301461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obras de la ley, sino por la fe de Jesucristo, nosotros también hemos creído en Jesucristo, para ser </a:t>
            </a:r>
            <a:r>
              <a:rPr lang="es-419" sz="2360" u="sng" dirty="0">
                <a:solidFill>
                  <a:srgbClr val="FFFF00"/>
                </a:solidFill>
              </a:rPr>
              <a:t>justificados</a:t>
            </a:r>
            <a:r>
              <a:rPr lang="es-419" sz="2360" dirty="0"/>
              <a:t> por la fe de Cristo y no por las obras de la ley, por cuanto por las obras de la ley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87859" y="4921811"/>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211209" y="1715869"/>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Deut</a:t>
            </a:r>
            <a:r>
              <a:rPr lang="es-ES_tradnl" altLang="en-US" sz="3600" b="1" dirty="0" smtClean="0">
                <a:latin typeface="Arial Rounded MT Bold" panose="020F0704030504030204" pitchFamily="34" charset="0"/>
              </a:rPr>
              <a:t> 25:1</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76200" y="2282865"/>
            <a:ext cx="4419600"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Si </a:t>
            </a:r>
            <a:r>
              <a:rPr lang="es-419" sz="2400" dirty="0">
                <a:solidFill>
                  <a:srgbClr val="FFFF00"/>
                </a:solidFill>
              </a:rPr>
              <a:t>hubiere pleito entre algunos, y acudieren al tribunal para que los jueces los juzguen, </a:t>
            </a:r>
            <a:r>
              <a:rPr lang="es-419" sz="2400" dirty="0"/>
              <a:t>éstos absolverán al justo, y condenarán al culpable.</a:t>
            </a:r>
            <a:endParaRPr lang="es-ES" sz="2360" dirty="0"/>
          </a:p>
        </p:txBody>
      </p:sp>
    </p:spTree>
    <p:extLst>
      <p:ext uri="{BB962C8B-B14F-4D97-AF65-F5344CB8AC3E}">
        <p14:creationId xmlns:p14="http://schemas.microsoft.com/office/powerpoint/2010/main" val="2252849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obras de la ley, sino por la fe de Jesucristo, nosotros también hemos creído en Jesucristo, para ser </a:t>
            </a:r>
            <a:r>
              <a:rPr lang="es-419" sz="2360" u="sng" dirty="0">
                <a:solidFill>
                  <a:srgbClr val="FFFF00"/>
                </a:solidFill>
              </a:rPr>
              <a:t>justificados</a:t>
            </a:r>
            <a:r>
              <a:rPr lang="es-419" sz="2360" dirty="0"/>
              <a:t> por la fe de Cristo y no por las obras de la ley, por cuanto por las obras de la ley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87859" y="4921811"/>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211209" y="1715869"/>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Deut</a:t>
            </a:r>
            <a:r>
              <a:rPr lang="es-ES_tradnl" altLang="en-US" sz="3600" b="1" dirty="0" smtClean="0">
                <a:latin typeface="Arial Rounded MT Bold" panose="020F0704030504030204" pitchFamily="34" charset="0"/>
              </a:rPr>
              <a:t> 25:1</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76200" y="2282865"/>
            <a:ext cx="4419600"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Si </a:t>
            </a:r>
            <a:r>
              <a:rPr lang="es-419" sz="2400" dirty="0">
                <a:solidFill>
                  <a:srgbClr val="FFFF00"/>
                </a:solidFill>
              </a:rPr>
              <a:t>hubiere pleito entre algunos, y acudieren al tribunal para que los jueces los juzguen, </a:t>
            </a:r>
            <a:r>
              <a:rPr lang="es-419" sz="2400" dirty="0">
                <a:solidFill>
                  <a:srgbClr val="00B0F0"/>
                </a:solidFill>
              </a:rPr>
              <a:t>éstos absolverán al justo, </a:t>
            </a:r>
            <a:r>
              <a:rPr lang="es-419" sz="2400" dirty="0"/>
              <a:t>y condenarán al culpable.</a:t>
            </a:r>
            <a:endParaRPr lang="es-ES" sz="2360" dirty="0"/>
          </a:p>
        </p:txBody>
      </p:sp>
    </p:spTree>
    <p:extLst>
      <p:ext uri="{BB962C8B-B14F-4D97-AF65-F5344CB8AC3E}">
        <p14:creationId xmlns:p14="http://schemas.microsoft.com/office/powerpoint/2010/main" val="21371611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obras de la ley, sino por la fe de Jesucristo, nosotros también hemos creído en Jesucristo, para ser </a:t>
            </a:r>
            <a:r>
              <a:rPr lang="es-419" sz="2360" u="sng" dirty="0">
                <a:solidFill>
                  <a:srgbClr val="FFFF00"/>
                </a:solidFill>
              </a:rPr>
              <a:t>justificados</a:t>
            </a:r>
            <a:r>
              <a:rPr lang="es-419" sz="2360" dirty="0"/>
              <a:t> por la fe de Cristo y no por las obras de la ley, por cuanto por las obras de la ley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87859" y="4921811"/>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211209" y="1715869"/>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Deut</a:t>
            </a:r>
            <a:r>
              <a:rPr lang="es-ES_tradnl" altLang="en-US" sz="3600" b="1" dirty="0" smtClean="0">
                <a:latin typeface="Arial Rounded MT Bold" panose="020F0704030504030204" pitchFamily="34" charset="0"/>
              </a:rPr>
              <a:t> 25:1</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76200" y="2282865"/>
            <a:ext cx="4419600"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Si </a:t>
            </a:r>
            <a:r>
              <a:rPr lang="es-419" sz="2400" dirty="0">
                <a:solidFill>
                  <a:srgbClr val="FFFF00"/>
                </a:solidFill>
              </a:rPr>
              <a:t>hubiere pleito entre algunos, y acudieren al tribunal para que los jueces los juzguen, </a:t>
            </a:r>
            <a:r>
              <a:rPr lang="es-419" sz="2400" dirty="0">
                <a:solidFill>
                  <a:srgbClr val="00B0F0"/>
                </a:solidFill>
              </a:rPr>
              <a:t>éstos absolverán al justo, </a:t>
            </a:r>
            <a:r>
              <a:rPr lang="es-419" sz="2400" dirty="0">
                <a:solidFill>
                  <a:srgbClr val="92D050"/>
                </a:solidFill>
              </a:rPr>
              <a:t>y condenarán al culpable.</a:t>
            </a:r>
            <a:endParaRPr lang="es-ES" sz="2360" dirty="0">
              <a:solidFill>
                <a:srgbClr val="92D050"/>
              </a:solidFill>
            </a:endParaRPr>
          </a:p>
        </p:txBody>
      </p:sp>
      <p:sp>
        <p:nvSpPr>
          <p:cNvPr id="11" name="TextBox 4"/>
          <p:cNvSpPr txBox="1">
            <a:spLocks noChangeArrowheads="1"/>
          </p:cNvSpPr>
          <p:nvPr/>
        </p:nvSpPr>
        <p:spPr bwMode="auto">
          <a:xfrm>
            <a:off x="5088009" y="170006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Éxodo 23:7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4800600" y="2267064"/>
            <a:ext cx="44196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De </a:t>
            </a:r>
            <a:r>
              <a:rPr lang="es-419" sz="2400" dirty="0"/>
              <a:t>palabra de mentira te alejarás, y no matarás al inocente y justo; porque yo no justificaré al impío.</a:t>
            </a:r>
            <a:endParaRPr lang="es-ES" sz="2360" dirty="0">
              <a:solidFill>
                <a:srgbClr val="92D050"/>
              </a:solidFill>
            </a:endParaRPr>
          </a:p>
        </p:txBody>
      </p:sp>
    </p:spTree>
    <p:extLst>
      <p:ext uri="{BB962C8B-B14F-4D97-AF65-F5344CB8AC3E}">
        <p14:creationId xmlns:p14="http://schemas.microsoft.com/office/powerpoint/2010/main" val="396137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obras de la ley, sino por la fe de Jesucristo, nosotros también hemos creído en Jesucristo, para ser </a:t>
            </a:r>
            <a:r>
              <a:rPr lang="es-419" sz="2360" u="sng" dirty="0">
                <a:solidFill>
                  <a:srgbClr val="FFFF00"/>
                </a:solidFill>
              </a:rPr>
              <a:t>justificados</a:t>
            </a:r>
            <a:r>
              <a:rPr lang="es-419" sz="2360" dirty="0"/>
              <a:t> por la fe de Cristo y no por las obras de la ley, por cuanto por las obras de la ley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87859" y="4921811"/>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211209" y="1715869"/>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Deut</a:t>
            </a:r>
            <a:r>
              <a:rPr lang="es-ES_tradnl" altLang="en-US" sz="3600" b="1" dirty="0" smtClean="0">
                <a:latin typeface="Arial Rounded MT Bold" panose="020F0704030504030204" pitchFamily="34" charset="0"/>
              </a:rPr>
              <a:t> 25:1</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76200" y="2282865"/>
            <a:ext cx="4419600"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Si </a:t>
            </a:r>
            <a:r>
              <a:rPr lang="es-419" sz="2400" dirty="0">
                <a:solidFill>
                  <a:srgbClr val="FFFF00"/>
                </a:solidFill>
              </a:rPr>
              <a:t>hubiere pleito entre algunos, y acudieren al tribunal para que los jueces los juzguen, </a:t>
            </a:r>
            <a:r>
              <a:rPr lang="es-419" sz="2400" dirty="0">
                <a:solidFill>
                  <a:srgbClr val="00B0F0"/>
                </a:solidFill>
              </a:rPr>
              <a:t>éstos absolverán al justo, </a:t>
            </a:r>
            <a:r>
              <a:rPr lang="es-419" sz="2400" dirty="0">
                <a:solidFill>
                  <a:srgbClr val="92D050"/>
                </a:solidFill>
              </a:rPr>
              <a:t>y condenarán al culpable.</a:t>
            </a:r>
            <a:endParaRPr lang="es-ES" sz="2360" dirty="0">
              <a:solidFill>
                <a:srgbClr val="92D050"/>
              </a:solidFill>
            </a:endParaRPr>
          </a:p>
        </p:txBody>
      </p:sp>
      <p:sp>
        <p:nvSpPr>
          <p:cNvPr id="11" name="TextBox 4"/>
          <p:cNvSpPr txBox="1">
            <a:spLocks noChangeArrowheads="1"/>
          </p:cNvSpPr>
          <p:nvPr/>
        </p:nvSpPr>
        <p:spPr bwMode="auto">
          <a:xfrm>
            <a:off x="5088009" y="170006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Éxodo 23:7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4800600" y="2267064"/>
            <a:ext cx="44196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De </a:t>
            </a:r>
            <a:r>
              <a:rPr lang="es-419" sz="2400" dirty="0">
                <a:solidFill>
                  <a:srgbClr val="FFFF00"/>
                </a:solidFill>
              </a:rPr>
              <a:t>palabra de mentira te alejarás, </a:t>
            </a:r>
            <a:r>
              <a:rPr lang="es-419" sz="2400" dirty="0"/>
              <a:t>y no matarás al inocente y justo; porque yo no justificaré al impío.</a:t>
            </a:r>
            <a:endParaRPr lang="es-ES" sz="2360" dirty="0">
              <a:solidFill>
                <a:srgbClr val="92D050"/>
              </a:solidFill>
            </a:endParaRPr>
          </a:p>
        </p:txBody>
      </p:sp>
    </p:spTree>
    <p:extLst>
      <p:ext uri="{BB962C8B-B14F-4D97-AF65-F5344CB8AC3E}">
        <p14:creationId xmlns:p14="http://schemas.microsoft.com/office/powerpoint/2010/main" val="1961187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obras de la ley, sino por la fe de Jesucristo, nosotros también hemos creído en Jesucristo, para ser </a:t>
            </a:r>
            <a:r>
              <a:rPr lang="es-419" sz="2360" u="sng" dirty="0">
                <a:solidFill>
                  <a:srgbClr val="FFFF00"/>
                </a:solidFill>
              </a:rPr>
              <a:t>justificados</a:t>
            </a:r>
            <a:r>
              <a:rPr lang="es-419" sz="2360" dirty="0"/>
              <a:t> por la fe de Cristo y no por las obras de la ley, por cuanto por las obras de la ley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87859" y="4921811"/>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211209" y="1715869"/>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Deut</a:t>
            </a:r>
            <a:r>
              <a:rPr lang="es-ES_tradnl" altLang="en-US" sz="3600" b="1" dirty="0" smtClean="0">
                <a:latin typeface="Arial Rounded MT Bold" panose="020F0704030504030204" pitchFamily="34" charset="0"/>
              </a:rPr>
              <a:t> 25:1</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76200" y="2282865"/>
            <a:ext cx="4419600"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Si </a:t>
            </a:r>
            <a:r>
              <a:rPr lang="es-419" sz="2400" dirty="0">
                <a:solidFill>
                  <a:srgbClr val="FFFF00"/>
                </a:solidFill>
              </a:rPr>
              <a:t>hubiere pleito entre algunos, y acudieren al tribunal para que los jueces los juzguen, </a:t>
            </a:r>
            <a:r>
              <a:rPr lang="es-419" sz="2400" dirty="0">
                <a:solidFill>
                  <a:srgbClr val="00B0F0"/>
                </a:solidFill>
              </a:rPr>
              <a:t>éstos absolverán al justo, </a:t>
            </a:r>
            <a:r>
              <a:rPr lang="es-419" sz="2400" dirty="0">
                <a:solidFill>
                  <a:srgbClr val="92D050"/>
                </a:solidFill>
              </a:rPr>
              <a:t>y condenarán al culpable.</a:t>
            </a:r>
            <a:endParaRPr lang="es-ES" sz="2360" dirty="0">
              <a:solidFill>
                <a:srgbClr val="92D050"/>
              </a:solidFill>
            </a:endParaRPr>
          </a:p>
        </p:txBody>
      </p:sp>
      <p:sp>
        <p:nvSpPr>
          <p:cNvPr id="11" name="TextBox 4"/>
          <p:cNvSpPr txBox="1">
            <a:spLocks noChangeArrowheads="1"/>
          </p:cNvSpPr>
          <p:nvPr/>
        </p:nvSpPr>
        <p:spPr bwMode="auto">
          <a:xfrm>
            <a:off x="5088009" y="170006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Éxodo 23:7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4800600" y="2267064"/>
            <a:ext cx="44196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De </a:t>
            </a:r>
            <a:r>
              <a:rPr lang="es-419" sz="2400" dirty="0">
                <a:solidFill>
                  <a:srgbClr val="FFFF00"/>
                </a:solidFill>
              </a:rPr>
              <a:t>palabra de mentira te alejarás, </a:t>
            </a:r>
            <a:r>
              <a:rPr lang="es-419" sz="2400" dirty="0">
                <a:solidFill>
                  <a:srgbClr val="00B0F0"/>
                </a:solidFill>
              </a:rPr>
              <a:t>y no matarás al inocente y justo;</a:t>
            </a:r>
            <a:r>
              <a:rPr lang="es-419" sz="2400" dirty="0"/>
              <a:t> porque yo no justificaré al impío.</a:t>
            </a:r>
            <a:endParaRPr lang="es-ES" sz="2360" dirty="0">
              <a:solidFill>
                <a:srgbClr val="92D050"/>
              </a:solidFill>
            </a:endParaRPr>
          </a:p>
        </p:txBody>
      </p:sp>
    </p:spTree>
    <p:extLst>
      <p:ext uri="{BB962C8B-B14F-4D97-AF65-F5344CB8AC3E}">
        <p14:creationId xmlns:p14="http://schemas.microsoft.com/office/powerpoint/2010/main" val="3855519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obras de la ley, sino por la fe de Jesucristo, nosotros también hemos creído en Jesucristo, para ser </a:t>
            </a:r>
            <a:r>
              <a:rPr lang="es-419" sz="2360" u="sng" dirty="0">
                <a:solidFill>
                  <a:srgbClr val="FFFF00"/>
                </a:solidFill>
              </a:rPr>
              <a:t>justificados</a:t>
            </a:r>
            <a:r>
              <a:rPr lang="es-419" sz="2360" dirty="0"/>
              <a:t> por la fe de Cristo y no por las obras de la ley, por cuanto por las obras de la ley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211209" y="1715869"/>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Deut</a:t>
            </a:r>
            <a:r>
              <a:rPr lang="es-ES_tradnl" altLang="en-US" sz="3600" b="1" dirty="0" smtClean="0">
                <a:latin typeface="Arial Rounded MT Bold" panose="020F0704030504030204" pitchFamily="34" charset="0"/>
              </a:rPr>
              <a:t> 25:1</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76200" y="2282865"/>
            <a:ext cx="4419600"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Si </a:t>
            </a:r>
            <a:r>
              <a:rPr lang="es-419" sz="2400" dirty="0">
                <a:solidFill>
                  <a:srgbClr val="FFFF00"/>
                </a:solidFill>
              </a:rPr>
              <a:t>hubiere pleito entre algunos, y acudieren al tribunal para que los jueces los juzguen, </a:t>
            </a:r>
            <a:r>
              <a:rPr lang="es-419" sz="2400" dirty="0">
                <a:solidFill>
                  <a:srgbClr val="00B0F0"/>
                </a:solidFill>
              </a:rPr>
              <a:t>éstos absolverán al justo, </a:t>
            </a:r>
            <a:r>
              <a:rPr lang="es-419" sz="2400" dirty="0">
                <a:solidFill>
                  <a:srgbClr val="92D050"/>
                </a:solidFill>
              </a:rPr>
              <a:t>y condenarán al culpable.</a:t>
            </a:r>
            <a:endParaRPr lang="es-ES" sz="2360" dirty="0">
              <a:solidFill>
                <a:srgbClr val="92D050"/>
              </a:solidFill>
            </a:endParaRPr>
          </a:p>
        </p:txBody>
      </p:sp>
      <p:sp>
        <p:nvSpPr>
          <p:cNvPr id="11" name="TextBox 4"/>
          <p:cNvSpPr txBox="1">
            <a:spLocks noChangeArrowheads="1"/>
          </p:cNvSpPr>
          <p:nvPr/>
        </p:nvSpPr>
        <p:spPr bwMode="auto">
          <a:xfrm>
            <a:off x="5088009" y="170006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Éxodo 23:7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4800600" y="2267064"/>
            <a:ext cx="44196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De </a:t>
            </a:r>
            <a:r>
              <a:rPr lang="es-419" sz="2400" dirty="0">
                <a:solidFill>
                  <a:srgbClr val="FFFF00"/>
                </a:solidFill>
              </a:rPr>
              <a:t>palabra de mentira te alejarás, </a:t>
            </a:r>
            <a:r>
              <a:rPr lang="es-419" sz="2400" dirty="0">
                <a:solidFill>
                  <a:srgbClr val="00B0F0"/>
                </a:solidFill>
              </a:rPr>
              <a:t>y no matarás al inocente y justo;</a:t>
            </a:r>
            <a:r>
              <a:rPr lang="es-419" sz="2400" dirty="0"/>
              <a:t> </a:t>
            </a:r>
            <a:r>
              <a:rPr lang="es-419" sz="2400" dirty="0">
                <a:solidFill>
                  <a:srgbClr val="92D050"/>
                </a:solidFill>
              </a:rPr>
              <a:t>porque yo no justificaré al impío.</a:t>
            </a:r>
            <a:endParaRPr lang="es-ES" sz="2360" dirty="0">
              <a:solidFill>
                <a:srgbClr val="92D05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39766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El </a:t>
            </a:r>
            <a:r>
              <a:rPr lang="es-419" sz="2400" dirty="0"/>
              <a:t>que me aborrece a mí, también a mi Padre aborrece. </a:t>
            </a:r>
            <a:r>
              <a:rPr lang="es-419" sz="2400" dirty="0" smtClean="0"/>
              <a:t>Si </a:t>
            </a:r>
            <a:r>
              <a:rPr lang="es-419" sz="2400" dirty="0"/>
              <a:t>yo no hubiese hecho entre ellos obras que ningún otro ha hecho, no tendrían pecado; pero ahora han visto y han aborrecido a mí y a mi Padre. </a:t>
            </a:r>
            <a:r>
              <a:rPr lang="es-419" sz="2400" dirty="0" smtClean="0"/>
              <a:t>Pero </a:t>
            </a:r>
            <a:r>
              <a:rPr lang="es-419" sz="2400" dirty="0"/>
              <a:t>esto es para que se cumpla la palabra que está escrita en su ley: Sin causa me aborrecieron.</a:t>
            </a:r>
            <a:endParaRPr lang="es-ES" sz="2360" dirty="0">
              <a:solidFill>
                <a:srgbClr val="92D05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56317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t>Si </a:t>
            </a:r>
            <a:r>
              <a:rPr lang="es-419" sz="2400" dirty="0"/>
              <a:t>yo no hubiese hecho entre ellos obras que ningún otro ha hecho, no tendrían pecado; pero ahora han visto y han aborrecido a mí y a mi Padre. </a:t>
            </a:r>
            <a:r>
              <a:rPr lang="es-419" sz="2400" dirty="0" smtClean="0"/>
              <a:t>Pero </a:t>
            </a:r>
            <a:r>
              <a:rPr lang="es-419" sz="2400" dirty="0"/>
              <a:t>esto es para que se cumpla la palabra que está escrita en su ley: Sin causa me aborrecieron.</a:t>
            </a:r>
            <a:endParaRPr lang="es-ES" sz="2360" dirty="0">
              <a:solidFill>
                <a:srgbClr val="92D05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17209933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t>Pero </a:t>
            </a:r>
            <a:r>
              <a:rPr lang="es-419" sz="2400" dirty="0"/>
              <a:t>esto es para que se cumpla la palabra que está escrita en su ley: Sin causa me aborrecieron.</a:t>
            </a:r>
            <a:endParaRPr lang="es-ES" sz="2360" dirty="0">
              <a:solidFill>
                <a:srgbClr val="92D05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31873476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Sin causa me aborrecieron.</a:t>
            </a:r>
            <a:endParaRPr lang="es-ES" sz="2360" dirty="0">
              <a:solidFill>
                <a:srgbClr val="92D05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7943864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639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7:7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1" y="2206665"/>
            <a:ext cx="4261708" cy="23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¿Qué </a:t>
            </a:r>
            <a:r>
              <a:rPr lang="es-419" sz="2400" dirty="0"/>
              <a:t>diremos, pues? ¿La ley es pecado? En ninguna manera. Pero yo no conocí el pecado sino por la ley; porque tampoco conociera la codicia, si la ley no dijera: No codiciarás.</a:t>
            </a:r>
            <a:endParaRPr lang="es-ES" sz="2360" dirty="0"/>
          </a:p>
        </p:txBody>
      </p:sp>
    </p:spTree>
    <p:extLst>
      <p:ext uri="{BB962C8B-B14F-4D97-AF65-F5344CB8AC3E}">
        <p14:creationId xmlns:p14="http://schemas.microsoft.com/office/powerpoint/2010/main" val="413089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639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7:7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1" y="2206665"/>
            <a:ext cx="4261708" cy="23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¿Qué </a:t>
            </a:r>
            <a:r>
              <a:rPr lang="es-419" sz="2400" dirty="0">
                <a:solidFill>
                  <a:srgbClr val="FFFF00"/>
                </a:solidFill>
              </a:rPr>
              <a:t>diremos, pues? </a:t>
            </a:r>
            <a:r>
              <a:rPr lang="es-419" sz="2400" dirty="0"/>
              <a:t>¿La ley es pecado? En ninguna manera. Pero yo no conocí el pecado sino por la ley; porque tampoco conociera la codicia, si la ley no dijera: No codiciarás.</a:t>
            </a:r>
            <a:endParaRPr lang="es-ES" sz="2360" dirty="0"/>
          </a:p>
        </p:txBody>
      </p:sp>
    </p:spTree>
    <p:extLst>
      <p:ext uri="{BB962C8B-B14F-4D97-AF65-F5344CB8AC3E}">
        <p14:creationId xmlns:p14="http://schemas.microsoft.com/office/powerpoint/2010/main" val="21255415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639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7:7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1" y="2206665"/>
            <a:ext cx="4261708" cy="23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¿Qué </a:t>
            </a:r>
            <a:r>
              <a:rPr lang="es-419" sz="2400" dirty="0">
                <a:solidFill>
                  <a:srgbClr val="FFFF00"/>
                </a:solidFill>
              </a:rPr>
              <a:t>diremos, pues? </a:t>
            </a:r>
            <a:r>
              <a:rPr lang="es-419" sz="2400" dirty="0">
                <a:solidFill>
                  <a:srgbClr val="00B0F0"/>
                </a:solidFill>
              </a:rPr>
              <a:t>¿La ley es pecado?</a:t>
            </a:r>
            <a:r>
              <a:rPr lang="es-419" sz="2400" dirty="0"/>
              <a:t> En ninguna manera. Pero yo no conocí el pecado sino por la ley; porque tampoco conociera la codicia, si la ley no dijera: No codiciarás.</a:t>
            </a:r>
            <a:endParaRPr lang="es-ES" sz="2360" dirty="0"/>
          </a:p>
        </p:txBody>
      </p:sp>
    </p:spTree>
    <p:extLst>
      <p:ext uri="{BB962C8B-B14F-4D97-AF65-F5344CB8AC3E}">
        <p14:creationId xmlns:p14="http://schemas.microsoft.com/office/powerpoint/2010/main" val="25426250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639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7:7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1" y="2206665"/>
            <a:ext cx="4261708" cy="23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¿Qué </a:t>
            </a:r>
            <a:r>
              <a:rPr lang="es-419" sz="2400" dirty="0">
                <a:solidFill>
                  <a:srgbClr val="FFFF00"/>
                </a:solidFill>
              </a:rPr>
              <a:t>diremos, pues? </a:t>
            </a:r>
            <a:r>
              <a:rPr lang="es-419" sz="2400" dirty="0">
                <a:solidFill>
                  <a:srgbClr val="00B0F0"/>
                </a:solidFill>
              </a:rPr>
              <a:t>¿La ley es pecado?</a:t>
            </a:r>
            <a:r>
              <a:rPr lang="es-419" sz="2400" dirty="0"/>
              <a:t> </a:t>
            </a:r>
            <a:r>
              <a:rPr lang="es-419" sz="2400" dirty="0">
                <a:solidFill>
                  <a:srgbClr val="92D050"/>
                </a:solidFill>
              </a:rPr>
              <a:t>En ninguna manera. Pero yo no conocí el pecado sino por la ley; </a:t>
            </a:r>
            <a:r>
              <a:rPr lang="es-419" sz="2400" dirty="0"/>
              <a:t>porque tampoco conociera la codicia, si la ley no dijera: No codiciarás.</a:t>
            </a:r>
            <a:endParaRPr lang="es-ES" sz="2360" dirty="0"/>
          </a:p>
        </p:txBody>
      </p:sp>
    </p:spTree>
    <p:extLst>
      <p:ext uri="{BB962C8B-B14F-4D97-AF65-F5344CB8AC3E}">
        <p14:creationId xmlns:p14="http://schemas.microsoft.com/office/powerpoint/2010/main" val="26280804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639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7:7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1" y="2206665"/>
            <a:ext cx="4261708" cy="23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¿Qué </a:t>
            </a:r>
            <a:r>
              <a:rPr lang="es-419" sz="2400" dirty="0">
                <a:solidFill>
                  <a:srgbClr val="FFFF00"/>
                </a:solidFill>
              </a:rPr>
              <a:t>diremos, pues? </a:t>
            </a:r>
            <a:r>
              <a:rPr lang="es-419" sz="2400" dirty="0">
                <a:solidFill>
                  <a:srgbClr val="00B0F0"/>
                </a:solidFill>
              </a:rPr>
              <a:t>¿La ley es pecado?</a:t>
            </a:r>
            <a:r>
              <a:rPr lang="es-419" sz="2400" dirty="0"/>
              <a:t> </a:t>
            </a:r>
            <a:r>
              <a:rPr lang="es-419" sz="2400" dirty="0">
                <a:solidFill>
                  <a:srgbClr val="92D050"/>
                </a:solidFill>
              </a:rPr>
              <a:t>En ninguna manera. Pero yo no conocí el pecado sino por la ley; </a:t>
            </a:r>
            <a:r>
              <a:rPr lang="es-419" sz="2400" dirty="0">
                <a:solidFill>
                  <a:srgbClr val="00B0F0"/>
                </a:solidFill>
              </a:rPr>
              <a:t>porque tampoco conociera la codicia,</a:t>
            </a:r>
            <a:r>
              <a:rPr lang="es-419" sz="2400" dirty="0"/>
              <a:t> si la ley no dijera: No codiciarás.</a:t>
            </a:r>
            <a:endParaRPr lang="es-ES" sz="2360" dirty="0"/>
          </a:p>
        </p:txBody>
      </p:sp>
    </p:spTree>
    <p:extLst>
      <p:ext uri="{BB962C8B-B14F-4D97-AF65-F5344CB8AC3E}">
        <p14:creationId xmlns:p14="http://schemas.microsoft.com/office/powerpoint/2010/main" val="18172709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639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7:7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1" y="2206665"/>
            <a:ext cx="4261708" cy="23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¿Qué </a:t>
            </a:r>
            <a:r>
              <a:rPr lang="es-419" sz="2400" dirty="0">
                <a:solidFill>
                  <a:srgbClr val="FFFF00"/>
                </a:solidFill>
              </a:rPr>
              <a:t>diremos, pues? </a:t>
            </a:r>
            <a:r>
              <a:rPr lang="es-419" sz="2400" dirty="0">
                <a:solidFill>
                  <a:srgbClr val="00B0F0"/>
                </a:solidFill>
              </a:rPr>
              <a:t>¿La ley es pecado?</a:t>
            </a:r>
            <a:r>
              <a:rPr lang="es-419" sz="2400" dirty="0"/>
              <a:t> </a:t>
            </a:r>
            <a:r>
              <a:rPr lang="es-419" sz="2400" dirty="0">
                <a:solidFill>
                  <a:srgbClr val="92D050"/>
                </a:solidFill>
              </a:rPr>
              <a:t>En ninguna manera. Pero yo no conocí el pecado sino por la ley; </a:t>
            </a:r>
            <a:r>
              <a:rPr lang="es-419" sz="2400" dirty="0">
                <a:solidFill>
                  <a:srgbClr val="00B0F0"/>
                </a:solidFill>
              </a:rPr>
              <a:t>porque tampoco conociera la codicia,</a:t>
            </a:r>
            <a:r>
              <a:rPr lang="es-419" sz="2400" dirty="0"/>
              <a:t> </a:t>
            </a:r>
            <a:r>
              <a:rPr lang="es-419" sz="2400" dirty="0">
                <a:solidFill>
                  <a:srgbClr val="FFFF00"/>
                </a:solidFill>
              </a:rPr>
              <a:t>si la ley no dijera: No codiciarás.</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Pero </a:t>
            </a:r>
            <a:r>
              <a:rPr lang="es-419" sz="2400" dirty="0"/>
              <a:t>algunos de la secta de los fariseos, que habían creído, se levantaron diciendo: Es necesario circuncidarlos, y mandarles que guarden la ley de Moisés. </a:t>
            </a:r>
            <a:endParaRPr lang="es-ES" sz="2360" dirty="0">
              <a:solidFill>
                <a:srgbClr val="FFFF00"/>
              </a:solidFill>
            </a:endParaRPr>
          </a:p>
        </p:txBody>
      </p:sp>
    </p:spTree>
    <p:extLst>
      <p:ext uri="{BB962C8B-B14F-4D97-AF65-F5344CB8AC3E}">
        <p14:creationId xmlns:p14="http://schemas.microsoft.com/office/powerpoint/2010/main" val="126890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639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7:7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1" y="2206665"/>
            <a:ext cx="4261708" cy="23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¿Qué </a:t>
            </a:r>
            <a:r>
              <a:rPr lang="es-419" sz="2400" dirty="0">
                <a:solidFill>
                  <a:srgbClr val="FFFF00"/>
                </a:solidFill>
              </a:rPr>
              <a:t>diremos, pues? </a:t>
            </a:r>
            <a:r>
              <a:rPr lang="es-419" sz="2400" dirty="0">
                <a:solidFill>
                  <a:srgbClr val="00B0F0"/>
                </a:solidFill>
              </a:rPr>
              <a:t>¿La ley es pecado?</a:t>
            </a:r>
            <a:r>
              <a:rPr lang="es-419" sz="2400" dirty="0"/>
              <a:t> </a:t>
            </a:r>
            <a:r>
              <a:rPr lang="es-419" sz="2400" dirty="0">
                <a:solidFill>
                  <a:srgbClr val="92D050"/>
                </a:solidFill>
              </a:rPr>
              <a:t>En ninguna manera. Pero yo no conocí el pecado sino por la ley; </a:t>
            </a:r>
            <a:r>
              <a:rPr lang="es-419" sz="2400" dirty="0">
                <a:solidFill>
                  <a:srgbClr val="00B0F0"/>
                </a:solidFill>
              </a:rPr>
              <a:t>porque tampoco conociera la codicia,</a:t>
            </a:r>
            <a:r>
              <a:rPr lang="es-419" sz="2400" dirty="0"/>
              <a:t> </a:t>
            </a:r>
            <a:r>
              <a:rPr lang="es-419" sz="2400" dirty="0">
                <a:solidFill>
                  <a:srgbClr val="FFFF00"/>
                </a:solidFill>
              </a:rPr>
              <a:t>si la ley no dijera: No codiciarás.</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t>Es necesario circuncidarlos, y mandarles que guarden la ley de Moisés. </a:t>
            </a:r>
            <a:endParaRPr lang="es-ES" sz="2360" dirty="0">
              <a:solidFill>
                <a:srgbClr val="FFFF00"/>
              </a:solidFill>
            </a:endParaRPr>
          </a:p>
        </p:txBody>
      </p:sp>
    </p:spTree>
    <p:extLst>
      <p:ext uri="{BB962C8B-B14F-4D97-AF65-F5344CB8AC3E}">
        <p14:creationId xmlns:p14="http://schemas.microsoft.com/office/powerpoint/2010/main" val="239649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639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7:7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1" y="2206665"/>
            <a:ext cx="4261708" cy="23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¿Qué </a:t>
            </a:r>
            <a:r>
              <a:rPr lang="es-419" sz="2400" dirty="0">
                <a:solidFill>
                  <a:srgbClr val="FFFF00"/>
                </a:solidFill>
              </a:rPr>
              <a:t>diremos, pues? </a:t>
            </a:r>
            <a:r>
              <a:rPr lang="es-419" sz="2400" dirty="0">
                <a:solidFill>
                  <a:srgbClr val="00B0F0"/>
                </a:solidFill>
              </a:rPr>
              <a:t>¿La ley es pecado?</a:t>
            </a:r>
            <a:r>
              <a:rPr lang="es-419" sz="2400" dirty="0"/>
              <a:t> </a:t>
            </a:r>
            <a:r>
              <a:rPr lang="es-419" sz="2400" dirty="0">
                <a:solidFill>
                  <a:srgbClr val="92D050"/>
                </a:solidFill>
              </a:rPr>
              <a:t>En ninguna manera. Pero yo no conocí el pecado sino por la ley; </a:t>
            </a:r>
            <a:r>
              <a:rPr lang="es-419" sz="2400" dirty="0">
                <a:solidFill>
                  <a:srgbClr val="00B0F0"/>
                </a:solidFill>
              </a:rPr>
              <a:t>porque tampoco conociera la codicia,</a:t>
            </a:r>
            <a:r>
              <a:rPr lang="es-419" sz="2400" dirty="0"/>
              <a:t> </a:t>
            </a:r>
            <a:r>
              <a:rPr lang="es-419" sz="2400" dirty="0">
                <a:solidFill>
                  <a:srgbClr val="FFFF00"/>
                </a:solidFill>
              </a:rPr>
              <a:t>si la ley no dijera: No codiciarás.</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solidFill>
                  <a:srgbClr val="00B0F0"/>
                </a:solidFill>
              </a:rPr>
              <a:t>Es necesario circuncidarlos,</a:t>
            </a:r>
            <a:r>
              <a:rPr lang="es-419" sz="2400" dirty="0"/>
              <a:t> y mandarles que guarden la ley de Moisés. </a:t>
            </a:r>
            <a:endParaRPr lang="es-ES" sz="2360" dirty="0">
              <a:solidFill>
                <a:srgbClr val="FFFF00"/>
              </a:solidFill>
            </a:endParaRPr>
          </a:p>
        </p:txBody>
      </p:sp>
    </p:spTree>
    <p:extLst>
      <p:ext uri="{BB962C8B-B14F-4D97-AF65-F5344CB8AC3E}">
        <p14:creationId xmlns:p14="http://schemas.microsoft.com/office/powerpoint/2010/main" val="29330882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639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7:7</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1" y="2206665"/>
            <a:ext cx="4261708" cy="23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¿Qué </a:t>
            </a:r>
            <a:r>
              <a:rPr lang="es-419" sz="2400" dirty="0">
                <a:solidFill>
                  <a:srgbClr val="FFFF00"/>
                </a:solidFill>
              </a:rPr>
              <a:t>diremos, pues? </a:t>
            </a:r>
            <a:r>
              <a:rPr lang="es-419" sz="2400" dirty="0">
                <a:solidFill>
                  <a:srgbClr val="00B0F0"/>
                </a:solidFill>
              </a:rPr>
              <a:t>¿La ley es pecado?</a:t>
            </a:r>
            <a:r>
              <a:rPr lang="es-419" sz="2400" dirty="0"/>
              <a:t> </a:t>
            </a:r>
            <a:r>
              <a:rPr lang="es-419" sz="2400" dirty="0">
                <a:solidFill>
                  <a:srgbClr val="92D050"/>
                </a:solidFill>
              </a:rPr>
              <a:t>En ninguna manera. Pero yo no conocí el pecado sino por la ley; </a:t>
            </a:r>
            <a:r>
              <a:rPr lang="es-419" sz="2400" dirty="0">
                <a:solidFill>
                  <a:srgbClr val="00B0F0"/>
                </a:solidFill>
              </a:rPr>
              <a:t>porque tampoco conociera la codicia,</a:t>
            </a:r>
            <a:r>
              <a:rPr lang="es-419" sz="2400" dirty="0"/>
              <a:t> </a:t>
            </a:r>
            <a:r>
              <a:rPr lang="es-419" sz="2400" dirty="0">
                <a:solidFill>
                  <a:srgbClr val="FFFF00"/>
                </a:solidFill>
              </a:rPr>
              <a:t>si la ley no dijera: No codiciarás.</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solidFill>
                  <a:srgbClr val="00B0F0"/>
                </a:solidFill>
              </a:rPr>
              <a:t>Es necesario circuncidarlos,</a:t>
            </a:r>
            <a:r>
              <a:rPr lang="es-419" sz="2400" dirty="0"/>
              <a:t> </a:t>
            </a:r>
            <a:r>
              <a:rPr lang="es-419" sz="2400" dirty="0">
                <a:solidFill>
                  <a:srgbClr val="92D050"/>
                </a:solidFill>
              </a:rPr>
              <a:t>y mandarles que guarden la ley de Moisés. </a:t>
            </a:r>
            <a:endParaRPr lang="es-ES" sz="2360" dirty="0">
              <a:solidFill>
                <a:srgbClr val="92D050"/>
              </a:solidFill>
            </a:endParaRPr>
          </a:p>
        </p:txBody>
      </p:sp>
    </p:spTree>
    <p:extLst>
      <p:ext uri="{BB962C8B-B14F-4D97-AF65-F5344CB8AC3E}">
        <p14:creationId xmlns:p14="http://schemas.microsoft.com/office/powerpoint/2010/main" val="23175604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Entonces </a:t>
            </a:r>
            <a:r>
              <a:rPr lang="es-419" sz="2400" dirty="0"/>
              <a:t>algunos que venían de Judea enseñaban a los hermanos: Si no os circuncidáis conforme al rito de Moisés, no podéis ser salvos.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solidFill>
                  <a:srgbClr val="00B0F0"/>
                </a:solidFill>
              </a:rPr>
              <a:t>Es necesario circuncidarlos,</a:t>
            </a:r>
            <a:r>
              <a:rPr lang="es-419" sz="2400" dirty="0"/>
              <a:t> </a:t>
            </a:r>
            <a:r>
              <a:rPr lang="es-419" sz="2400" dirty="0">
                <a:solidFill>
                  <a:srgbClr val="92D050"/>
                </a:solidFill>
              </a:rPr>
              <a:t>y mandarles que guarden la ley de Moisés. </a:t>
            </a:r>
            <a:endParaRPr lang="es-ES" sz="2360" dirty="0">
              <a:solidFill>
                <a:srgbClr val="92D050"/>
              </a:solidFill>
            </a:endParaRPr>
          </a:p>
        </p:txBody>
      </p:sp>
    </p:spTree>
    <p:extLst>
      <p:ext uri="{BB962C8B-B14F-4D97-AF65-F5344CB8AC3E}">
        <p14:creationId xmlns:p14="http://schemas.microsoft.com/office/powerpoint/2010/main" val="1097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t>Si no os circuncidáis conforme al rito de Moisés, no podéis ser salvos.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solidFill>
                  <a:srgbClr val="00B0F0"/>
                </a:solidFill>
              </a:rPr>
              <a:t>Es necesario circuncidarlos,</a:t>
            </a:r>
            <a:r>
              <a:rPr lang="es-419" sz="2400" dirty="0"/>
              <a:t> </a:t>
            </a:r>
            <a:r>
              <a:rPr lang="es-419" sz="2400" dirty="0">
                <a:solidFill>
                  <a:srgbClr val="92D050"/>
                </a:solidFill>
              </a:rPr>
              <a:t>y mandarles que guarden la ley de Moisés. </a:t>
            </a:r>
            <a:endParaRPr lang="es-ES" sz="2360" dirty="0">
              <a:solidFill>
                <a:srgbClr val="92D050"/>
              </a:solidFill>
            </a:endParaRPr>
          </a:p>
        </p:txBody>
      </p:sp>
    </p:spTree>
    <p:extLst>
      <p:ext uri="{BB962C8B-B14F-4D97-AF65-F5344CB8AC3E}">
        <p14:creationId xmlns:p14="http://schemas.microsoft.com/office/powerpoint/2010/main" val="8551350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no podéis ser salvos.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solidFill>
                  <a:srgbClr val="00B0F0"/>
                </a:solidFill>
              </a:rPr>
              <a:t>Es necesario circuncidarlos,</a:t>
            </a:r>
            <a:r>
              <a:rPr lang="es-419" sz="2400" dirty="0"/>
              <a:t> </a:t>
            </a:r>
            <a:r>
              <a:rPr lang="es-419" sz="2400" dirty="0">
                <a:solidFill>
                  <a:srgbClr val="92D050"/>
                </a:solidFill>
              </a:rPr>
              <a:t>y mandarles que guarden la ley de Moisés. </a:t>
            </a:r>
            <a:endParaRPr lang="es-ES" sz="2360" dirty="0">
              <a:solidFill>
                <a:srgbClr val="92D050"/>
              </a:solidFill>
            </a:endParaRPr>
          </a:p>
        </p:txBody>
      </p:sp>
    </p:spTree>
    <p:extLst>
      <p:ext uri="{BB962C8B-B14F-4D97-AF65-F5344CB8AC3E}">
        <p14:creationId xmlns:p14="http://schemas.microsoft.com/office/powerpoint/2010/main" val="861528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8" name="TextBox 4"/>
          <p:cNvSpPr txBox="1">
            <a:spLocks noChangeArrowheads="1"/>
          </p:cNvSpPr>
          <p:nvPr/>
        </p:nvSpPr>
        <p:spPr bwMode="auto">
          <a:xfrm>
            <a:off x="1143000" y="4566458"/>
            <a:ext cx="3903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Juan 15:23-25</a:t>
            </a:r>
            <a:endParaRPr lang="es-ES_tradnl" altLang="en-US" sz="3600" b="1" dirty="0">
              <a:latin typeface="Arial Rounded MT Bold" panose="020F0704030504030204" pitchFamily="34" charset="0"/>
            </a:endParaRPr>
          </a:p>
        </p:txBody>
      </p:sp>
      <p:sp>
        <p:nvSpPr>
          <p:cNvPr id="9" name="Rectangle 8"/>
          <p:cNvSpPr>
            <a:spLocks noChangeArrowheads="1"/>
          </p:cNvSpPr>
          <p:nvPr/>
        </p:nvSpPr>
        <p:spPr bwMode="auto">
          <a:xfrm>
            <a:off x="-1" y="5173008"/>
            <a:ext cx="913022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El </a:t>
            </a:r>
            <a:r>
              <a:rPr lang="es-419" sz="2400" dirty="0">
                <a:solidFill>
                  <a:srgbClr val="FFFF00"/>
                </a:solidFill>
              </a:rPr>
              <a:t>que me aborrece a mí, también a mi Padre aborrece.</a:t>
            </a:r>
            <a:r>
              <a:rPr lang="es-419" sz="2400" dirty="0"/>
              <a:t> </a:t>
            </a:r>
            <a:r>
              <a:rPr lang="es-419" sz="2400" dirty="0" smtClean="0">
                <a:solidFill>
                  <a:srgbClr val="00B0F0"/>
                </a:solidFill>
              </a:rPr>
              <a:t>Si </a:t>
            </a:r>
            <a:r>
              <a:rPr lang="es-419" sz="2400" dirty="0">
                <a:solidFill>
                  <a:srgbClr val="00B0F0"/>
                </a:solidFill>
              </a:rPr>
              <a:t>yo no hubiese hecho entre ellos obras que ningún otro ha hecho, no tendrían pecado; pero ahora han visto y han aborrecido a mí y a mi Padre.</a:t>
            </a:r>
            <a:r>
              <a:rPr lang="es-419" sz="2400" dirty="0"/>
              <a:t> </a:t>
            </a:r>
            <a:r>
              <a:rPr lang="es-419" sz="2400" dirty="0" smtClean="0">
                <a:solidFill>
                  <a:srgbClr val="92D050"/>
                </a:solidFill>
              </a:rPr>
              <a:t>Pero </a:t>
            </a:r>
            <a:r>
              <a:rPr lang="es-419" sz="2400" dirty="0">
                <a:solidFill>
                  <a:srgbClr val="92D050"/>
                </a:solidFill>
              </a:rPr>
              <a:t>esto es para que se cumpla la palabra que está escrita en su ley:</a:t>
            </a:r>
            <a:r>
              <a:rPr lang="es-419" sz="2400" dirty="0"/>
              <a:t> </a:t>
            </a:r>
            <a:r>
              <a:rPr lang="es-419" sz="2400" dirty="0">
                <a:solidFill>
                  <a:srgbClr val="00B0F0"/>
                </a:solidFill>
              </a:rPr>
              <a:t>Sin causa me aborrecieron.</a:t>
            </a:r>
            <a:endParaRPr lang="es-ES" sz="2360" dirty="0">
              <a:solidFill>
                <a:srgbClr val="00B0F0"/>
              </a:solidFill>
            </a:endParaRPr>
          </a:p>
        </p:txBody>
      </p:sp>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solidFill>
                  <a:srgbClr val="00B0F0"/>
                </a:solidFill>
              </a:rPr>
              <a:t>Es necesario circuncidarlos,</a:t>
            </a:r>
            <a:r>
              <a:rPr lang="es-419" sz="2400" dirty="0"/>
              <a:t> </a:t>
            </a:r>
            <a:r>
              <a:rPr lang="es-419" sz="2400" dirty="0">
                <a:solidFill>
                  <a:srgbClr val="92D050"/>
                </a:solidFill>
              </a:rPr>
              <a:t>y mandarles que guarden la ley de Moisés. </a:t>
            </a:r>
            <a:endParaRPr lang="es-ES" sz="2360" dirty="0">
              <a:solidFill>
                <a:srgbClr val="92D050"/>
              </a:solidFill>
            </a:endParaRPr>
          </a:p>
        </p:txBody>
      </p:sp>
    </p:spTree>
    <p:extLst>
      <p:ext uri="{BB962C8B-B14F-4D97-AF65-F5344CB8AC3E}">
        <p14:creationId xmlns:p14="http://schemas.microsoft.com/office/powerpoint/2010/main" val="37644635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solidFill>
                  <a:srgbClr val="00B0F0"/>
                </a:solidFill>
              </a:rPr>
              <a:t>Es necesario circuncidarlos,</a:t>
            </a:r>
            <a:r>
              <a:rPr lang="es-419" sz="2400" dirty="0"/>
              <a:t> </a:t>
            </a:r>
            <a:r>
              <a:rPr lang="es-419" sz="2400" dirty="0">
                <a:solidFill>
                  <a:srgbClr val="92D050"/>
                </a:solidFill>
              </a:rPr>
              <a:t>y mandarles que guarden la ley de Moisés. </a:t>
            </a:r>
            <a:endParaRPr lang="es-ES" sz="2360" dirty="0">
              <a:solidFill>
                <a:srgbClr val="92D050"/>
              </a:solidFill>
            </a:endParaRPr>
          </a:p>
        </p:txBody>
      </p:sp>
      <p:sp>
        <p:nvSpPr>
          <p:cNvPr id="16" name="Rectangle 15"/>
          <p:cNvSpPr/>
          <p:nvPr/>
        </p:nvSpPr>
        <p:spPr>
          <a:xfrm>
            <a:off x="17929" y="5214704"/>
            <a:ext cx="9161391" cy="1567096"/>
          </a:xfrm>
          <a:prstGeom prst="rect">
            <a:avLst/>
          </a:prstGeom>
          <a:solidFill>
            <a:srgbClr val="002060"/>
          </a:solidFill>
          <a:ln>
            <a:solidFill>
              <a:schemeClr val="tx1"/>
            </a:solidFill>
          </a:ln>
        </p:spPr>
        <p:txBody>
          <a:bodyPr wrap="square">
            <a:spAutoFit/>
          </a:bodyPr>
          <a:lstStyle/>
          <a:p>
            <a:pPr algn="ctr">
              <a:lnSpc>
                <a:spcPts val="2300"/>
              </a:lnSpc>
            </a:pPr>
            <a:r>
              <a:rPr lang="es-419" sz="2200" i="1" dirty="0">
                <a:solidFill>
                  <a:srgbClr val="FFFF00"/>
                </a:solidFill>
                <a:latin typeface="ITC Cheltenham Std Light"/>
              </a:rPr>
              <a:t>Miqsat </a:t>
            </a:r>
            <a:r>
              <a:rPr lang="es-419" sz="2200" i="1" dirty="0" err="1">
                <a:solidFill>
                  <a:srgbClr val="FFFF00"/>
                </a:solidFill>
                <a:latin typeface="ITC Cheltenham Std Light"/>
              </a:rPr>
              <a:t>Ma’as</a:t>
            </a:r>
            <a:r>
              <a:rPr lang="es-419" sz="2200" i="1" dirty="0">
                <a:solidFill>
                  <a:srgbClr val="FFFF00"/>
                </a:solidFill>
                <a:latin typeface="ITC Cheltenham Std Light"/>
              </a:rPr>
              <a:t> Ha-</a:t>
            </a:r>
            <a:r>
              <a:rPr lang="es-419" sz="2200" i="1" dirty="0" err="1">
                <a:solidFill>
                  <a:srgbClr val="FFFF00"/>
                </a:solidFill>
                <a:latin typeface="ITC Cheltenham Std Light"/>
              </a:rPr>
              <a:t>Torah</a:t>
            </a:r>
            <a:r>
              <a:rPr lang="es-419" sz="2200" dirty="0">
                <a:solidFill>
                  <a:srgbClr val="FFFF00"/>
                </a:solidFill>
                <a:latin typeface="ITC Cheltenham Std Light"/>
              </a:rPr>
              <a:t>, que puede traducirse como: “Importantes obras de la Ley”. </a:t>
            </a:r>
            <a:r>
              <a:rPr lang="es-419" sz="2200" dirty="0" smtClean="0">
                <a:cs typeface="Arial" panose="020B0604020202020204" pitchFamily="34" charset="0"/>
              </a:rPr>
              <a:t>El rollo describe varios temas basados en la ley bíblica con respecto a prevenir la profanación de cosas santas, </a:t>
            </a:r>
            <a:r>
              <a:rPr lang="en-US" sz="2200" dirty="0" smtClean="0">
                <a:cs typeface="Arial" panose="020B0604020202020204" pitchFamily="34" charset="0"/>
              </a:rPr>
              <a:t>…</a:t>
            </a:r>
            <a:r>
              <a:rPr lang="es-419" sz="2200" dirty="0" smtClean="0">
                <a:cs typeface="Arial" panose="020B0604020202020204" pitchFamily="34" charset="0"/>
              </a:rPr>
              <a:t> Al final, el autor escribe que</a:t>
            </a:r>
            <a:r>
              <a:rPr lang="es-419" sz="2200" dirty="0" smtClean="0">
                <a:solidFill>
                  <a:srgbClr val="00B0F0"/>
                </a:solidFill>
                <a:cs typeface="Arial" panose="020B0604020202020204" pitchFamily="34" charset="0"/>
              </a:rPr>
              <a:t>,</a:t>
            </a:r>
            <a:r>
              <a:rPr lang="es-419" sz="2200" dirty="0" smtClean="0">
                <a:cs typeface="Arial" panose="020B0604020202020204" pitchFamily="34" charset="0"/>
              </a:rPr>
              <a:t> </a:t>
            </a:r>
            <a:r>
              <a:rPr lang="es-419" sz="2200" dirty="0" smtClean="0">
                <a:solidFill>
                  <a:srgbClr val="FFFF00"/>
                </a:solidFill>
                <a:cs typeface="Arial" panose="020B0604020202020204" pitchFamily="34" charset="0"/>
              </a:rPr>
              <a:t>si </a:t>
            </a:r>
            <a:r>
              <a:rPr lang="es-419" sz="2200" dirty="0">
                <a:solidFill>
                  <a:srgbClr val="FFFF00"/>
                </a:solidFill>
                <a:cs typeface="Arial" panose="020B0604020202020204" pitchFamily="34" charset="0"/>
              </a:rPr>
              <a:t>se seguían estas “obras de la ley”, “serás considerado justificado” ante Dios. </a:t>
            </a:r>
          </a:p>
        </p:txBody>
      </p:sp>
    </p:spTree>
    <p:extLst>
      <p:ext uri="{BB962C8B-B14F-4D97-AF65-F5344CB8AC3E}">
        <p14:creationId xmlns:p14="http://schemas.microsoft.com/office/powerpoint/2010/main" val="13285509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t>S</a:t>
            </a:r>
            <a:r>
              <a:rPr lang="es-419" sz="2360" dirty="0" err="1" smtClean="0"/>
              <a:t>abiendo</a:t>
            </a:r>
            <a:r>
              <a:rPr lang="es-419" sz="2360" dirty="0" smtClean="0"/>
              <a:t> </a:t>
            </a:r>
            <a:r>
              <a:rPr lang="es-419" sz="2360" dirty="0"/>
              <a:t>que el hombre no es </a:t>
            </a:r>
            <a:r>
              <a:rPr lang="es-419" sz="2360" u="sng" dirty="0">
                <a:solidFill>
                  <a:srgbClr val="FFFF00"/>
                </a:solidFill>
              </a:rPr>
              <a:t>justificado</a:t>
            </a:r>
            <a:r>
              <a:rPr lang="es-419" sz="2360" dirty="0"/>
              <a:t>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por cuanto por las </a:t>
            </a:r>
            <a:r>
              <a:rPr lang="es-419" sz="2360" dirty="0">
                <a:solidFill>
                  <a:srgbClr val="00B0F0"/>
                </a:solidFill>
              </a:rPr>
              <a:t>obras de la </a:t>
            </a:r>
            <a:r>
              <a:rPr lang="es-419" sz="2360" u="sng" dirty="0">
                <a:solidFill>
                  <a:srgbClr val="00B0F0"/>
                </a:solidFill>
              </a:rPr>
              <a:t>ley</a:t>
            </a:r>
            <a:r>
              <a:rPr lang="es-419" sz="2360" dirty="0"/>
              <a:t> 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solidFill>
                  <a:srgbClr val="00B0F0"/>
                </a:solidFill>
              </a:rPr>
              <a:t>Es necesario circuncidarlos,</a:t>
            </a:r>
            <a:r>
              <a:rPr lang="es-419" sz="2400" dirty="0"/>
              <a:t> </a:t>
            </a:r>
            <a:r>
              <a:rPr lang="es-419" sz="2400" dirty="0">
                <a:solidFill>
                  <a:srgbClr val="92D050"/>
                </a:solidFill>
              </a:rPr>
              <a:t>y mandarles que guarden la ley de Moisés. </a:t>
            </a:r>
            <a:endParaRPr lang="es-ES" sz="2360" dirty="0">
              <a:solidFill>
                <a:srgbClr val="92D050"/>
              </a:solidFill>
            </a:endParaRPr>
          </a:p>
        </p:txBody>
      </p:sp>
      <p:sp>
        <p:nvSpPr>
          <p:cNvPr id="16" name="Rectangle 15"/>
          <p:cNvSpPr/>
          <p:nvPr/>
        </p:nvSpPr>
        <p:spPr>
          <a:xfrm>
            <a:off x="17929" y="5214704"/>
            <a:ext cx="9161391" cy="1567096"/>
          </a:xfrm>
          <a:prstGeom prst="rect">
            <a:avLst/>
          </a:prstGeom>
          <a:solidFill>
            <a:srgbClr val="002060"/>
          </a:solidFill>
          <a:ln>
            <a:solidFill>
              <a:schemeClr val="tx1"/>
            </a:solidFill>
          </a:ln>
        </p:spPr>
        <p:txBody>
          <a:bodyPr wrap="square">
            <a:spAutoFit/>
          </a:bodyPr>
          <a:lstStyle/>
          <a:p>
            <a:pPr algn="ctr">
              <a:lnSpc>
                <a:spcPts val="2300"/>
              </a:lnSpc>
            </a:pPr>
            <a:r>
              <a:rPr lang="es-419" sz="2200" i="1" dirty="0">
                <a:solidFill>
                  <a:srgbClr val="FFFF00"/>
                </a:solidFill>
                <a:latin typeface="ITC Cheltenham Std Light"/>
              </a:rPr>
              <a:t>Miqsat </a:t>
            </a:r>
            <a:r>
              <a:rPr lang="es-419" sz="2200" i="1" dirty="0" err="1">
                <a:solidFill>
                  <a:srgbClr val="FFFF00"/>
                </a:solidFill>
                <a:latin typeface="ITC Cheltenham Std Light"/>
              </a:rPr>
              <a:t>Ma’as</a:t>
            </a:r>
            <a:r>
              <a:rPr lang="es-419" sz="2200" i="1" dirty="0">
                <a:solidFill>
                  <a:srgbClr val="FFFF00"/>
                </a:solidFill>
                <a:latin typeface="ITC Cheltenham Std Light"/>
              </a:rPr>
              <a:t> Ha-</a:t>
            </a:r>
            <a:r>
              <a:rPr lang="es-419" sz="2200" i="1" dirty="0" err="1">
                <a:solidFill>
                  <a:srgbClr val="FFFF00"/>
                </a:solidFill>
                <a:latin typeface="ITC Cheltenham Std Light"/>
              </a:rPr>
              <a:t>Torah</a:t>
            </a:r>
            <a:r>
              <a:rPr lang="es-419" sz="2200" dirty="0">
                <a:solidFill>
                  <a:srgbClr val="FFFF00"/>
                </a:solidFill>
                <a:latin typeface="ITC Cheltenham Std Light"/>
              </a:rPr>
              <a:t>, que puede traducirse como: “Importantes obras de la Ley”. </a:t>
            </a:r>
            <a:r>
              <a:rPr lang="es-419" sz="2200" dirty="0" smtClean="0">
                <a:cs typeface="Arial" panose="020B0604020202020204" pitchFamily="34" charset="0"/>
              </a:rPr>
              <a:t>El rollo describe varios temas basados en la ley bíblica con respecto a prevenir la profanación de cosas santas, </a:t>
            </a:r>
            <a:r>
              <a:rPr lang="en-US" sz="2200" dirty="0" smtClean="0">
                <a:cs typeface="Arial" panose="020B0604020202020204" pitchFamily="34" charset="0"/>
              </a:rPr>
              <a:t>…</a:t>
            </a:r>
            <a:r>
              <a:rPr lang="es-419" sz="2200" dirty="0" smtClean="0">
                <a:cs typeface="Arial" panose="020B0604020202020204" pitchFamily="34" charset="0"/>
              </a:rPr>
              <a:t> Al final, el autor escribe que</a:t>
            </a:r>
            <a:r>
              <a:rPr lang="es-419" sz="2200" dirty="0" smtClean="0">
                <a:solidFill>
                  <a:srgbClr val="00B0F0"/>
                </a:solidFill>
                <a:cs typeface="Arial" panose="020B0604020202020204" pitchFamily="34" charset="0"/>
              </a:rPr>
              <a:t>,</a:t>
            </a:r>
            <a:r>
              <a:rPr lang="es-419" sz="2200" dirty="0" smtClean="0">
                <a:cs typeface="Arial" panose="020B0604020202020204" pitchFamily="34" charset="0"/>
              </a:rPr>
              <a:t> </a:t>
            </a:r>
            <a:r>
              <a:rPr lang="es-419" sz="2200" dirty="0" smtClean="0">
                <a:solidFill>
                  <a:srgbClr val="FFFF00"/>
                </a:solidFill>
                <a:cs typeface="Arial" panose="020B0604020202020204" pitchFamily="34" charset="0"/>
              </a:rPr>
              <a:t>si </a:t>
            </a:r>
            <a:r>
              <a:rPr lang="es-419" sz="2200" dirty="0">
                <a:solidFill>
                  <a:srgbClr val="FFFF00"/>
                </a:solidFill>
                <a:cs typeface="Arial" panose="020B0604020202020204" pitchFamily="34" charset="0"/>
              </a:rPr>
              <a:t>se seguían estas “obras de la ley”, “serás considerado justificado” ante Dios. </a:t>
            </a:r>
          </a:p>
        </p:txBody>
      </p:sp>
    </p:spTree>
    <p:extLst>
      <p:ext uri="{BB962C8B-B14F-4D97-AF65-F5344CB8AC3E}">
        <p14:creationId xmlns:p14="http://schemas.microsoft.com/office/powerpoint/2010/main" val="27202929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15:5</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algunos de la secta de los fariseos, que habían creído, se levantaron diciendo: </a:t>
            </a:r>
            <a:r>
              <a:rPr lang="es-419" sz="2400" dirty="0">
                <a:solidFill>
                  <a:srgbClr val="00B0F0"/>
                </a:solidFill>
              </a:rPr>
              <a:t>Es necesario circuncidarlos,</a:t>
            </a:r>
            <a:r>
              <a:rPr lang="es-419" sz="2400" dirty="0"/>
              <a:t> </a:t>
            </a:r>
            <a:r>
              <a:rPr lang="es-419" sz="2400" dirty="0">
                <a:solidFill>
                  <a:srgbClr val="92D050"/>
                </a:solidFill>
              </a:rPr>
              <a:t>y mandarles que guarden la ley de Moisés. </a:t>
            </a:r>
            <a:endParaRPr lang="es-ES" sz="2360" dirty="0">
              <a:solidFill>
                <a:srgbClr val="92D050"/>
              </a:solidFill>
            </a:endParaRPr>
          </a:p>
        </p:txBody>
      </p:sp>
      <p:sp>
        <p:nvSpPr>
          <p:cNvPr id="16" name="Rectangle 15"/>
          <p:cNvSpPr/>
          <p:nvPr/>
        </p:nvSpPr>
        <p:spPr>
          <a:xfrm>
            <a:off x="17929" y="5214704"/>
            <a:ext cx="9161391" cy="1567096"/>
          </a:xfrm>
          <a:prstGeom prst="rect">
            <a:avLst/>
          </a:prstGeom>
          <a:solidFill>
            <a:srgbClr val="002060"/>
          </a:solidFill>
          <a:ln>
            <a:solidFill>
              <a:schemeClr val="tx1"/>
            </a:solidFill>
          </a:ln>
        </p:spPr>
        <p:txBody>
          <a:bodyPr wrap="square">
            <a:spAutoFit/>
          </a:bodyPr>
          <a:lstStyle/>
          <a:p>
            <a:pPr algn="ctr">
              <a:lnSpc>
                <a:spcPts val="2300"/>
              </a:lnSpc>
            </a:pPr>
            <a:r>
              <a:rPr lang="es-419" sz="2200" i="1" dirty="0">
                <a:solidFill>
                  <a:srgbClr val="FFFF00"/>
                </a:solidFill>
                <a:latin typeface="ITC Cheltenham Std Light"/>
              </a:rPr>
              <a:t>Miqsat </a:t>
            </a:r>
            <a:r>
              <a:rPr lang="es-419" sz="2200" i="1" dirty="0" err="1">
                <a:solidFill>
                  <a:srgbClr val="FFFF00"/>
                </a:solidFill>
                <a:latin typeface="ITC Cheltenham Std Light"/>
              </a:rPr>
              <a:t>Ma’as</a:t>
            </a:r>
            <a:r>
              <a:rPr lang="es-419" sz="2200" i="1" dirty="0">
                <a:solidFill>
                  <a:srgbClr val="FFFF00"/>
                </a:solidFill>
                <a:latin typeface="ITC Cheltenham Std Light"/>
              </a:rPr>
              <a:t> Ha-</a:t>
            </a:r>
            <a:r>
              <a:rPr lang="es-419" sz="2200" i="1" dirty="0" err="1">
                <a:solidFill>
                  <a:srgbClr val="FFFF00"/>
                </a:solidFill>
                <a:latin typeface="ITC Cheltenham Std Light"/>
              </a:rPr>
              <a:t>Torah</a:t>
            </a:r>
            <a:r>
              <a:rPr lang="es-419" sz="2200" dirty="0">
                <a:solidFill>
                  <a:srgbClr val="FFFF00"/>
                </a:solidFill>
                <a:latin typeface="ITC Cheltenham Std Light"/>
              </a:rPr>
              <a:t>, que puede traducirse como: “Importantes obras de la Ley”. </a:t>
            </a:r>
            <a:r>
              <a:rPr lang="es-419" sz="2200" dirty="0" smtClean="0">
                <a:cs typeface="Arial" panose="020B0604020202020204" pitchFamily="34" charset="0"/>
              </a:rPr>
              <a:t>El rollo describe varios temas basados en la ley bíblica con respecto a prevenir la profanación de cosas santas, </a:t>
            </a:r>
            <a:r>
              <a:rPr lang="en-US" sz="2200" dirty="0" smtClean="0">
                <a:cs typeface="Arial" panose="020B0604020202020204" pitchFamily="34" charset="0"/>
              </a:rPr>
              <a:t>…</a:t>
            </a:r>
            <a:r>
              <a:rPr lang="es-419" sz="2200" dirty="0" smtClean="0">
                <a:cs typeface="Arial" panose="020B0604020202020204" pitchFamily="34" charset="0"/>
              </a:rPr>
              <a:t> Al final, el autor escribe que</a:t>
            </a:r>
            <a:r>
              <a:rPr lang="es-419" sz="2200" dirty="0" smtClean="0">
                <a:solidFill>
                  <a:srgbClr val="00B0F0"/>
                </a:solidFill>
                <a:cs typeface="Arial" panose="020B0604020202020204" pitchFamily="34" charset="0"/>
              </a:rPr>
              <a:t>,</a:t>
            </a:r>
            <a:r>
              <a:rPr lang="es-419" sz="2200" dirty="0" smtClean="0">
                <a:cs typeface="Arial" panose="020B0604020202020204" pitchFamily="34" charset="0"/>
              </a:rPr>
              <a:t> </a:t>
            </a:r>
            <a:r>
              <a:rPr lang="es-419" sz="2200" dirty="0" smtClean="0">
                <a:solidFill>
                  <a:srgbClr val="FFFF00"/>
                </a:solidFill>
                <a:cs typeface="Arial" panose="020B0604020202020204" pitchFamily="34" charset="0"/>
              </a:rPr>
              <a:t>si </a:t>
            </a:r>
            <a:r>
              <a:rPr lang="es-419" sz="2200" dirty="0">
                <a:solidFill>
                  <a:srgbClr val="FFFF00"/>
                </a:solidFill>
                <a:cs typeface="Arial" panose="020B0604020202020204" pitchFamily="34" charset="0"/>
              </a:rPr>
              <a:t>se seguían estas “obras de la ley”, “serás considerado justificado” ante Dios. </a:t>
            </a:r>
          </a:p>
        </p:txBody>
      </p:sp>
    </p:spTree>
    <p:extLst>
      <p:ext uri="{BB962C8B-B14F-4D97-AF65-F5344CB8AC3E}">
        <p14:creationId xmlns:p14="http://schemas.microsoft.com/office/powerpoint/2010/main" val="27033498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Rom</a:t>
            </a:r>
            <a:r>
              <a:rPr lang="es-ES_tradnl" altLang="en-US" sz="3600" b="1" dirty="0" smtClean="0">
                <a:latin typeface="Arial Rounded MT Bold" panose="020F0704030504030204" pitchFamily="34" charset="0"/>
              </a:rPr>
              <a:t> 3:20</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t>Y</a:t>
            </a:r>
            <a:r>
              <a:rPr lang="es-419" sz="2400" dirty="0" smtClean="0"/>
              <a:t>a </a:t>
            </a:r>
            <a:r>
              <a:rPr lang="es-419" sz="2400" dirty="0"/>
              <a:t>que por las obras de la ley ningún ser humano será justificado delante de él; porque por medio de la ley es el conocimiento del pecado. </a:t>
            </a:r>
            <a:r>
              <a:rPr lang="es-419" sz="2400" dirty="0">
                <a:solidFill>
                  <a:srgbClr val="92D050"/>
                </a:solidFill>
              </a:rPr>
              <a:t> </a:t>
            </a:r>
            <a:endParaRPr lang="es-ES" sz="2360" dirty="0">
              <a:solidFill>
                <a:srgbClr val="92D050"/>
              </a:solidFill>
            </a:endParaRPr>
          </a:p>
        </p:txBody>
      </p:sp>
      <p:sp>
        <p:nvSpPr>
          <p:cNvPr id="16" name="Rectangle 15"/>
          <p:cNvSpPr/>
          <p:nvPr/>
        </p:nvSpPr>
        <p:spPr>
          <a:xfrm>
            <a:off x="17929" y="5214704"/>
            <a:ext cx="9161391" cy="1567096"/>
          </a:xfrm>
          <a:prstGeom prst="rect">
            <a:avLst/>
          </a:prstGeom>
          <a:solidFill>
            <a:srgbClr val="002060"/>
          </a:solidFill>
          <a:ln>
            <a:solidFill>
              <a:schemeClr val="tx1"/>
            </a:solidFill>
          </a:ln>
        </p:spPr>
        <p:txBody>
          <a:bodyPr wrap="square">
            <a:spAutoFit/>
          </a:bodyPr>
          <a:lstStyle/>
          <a:p>
            <a:pPr algn="ctr">
              <a:lnSpc>
                <a:spcPts val="2300"/>
              </a:lnSpc>
            </a:pPr>
            <a:r>
              <a:rPr lang="es-419" sz="2200" i="1" dirty="0">
                <a:solidFill>
                  <a:srgbClr val="FFFF00"/>
                </a:solidFill>
                <a:latin typeface="ITC Cheltenham Std Light"/>
              </a:rPr>
              <a:t>Miqsat </a:t>
            </a:r>
            <a:r>
              <a:rPr lang="es-419" sz="2200" i="1" dirty="0" err="1">
                <a:solidFill>
                  <a:srgbClr val="FFFF00"/>
                </a:solidFill>
                <a:latin typeface="ITC Cheltenham Std Light"/>
              </a:rPr>
              <a:t>Ma’as</a:t>
            </a:r>
            <a:r>
              <a:rPr lang="es-419" sz="2200" i="1" dirty="0">
                <a:solidFill>
                  <a:srgbClr val="FFFF00"/>
                </a:solidFill>
                <a:latin typeface="ITC Cheltenham Std Light"/>
              </a:rPr>
              <a:t> Ha-</a:t>
            </a:r>
            <a:r>
              <a:rPr lang="es-419" sz="2200" i="1" dirty="0" err="1">
                <a:solidFill>
                  <a:srgbClr val="FFFF00"/>
                </a:solidFill>
                <a:latin typeface="ITC Cheltenham Std Light"/>
              </a:rPr>
              <a:t>Torah</a:t>
            </a:r>
            <a:r>
              <a:rPr lang="es-419" sz="2200" dirty="0">
                <a:solidFill>
                  <a:srgbClr val="FFFF00"/>
                </a:solidFill>
                <a:latin typeface="ITC Cheltenham Std Light"/>
              </a:rPr>
              <a:t>, que puede traducirse como: “Importantes obras de la Ley”. </a:t>
            </a:r>
            <a:r>
              <a:rPr lang="es-419" sz="2200" dirty="0" smtClean="0">
                <a:cs typeface="Arial" panose="020B0604020202020204" pitchFamily="34" charset="0"/>
              </a:rPr>
              <a:t>El rollo describe varios temas basados en la ley bíblica con respecto a prevenir la profanación de cosas santas, </a:t>
            </a:r>
            <a:r>
              <a:rPr lang="en-US" sz="2200" dirty="0" smtClean="0">
                <a:cs typeface="Arial" panose="020B0604020202020204" pitchFamily="34" charset="0"/>
              </a:rPr>
              <a:t>…</a:t>
            </a:r>
            <a:r>
              <a:rPr lang="es-419" sz="2200" dirty="0" smtClean="0">
                <a:cs typeface="Arial" panose="020B0604020202020204" pitchFamily="34" charset="0"/>
              </a:rPr>
              <a:t> Al final, el autor escribe que</a:t>
            </a:r>
            <a:r>
              <a:rPr lang="es-419" sz="2200" dirty="0" smtClean="0">
                <a:solidFill>
                  <a:srgbClr val="00B0F0"/>
                </a:solidFill>
                <a:cs typeface="Arial" panose="020B0604020202020204" pitchFamily="34" charset="0"/>
              </a:rPr>
              <a:t>,</a:t>
            </a:r>
            <a:r>
              <a:rPr lang="es-419" sz="2200" dirty="0" smtClean="0">
                <a:cs typeface="Arial" panose="020B0604020202020204" pitchFamily="34" charset="0"/>
              </a:rPr>
              <a:t> </a:t>
            </a:r>
            <a:r>
              <a:rPr lang="es-419" sz="2200" dirty="0" smtClean="0">
                <a:solidFill>
                  <a:srgbClr val="FFFF00"/>
                </a:solidFill>
                <a:cs typeface="Arial" panose="020B0604020202020204" pitchFamily="34" charset="0"/>
              </a:rPr>
              <a:t>si </a:t>
            </a:r>
            <a:r>
              <a:rPr lang="es-419" sz="2200" dirty="0">
                <a:solidFill>
                  <a:srgbClr val="FFFF00"/>
                </a:solidFill>
                <a:cs typeface="Arial" panose="020B0604020202020204" pitchFamily="34" charset="0"/>
              </a:rPr>
              <a:t>se seguían estas “obras de la ley”, “serás considerado justificado” ante Dios. </a:t>
            </a:r>
          </a:p>
        </p:txBody>
      </p:sp>
    </p:spTree>
    <p:extLst>
      <p:ext uri="{BB962C8B-B14F-4D97-AF65-F5344CB8AC3E}">
        <p14:creationId xmlns:p14="http://schemas.microsoft.com/office/powerpoint/2010/main" val="285343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Rom</a:t>
            </a:r>
            <a:r>
              <a:rPr lang="es-ES_tradnl" altLang="en-US" sz="3600" b="1" dirty="0" smtClean="0">
                <a:latin typeface="Arial Rounded MT Bold" panose="020F0704030504030204" pitchFamily="34" charset="0"/>
              </a:rPr>
              <a:t> 3:20</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a </a:t>
            </a:r>
            <a:r>
              <a:rPr lang="es-419" sz="2400" dirty="0">
                <a:solidFill>
                  <a:srgbClr val="FFFF00"/>
                </a:solidFill>
              </a:rPr>
              <a:t>que por las obras de la ley </a:t>
            </a:r>
            <a:r>
              <a:rPr lang="es-419" sz="2400" dirty="0"/>
              <a:t>ningún ser humano será justificado delante de él; porque por medio de la ley es el conocimiento del pecado. </a:t>
            </a:r>
            <a:r>
              <a:rPr lang="es-419" sz="2400" dirty="0">
                <a:solidFill>
                  <a:srgbClr val="92D050"/>
                </a:solidFill>
              </a:rPr>
              <a:t> </a:t>
            </a:r>
            <a:endParaRPr lang="es-ES" sz="2360" dirty="0">
              <a:solidFill>
                <a:srgbClr val="92D050"/>
              </a:solidFill>
            </a:endParaRPr>
          </a:p>
        </p:txBody>
      </p:sp>
      <p:sp>
        <p:nvSpPr>
          <p:cNvPr id="16" name="Rectangle 15"/>
          <p:cNvSpPr/>
          <p:nvPr/>
        </p:nvSpPr>
        <p:spPr>
          <a:xfrm>
            <a:off x="17929" y="5214704"/>
            <a:ext cx="9161391" cy="1567096"/>
          </a:xfrm>
          <a:prstGeom prst="rect">
            <a:avLst/>
          </a:prstGeom>
          <a:solidFill>
            <a:srgbClr val="002060"/>
          </a:solidFill>
          <a:ln>
            <a:solidFill>
              <a:schemeClr val="tx1"/>
            </a:solidFill>
          </a:ln>
        </p:spPr>
        <p:txBody>
          <a:bodyPr wrap="square">
            <a:spAutoFit/>
          </a:bodyPr>
          <a:lstStyle/>
          <a:p>
            <a:pPr algn="ctr">
              <a:lnSpc>
                <a:spcPts val="2300"/>
              </a:lnSpc>
            </a:pPr>
            <a:r>
              <a:rPr lang="es-419" sz="2200" i="1" dirty="0">
                <a:solidFill>
                  <a:srgbClr val="FFFF00"/>
                </a:solidFill>
                <a:latin typeface="ITC Cheltenham Std Light"/>
              </a:rPr>
              <a:t>Miqsat </a:t>
            </a:r>
            <a:r>
              <a:rPr lang="es-419" sz="2200" i="1" dirty="0" err="1">
                <a:solidFill>
                  <a:srgbClr val="FFFF00"/>
                </a:solidFill>
                <a:latin typeface="ITC Cheltenham Std Light"/>
              </a:rPr>
              <a:t>Ma’as</a:t>
            </a:r>
            <a:r>
              <a:rPr lang="es-419" sz="2200" i="1" dirty="0">
                <a:solidFill>
                  <a:srgbClr val="FFFF00"/>
                </a:solidFill>
                <a:latin typeface="ITC Cheltenham Std Light"/>
              </a:rPr>
              <a:t> Ha-</a:t>
            </a:r>
            <a:r>
              <a:rPr lang="es-419" sz="2200" i="1" dirty="0" err="1">
                <a:solidFill>
                  <a:srgbClr val="FFFF00"/>
                </a:solidFill>
                <a:latin typeface="ITC Cheltenham Std Light"/>
              </a:rPr>
              <a:t>Torah</a:t>
            </a:r>
            <a:r>
              <a:rPr lang="es-419" sz="2200" dirty="0">
                <a:solidFill>
                  <a:srgbClr val="FFFF00"/>
                </a:solidFill>
                <a:latin typeface="ITC Cheltenham Std Light"/>
              </a:rPr>
              <a:t>, que puede traducirse como: “Importantes obras de la Ley”. </a:t>
            </a:r>
            <a:r>
              <a:rPr lang="es-419" sz="2200" dirty="0" smtClean="0">
                <a:cs typeface="Arial" panose="020B0604020202020204" pitchFamily="34" charset="0"/>
              </a:rPr>
              <a:t>El rollo describe varios temas basados en la ley bíblica con respecto a prevenir la profanación de cosas santas, </a:t>
            </a:r>
            <a:r>
              <a:rPr lang="en-US" sz="2200" dirty="0" smtClean="0">
                <a:cs typeface="Arial" panose="020B0604020202020204" pitchFamily="34" charset="0"/>
              </a:rPr>
              <a:t>…</a:t>
            </a:r>
            <a:r>
              <a:rPr lang="es-419" sz="2200" dirty="0" smtClean="0">
                <a:cs typeface="Arial" panose="020B0604020202020204" pitchFamily="34" charset="0"/>
              </a:rPr>
              <a:t> Al final, el autor escribe que</a:t>
            </a:r>
            <a:r>
              <a:rPr lang="es-419" sz="2200" dirty="0" smtClean="0">
                <a:solidFill>
                  <a:srgbClr val="00B0F0"/>
                </a:solidFill>
                <a:cs typeface="Arial" panose="020B0604020202020204" pitchFamily="34" charset="0"/>
              </a:rPr>
              <a:t>,</a:t>
            </a:r>
            <a:r>
              <a:rPr lang="es-419" sz="2200" dirty="0" smtClean="0">
                <a:cs typeface="Arial" panose="020B0604020202020204" pitchFamily="34" charset="0"/>
              </a:rPr>
              <a:t> </a:t>
            </a:r>
            <a:r>
              <a:rPr lang="es-419" sz="2200" dirty="0" smtClean="0">
                <a:solidFill>
                  <a:srgbClr val="FFFF00"/>
                </a:solidFill>
                <a:cs typeface="Arial" panose="020B0604020202020204" pitchFamily="34" charset="0"/>
              </a:rPr>
              <a:t>si </a:t>
            </a:r>
            <a:r>
              <a:rPr lang="es-419" sz="2200" dirty="0">
                <a:solidFill>
                  <a:srgbClr val="FFFF00"/>
                </a:solidFill>
                <a:cs typeface="Arial" panose="020B0604020202020204" pitchFamily="34" charset="0"/>
              </a:rPr>
              <a:t>se seguían estas “obras de la ley”, “serás considerado justificado” ante Dios. </a:t>
            </a:r>
          </a:p>
        </p:txBody>
      </p:sp>
    </p:spTree>
    <p:extLst>
      <p:ext uri="{BB962C8B-B14F-4D97-AF65-F5344CB8AC3E}">
        <p14:creationId xmlns:p14="http://schemas.microsoft.com/office/powerpoint/2010/main" val="35758016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Rom</a:t>
            </a:r>
            <a:r>
              <a:rPr lang="es-ES_tradnl" altLang="en-US" sz="3600" b="1" dirty="0" smtClean="0">
                <a:latin typeface="Arial Rounded MT Bold" panose="020F0704030504030204" pitchFamily="34" charset="0"/>
              </a:rPr>
              <a:t> 3:20</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a </a:t>
            </a:r>
            <a:r>
              <a:rPr lang="es-419" sz="2400" dirty="0">
                <a:solidFill>
                  <a:srgbClr val="FFFF00"/>
                </a:solidFill>
              </a:rPr>
              <a:t>que por las obras de la ley </a:t>
            </a:r>
            <a:r>
              <a:rPr lang="es-419" sz="2400" dirty="0">
                <a:solidFill>
                  <a:srgbClr val="00B0F0"/>
                </a:solidFill>
              </a:rPr>
              <a:t>ningún ser humano será justificado delante de él</a:t>
            </a:r>
            <a:r>
              <a:rPr lang="es-419" sz="2400" dirty="0"/>
              <a:t>; porque por medio de la ley es el conocimiento del pecado. </a:t>
            </a:r>
            <a:r>
              <a:rPr lang="es-419" sz="2400" dirty="0">
                <a:solidFill>
                  <a:srgbClr val="92D050"/>
                </a:solidFill>
              </a:rPr>
              <a:t> </a:t>
            </a:r>
            <a:endParaRPr lang="es-ES" sz="2360" dirty="0">
              <a:solidFill>
                <a:srgbClr val="92D050"/>
              </a:solidFill>
            </a:endParaRPr>
          </a:p>
        </p:txBody>
      </p:sp>
      <p:sp>
        <p:nvSpPr>
          <p:cNvPr id="16" name="Rectangle 15"/>
          <p:cNvSpPr/>
          <p:nvPr/>
        </p:nvSpPr>
        <p:spPr>
          <a:xfrm>
            <a:off x="17929" y="5214704"/>
            <a:ext cx="9161391" cy="1567096"/>
          </a:xfrm>
          <a:prstGeom prst="rect">
            <a:avLst/>
          </a:prstGeom>
          <a:solidFill>
            <a:srgbClr val="002060"/>
          </a:solidFill>
          <a:ln>
            <a:solidFill>
              <a:schemeClr val="tx1"/>
            </a:solidFill>
          </a:ln>
        </p:spPr>
        <p:txBody>
          <a:bodyPr wrap="square">
            <a:spAutoFit/>
          </a:bodyPr>
          <a:lstStyle/>
          <a:p>
            <a:pPr algn="ctr">
              <a:lnSpc>
                <a:spcPts val="2300"/>
              </a:lnSpc>
            </a:pPr>
            <a:r>
              <a:rPr lang="es-419" sz="2200" i="1" dirty="0">
                <a:solidFill>
                  <a:srgbClr val="FFFF00"/>
                </a:solidFill>
                <a:latin typeface="ITC Cheltenham Std Light"/>
              </a:rPr>
              <a:t>Miqsat </a:t>
            </a:r>
            <a:r>
              <a:rPr lang="es-419" sz="2200" i="1" dirty="0" err="1">
                <a:solidFill>
                  <a:srgbClr val="FFFF00"/>
                </a:solidFill>
                <a:latin typeface="ITC Cheltenham Std Light"/>
              </a:rPr>
              <a:t>Ma’as</a:t>
            </a:r>
            <a:r>
              <a:rPr lang="es-419" sz="2200" i="1" dirty="0">
                <a:solidFill>
                  <a:srgbClr val="FFFF00"/>
                </a:solidFill>
                <a:latin typeface="ITC Cheltenham Std Light"/>
              </a:rPr>
              <a:t> Ha-</a:t>
            </a:r>
            <a:r>
              <a:rPr lang="es-419" sz="2200" i="1" dirty="0" err="1">
                <a:solidFill>
                  <a:srgbClr val="FFFF00"/>
                </a:solidFill>
                <a:latin typeface="ITC Cheltenham Std Light"/>
              </a:rPr>
              <a:t>Torah</a:t>
            </a:r>
            <a:r>
              <a:rPr lang="es-419" sz="2200" dirty="0">
                <a:solidFill>
                  <a:srgbClr val="FFFF00"/>
                </a:solidFill>
                <a:latin typeface="ITC Cheltenham Std Light"/>
              </a:rPr>
              <a:t>, que puede traducirse como: “Importantes obras de la Ley”. </a:t>
            </a:r>
            <a:r>
              <a:rPr lang="es-419" sz="2200" dirty="0" smtClean="0">
                <a:cs typeface="Arial" panose="020B0604020202020204" pitchFamily="34" charset="0"/>
              </a:rPr>
              <a:t>El rollo describe varios temas basados en la ley bíblica con respecto a prevenir la profanación de cosas santas, </a:t>
            </a:r>
            <a:r>
              <a:rPr lang="en-US" sz="2200" dirty="0" smtClean="0">
                <a:cs typeface="Arial" panose="020B0604020202020204" pitchFamily="34" charset="0"/>
              </a:rPr>
              <a:t>…</a:t>
            </a:r>
            <a:r>
              <a:rPr lang="es-419" sz="2200" dirty="0" smtClean="0">
                <a:cs typeface="Arial" panose="020B0604020202020204" pitchFamily="34" charset="0"/>
              </a:rPr>
              <a:t> Al final, el autor escribe que</a:t>
            </a:r>
            <a:r>
              <a:rPr lang="es-419" sz="2200" dirty="0" smtClean="0">
                <a:solidFill>
                  <a:srgbClr val="00B0F0"/>
                </a:solidFill>
                <a:cs typeface="Arial" panose="020B0604020202020204" pitchFamily="34" charset="0"/>
              </a:rPr>
              <a:t>,</a:t>
            </a:r>
            <a:r>
              <a:rPr lang="es-419" sz="2200" dirty="0" smtClean="0">
                <a:cs typeface="Arial" panose="020B0604020202020204" pitchFamily="34" charset="0"/>
              </a:rPr>
              <a:t> </a:t>
            </a:r>
            <a:r>
              <a:rPr lang="es-419" sz="2200" dirty="0" smtClean="0">
                <a:solidFill>
                  <a:srgbClr val="FFFF00"/>
                </a:solidFill>
                <a:cs typeface="Arial" panose="020B0604020202020204" pitchFamily="34" charset="0"/>
              </a:rPr>
              <a:t>si </a:t>
            </a:r>
            <a:r>
              <a:rPr lang="es-419" sz="2200" dirty="0">
                <a:solidFill>
                  <a:srgbClr val="FFFF00"/>
                </a:solidFill>
                <a:cs typeface="Arial" panose="020B0604020202020204" pitchFamily="34" charset="0"/>
              </a:rPr>
              <a:t>se seguían estas “obras de la ley”, “serás considerado justificado” ante Dios. </a:t>
            </a:r>
          </a:p>
        </p:txBody>
      </p:sp>
    </p:spTree>
    <p:extLst>
      <p:ext uri="{BB962C8B-B14F-4D97-AF65-F5344CB8AC3E}">
        <p14:creationId xmlns:p14="http://schemas.microsoft.com/office/powerpoint/2010/main" val="28823450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Rom</a:t>
            </a:r>
            <a:r>
              <a:rPr lang="es-ES_tradnl" altLang="en-US" sz="3600" b="1" dirty="0" smtClean="0">
                <a:latin typeface="Arial Rounded MT Bold" panose="020F0704030504030204" pitchFamily="34" charset="0"/>
              </a:rPr>
              <a:t> 3:20</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a </a:t>
            </a:r>
            <a:r>
              <a:rPr lang="es-419" sz="2400" dirty="0">
                <a:solidFill>
                  <a:srgbClr val="FFFF00"/>
                </a:solidFill>
              </a:rPr>
              <a:t>que por las obras de la ley </a:t>
            </a:r>
            <a:r>
              <a:rPr lang="es-419" sz="2400" dirty="0">
                <a:solidFill>
                  <a:srgbClr val="00B0F0"/>
                </a:solidFill>
              </a:rPr>
              <a:t>ningún ser humano será justificado delante de él</a:t>
            </a:r>
            <a:r>
              <a:rPr lang="es-419" sz="2400" dirty="0"/>
              <a:t>; </a:t>
            </a:r>
            <a:r>
              <a:rPr lang="es-419" sz="2400" dirty="0">
                <a:solidFill>
                  <a:srgbClr val="92D050"/>
                </a:solidFill>
              </a:rPr>
              <a:t>porque por medio de la ley es el conocimiento del pecado.  </a:t>
            </a:r>
            <a:endParaRPr lang="es-ES" sz="2360" dirty="0">
              <a:solidFill>
                <a:srgbClr val="92D050"/>
              </a:solidFill>
            </a:endParaRPr>
          </a:p>
        </p:txBody>
      </p:sp>
      <p:sp>
        <p:nvSpPr>
          <p:cNvPr id="16" name="Rectangle 15"/>
          <p:cNvSpPr/>
          <p:nvPr/>
        </p:nvSpPr>
        <p:spPr>
          <a:xfrm>
            <a:off x="17929" y="5214704"/>
            <a:ext cx="9161391" cy="1567096"/>
          </a:xfrm>
          <a:prstGeom prst="rect">
            <a:avLst/>
          </a:prstGeom>
          <a:solidFill>
            <a:srgbClr val="002060"/>
          </a:solidFill>
          <a:ln>
            <a:solidFill>
              <a:schemeClr val="tx1"/>
            </a:solidFill>
          </a:ln>
        </p:spPr>
        <p:txBody>
          <a:bodyPr wrap="square">
            <a:spAutoFit/>
          </a:bodyPr>
          <a:lstStyle/>
          <a:p>
            <a:pPr algn="ctr">
              <a:lnSpc>
                <a:spcPts val="2300"/>
              </a:lnSpc>
            </a:pPr>
            <a:r>
              <a:rPr lang="es-419" sz="2200" i="1" dirty="0">
                <a:solidFill>
                  <a:srgbClr val="FFFF00"/>
                </a:solidFill>
                <a:latin typeface="ITC Cheltenham Std Light"/>
              </a:rPr>
              <a:t>Miqsat </a:t>
            </a:r>
            <a:r>
              <a:rPr lang="es-419" sz="2200" i="1" dirty="0" err="1">
                <a:solidFill>
                  <a:srgbClr val="FFFF00"/>
                </a:solidFill>
                <a:latin typeface="ITC Cheltenham Std Light"/>
              </a:rPr>
              <a:t>Ma’as</a:t>
            </a:r>
            <a:r>
              <a:rPr lang="es-419" sz="2200" i="1" dirty="0">
                <a:solidFill>
                  <a:srgbClr val="FFFF00"/>
                </a:solidFill>
                <a:latin typeface="ITC Cheltenham Std Light"/>
              </a:rPr>
              <a:t> Ha-</a:t>
            </a:r>
            <a:r>
              <a:rPr lang="es-419" sz="2200" i="1" dirty="0" err="1">
                <a:solidFill>
                  <a:srgbClr val="FFFF00"/>
                </a:solidFill>
                <a:latin typeface="ITC Cheltenham Std Light"/>
              </a:rPr>
              <a:t>Torah</a:t>
            </a:r>
            <a:r>
              <a:rPr lang="es-419" sz="2200" dirty="0">
                <a:solidFill>
                  <a:srgbClr val="FFFF00"/>
                </a:solidFill>
                <a:latin typeface="ITC Cheltenham Std Light"/>
              </a:rPr>
              <a:t>, que puede traducirse como: “Importantes obras de la Ley”. </a:t>
            </a:r>
            <a:r>
              <a:rPr lang="es-419" sz="2200" dirty="0" smtClean="0">
                <a:cs typeface="Arial" panose="020B0604020202020204" pitchFamily="34" charset="0"/>
              </a:rPr>
              <a:t>El rollo describe varios temas basados en la ley bíblica con respecto a prevenir la profanación de cosas santas, </a:t>
            </a:r>
            <a:r>
              <a:rPr lang="en-US" sz="2200" dirty="0" smtClean="0">
                <a:cs typeface="Arial" panose="020B0604020202020204" pitchFamily="34" charset="0"/>
              </a:rPr>
              <a:t>…</a:t>
            </a:r>
            <a:r>
              <a:rPr lang="es-419" sz="2200" dirty="0" smtClean="0">
                <a:cs typeface="Arial" panose="020B0604020202020204" pitchFamily="34" charset="0"/>
              </a:rPr>
              <a:t> Al final, el autor escribe que</a:t>
            </a:r>
            <a:r>
              <a:rPr lang="es-419" sz="2200" dirty="0" smtClean="0">
                <a:solidFill>
                  <a:srgbClr val="00B0F0"/>
                </a:solidFill>
                <a:cs typeface="Arial" panose="020B0604020202020204" pitchFamily="34" charset="0"/>
              </a:rPr>
              <a:t>,</a:t>
            </a:r>
            <a:r>
              <a:rPr lang="es-419" sz="2200" dirty="0" smtClean="0">
                <a:cs typeface="Arial" panose="020B0604020202020204" pitchFamily="34" charset="0"/>
              </a:rPr>
              <a:t> </a:t>
            </a:r>
            <a:r>
              <a:rPr lang="es-419" sz="2200" dirty="0" smtClean="0">
                <a:solidFill>
                  <a:srgbClr val="FFFF00"/>
                </a:solidFill>
                <a:cs typeface="Arial" panose="020B0604020202020204" pitchFamily="34" charset="0"/>
              </a:rPr>
              <a:t>si </a:t>
            </a:r>
            <a:r>
              <a:rPr lang="es-419" sz="2200" dirty="0">
                <a:solidFill>
                  <a:srgbClr val="FFFF00"/>
                </a:solidFill>
                <a:cs typeface="Arial" panose="020B0604020202020204" pitchFamily="34" charset="0"/>
              </a:rPr>
              <a:t>se seguían estas “obras de la ley”, “serás considerado justificado” ante Dios. </a:t>
            </a:r>
          </a:p>
        </p:txBody>
      </p:sp>
    </p:spTree>
    <p:extLst>
      <p:ext uri="{BB962C8B-B14F-4D97-AF65-F5344CB8AC3E}">
        <p14:creationId xmlns:p14="http://schemas.microsoft.com/office/powerpoint/2010/main" val="39940135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Rom</a:t>
            </a:r>
            <a:r>
              <a:rPr lang="es-ES_tradnl" altLang="en-US" sz="3600" b="1" dirty="0" smtClean="0">
                <a:latin typeface="Arial Rounded MT Bold" panose="020F0704030504030204" pitchFamily="34" charset="0"/>
              </a:rPr>
              <a:t> 3:20</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a </a:t>
            </a:r>
            <a:r>
              <a:rPr lang="es-419" sz="2400" dirty="0">
                <a:solidFill>
                  <a:srgbClr val="FFFF00"/>
                </a:solidFill>
              </a:rPr>
              <a:t>que por las obras de la ley </a:t>
            </a:r>
            <a:r>
              <a:rPr lang="es-419" sz="2400" dirty="0">
                <a:solidFill>
                  <a:srgbClr val="00B0F0"/>
                </a:solidFill>
              </a:rPr>
              <a:t>ningún ser humano será justificado delante de él</a:t>
            </a:r>
            <a:r>
              <a:rPr lang="es-419" sz="2400" dirty="0"/>
              <a:t>; </a:t>
            </a:r>
            <a:r>
              <a:rPr lang="es-419" sz="2400" dirty="0">
                <a:solidFill>
                  <a:srgbClr val="92D050"/>
                </a:solidFill>
              </a:rPr>
              <a:t>porque por medio de la ley es el conocimiento del pecado.  </a:t>
            </a:r>
            <a:endParaRPr lang="es-ES" sz="2360" dirty="0">
              <a:solidFill>
                <a:srgbClr val="92D050"/>
              </a:solidFill>
            </a:endParaRPr>
          </a:p>
        </p:txBody>
      </p:sp>
      <p:sp>
        <p:nvSpPr>
          <p:cNvPr id="17" name="TextBox 4"/>
          <p:cNvSpPr txBox="1">
            <a:spLocks noChangeArrowheads="1"/>
          </p:cNvSpPr>
          <p:nvPr/>
        </p:nvSpPr>
        <p:spPr bwMode="auto">
          <a:xfrm>
            <a:off x="990600" y="4687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3:2 y 5</a:t>
            </a:r>
            <a:endParaRPr lang="es-ES_tradnl" altLang="en-US" sz="3600" b="1" dirty="0">
              <a:latin typeface="Arial Rounded MT Bold" panose="020F0704030504030204" pitchFamily="34" charset="0"/>
            </a:endParaRPr>
          </a:p>
        </p:txBody>
      </p:sp>
      <p:sp>
        <p:nvSpPr>
          <p:cNvPr id="18" name="Rectangle 17"/>
          <p:cNvSpPr>
            <a:spLocks noChangeArrowheads="1"/>
          </p:cNvSpPr>
          <p:nvPr/>
        </p:nvSpPr>
        <p:spPr bwMode="auto">
          <a:xfrm>
            <a:off x="0" y="5350227"/>
            <a:ext cx="91440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a:t>3:2 Esto solo quiero saber de vosotros: ¿Recibisteis el Espíritu por las obras de la ley, o por el oír con fe? </a:t>
            </a:r>
            <a:r>
              <a:rPr lang="en-US" sz="2400" dirty="0" smtClean="0"/>
              <a:t>…</a:t>
            </a:r>
            <a:r>
              <a:rPr lang="es-419" sz="2400" dirty="0"/>
              <a:t>3:5 Aquel, pues, que os suministra el Espíritu, y hace maravillas entre vosotros, ¿lo hace por las obras de la ley, o por el oír con fe? </a:t>
            </a:r>
            <a:endParaRPr lang="es-ES" sz="2360" dirty="0">
              <a:solidFill>
                <a:srgbClr val="FFFF00"/>
              </a:solidFill>
            </a:endParaRPr>
          </a:p>
        </p:txBody>
      </p:sp>
    </p:spTree>
    <p:extLst>
      <p:ext uri="{BB962C8B-B14F-4D97-AF65-F5344CB8AC3E}">
        <p14:creationId xmlns:p14="http://schemas.microsoft.com/office/powerpoint/2010/main" val="235728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Rom</a:t>
            </a:r>
            <a:r>
              <a:rPr lang="es-ES_tradnl" altLang="en-US" sz="3600" b="1" dirty="0" smtClean="0">
                <a:latin typeface="Arial Rounded MT Bold" panose="020F0704030504030204" pitchFamily="34" charset="0"/>
              </a:rPr>
              <a:t> 3:20</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a </a:t>
            </a:r>
            <a:r>
              <a:rPr lang="es-419" sz="2400" dirty="0">
                <a:solidFill>
                  <a:srgbClr val="FFFF00"/>
                </a:solidFill>
              </a:rPr>
              <a:t>que por las obras de la ley </a:t>
            </a:r>
            <a:r>
              <a:rPr lang="es-419" sz="2400" dirty="0">
                <a:solidFill>
                  <a:srgbClr val="00B0F0"/>
                </a:solidFill>
              </a:rPr>
              <a:t>ningún ser humano será justificado delante de él</a:t>
            </a:r>
            <a:r>
              <a:rPr lang="es-419" sz="2400" dirty="0"/>
              <a:t>; </a:t>
            </a:r>
            <a:r>
              <a:rPr lang="es-419" sz="2400" dirty="0">
                <a:solidFill>
                  <a:srgbClr val="92D050"/>
                </a:solidFill>
              </a:rPr>
              <a:t>porque por medio de la ley es el conocimiento del pecado.  </a:t>
            </a:r>
            <a:endParaRPr lang="es-ES" sz="2360" dirty="0">
              <a:solidFill>
                <a:srgbClr val="92D050"/>
              </a:solidFill>
            </a:endParaRPr>
          </a:p>
        </p:txBody>
      </p:sp>
      <p:sp>
        <p:nvSpPr>
          <p:cNvPr id="17" name="TextBox 4"/>
          <p:cNvSpPr txBox="1">
            <a:spLocks noChangeArrowheads="1"/>
          </p:cNvSpPr>
          <p:nvPr/>
        </p:nvSpPr>
        <p:spPr bwMode="auto">
          <a:xfrm>
            <a:off x="990600" y="4687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3:2 y 5</a:t>
            </a:r>
            <a:endParaRPr lang="es-ES_tradnl" altLang="en-US" sz="3600" b="1" dirty="0">
              <a:latin typeface="Arial Rounded MT Bold" panose="020F0704030504030204" pitchFamily="34" charset="0"/>
            </a:endParaRPr>
          </a:p>
        </p:txBody>
      </p:sp>
      <p:sp>
        <p:nvSpPr>
          <p:cNvPr id="18" name="Rectangle 17"/>
          <p:cNvSpPr>
            <a:spLocks noChangeArrowheads="1"/>
          </p:cNvSpPr>
          <p:nvPr/>
        </p:nvSpPr>
        <p:spPr bwMode="auto">
          <a:xfrm>
            <a:off x="0" y="5350227"/>
            <a:ext cx="91440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a:t>3:2 </a:t>
            </a:r>
            <a:r>
              <a:rPr lang="es-419" sz="2400" dirty="0">
                <a:solidFill>
                  <a:srgbClr val="FFFF00"/>
                </a:solidFill>
              </a:rPr>
              <a:t>Esto solo quiero saber de vosotros: </a:t>
            </a:r>
            <a:r>
              <a:rPr lang="es-419" sz="2400" dirty="0"/>
              <a:t>¿Recibisteis el Espíritu por las obras de la ley, o por el oír con fe? </a:t>
            </a:r>
            <a:r>
              <a:rPr lang="en-US" sz="2400" dirty="0" smtClean="0"/>
              <a:t>…</a:t>
            </a:r>
            <a:r>
              <a:rPr lang="es-419" sz="2400" dirty="0"/>
              <a:t>3:5 Aquel, pues, que os suministra el Espíritu, y hace maravillas entre vosotros, ¿lo hace por las obras de la ley, o por el oír con fe? </a:t>
            </a:r>
            <a:endParaRPr lang="es-ES" sz="2360" dirty="0">
              <a:solidFill>
                <a:srgbClr val="FFFF00"/>
              </a:solidFill>
            </a:endParaRPr>
          </a:p>
        </p:txBody>
      </p:sp>
    </p:spTree>
    <p:extLst>
      <p:ext uri="{BB962C8B-B14F-4D97-AF65-F5344CB8AC3E}">
        <p14:creationId xmlns:p14="http://schemas.microsoft.com/office/powerpoint/2010/main" val="25563059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Rom</a:t>
            </a:r>
            <a:r>
              <a:rPr lang="es-ES_tradnl" altLang="en-US" sz="3600" b="1" dirty="0" smtClean="0">
                <a:latin typeface="Arial Rounded MT Bold" panose="020F0704030504030204" pitchFamily="34" charset="0"/>
              </a:rPr>
              <a:t> 3:20</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a </a:t>
            </a:r>
            <a:r>
              <a:rPr lang="es-419" sz="2400" dirty="0">
                <a:solidFill>
                  <a:srgbClr val="FFFF00"/>
                </a:solidFill>
              </a:rPr>
              <a:t>que por las obras de la ley </a:t>
            </a:r>
            <a:r>
              <a:rPr lang="es-419" sz="2400" dirty="0">
                <a:solidFill>
                  <a:srgbClr val="00B0F0"/>
                </a:solidFill>
              </a:rPr>
              <a:t>ningún ser humano será justificado delante de él</a:t>
            </a:r>
            <a:r>
              <a:rPr lang="es-419" sz="2400" dirty="0"/>
              <a:t>; </a:t>
            </a:r>
            <a:r>
              <a:rPr lang="es-419" sz="2400" dirty="0">
                <a:solidFill>
                  <a:srgbClr val="92D050"/>
                </a:solidFill>
              </a:rPr>
              <a:t>porque por medio de la ley es el conocimiento del pecado.  </a:t>
            </a:r>
            <a:endParaRPr lang="es-ES" sz="2360" dirty="0">
              <a:solidFill>
                <a:srgbClr val="92D050"/>
              </a:solidFill>
            </a:endParaRPr>
          </a:p>
        </p:txBody>
      </p:sp>
      <p:sp>
        <p:nvSpPr>
          <p:cNvPr id="17" name="TextBox 4"/>
          <p:cNvSpPr txBox="1">
            <a:spLocks noChangeArrowheads="1"/>
          </p:cNvSpPr>
          <p:nvPr/>
        </p:nvSpPr>
        <p:spPr bwMode="auto">
          <a:xfrm>
            <a:off x="990600" y="4687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3:2 y 5</a:t>
            </a:r>
            <a:endParaRPr lang="es-ES_tradnl" altLang="en-US" sz="3600" b="1" dirty="0">
              <a:latin typeface="Arial Rounded MT Bold" panose="020F0704030504030204" pitchFamily="34" charset="0"/>
            </a:endParaRPr>
          </a:p>
        </p:txBody>
      </p:sp>
      <p:sp>
        <p:nvSpPr>
          <p:cNvPr id="18" name="Rectangle 17"/>
          <p:cNvSpPr>
            <a:spLocks noChangeArrowheads="1"/>
          </p:cNvSpPr>
          <p:nvPr/>
        </p:nvSpPr>
        <p:spPr bwMode="auto">
          <a:xfrm>
            <a:off x="0" y="5350227"/>
            <a:ext cx="91440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a:t>3:2 </a:t>
            </a:r>
            <a:r>
              <a:rPr lang="es-419" sz="2400" dirty="0">
                <a:solidFill>
                  <a:srgbClr val="FFFF00"/>
                </a:solidFill>
              </a:rPr>
              <a:t>Esto solo quiero saber de vosotros: </a:t>
            </a:r>
            <a:r>
              <a:rPr lang="es-419" sz="2400" dirty="0">
                <a:solidFill>
                  <a:srgbClr val="00B0F0"/>
                </a:solidFill>
              </a:rPr>
              <a:t>¿Recibisteis el Espíritu por las obras de la ley, o por el oír con fe?</a:t>
            </a:r>
            <a:r>
              <a:rPr lang="es-419" sz="2400" dirty="0"/>
              <a:t> </a:t>
            </a:r>
            <a:r>
              <a:rPr lang="en-US" sz="2400" dirty="0" smtClean="0"/>
              <a:t>…</a:t>
            </a:r>
            <a:r>
              <a:rPr lang="es-419" sz="2400" dirty="0"/>
              <a:t>3:5 Aquel, pues, que os suministra el Espíritu, y hace maravillas entre vosotros, ¿lo hace por las obras de la ley, o por el oír con fe? </a:t>
            </a:r>
            <a:endParaRPr lang="es-ES" sz="2360" dirty="0">
              <a:solidFill>
                <a:srgbClr val="FFFF00"/>
              </a:solidFill>
            </a:endParaRPr>
          </a:p>
        </p:txBody>
      </p:sp>
    </p:spTree>
    <p:extLst>
      <p:ext uri="{BB962C8B-B14F-4D97-AF65-F5344CB8AC3E}">
        <p14:creationId xmlns:p14="http://schemas.microsoft.com/office/powerpoint/2010/main" val="11288116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Rom</a:t>
            </a:r>
            <a:r>
              <a:rPr lang="es-ES_tradnl" altLang="en-US" sz="3600" b="1" dirty="0" smtClean="0">
                <a:latin typeface="Arial Rounded MT Bold" panose="020F0704030504030204" pitchFamily="34" charset="0"/>
              </a:rPr>
              <a:t> 3:20</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a </a:t>
            </a:r>
            <a:r>
              <a:rPr lang="es-419" sz="2400" dirty="0">
                <a:solidFill>
                  <a:srgbClr val="FFFF00"/>
                </a:solidFill>
              </a:rPr>
              <a:t>que por las obras de la ley </a:t>
            </a:r>
            <a:r>
              <a:rPr lang="es-419" sz="2400" dirty="0">
                <a:solidFill>
                  <a:srgbClr val="00B0F0"/>
                </a:solidFill>
              </a:rPr>
              <a:t>ningún ser humano será justificado delante de él</a:t>
            </a:r>
            <a:r>
              <a:rPr lang="es-419" sz="2400" dirty="0"/>
              <a:t>; </a:t>
            </a:r>
            <a:r>
              <a:rPr lang="es-419" sz="2400" dirty="0">
                <a:solidFill>
                  <a:srgbClr val="92D050"/>
                </a:solidFill>
              </a:rPr>
              <a:t>porque por medio de la ley es el conocimiento del pecado.  </a:t>
            </a:r>
            <a:endParaRPr lang="es-ES" sz="2360" dirty="0">
              <a:solidFill>
                <a:srgbClr val="92D050"/>
              </a:solidFill>
            </a:endParaRPr>
          </a:p>
        </p:txBody>
      </p:sp>
      <p:sp>
        <p:nvSpPr>
          <p:cNvPr id="17" name="TextBox 4"/>
          <p:cNvSpPr txBox="1">
            <a:spLocks noChangeArrowheads="1"/>
          </p:cNvSpPr>
          <p:nvPr/>
        </p:nvSpPr>
        <p:spPr bwMode="auto">
          <a:xfrm>
            <a:off x="990600" y="4687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3:2 y 5</a:t>
            </a:r>
            <a:endParaRPr lang="es-ES_tradnl" altLang="en-US" sz="3600" b="1" dirty="0">
              <a:latin typeface="Arial Rounded MT Bold" panose="020F0704030504030204" pitchFamily="34" charset="0"/>
            </a:endParaRPr>
          </a:p>
        </p:txBody>
      </p:sp>
      <p:sp>
        <p:nvSpPr>
          <p:cNvPr id="18" name="Rectangle 17"/>
          <p:cNvSpPr>
            <a:spLocks noChangeArrowheads="1"/>
          </p:cNvSpPr>
          <p:nvPr/>
        </p:nvSpPr>
        <p:spPr bwMode="auto">
          <a:xfrm>
            <a:off x="0" y="5350227"/>
            <a:ext cx="91440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a:t>3:2 </a:t>
            </a:r>
            <a:r>
              <a:rPr lang="es-419" sz="2400" dirty="0">
                <a:solidFill>
                  <a:srgbClr val="FFFF00"/>
                </a:solidFill>
              </a:rPr>
              <a:t>Esto solo quiero saber de vosotros: </a:t>
            </a:r>
            <a:r>
              <a:rPr lang="es-419" sz="2400" dirty="0">
                <a:solidFill>
                  <a:srgbClr val="00B0F0"/>
                </a:solidFill>
              </a:rPr>
              <a:t>¿Recibisteis el Espíritu por las obras de la ley, o por el oír con fe?</a:t>
            </a:r>
            <a:r>
              <a:rPr lang="es-419" sz="2400" dirty="0"/>
              <a:t> </a:t>
            </a:r>
            <a:r>
              <a:rPr lang="en-US" sz="2400" dirty="0" smtClean="0"/>
              <a:t>…</a:t>
            </a:r>
            <a:r>
              <a:rPr lang="es-419" sz="2400" dirty="0"/>
              <a:t>3:5 </a:t>
            </a:r>
            <a:r>
              <a:rPr lang="es-419" sz="2400" dirty="0">
                <a:solidFill>
                  <a:srgbClr val="FFFF00"/>
                </a:solidFill>
              </a:rPr>
              <a:t>Aquel, pues, que os suministra el Espíritu, y hace maravillas entre vosotros, </a:t>
            </a:r>
            <a:r>
              <a:rPr lang="es-419" sz="2400" dirty="0"/>
              <a:t>¿lo hace por las obras de la ley, o por el oír con fe? </a:t>
            </a:r>
            <a:endParaRPr lang="es-ES" sz="2360" dirty="0">
              <a:solidFill>
                <a:srgbClr val="FFFF00"/>
              </a:solidFill>
            </a:endParaRPr>
          </a:p>
        </p:txBody>
      </p:sp>
    </p:spTree>
    <p:extLst>
      <p:ext uri="{BB962C8B-B14F-4D97-AF65-F5344CB8AC3E}">
        <p14:creationId xmlns:p14="http://schemas.microsoft.com/office/powerpoint/2010/main" val="12966194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92D050"/>
                </a:solidFill>
              </a:rPr>
              <a:t>S</a:t>
            </a:r>
            <a:r>
              <a:rPr lang="es-419" sz="2360" dirty="0" err="1" smtClean="0">
                <a:solidFill>
                  <a:srgbClr val="92D050"/>
                </a:solidFill>
              </a:rPr>
              <a:t>abiendo</a:t>
            </a:r>
            <a:r>
              <a:rPr lang="es-419" sz="2360" dirty="0" smtClean="0">
                <a:solidFill>
                  <a:srgbClr val="92D050"/>
                </a:solidFill>
              </a:rPr>
              <a:t> </a:t>
            </a:r>
            <a:r>
              <a:rPr lang="es-419" sz="2360" dirty="0">
                <a:solidFill>
                  <a:srgbClr val="92D050"/>
                </a:solidFill>
              </a:rPr>
              <a:t>que el hombre no es </a:t>
            </a:r>
            <a:r>
              <a:rPr lang="es-419" sz="2360" u="sng" dirty="0">
                <a:solidFill>
                  <a:srgbClr val="FFFF00"/>
                </a:solidFill>
              </a:rPr>
              <a:t>justificado</a:t>
            </a:r>
            <a:r>
              <a:rPr lang="es-419" sz="2360" dirty="0">
                <a:solidFill>
                  <a:srgbClr val="FFFF00"/>
                </a:solidFill>
              </a:rPr>
              <a:t> </a:t>
            </a:r>
            <a:r>
              <a:rPr lang="es-419" sz="2360" dirty="0">
                <a:solidFill>
                  <a:srgbClr val="92D050"/>
                </a:solidFill>
              </a:rPr>
              <a:t>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t>sino por la fe de Jesucristo, nosotros también hemos creído en Jesucristo, para ser </a:t>
            </a:r>
            <a:r>
              <a:rPr lang="es-419" sz="2360" u="sng" dirty="0">
                <a:solidFill>
                  <a:srgbClr val="FFFF00"/>
                </a:solidFill>
              </a:rPr>
              <a:t>justificados</a:t>
            </a:r>
            <a:r>
              <a:rPr lang="es-419" sz="2360" dirty="0"/>
              <a:t> por la fe de Cristo y no por las </a:t>
            </a:r>
            <a:r>
              <a:rPr lang="es-419" sz="2360" dirty="0">
                <a:solidFill>
                  <a:srgbClr val="00B0F0"/>
                </a:solidFill>
              </a:rPr>
              <a:t>obras de la </a:t>
            </a:r>
            <a:r>
              <a:rPr lang="es-419" sz="2360" u="sng" dirty="0">
                <a:solidFill>
                  <a:srgbClr val="00B0F0"/>
                </a:solidFill>
              </a:rPr>
              <a:t>ley</a:t>
            </a:r>
            <a:r>
              <a:rPr lang="es-419" sz="2360" dirty="0">
                <a:solidFill>
                  <a:srgbClr val="00B0F0"/>
                </a:solidFill>
              </a:rPr>
              <a:t>, </a:t>
            </a:r>
            <a:r>
              <a:rPr lang="es-419" sz="2360" dirty="0">
                <a:solidFill>
                  <a:srgbClr val="92D050"/>
                </a:solidFill>
              </a:rPr>
              <a:t>por cuanto por las </a:t>
            </a:r>
            <a:r>
              <a:rPr lang="es-419" sz="2360" dirty="0">
                <a:solidFill>
                  <a:srgbClr val="00B0F0"/>
                </a:solidFill>
              </a:rPr>
              <a:t>obras de la </a:t>
            </a:r>
            <a:r>
              <a:rPr lang="es-419" sz="2360" u="sng" dirty="0">
                <a:solidFill>
                  <a:srgbClr val="00B0F0"/>
                </a:solidFill>
              </a:rPr>
              <a:t>ley</a:t>
            </a:r>
            <a:r>
              <a:rPr lang="es-419" sz="2360" dirty="0"/>
              <a:t> </a:t>
            </a:r>
            <a:r>
              <a:rPr lang="es-419" sz="2360" dirty="0">
                <a:solidFill>
                  <a:srgbClr val="92D050"/>
                </a:solidFill>
              </a:rPr>
              <a:t>nadie será </a:t>
            </a:r>
            <a:r>
              <a:rPr lang="es-419" sz="2360" u="sng" dirty="0">
                <a:solidFill>
                  <a:srgbClr val="FFFF00"/>
                </a:solidFill>
              </a:rPr>
              <a:t>justificado</a:t>
            </a:r>
            <a:r>
              <a:rPr lang="es-419" sz="2360" u="sng" dirty="0"/>
              <a:t>.</a:t>
            </a:r>
            <a:r>
              <a:rPr lang="es-419" sz="2360" dirty="0"/>
              <a:t>  </a:t>
            </a:r>
            <a:endParaRPr lang="es-ES" sz="2360" dirty="0"/>
          </a:p>
        </p:txBody>
      </p:sp>
      <p:sp>
        <p:nvSpPr>
          <p:cNvPr id="6" name="TextBox 5"/>
          <p:cNvSpPr txBox="1"/>
          <p:nvPr/>
        </p:nvSpPr>
        <p:spPr>
          <a:xfrm>
            <a:off x="4858804" y="4876800"/>
            <a:ext cx="42495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3" name="TextBox 12"/>
          <p:cNvSpPr txBox="1"/>
          <p:nvPr/>
        </p:nvSpPr>
        <p:spPr>
          <a:xfrm>
            <a:off x="4858803" y="4540811"/>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11" name="TextBox 4"/>
          <p:cNvSpPr txBox="1">
            <a:spLocks noChangeArrowheads="1"/>
          </p:cNvSpPr>
          <p:nvPr/>
        </p:nvSpPr>
        <p:spPr bwMode="auto">
          <a:xfrm>
            <a:off x="58809" y="17158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15:1</a:t>
            </a:r>
            <a:endParaRPr lang="es-ES_tradnl" altLang="en-US" sz="3600" b="1" dirty="0">
              <a:latin typeface="Arial Rounded MT Bold" panose="020F0704030504030204" pitchFamily="34" charset="0"/>
            </a:endParaRPr>
          </a:p>
        </p:txBody>
      </p:sp>
      <p:sp>
        <p:nvSpPr>
          <p:cNvPr id="12" name="Rectangle 11"/>
          <p:cNvSpPr>
            <a:spLocks noChangeArrowheads="1"/>
          </p:cNvSpPr>
          <p:nvPr/>
        </p:nvSpPr>
        <p:spPr bwMode="auto">
          <a:xfrm>
            <a:off x="-76200" y="2343264"/>
            <a:ext cx="4419601"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Entonces </a:t>
            </a:r>
            <a:r>
              <a:rPr lang="es-419" sz="2400" dirty="0">
                <a:solidFill>
                  <a:srgbClr val="FFFF00"/>
                </a:solidFill>
              </a:rPr>
              <a:t>algunos que venían de Judea enseñaban a los hermanos: </a:t>
            </a:r>
            <a:r>
              <a:rPr lang="es-419" sz="2400" dirty="0">
                <a:solidFill>
                  <a:srgbClr val="00B0F0"/>
                </a:solidFill>
              </a:rPr>
              <a:t>Si no os circuncidáis conforme al rito de Moisés,</a:t>
            </a:r>
            <a:r>
              <a:rPr lang="es-419" sz="2400" dirty="0"/>
              <a:t> </a:t>
            </a:r>
            <a:r>
              <a:rPr lang="es-419" sz="2400" dirty="0">
                <a:solidFill>
                  <a:srgbClr val="92D050"/>
                </a:solidFill>
              </a:rPr>
              <a:t>no podéis ser salvos.</a:t>
            </a:r>
            <a:r>
              <a:rPr lang="es-419" sz="2400" dirty="0"/>
              <a:t> </a:t>
            </a:r>
            <a:endParaRPr lang="es-ES" sz="2360" dirty="0">
              <a:solidFill>
                <a:srgbClr val="FFFF00"/>
              </a:solidFill>
            </a:endParaRPr>
          </a:p>
        </p:txBody>
      </p:sp>
      <p:sp>
        <p:nvSpPr>
          <p:cNvPr id="14" name="TextBox 4"/>
          <p:cNvSpPr txBox="1">
            <a:spLocks noChangeArrowheads="1"/>
          </p:cNvSpPr>
          <p:nvPr/>
        </p:nvSpPr>
        <p:spPr bwMode="auto">
          <a:xfrm>
            <a:off x="4935609" y="1676400"/>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err="1" smtClean="0">
                <a:latin typeface="Arial Rounded MT Bold" panose="020F0704030504030204" pitchFamily="34" charset="0"/>
              </a:rPr>
              <a:t>Rom</a:t>
            </a:r>
            <a:r>
              <a:rPr lang="es-ES_tradnl" altLang="en-US" sz="3600" b="1" dirty="0" smtClean="0">
                <a:latin typeface="Arial Rounded MT Bold" panose="020F0704030504030204" pitchFamily="34" charset="0"/>
              </a:rPr>
              <a:t> 3:20</a:t>
            </a:r>
            <a:endParaRPr lang="es-ES_tradnl" altLang="en-US" sz="3600" b="1" dirty="0">
              <a:latin typeface="Arial Rounded MT Bold" panose="020F0704030504030204" pitchFamily="34" charset="0"/>
            </a:endParaRPr>
          </a:p>
        </p:txBody>
      </p:sp>
      <p:sp>
        <p:nvSpPr>
          <p:cNvPr id="15" name="Rectangle 14"/>
          <p:cNvSpPr>
            <a:spLocks noChangeArrowheads="1"/>
          </p:cNvSpPr>
          <p:nvPr/>
        </p:nvSpPr>
        <p:spPr bwMode="auto">
          <a:xfrm>
            <a:off x="4806093" y="2209800"/>
            <a:ext cx="4414107"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a </a:t>
            </a:r>
            <a:r>
              <a:rPr lang="es-419" sz="2400" dirty="0">
                <a:solidFill>
                  <a:srgbClr val="FFFF00"/>
                </a:solidFill>
              </a:rPr>
              <a:t>que por las obras de la ley </a:t>
            </a:r>
            <a:r>
              <a:rPr lang="es-419" sz="2400" dirty="0">
                <a:solidFill>
                  <a:srgbClr val="00B0F0"/>
                </a:solidFill>
              </a:rPr>
              <a:t>ningún ser humano será justificado delante de él</a:t>
            </a:r>
            <a:r>
              <a:rPr lang="es-419" sz="2400" dirty="0"/>
              <a:t>; </a:t>
            </a:r>
            <a:r>
              <a:rPr lang="es-419" sz="2400" dirty="0">
                <a:solidFill>
                  <a:srgbClr val="92D050"/>
                </a:solidFill>
              </a:rPr>
              <a:t>porque por medio de la ley es el conocimiento del pecado.  </a:t>
            </a:r>
            <a:endParaRPr lang="es-ES" sz="2360" dirty="0">
              <a:solidFill>
                <a:srgbClr val="92D050"/>
              </a:solidFill>
            </a:endParaRPr>
          </a:p>
        </p:txBody>
      </p:sp>
      <p:sp>
        <p:nvSpPr>
          <p:cNvPr id="17" name="TextBox 4"/>
          <p:cNvSpPr txBox="1">
            <a:spLocks noChangeArrowheads="1"/>
          </p:cNvSpPr>
          <p:nvPr/>
        </p:nvSpPr>
        <p:spPr bwMode="auto">
          <a:xfrm>
            <a:off x="990600" y="4687669"/>
            <a:ext cx="42083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3:2 y 5</a:t>
            </a:r>
            <a:endParaRPr lang="es-ES_tradnl" altLang="en-US" sz="3600" b="1" dirty="0">
              <a:latin typeface="Arial Rounded MT Bold" panose="020F0704030504030204" pitchFamily="34" charset="0"/>
            </a:endParaRPr>
          </a:p>
        </p:txBody>
      </p:sp>
      <p:sp>
        <p:nvSpPr>
          <p:cNvPr id="18" name="Rectangle 17"/>
          <p:cNvSpPr>
            <a:spLocks noChangeArrowheads="1"/>
          </p:cNvSpPr>
          <p:nvPr/>
        </p:nvSpPr>
        <p:spPr bwMode="auto">
          <a:xfrm>
            <a:off x="0" y="5350227"/>
            <a:ext cx="91440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a:t>3:2 </a:t>
            </a:r>
            <a:r>
              <a:rPr lang="es-419" sz="2400" dirty="0">
                <a:solidFill>
                  <a:srgbClr val="FFFF00"/>
                </a:solidFill>
              </a:rPr>
              <a:t>Esto solo quiero saber de vosotros: </a:t>
            </a:r>
            <a:r>
              <a:rPr lang="es-419" sz="2400" dirty="0">
                <a:solidFill>
                  <a:srgbClr val="00B0F0"/>
                </a:solidFill>
              </a:rPr>
              <a:t>¿Recibisteis el Espíritu por las obras de la ley, o por el oír con fe?</a:t>
            </a:r>
            <a:r>
              <a:rPr lang="es-419" sz="2400" dirty="0"/>
              <a:t> </a:t>
            </a:r>
            <a:r>
              <a:rPr lang="en-US" sz="2400" dirty="0" smtClean="0"/>
              <a:t>…</a:t>
            </a:r>
            <a:r>
              <a:rPr lang="es-419" sz="2400" dirty="0"/>
              <a:t>3:5 </a:t>
            </a:r>
            <a:r>
              <a:rPr lang="es-419" sz="2400" dirty="0">
                <a:solidFill>
                  <a:srgbClr val="FFFF00"/>
                </a:solidFill>
              </a:rPr>
              <a:t>Aquel, pues, que os suministra el Espíritu, y hace maravillas entre vosotros, </a:t>
            </a:r>
            <a:r>
              <a:rPr lang="es-419" sz="2400" dirty="0">
                <a:solidFill>
                  <a:srgbClr val="00B0F0"/>
                </a:solidFill>
              </a:rPr>
              <a:t>¿lo hace por las obras de la ley, o por el oír con fe? </a:t>
            </a:r>
            <a:endParaRPr lang="es-ES" sz="2360" dirty="0">
              <a:solidFill>
                <a:srgbClr val="00B0F0"/>
              </a:solidFill>
            </a:endParaRPr>
          </a:p>
        </p:txBody>
      </p:sp>
      <p:sp>
        <p:nvSpPr>
          <p:cNvPr id="16" name="TextBox 15"/>
          <p:cNvSpPr txBox="1"/>
          <p:nvPr/>
        </p:nvSpPr>
        <p:spPr>
          <a:xfrm>
            <a:off x="4876800" y="4191000"/>
            <a:ext cx="42495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Tree>
    <p:extLst>
      <p:ext uri="{BB962C8B-B14F-4D97-AF65-F5344CB8AC3E}">
        <p14:creationId xmlns:p14="http://schemas.microsoft.com/office/powerpoint/2010/main" val="406184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t>sino por la fe de Jesucristo, nosotros también hemos creído en Jesucristo, para ser </a:t>
            </a:r>
            <a:r>
              <a:rPr lang="es-419" sz="2360" u="sng" dirty="0"/>
              <a:t>justificados</a:t>
            </a:r>
            <a:r>
              <a:rPr lang="es-419" sz="2360" dirty="0"/>
              <a:t> por la fe de Cristo 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Tree>
    <p:extLst>
      <p:ext uri="{BB962C8B-B14F-4D97-AF65-F5344CB8AC3E}">
        <p14:creationId xmlns:p14="http://schemas.microsoft.com/office/powerpoint/2010/main" val="38438100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t>nosotros también hemos creído en Jesucristo, para ser </a:t>
            </a:r>
            <a:r>
              <a:rPr lang="es-419" sz="2360" u="sng" dirty="0"/>
              <a:t>justificados</a:t>
            </a:r>
            <a:r>
              <a:rPr lang="es-419" sz="2360" dirty="0"/>
              <a:t> por la fe de Cristo 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Tree>
    <p:extLst>
      <p:ext uri="{BB962C8B-B14F-4D97-AF65-F5344CB8AC3E}">
        <p14:creationId xmlns:p14="http://schemas.microsoft.com/office/powerpoint/2010/main" val="7175627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t>para ser </a:t>
            </a:r>
            <a:r>
              <a:rPr lang="es-419" sz="2360" u="sng" dirty="0"/>
              <a:t>justificados</a:t>
            </a:r>
            <a:r>
              <a:rPr lang="es-419" sz="2360" dirty="0"/>
              <a:t> por la fe de Cristo 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Tree>
    <p:extLst>
      <p:ext uri="{BB962C8B-B14F-4D97-AF65-F5344CB8AC3E}">
        <p14:creationId xmlns:p14="http://schemas.microsoft.com/office/powerpoint/2010/main" val="37721055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Tree>
    <p:extLst>
      <p:ext uri="{BB962C8B-B14F-4D97-AF65-F5344CB8AC3E}">
        <p14:creationId xmlns:p14="http://schemas.microsoft.com/office/powerpoint/2010/main" val="25025176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9" name="TextBox 4"/>
          <p:cNvSpPr txBox="1">
            <a:spLocks noChangeArrowheads="1"/>
          </p:cNvSpPr>
          <p:nvPr/>
        </p:nvSpPr>
        <p:spPr bwMode="auto">
          <a:xfrm>
            <a:off x="4439738" y="167139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4:12</a:t>
            </a:r>
            <a:endParaRPr lang="es-ES_tradnl" altLang="en-US" sz="3600" b="1" dirty="0">
              <a:latin typeface="Arial Rounded MT Bold" panose="020F0704030504030204" pitchFamily="34" charset="0"/>
            </a:endParaRPr>
          </a:p>
        </p:txBody>
      </p:sp>
      <p:sp>
        <p:nvSpPr>
          <p:cNvPr id="11" name="Rectangle 10"/>
          <p:cNvSpPr>
            <a:spLocks noChangeArrowheads="1"/>
          </p:cNvSpPr>
          <p:nvPr/>
        </p:nvSpPr>
        <p:spPr bwMode="auto">
          <a:xfrm>
            <a:off x="4917075" y="2190864"/>
            <a:ext cx="4130016"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Y </a:t>
            </a:r>
            <a:r>
              <a:rPr lang="es-419" sz="2400" dirty="0"/>
              <a:t>en ningún otro hay salvación; porque no hay otro nombre bajo el cielo, dado a los hombres, en que podamos ser salvos. </a:t>
            </a:r>
            <a:endParaRPr lang="es-ES" sz="2360" dirty="0"/>
          </a:p>
        </p:txBody>
      </p:sp>
    </p:spTree>
    <p:extLst>
      <p:ext uri="{BB962C8B-B14F-4D97-AF65-F5344CB8AC3E}">
        <p14:creationId xmlns:p14="http://schemas.microsoft.com/office/powerpoint/2010/main" val="124137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9" name="TextBox 4"/>
          <p:cNvSpPr txBox="1">
            <a:spLocks noChangeArrowheads="1"/>
          </p:cNvSpPr>
          <p:nvPr/>
        </p:nvSpPr>
        <p:spPr bwMode="auto">
          <a:xfrm>
            <a:off x="4439738" y="167139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4:12</a:t>
            </a:r>
            <a:endParaRPr lang="es-ES_tradnl" altLang="en-US" sz="3600" b="1" dirty="0">
              <a:latin typeface="Arial Rounded MT Bold" panose="020F0704030504030204" pitchFamily="34" charset="0"/>
            </a:endParaRPr>
          </a:p>
        </p:txBody>
      </p:sp>
      <p:sp>
        <p:nvSpPr>
          <p:cNvPr id="11" name="Rectangle 10"/>
          <p:cNvSpPr>
            <a:spLocks noChangeArrowheads="1"/>
          </p:cNvSpPr>
          <p:nvPr/>
        </p:nvSpPr>
        <p:spPr bwMode="auto">
          <a:xfrm>
            <a:off x="4917075" y="2190864"/>
            <a:ext cx="4130016"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Y </a:t>
            </a:r>
            <a:r>
              <a:rPr lang="es-419" sz="2400" dirty="0">
                <a:solidFill>
                  <a:srgbClr val="FFFF00"/>
                </a:solidFill>
              </a:rPr>
              <a:t>en ningún otro hay salvación; </a:t>
            </a:r>
            <a:r>
              <a:rPr lang="es-419" sz="2400" dirty="0"/>
              <a:t>porque no hay otro nombre bajo el cielo, dado a los hombres, en que podamos ser salvos. </a:t>
            </a:r>
            <a:endParaRPr lang="es-ES" sz="2360" dirty="0"/>
          </a:p>
        </p:txBody>
      </p:sp>
    </p:spTree>
    <p:extLst>
      <p:ext uri="{BB962C8B-B14F-4D97-AF65-F5344CB8AC3E}">
        <p14:creationId xmlns:p14="http://schemas.microsoft.com/office/powerpoint/2010/main" val="10559993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9" name="TextBox 4"/>
          <p:cNvSpPr txBox="1">
            <a:spLocks noChangeArrowheads="1"/>
          </p:cNvSpPr>
          <p:nvPr/>
        </p:nvSpPr>
        <p:spPr bwMode="auto">
          <a:xfrm>
            <a:off x="4439738" y="167139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4:12</a:t>
            </a:r>
            <a:endParaRPr lang="es-ES_tradnl" altLang="en-US" sz="3600" b="1" dirty="0">
              <a:latin typeface="Arial Rounded MT Bold" panose="020F0704030504030204" pitchFamily="34" charset="0"/>
            </a:endParaRPr>
          </a:p>
        </p:txBody>
      </p:sp>
      <p:sp>
        <p:nvSpPr>
          <p:cNvPr id="11" name="Rectangle 10"/>
          <p:cNvSpPr>
            <a:spLocks noChangeArrowheads="1"/>
          </p:cNvSpPr>
          <p:nvPr/>
        </p:nvSpPr>
        <p:spPr bwMode="auto">
          <a:xfrm>
            <a:off x="4917075" y="2190864"/>
            <a:ext cx="4130016"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Y </a:t>
            </a:r>
            <a:r>
              <a:rPr lang="es-419" sz="2400" dirty="0">
                <a:solidFill>
                  <a:srgbClr val="FFFF00"/>
                </a:solidFill>
              </a:rPr>
              <a:t>en ningún otro hay salvación; </a:t>
            </a:r>
            <a:r>
              <a:rPr lang="es-419" sz="2400" dirty="0">
                <a:solidFill>
                  <a:srgbClr val="00B0F0"/>
                </a:solidFill>
              </a:rPr>
              <a:t>porque no hay otro nombre bajo el cielo, </a:t>
            </a:r>
            <a:r>
              <a:rPr lang="es-419" sz="2400" dirty="0"/>
              <a:t>dado a los hombres, en que podamos ser salvos. </a:t>
            </a:r>
            <a:endParaRPr lang="es-ES" sz="2360" dirty="0"/>
          </a:p>
        </p:txBody>
      </p:sp>
    </p:spTree>
    <p:extLst>
      <p:ext uri="{BB962C8B-B14F-4D97-AF65-F5344CB8AC3E}">
        <p14:creationId xmlns:p14="http://schemas.microsoft.com/office/powerpoint/2010/main" val="5228307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9" name="TextBox 4"/>
          <p:cNvSpPr txBox="1">
            <a:spLocks noChangeArrowheads="1"/>
          </p:cNvSpPr>
          <p:nvPr/>
        </p:nvSpPr>
        <p:spPr bwMode="auto">
          <a:xfrm>
            <a:off x="4439738" y="167139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4:12</a:t>
            </a:r>
            <a:endParaRPr lang="es-ES_tradnl" altLang="en-US" sz="3600" b="1" dirty="0">
              <a:latin typeface="Arial Rounded MT Bold" panose="020F0704030504030204" pitchFamily="34" charset="0"/>
            </a:endParaRPr>
          </a:p>
        </p:txBody>
      </p:sp>
      <p:sp>
        <p:nvSpPr>
          <p:cNvPr id="11" name="Rectangle 10"/>
          <p:cNvSpPr>
            <a:spLocks noChangeArrowheads="1"/>
          </p:cNvSpPr>
          <p:nvPr/>
        </p:nvSpPr>
        <p:spPr bwMode="auto">
          <a:xfrm>
            <a:off x="4917075" y="2190864"/>
            <a:ext cx="4130016"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Y </a:t>
            </a:r>
            <a:r>
              <a:rPr lang="es-419" sz="2400" dirty="0">
                <a:solidFill>
                  <a:srgbClr val="FFFF00"/>
                </a:solidFill>
              </a:rPr>
              <a:t>en ningún otro hay salvación; </a:t>
            </a:r>
            <a:r>
              <a:rPr lang="es-419" sz="2400" dirty="0">
                <a:solidFill>
                  <a:srgbClr val="00B0F0"/>
                </a:solidFill>
              </a:rPr>
              <a:t>porque no hay otro nombre bajo el cielo, </a:t>
            </a:r>
            <a:r>
              <a:rPr lang="es-419" sz="2400" dirty="0">
                <a:solidFill>
                  <a:srgbClr val="92D050"/>
                </a:solidFill>
              </a:rPr>
              <a:t>dado a los hombres, en que podamos ser salvos. </a:t>
            </a:r>
            <a:endParaRPr lang="es-ES" sz="2360" dirty="0">
              <a:solidFill>
                <a:srgbClr val="92D050"/>
              </a:solidFill>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t>Aunque </a:t>
            </a:r>
            <a:r>
              <a:rPr lang="es-419" sz="2350" dirty="0"/>
              <a:t>yo tengo también de qué confiar en la carne. Si alguno piensa que tiene de qué confiar en la carne, </a:t>
            </a:r>
            <a:r>
              <a:rPr lang="es-419" sz="2350" dirty="0" smtClean="0"/>
              <a:t>yo</a:t>
            </a:r>
            <a:r>
              <a:rPr lang="en-US" sz="2350" dirty="0" smtClean="0"/>
              <a:t> </a:t>
            </a:r>
            <a:r>
              <a:rPr lang="es-419" sz="2350" dirty="0" smtClean="0"/>
              <a:t>más</a:t>
            </a:r>
            <a:r>
              <a:rPr lang="es-419" sz="2350" dirty="0"/>
              <a:t>: </a:t>
            </a:r>
            <a:r>
              <a:rPr lang="es-419" sz="2350" dirty="0" smtClean="0"/>
              <a:t>circuncidado </a:t>
            </a:r>
            <a:r>
              <a:rPr lang="es-419" sz="2350" dirty="0"/>
              <a:t>al octavo día, del linaje de Israel, de la tribu de Benjamín, hebreo de hebreos; en cuanto a la ley, fariseo;</a:t>
            </a:r>
            <a:endParaRPr lang="es-ES" sz="2350" dirty="0">
              <a:solidFill>
                <a:srgbClr val="92D050"/>
              </a:solidFill>
            </a:endParaRPr>
          </a:p>
        </p:txBody>
      </p:sp>
    </p:spTree>
    <p:extLst>
      <p:ext uri="{BB962C8B-B14F-4D97-AF65-F5344CB8AC3E}">
        <p14:creationId xmlns:p14="http://schemas.microsoft.com/office/powerpoint/2010/main" val="149923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9" name="TextBox 4"/>
          <p:cNvSpPr txBox="1">
            <a:spLocks noChangeArrowheads="1"/>
          </p:cNvSpPr>
          <p:nvPr/>
        </p:nvSpPr>
        <p:spPr bwMode="auto">
          <a:xfrm>
            <a:off x="4439738" y="167139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4:12</a:t>
            </a:r>
            <a:endParaRPr lang="es-ES_tradnl" altLang="en-US" sz="3600" b="1" dirty="0">
              <a:latin typeface="Arial Rounded MT Bold" panose="020F0704030504030204" pitchFamily="34" charset="0"/>
            </a:endParaRPr>
          </a:p>
        </p:txBody>
      </p:sp>
      <p:sp>
        <p:nvSpPr>
          <p:cNvPr id="11" name="Rectangle 10"/>
          <p:cNvSpPr>
            <a:spLocks noChangeArrowheads="1"/>
          </p:cNvSpPr>
          <p:nvPr/>
        </p:nvSpPr>
        <p:spPr bwMode="auto">
          <a:xfrm>
            <a:off x="4917075" y="2190864"/>
            <a:ext cx="4130016"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Y </a:t>
            </a:r>
            <a:r>
              <a:rPr lang="es-419" sz="2400" dirty="0">
                <a:solidFill>
                  <a:srgbClr val="FFFF00"/>
                </a:solidFill>
              </a:rPr>
              <a:t>en ningún otro hay salvación; </a:t>
            </a:r>
            <a:r>
              <a:rPr lang="es-419" sz="2400" dirty="0">
                <a:solidFill>
                  <a:srgbClr val="00B0F0"/>
                </a:solidFill>
              </a:rPr>
              <a:t>porque no hay otro nombre bajo el cielo, </a:t>
            </a:r>
            <a:r>
              <a:rPr lang="es-419" sz="2400" dirty="0">
                <a:solidFill>
                  <a:srgbClr val="92D050"/>
                </a:solidFill>
              </a:rPr>
              <a:t>dado a los hombres, en que podamos ser salvos. </a:t>
            </a:r>
            <a:endParaRPr lang="es-ES" sz="2360" dirty="0">
              <a:solidFill>
                <a:srgbClr val="92D050"/>
              </a:solidFill>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t>Si alguno piensa que tiene de qué confiar en la carne, </a:t>
            </a:r>
            <a:r>
              <a:rPr lang="es-419" sz="2350" dirty="0" smtClean="0"/>
              <a:t>yo</a:t>
            </a:r>
            <a:r>
              <a:rPr lang="en-US" sz="2350" dirty="0" smtClean="0"/>
              <a:t> </a:t>
            </a:r>
            <a:r>
              <a:rPr lang="es-419" sz="2350" dirty="0" smtClean="0"/>
              <a:t>más</a:t>
            </a:r>
            <a:r>
              <a:rPr lang="es-419" sz="2350" dirty="0"/>
              <a:t>: </a:t>
            </a:r>
            <a:r>
              <a:rPr lang="es-419" sz="2350" dirty="0" smtClean="0"/>
              <a:t>circuncidado </a:t>
            </a:r>
            <a:r>
              <a:rPr lang="es-419" sz="2350" dirty="0"/>
              <a:t>al octavo día, del linaje de Israel, de la tribu de Benjamín, hebreo de hebreos; en cuanto a la ley, fariseo;</a:t>
            </a:r>
            <a:endParaRPr lang="es-ES" sz="2350" dirty="0">
              <a:solidFill>
                <a:srgbClr val="92D050"/>
              </a:solidFill>
            </a:endParaRPr>
          </a:p>
        </p:txBody>
      </p:sp>
    </p:spTree>
    <p:extLst>
      <p:ext uri="{BB962C8B-B14F-4D97-AF65-F5344CB8AC3E}">
        <p14:creationId xmlns:p14="http://schemas.microsoft.com/office/powerpoint/2010/main" val="1753402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9" name="TextBox 4"/>
          <p:cNvSpPr txBox="1">
            <a:spLocks noChangeArrowheads="1"/>
          </p:cNvSpPr>
          <p:nvPr/>
        </p:nvSpPr>
        <p:spPr bwMode="auto">
          <a:xfrm>
            <a:off x="4439738" y="167139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4:12</a:t>
            </a:r>
            <a:endParaRPr lang="es-ES_tradnl" altLang="en-US" sz="3600" b="1" dirty="0">
              <a:latin typeface="Arial Rounded MT Bold" panose="020F0704030504030204" pitchFamily="34" charset="0"/>
            </a:endParaRPr>
          </a:p>
        </p:txBody>
      </p:sp>
      <p:sp>
        <p:nvSpPr>
          <p:cNvPr id="11" name="Rectangle 10"/>
          <p:cNvSpPr>
            <a:spLocks noChangeArrowheads="1"/>
          </p:cNvSpPr>
          <p:nvPr/>
        </p:nvSpPr>
        <p:spPr bwMode="auto">
          <a:xfrm>
            <a:off x="4917075" y="2190864"/>
            <a:ext cx="4130016"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Y </a:t>
            </a:r>
            <a:r>
              <a:rPr lang="es-419" sz="2400" dirty="0">
                <a:solidFill>
                  <a:srgbClr val="FFFF00"/>
                </a:solidFill>
              </a:rPr>
              <a:t>en ningún otro hay salvación; </a:t>
            </a:r>
            <a:r>
              <a:rPr lang="es-419" sz="2400" dirty="0">
                <a:solidFill>
                  <a:srgbClr val="00B0F0"/>
                </a:solidFill>
              </a:rPr>
              <a:t>porque no hay otro nombre bajo el cielo, </a:t>
            </a:r>
            <a:r>
              <a:rPr lang="es-419" sz="2400" dirty="0">
                <a:solidFill>
                  <a:srgbClr val="92D050"/>
                </a:solidFill>
              </a:rPr>
              <a:t>dado a los hombres, en que podamos ser salvos. </a:t>
            </a:r>
            <a:endParaRPr lang="es-ES" sz="2360" dirty="0">
              <a:solidFill>
                <a:srgbClr val="92D050"/>
              </a:solidFill>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t>circuncidado </a:t>
            </a:r>
            <a:r>
              <a:rPr lang="es-419" sz="2350" dirty="0"/>
              <a:t>al octavo día, del linaje de Israel, de la tribu de Benjamín, hebreo de hebreos; en cuanto a la ley, fariseo;</a:t>
            </a:r>
            <a:endParaRPr lang="es-ES" sz="2350" dirty="0">
              <a:solidFill>
                <a:srgbClr val="92D050"/>
              </a:solidFill>
            </a:endParaRPr>
          </a:p>
        </p:txBody>
      </p:sp>
    </p:spTree>
    <p:extLst>
      <p:ext uri="{BB962C8B-B14F-4D97-AF65-F5344CB8AC3E}">
        <p14:creationId xmlns:p14="http://schemas.microsoft.com/office/powerpoint/2010/main" val="20977886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9" name="TextBox 4"/>
          <p:cNvSpPr txBox="1">
            <a:spLocks noChangeArrowheads="1"/>
          </p:cNvSpPr>
          <p:nvPr/>
        </p:nvSpPr>
        <p:spPr bwMode="auto">
          <a:xfrm>
            <a:off x="4439738" y="167139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Hechos 4:12</a:t>
            </a:r>
            <a:endParaRPr lang="es-ES_tradnl" altLang="en-US" sz="3600" b="1" dirty="0">
              <a:latin typeface="Arial Rounded MT Bold" panose="020F0704030504030204" pitchFamily="34" charset="0"/>
            </a:endParaRPr>
          </a:p>
        </p:txBody>
      </p:sp>
      <p:sp>
        <p:nvSpPr>
          <p:cNvPr id="11" name="Rectangle 10"/>
          <p:cNvSpPr>
            <a:spLocks noChangeArrowheads="1"/>
          </p:cNvSpPr>
          <p:nvPr/>
        </p:nvSpPr>
        <p:spPr bwMode="auto">
          <a:xfrm>
            <a:off x="4917075" y="2190864"/>
            <a:ext cx="4130016"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Y </a:t>
            </a:r>
            <a:r>
              <a:rPr lang="es-419" sz="2400" dirty="0">
                <a:solidFill>
                  <a:srgbClr val="FFFF00"/>
                </a:solidFill>
              </a:rPr>
              <a:t>en ningún otro hay salvación; </a:t>
            </a:r>
            <a:r>
              <a:rPr lang="es-419" sz="2400" dirty="0">
                <a:solidFill>
                  <a:srgbClr val="00B0F0"/>
                </a:solidFill>
              </a:rPr>
              <a:t>porque no hay otro nombre bajo el cielo, </a:t>
            </a:r>
            <a:r>
              <a:rPr lang="es-419" sz="2400" dirty="0">
                <a:solidFill>
                  <a:srgbClr val="92D050"/>
                </a:solidFill>
              </a:rPr>
              <a:t>dado a los hombres, en que podamos ser salvos. </a:t>
            </a:r>
            <a:endParaRPr lang="es-ES" sz="2360" dirty="0">
              <a:solidFill>
                <a:srgbClr val="92D050"/>
              </a:solidFill>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Tree>
    <p:extLst>
      <p:ext uri="{BB962C8B-B14F-4D97-AF65-F5344CB8AC3E}">
        <p14:creationId xmlns:p14="http://schemas.microsoft.com/office/powerpoint/2010/main" val="134581417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t>E</a:t>
            </a:r>
            <a:r>
              <a:rPr lang="es-419" sz="2400" dirty="0" smtClean="0"/>
              <a:t>n </a:t>
            </a:r>
            <a:r>
              <a:rPr lang="es-419" sz="2400" dirty="0"/>
              <a:t>cuanto a celo, perseguidor de la iglesia; en cuanto a la justicia que es en la ley, irreprensible. </a:t>
            </a:r>
            <a:endParaRPr lang="es-ES" sz="2360" dirty="0">
              <a:solidFill>
                <a:srgbClr val="92D050"/>
              </a:solidFill>
            </a:endParaRPr>
          </a:p>
        </p:txBody>
      </p:sp>
    </p:spTree>
    <p:extLst>
      <p:ext uri="{BB962C8B-B14F-4D97-AF65-F5344CB8AC3E}">
        <p14:creationId xmlns:p14="http://schemas.microsoft.com/office/powerpoint/2010/main" val="259645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t>en cuanto a la justicia que es en la ley, irreprensible. </a:t>
            </a:r>
            <a:endParaRPr lang="es-ES" sz="2360" dirty="0">
              <a:solidFill>
                <a:srgbClr val="92D050"/>
              </a:solidFill>
            </a:endParaRPr>
          </a:p>
        </p:txBody>
      </p:sp>
    </p:spTree>
    <p:extLst>
      <p:ext uri="{BB962C8B-B14F-4D97-AF65-F5344CB8AC3E}">
        <p14:creationId xmlns:p14="http://schemas.microsoft.com/office/powerpoint/2010/main" val="96372091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irreprensible. </a:t>
            </a:r>
            <a:endParaRPr lang="es-ES" sz="2360" dirty="0">
              <a:solidFill>
                <a:srgbClr val="92D050"/>
              </a:solidFill>
            </a:endParaRPr>
          </a:p>
        </p:txBody>
      </p:sp>
    </p:spTree>
    <p:extLst>
      <p:ext uri="{BB962C8B-B14F-4D97-AF65-F5344CB8AC3E}">
        <p14:creationId xmlns:p14="http://schemas.microsoft.com/office/powerpoint/2010/main" val="670646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17" name="TextBox 4"/>
          <p:cNvSpPr txBox="1">
            <a:spLocks noChangeArrowheads="1"/>
          </p:cNvSpPr>
          <p:nvPr/>
        </p:nvSpPr>
        <p:spPr bwMode="auto">
          <a:xfrm>
            <a:off x="2547543" y="5225612"/>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3:7</a:t>
            </a:r>
            <a:endParaRPr lang="es-ES_tradnl" altLang="en-US" sz="3600" b="1" dirty="0">
              <a:latin typeface="Arial Rounded MT Bold" panose="020F0704030504030204" pitchFamily="34" charset="0"/>
            </a:endParaRPr>
          </a:p>
        </p:txBody>
      </p:sp>
      <p:sp>
        <p:nvSpPr>
          <p:cNvPr id="18" name="Rectangle 17"/>
          <p:cNvSpPr>
            <a:spLocks noChangeArrowheads="1"/>
          </p:cNvSpPr>
          <p:nvPr/>
        </p:nvSpPr>
        <p:spPr bwMode="auto">
          <a:xfrm>
            <a:off x="-13720" y="5867400"/>
            <a:ext cx="9126344"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Pero </a:t>
            </a:r>
            <a:r>
              <a:rPr lang="es-419" sz="2400" dirty="0"/>
              <a:t>cuantas cosas eran para mí ganancia, las he estimado como pérdida por amor de Cristo. </a:t>
            </a:r>
            <a:endParaRPr lang="es-ES" sz="2360" dirty="0">
              <a:solidFill>
                <a:srgbClr val="92D050"/>
              </a:solidFill>
            </a:endParaRPr>
          </a:p>
        </p:txBody>
      </p:sp>
    </p:spTree>
    <p:extLst>
      <p:ext uri="{BB962C8B-B14F-4D97-AF65-F5344CB8AC3E}">
        <p14:creationId xmlns:p14="http://schemas.microsoft.com/office/powerpoint/2010/main" val="92510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17" name="TextBox 4"/>
          <p:cNvSpPr txBox="1">
            <a:spLocks noChangeArrowheads="1"/>
          </p:cNvSpPr>
          <p:nvPr/>
        </p:nvSpPr>
        <p:spPr bwMode="auto">
          <a:xfrm>
            <a:off x="2547543" y="5225612"/>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3:7</a:t>
            </a:r>
            <a:endParaRPr lang="es-ES_tradnl" altLang="en-US" sz="3600" b="1" dirty="0">
              <a:latin typeface="Arial Rounded MT Bold" panose="020F0704030504030204" pitchFamily="34" charset="0"/>
            </a:endParaRPr>
          </a:p>
        </p:txBody>
      </p:sp>
      <p:sp>
        <p:nvSpPr>
          <p:cNvPr id="18" name="Rectangle 17"/>
          <p:cNvSpPr>
            <a:spLocks noChangeArrowheads="1"/>
          </p:cNvSpPr>
          <p:nvPr/>
        </p:nvSpPr>
        <p:spPr bwMode="auto">
          <a:xfrm>
            <a:off x="-13720" y="5867400"/>
            <a:ext cx="9126344"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cuantas cosas eran para mí ganancia, </a:t>
            </a:r>
            <a:r>
              <a:rPr lang="es-419" sz="2400" dirty="0"/>
              <a:t>las he estimado como pérdida por amor de Cristo. </a:t>
            </a:r>
            <a:endParaRPr lang="es-ES" sz="2360" dirty="0">
              <a:solidFill>
                <a:srgbClr val="92D050"/>
              </a:solidFill>
            </a:endParaRPr>
          </a:p>
        </p:txBody>
      </p:sp>
    </p:spTree>
    <p:extLst>
      <p:ext uri="{BB962C8B-B14F-4D97-AF65-F5344CB8AC3E}">
        <p14:creationId xmlns:p14="http://schemas.microsoft.com/office/powerpoint/2010/main" val="114135543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17" name="TextBox 4"/>
          <p:cNvSpPr txBox="1">
            <a:spLocks noChangeArrowheads="1"/>
          </p:cNvSpPr>
          <p:nvPr/>
        </p:nvSpPr>
        <p:spPr bwMode="auto">
          <a:xfrm>
            <a:off x="2547543" y="5225612"/>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3:7</a:t>
            </a:r>
            <a:endParaRPr lang="es-ES_tradnl" altLang="en-US" sz="3600" b="1" dirty="0">
              <a:latin typeface="Arial Rounded MT Bold" panose="020F0704030504030204" pitchFamily="34" charset="0"/>
            </a:endParaRPr>
          </a:p>
        </p:txBody>
      </p:sp>
      <p:sp>
        <p:nvSpPr>
          <p:cNvPr id="18" name="Rectangle 17"/>
          <p:cNvSpPr>
            <a:spLocks noChangeArrowheads="1"/>
          </p:cNvSpPr>
          <p:nvPr/>
        </p:nvSpPr>
        <p:spPr bwMode="auto">
          <a:xfrm>
            <a:off x="-13720" y="5867400"/>
            <a:ext cx="9126344"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Pero </a:t>
            </a:r>
            <a:r>
              <a:rPr lang="es-419" sz="2400" dirty="0">
                <a:solidFill>
                  <a:srgbClr val="FFFF00"/>
                </a:solidFill>
              </a:rPr>
              <a:t>cuantas cosas eran para mí ganancia, </a:t>
            </a:r>
            <a:r>
              <a:rPr lang="es-419" sz="2400" dirty="0">
                <a:solidFill>
                  <a:srgbClr val="00B0F0"/>
                </a:solidFill>
              </a:rPr>
              <a:t>las he estimado como pérdida por amor de Cristo. </a:t>
            </a:r>
            <a:endParaRPr lang="es-ES" sz="2360" dirty="0">
              <a:solidFill>
                <a:srgbClr val="00B0F0"/>
              </a:solidFill>
            </a:endParaRPr>
          </a:p>
        </p:txBody>
      </p:sp>
    </p:spTree>
    <p:extLst>
      <p:ext uri="{BB962C8B-B14F-4D97-AF65-F5344CB8AC3E}">
        <p14:creationId xmlns:p14="http://schemas.microsoft.com/office/powerpoint/2010/main" val="295884070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t>Y </a:t>
            </a:r>
            <a:r>
              <a:rPr lang="es-419" sz="2350" dirty="0"/>
              <a:t>ciertamente, aun estimo todas las cosas como pérdida por la excelencia del conocimiento de Cristo Jesús, mi Señor, por amor del cual lo he perdido todo, y lo tengo por basura, para ganar a Cristo, </a:t>
            </a:r>
            <a:r>
              <a:rPr lang="es-419" sz="2350" dirty="0" smtClean="0"/>
              <a:t>y </a:t>
            </a:r>
            <a:r>
              <a:rPr lang="es-419" sz="2350" dirty="0"/>
              <a:t>ser</a:t>
            </a:r>
            <a:r>
              <a:rPr lang="es-419" sz="2350" spc="-150" dirty="0"/>
              <a:t> </a:t>
            </a:r>
            <a:r>
              <a:rPr lang="es-419" sz="2350" dirty="0"/>
              <a:t>hallado</a:t>
            </a:r>
            <a:r>
              <a:rPr lang="es-419" sz="2350" spc="-150" dirty="0"/>
              <a:t> </a:t>
            </a:r>
            <a:r>
              <a:rPr lang="es-419" sz="2350" dirty="0"/>
              <a:t>en</a:t>
            </a:r>
            <a:r>
              <a:rPr lang="es-419" sz="2350" spc="-150" dirty="0"/>
              <a:t> </a:t>
            </a:r>
            <a:r>
              <a:rPr lang="es-419" sz="2350" dirty="0"/>
              <a:t>él,</a:t>
            </a:r>
            <a:r>
              <a:rPr lang="es-419" sz="2350" spc="-150" dirty="0"/>
              <a:t> </a:t>
            </a:r>
            <a:r>
              <a:rPr lang="es-419" sz="2350" dirty="0"/>
              <a:t>no</a:t>
            </a:r>
            <a:r>
              <a:rPr lang="es-419" sz="2350" spc="-150" dirty="0"/>
              <a:t> </a:t>
            </a:r>
            <a:r>
              <a:rPr lang="es-419" sz="2350" dirty="0"/>
              <a:t>teniendo</a:t>
            </a:r>
            <a:r>
              <a:rPr lang="es-419" sz="2350" spc="-150" dirty="0"/>
              <a:t> </a:t>
            </a:r>
            <a:r>
              <a:rPr lang="es-419" sz="2350" dirty="0"/>
              <a:t>mi</a:t>
            </a:r>
            <a:r>
              <a:rPr lang="es-419" sz="2350" spc="-150" dirty="0"/>
              <a:t> </a:t>
            </a:r>
            <a:r>
              <a:rPr lang="es-419" sz="2350" dirty="0"/>
              <a:t>propia</a:t>
            </a:r>
            <a:r>
              <a:rPr lang="es-419" sz="2350" spc="-150" dirty="0"/>
              <a:t> </a:t>
            </a:r>
            <a:r>
              <a:rPr lang="es-419" sz="2350" dirty="0"/>
              <a:t>justicia,</a:t>
            </a:r>
            <a:r>
              <a:rPr lang="es-419" sz="2350" spc="-150" dirty="0"/>
              <a:t> </a:t>
            </a:r>
            <a:r>
              <a:rPr lang="es-419" sz="2350" dirty="0"/>
              <a:t>que</a:t>
            </a:r>
            <a:r>
              <a:rPr lang="es-419" sz="2350" spc="-150" dirty="0"/>
              <a:t> </a:t>
            </a:r>
            <a:r>
              <a:rPr lang="es-419" sz="2350" dirty="0"/>
              <a:t>es</a:t>
            </a:r>
            <a:r>
              <a:rPr lang="es-419" sz="2350" spc="-150" dirty="0"/>
              <a:t> </a:t>
            </a:r>
            <a:r>
              <a:rPr lang="es-419" sz="2350" dirty="0"/>
              <a:t>por la ley, </a:t>
            </a:r>
            <a:r>
              <a:rPr lang="es-419" sz="2350" dirty="0" smtClean="0"/>
              <a:t>sino</a:t>
            </a:r>
            <a:r>
              <a:rPr lang="en-US" sz="2350" dirty="0" smtClean="0"/>
              <a:t> </a:t>
            </a:r>
            <a:r>
              <a:rPr lang="es-419" sz="2350" dirty="0" smtClean="0"/>
              <a:t> </a:t>
            </a:r>
            <a:r>
              <a:rPr lang="es-419" sz="2350" dirty="0"/>
              <a:t>la que es por la fe de Cristo, la justicia que es de Dios por la </a:t>
            </a:r>
            <a:r>
              <a:rPr lang="es-419" sz="2350" dirty="0" smtClean="0"/>
              <a:t>fe</a:t>
            </a:r>
            <a:r>
              <a:rPr lang="en-US" sz="2350" dirty="0" smtClean="0"/>
              <a:t>.</a:t>
            </a:r>
            <a:r>
              <a:rPr lang="es-419" sz="2350" dirty="0"/>
              <a:t> </a:t>
            </a:r>
            <a:endParaRPr lang="es-ES" sz="2350" dirty="0">
              <a:solidFill>
                <a:srgbClr val="92D050"/>
              </a:solidFill>
            </a:endParaRPr>
          </a:p>
        </p:txBody>
      </p:sp>
    </p:spTree>
    <p:extLst>
      <p:ext uri="{BB962C8B-B14F-4D97-AF65-F5344CB8AC3E}">
        <p14:creationId xmlns:p14="http://schemas.microsoft.com/office/powerpoint/2010/main" val="170937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t>mi Señor, por amor del cual lo he perdido todo, y lo tengo por basura, para ganar a Cristo, </a:t>
            </a:r>
            <a:r>
              <a:rPr lang="es-419" sz="2350" dirty="0" smtClean="0"/>
              <a:t>y </a:t>
            </a:r>
            <a:r>
              <a:rPr lang="es-419" sz="2350" dirty="0"/>
              <a:t>ser</a:t>
            </a:r>
            <a:r>
              <a:rPr lang="es-419" sz="2350" spc="-150" dirty="0"/>
              <a:t> </a:t>
            </a:r>
            <a:r>
              <a:rPr lang="es-419" sz="2350" dirty="0"/>
              <a:t>hallado</a:t>
            </a:r>
            <a:r>
              <a:rPr lang="es-419" sz="2350" spc="-150" dirty="0"/>
              <a:t> </a:t>
            </a:r>
            <a:r>
              <a:rPr lang="es-419" sz="2350" dirty="0"/>
              <a:t>en</a:t>
            </a:r>
            <a:r>
              <a:rPr lang="es-419" sz="2350" spc="-150" dirty="0"/>
              <a:t> </a:t>
            </a:r>
            <a:r>
              <a:rPr lang="es-419" sz="2350" dirty="0"/>
              <a:t>él,</a:t>
            </a:r>
            <a:r>
              <a:rPr lang="es-419" sz="2350" spc="-150" dirty="0"/>
              <a:t> </a:t>
            </a:r>
            <a:r>
              <a:rPr lang="es-419" sz="2350" dirty="0"/>
              <a:t>no</a:t>
            </a:r>
            <a:r>
              <a:rPr lang="es-419" sz="2350" spc="-150" dirty="0"/>
              <a:t> </a:t>
            </a:r>
            <a:r>
              <a:rPr lang="es-419" sz="2350" dirty="0"/>
              <a:t>teniendo</a:t>
            </a:r>
            <a:r>
              <a:rPr lang="es-419" sz="2350" spc="-150" dirty="0"/>
              <a:t> </a:t>
            </a:r>
            <a:r>
              <a:rPr lang="es-419" sz="2350" dirty="0"/>
              <a:t>mi</a:t>
            </a:r>
            <a:r>
              <a:rPr lang="es-419" sz="2350" spc="-150" dirty="0"/>
              <a:t> </a:t>
            </a:r>
            <a:r>
              <a:rPr lang="es-419" sz="2350" dirty="0"/>
              <a:t>propia</a:t>
            </a:r>
            <a:r>
              <a:rPr lang="es-419" sz="2350" spc="-150" dirty="0"/>
              <a:t> </a:t>
            </a:r>
            <a:r>
              <a:rPr lang="es-419" sz="2350" dirty="0"/>
              <a:t>justicia,</a:t>
            </a:r>
            <a:r>
              <a:rPr lang="es-419" sz="2350" spc="-150" dirty="0"/>
              <a:t> </a:t>
            </a:r>
            <a:r>
              <a:rPr lang="es-419" sz="2350" dirty="0"/>
              <a:t>que</a:t>
            </a:r>
            <a:r>
              <a:rPr lang="es-419" sz="2350" spc="-150" dirty="0"/>
              <a:t> </a:t>
            </a:r>
            <a:r>
              <a:rPr lang="es-419" sz="2350" dirty="0"/>
              <a:t>es</a:t>
            </a:r>
            <a:r>
              <a:rPr lang="es-419" sz="2350" spc="-150" dirty="0"/>
              <a:t> </a:t>
            </a:r>
            <a:r>
              <a:rPr lang="es-419" sz="2350" dirty="0"/>
              <a:t>por la ley, </a:t>
            </a:r>
            <a:r>
              <a:rPr lang="es-419" sz="2350" dirty="0" smtClean="0"/>
              <a:t>sino</a:t>
            </a:r>
            <a:r>
              <a:rPr lang="en-US" sz="2350" dirty="0" smtClean="0"/>
              <a:t> </a:t>
            </a:r>
            <a:r>
              <a:rPr lang="es-419" sz="2350" dirty="0" smtClean="0"/>
              <a:t> </a:t>
            </a:r>
            <a:r>
              <a:rPr lang="es-419" sz="2350" dirty="0"/>
              <a:t>la que es por la fe de Cristo, la justicia que es de Dios por la </a:t>
            </a:r>
            <a:r>
              <a:rPr lang="es-419" sz="2350" dirty="0" smtClean="0"/>
              <a:t>fe</a:t>
            </a:r>
            <a:r>
              <a:rPr lang="en-US" sz="2350" dirty="0" smtClean="0"/>
              <a:t>.</a:t>
            </a:r>
            <a:r>
              <a:rPr lang="es-419" sz="2350" dirty="0"/>
              <a:t> </a:t>
            </a:r>
            <a:endParaRPr lang="es-ES" sz="2350" dirty="0">
              <a:solidFill>
                <a:srgbClr val="92D050"/>
              </a:solidFill>
            </a:endParaRPr>
          </a:p>
        </p:txBody>
      </p:sp>
    </p:spTree>
    <p:extLst>
      <p:ext uri="{BB962C8B-B14F-4D97-AF65-F5344CB8AC3E}">
        <p14:creationId xmlns:p14="http://schemas.microsoft.com/office/powerpoint/2010/main" val="362325538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para ganar a Cristo, </a:t>
            </a:r>
            <a:r>
              <a:rPr lang="es-419" sz="2350" dirty="0" smtClean="0"/>
              <a:t>y </a:t>
            </a:r>
            <a:r>
              <a:rPr lang="es-419" sz="2350" dirty="0"/>
              <a:t>ser</a:t>
            </a:r>
            <a:r>
              <a:rPr lang="es-419" sz="2350" spc="-150" dirty="0"/>
              <a:t> </a:t>
            </a:r>
            <a:r>
              <a:rPr lang="es-419" sz="2350" dirty="0"/>
              <a:t>hallado</a:t>
            </a:r>
            <a:r>
              <a:rPr lang="es-419" sz="2350" spc="-150" dirty="0"/>
              <a:t> </a:t>
            </a:r>
            <a:r>
              <a:rPr lang="es-419" sz="2350" dirty="0"/>
              <a:t>en</a:t>
            </a:r>
            <a:r>
              <a:rPr lang="es-419" sz="2350" spc="-150" dirty="0"/>
              <a:t> </a:t>
            </a:r>
            <a:r>
              <a:rPr lang="es-419" sz="2350" dirty="0"/>
              <a:t>él,</a:t>
            </a:r>
            <a:r>
              <a:rPr lang="es-419" sz="2350" spc="-150" dirty="0"/>
              <a:t> </a:t>
            </a:r>
            <a:r>
              <a:rPr lang="es-419" sz="2350" dirty="0"/>
              <a:t>no</a:t>
            </a:r>
            <a:r>
              <a:rPr lang="es-419" sz="2350" spc="-150" dirty="0"/>
              <a:t> </a:t>
            </a:r>
            <a:r>
              <a:rPr lang="es-419" sz="2350" dirty="0"/>
              <a:t>teniendo</a:t>
            </a:r>
            <a:r>
              <a:rPr lang="es-419" sz="2350" spc="-150" dirty="0"/>
              <a:t> </a:t>
            </a:r>
            <a:r>
              <a:rPr lang="es-419" sz="2350" dirty="0"/>
              <a:t>mi</a:t>
            </a:r>
            <a:r>
              <a:rPr lang="es-419" sz="2350" spc="-150" dirty="0"/>
              <a:t> </a:t>
            </a:r>
            <a:r>
              <a:rPr lang="es-419" sz="2350" dirty="0"/>
              <a:t>propia</a:t>
            </a:r>
            <a:r>
              <a:rPr lang="es-419" sz="2350" spc="-150" dirty="0"/>
              <a:t> </a:t>
            </a:r>
            <a:r>
              <a:rPr lang="es-419" sz="2350" dirty="0"/>
              <a:t>justicia,</a:t>
            </a:r>
            <a:r>
              <a:rPr lang="es-419" sz="2350" spc="-150" dirty="0"/>
              <a:t> </a:t>
            </a:r>
            <a:r>
              <a:rPr lang="es-419" sz="2350" dirty="0"/>
              <a:t>que</a:t>
            </a:r>
            <a:r>
              <a:rPr lang="es-419" sz="2350" spc="-150" dirty="0"/>
              <a:t> </a:t>
            </a:r>
            <a:r>
              <a:rPr lang="es-419" sz="2350" dirty="0"/>
              <a:t>es</a:t>
            </a:r>
            <a:r>
              <a:rPr lang="es-419" sz="2350" spc="-150" dirty="0"/>
              <a:t> </a:t>
            </a:r>
            <a:r>
              <a:rPr lang="es-419" sz="2350" dirty="0"/>
              <a:t>por la ley, </a:t>
            </a:r>
            <a:r>
              <a:rPr lang="es-419" sz="2350" dirty="0" smtClean="0"/>
              <a:t>sino</a:t>
            </a:r>
            <a:r>
              <a:rPr lang="en-US" sz="2350" dirty="0" smtClean="0"/>
              <a:t> </a:t>
            </a:r>
            <a:r>
              <a:rPr lang="es-419" sz="2350" dirty="0" smtClean="0"/>
              <a:t> </a:t>
            </a:r>
            <a:r>
              <a:rPr lang="es-419" sz="2350" dirty="0"/>
              <a:t>la que es por la fe de Cristo, la justicia que es de Dios por la </a:t>
            </a:r>
            <a:r>
              <a:rPr lang="es-419" sz="2350" dirty="0" smtClean="0"/>
              <a:t>fe</a:t>
            </a:r>
            <a:r>
              <a:rPr lang="en-US" sz="2350" dirty="0" smtClean="0"/>
              <a:t>.</a:t>
            </a:r>
            <a:r>
              <a:rPr lang="es-419" sz="2350" dirty="0"/>
              <a:t> </a:t>
            </a:r>
            <a:endParaRPr lang="es-ES" sz="2350" dirty="0">
              <a:solidFill>
                <a:srgbClr val="92D050"/>
              </a:solidFill>
            </a:endParaRPr>
          </a:p>
        </p:txBody>
      </p:sp>
    </p:spTree>
    <p:extLst>
      <p:ext uri="{BB962C8B-B14F-4D97-AF65-F5344CB8AC3E}">
        <p14:creationId xmlns:p14="http://schemas.microsoft.com/office/powerpoint/2010/main" val="318081222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dirty="0"/>
              <a:t>no</a:t>
            </a:r>
            <a:r>
              <a:rPr lang="es-419" sz="2350" spc="-150" dirty="0"/>
              <a:t> </a:t>
            </a:r>
            <a:r>
              <a:rPr lang="es-419" sz="2350" dirty="0"/>
              <a:t>teniendo</a:t>
            </a:r>
            <a:r>
              <a:rPr lang="es-419" sz="2350" spc="-150" dirty="0"/>
              <a:t> </a:t>
            </a:r>
            <a:r>
              <a:rPr lang="es-419" sz="2350" dirty="0"/>
              <a:t>mi</a:t>
            </a:r>
            <a:r>
              <a:rPr lang="es-419" sz="2350" spc="-150" dirty="0"/>
              <a:t> </a:t>
            </a:r>
            <a:r>
              <a:rPr lang="es-419" sz="2350" dirty="0"/>
              <a:t>propia</a:t>
            </a:r>
            <a:r>
              <a:rPr lang="es-419" sz="2350" spc="-150" dirty="0"/>
              <a:t> </a:t>
            </a:r>
            <a:r>
              <a:rPr lang="es-419" sz="2350" dirty="0"/>
              <a:t>justicia,</a:t>
            </a:r>
            <a:r>
              <a:rPr lang="es-419" sz="2350" spc="-150" dirty="0"/>
              <a:t> </a:t>
            </a:r>
            <a:r>
              <a:rPr lang="es-419" sz="2350" dirty="0"/>
              <a:t>que</a:t>
            </a:r>
            <a:r>
              <a:rPr lang="es-419" sz="2350" spc="-150" dirty="0"/>
              <a:t> </a:t>
            </a:r>
            <a:r>
              <a:rPr lang="es-419" sz="2350" dirty="0"/>
              <a:t>es</a:t>
            </a:r>
            <a:r>
              <a:rPr lang="es-419" sz="2350" spc="-150" dirty="0"/>
              <a:t> </a:t>
            </a:r>
            <a:r>
              <a:rPr lang="es-419" sz="2350" dirty="0"/>
              <a:t>por la ley, </a:t>
            </a:r>
            <a:r>
              <a:rPr lang="es-419" sz="2350" dirty="0" smtClean="0"/>
              <a:t>sino</a:t>
            </a:r>
            <a:r>
              <a:rPr lang="en-US" sz="2350" dirty="0" smtClean="0"/>
              <a:t> </a:t>
            </a:r>
            <a:r>
              <a:rPr lang="es-419" sz="2350" dirty="0" smtClean="0"/>
              <a:t> </a:t>
            </a:r>
            <a:r>
              <a:rPr lang="es-419" sz="2350" dirty="0"/>
              <a:t>la que es por la fe de Cristo, la justicia que es de Dios por la </a:t>
            </a:r>
            <a:r>
              <a:rPr lang="es-419" sz="2350" dirty="0" smtClean="0"/>
              <a:t>fe</a:t>
            </a:r>
            <a:r>
              <a:rPr lang="en-US" sz="2350" dirty="0" smtClean="0"/>
              <a:t>.</a:t>
            </a:r>
            <a:r>
              <a:rPr lang="es-419" sz="2350" dirty="0"/>
              <a:t> </a:t>
            </a:r>
            <a:endParaRPr lang="es-ES" sz="2350" dirty="0">
              <a:solidFill>
                <a:srgbClr val="92D050"/>
              </a:solidFill>
            </a:endParaRPr>
          </a:p>
        </p:txBody>
      </p:sp>
    </p:spTree>
    <p:extLst>
      <p:ext uri="{BB962C8B-B14F-4D97-AF65-F5344CB8AC3E}">
        <p14:creationId xmlns:p14="http://schemas.microsoft.com/office/powerpoint/2010/main" val="396969913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t>que</a:t>
            </a:r>
            <a:r>
              <a:rPr lang="es-419" sz="2350" spc="-150" dirty="0"/>
              <a:t> </a:t>
            </a:r>
            <a:r>
              <a:rPr lang="es-419" sz="2350" dirty="0"/>
              <a:t>es</a:t>
            </a:r>
            <a:r>
              <a:rPr lang="es-419" sz="2350" spc="-150" dirty="0"/>
              <a:t> </a:t>
            </a:r>
            <a:r>
              <a:rPr lang="es-419" sz="2350" dirty="0"/>
              <a:t>por la ley, </a:t>
            </a:r>
            <a:r>
              <a:rPr lang="es-419" sz="2350" dirty="0" smtClean="0"/>
              <a:t>sino</a:t>
            </a:r>
            <a:r>
              <a:rPr lang="en-US" sz="2350" dirty="0" smtClean="0"/>
              <a:t> </a:t>
            </a:r>
            <a:r>
              <a:rPr lang="es-419" sz="2350" dirty="0" smtClean="0"/>
              <a:t> </a:t>
            </a:r>
            <a:r>
              <a:rPr lang="es-419" sz="2350" dirty="0"/>
              <a:t>la que es por la fe de Cristo, la justicia que es de Dios por la </a:t>
            </a:r>
            <a:r>
              <a:rPr lang="es-419" sz="2350" dirty="0" smtClean="0"/>
              <a:t>fe</a:t>
            </a:r>
            <a:r>
              <a:rPr lang="en-US" sz="2350" dirty="0" smtClean="0"/>
              <a:t>.</a:t>
            </a:r>
            <a:r>
              <a:rPr lang="es-419" sz="2350" dirty="0"/>
              <a:t> </a:t>
            </a:r>
            <a:endParaRPr lang="es-ES" sz="2350" dirty="0">
              <a:solidFill>
                <a:srgbClr val="92D050"/>
              </a:solidFill>
            </a:endParaRPr>
          </a:p>
        </p:txBody>
      </p:sp>
    </p:spTree>
    <p:extLst>
      <p:ext uri="{BB962C8B-B14F-4D97-AF65-F5344CB8AC3E}">
        <p14:creationId xmlns:p14="http://schemas.microsoft.com/office/powerpoint/2010/main" val="27915948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solidFill>
                  <a:srgbClr val="FFFF00"/>
                </a:solidFill>
              </a:rPr>
              <a:t>que</a:t>
            </a:r>
            <a:r>
              <a:rPr lang="es-419" sz="2350" spc="-150" dirty="0">
                <a:solidFill>
                  <a:srgbClr val="FFFF00"/>
                </a:solidFill>
              </a:rPr>
              <a:t> </a:t>
            </a:r>
            <a:r>
              <a:rPr lang="es-419" sz="2350" dirty="0">
                <a:solidFill>
                  <a:srgbClr val="FFFF00"/>
                </a:solidFill>
              </a:rPr>
              <a:t>es</a:t>
            </a:r>
            <a:r>
              <a:rPr lang="es-419" sz="2350" spc="-150" dirty="0">
                <a:solidFill>
                  <a:srgbClr val="FFFF00"/>
                </a:solidFill>
              </a:rPr>
              <a:t> </a:t>
            </a:r>
            <a:r>
              <a:rPr lang="es-419" sz="2350" dirty="0">
                <a:solidFill>
                  <a:srgbClr val="FFFF00"/>
                </a:solidFill>
              </a:rPr>
              <a:t>por la ley, </a:t>
            </a:r>
            <a:r>
              <a:rPr lang="es-419" sz="2350" dirty="0" smtClean="0"/>
              <a:t>sino</a:t>
            </a:r>
            <a:r>
              <a:rPr lang="en-US" sz="2350" dirty="0" smtClean="0"/>
              <a:t> </a:t>
            </a:r>
            <a:r>
              <a:rPr lang="es-419" sz="2350" dirty="0" smtClean="0"/>
              <a:t> </a:t>
            </a:r>
            <a:r>
              <a:rPr lang="es-419" sz="2350" dirty="0"/>
              <a:t>la que es por la fe de Cristo, la justicia que es de Dios por la </a:t>
            </a:r>
            <a:r>
              <a:rPr lang="es-419" sz="2350" dirty="0" smtClean="0"/>
              <a:t>fe</a:t>
            </a:r>
            <a:r>
              <a:rPr lang="en-US" sz="2350" dirty="0" smtClean="0"/>
              <a:t>.</a:t>
            </a:r>
            <a:r>
              <a:rPr lang="es-419" sz="2350" dirty="0"/>
              <a:t> </a:t>
            </a:r>
            <a:endParaRPr lang="es-ES" sz="2350" dirty="0">
              <a:solidFill>
                <a:srgbClr val="92D050"/>
              </a:solidFill>
            </a:endParaRPr>
          </a:p>
        </p:txBody>
      </p:sp>
    </p:spTree>
    <p:extLst>
      <p:ext uri="{BB962C8B-B14F-4D97-AF65-F5344CB8AC3E}">
        <p14:creationId xmlns:p14="http://schemas.microsoft.com/office/powerpoint/2010/main" val="358970228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solidFill>
                  <a:srgbClr val="FFFF00"/>
                </a:solidFill>
              </a:rPr>
              <a:t>que</a:t>
            </a:r>
            <a:r>
              <a:rPr lang="es-419" sz="2350" spc="-150" dirty="0">
                <a:solidFill>
                  <a:srgbClr val="FFFF00"/>
                </a:solidFill>
              </a:rPr>
              <a:t> </a:t>
            </a:r>
            <a:r>
              <a:rPr lang="es-419" sz="2350" dirty="0">
                <a:solidFill>
                  <a:srgbClr val="FFFF00"/>
                </a:solidFill>
              </a:rPr>
              <a:t>es</a:t>
            </a:r>
            <a:r>
              <a:rPr lang="es-419" sz="2350" spc="-150" dirty="0">
                <a:solidFill>
                  <a:srgbClr val="FFFF00"/>
                </a:solidFill>
              </a:rPr>
              <a:t> </a:t>
            </a:r>
            <a:r>
              <a:rPr lang="es-419" sz="2350" dirty="0">
                <a:solidFill>
                  <a:srgbClr val="FFFF00"/>
                </a:solidFill>
              </a:rPr>
              <a:t>por la ley, </a:t>
            </a:r>
            <a:r>
              <a:rPr lang="es-419" sz="2350" dirty="0" smtClean="0">
                <a:solidFill>
                  <a:srgbClr val="00B0F0"/>
                </a:solidFill>
              </a:rPr>
              <a:t>sino</a:t>
            </a:r>
            <a:r>
              <a:rPr lang="en-US" sz="2350" dirty="0" smtClean="0">
                <a:solidFill>
                  <a:srgbClr val="00B0F0"/>
                </a:solidFill>
              </a:rPr>
              <a:t> </a:t>
            </a:r>
            <a:r>
              <a:rPr lang="es-419" sz="2350" dirty="0" smtClean="0">
                <a:solidFill>
                  <a:srgbClr val="00B0F0"/>
                </a:solidFill>
              </a:rPr>
              <a:t> </a:t>
            </a:r>
            <a:r>
              <a:rPr lang="es-419" sz="2350" dirty="0">
                <a:solidFill>
                  <a:srgbClr val="00B0F0"/>
                </a:solidFill>
              </a:rPr>
              <a:t>la que es por la fe de Cristo,</a:t>
            </a:r>
            <a:r>
              <a:rPr lang="es-419" sz="2350" dirty="0"/>
              <a:t> la justicia que es de Dios por la </a:t>
            </a:r>
            <a:r>
              <a:rPr lang="es-419" sz="2350" dirty="0" smtClean="0"/>
              <a:t>fe</a:t>
            </a:r>
            <a:r>
              <a:rPr lang="en-US" sz="2350" dirty="0" smtClean="0"/>
              <a:t>.</a:t>
            </a:r>
            <a:r>
              <a:rPr lang="es-419" sz="2350" dirty="0"/>
              <a:t> </a:t>
            </a:r>
            <a:endParaRPr lang="es-ES" sz="2350" dirty="0">
              <a:solidFill>
                <a:srgbClr val="92D050"/>
              </a:solidFill>
            </a:endParaRPr>
          </a:p>
        </p:txBody>
      </p:sp>
    </p:spTree>
    <p:extLst>
      <p:ext uri="{BB962C8B-B14F-4D97-AF65-F5344CB8AC3E}">
        <p14:creationId xmlns:p14="http://schemas.microsoft.com/office/powerpoint/2010/main" val="9899446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639669"/>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Filipenses 3:4, 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76198" y="2133600"/>
            <a:ext cx="455094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350" dirty="0" smtClean="0">
                <a:solidFill>
                  <a:srgbClr val="FFFF00"/>
                </a:solidFill>
              </a:rPr>
              <a:t>Aunque </a:t>
            </a:r>
            <a:r>
              <a:rPr lang="es-419" sz="2350" dirty="0">
                <a:solidFill>
                  <a:srgbClr val="FFFF00"/>
                </a:solidFill>
              </a:rPr>
              <a:t>yo tengo también de qué confiar en la carne. </a:t>
            </a:r>
            <a:r>
              <a:rPr lang="es-419" sz="2350" dirty="0">
                <a:solidFill>
                  <a:srgbClr val="00B0F0"/>
                </a:solidFill>
              </a:rPr>
              <a:t>Si alguno piensa que tiene de qué confiar en la carne, </a:t>
            </a:r>
            <a:r>
              <a:rPr lang="es-419" sz="2350" dirty="0" smtClean="0">
                <a:solidFill>
                  <a:srgbClr val="00B0F0"/>
                </a:solidFill>
              </a:rPr>
              <a:t>yo</a:t>
            </a:r>
            <a:r>
              <a:rPr lang="en-US" sz="2350" dirty="0" smtClean="0">
                <a:solidFill>
                  <a:srgbClr val="00B0F0"/>
                </a:solidFill>
              </a:rPr>
              <a:t> </a:t>
            </a:r>
            <a:r>
              <a:rPr lang="es-419" sz="2350" dirty="0" smtClean="0">
                <a:solidFill>
                  <a:srgbClr val="00B0F0"/>
                </a:solidFill>
              </a:rPr>
              <a:t>más</a:t>
            </a:r>
            <a:r>
              <a:rPr lang="es-419" sz="2350" dirty="0">
                <a:solidFill>
                  <a:srgbClr val="00B0F0"/>
                </a:solidFill>
              </a:rPr>
              <a:t>:</a:t>
            </a:r>
            <a:r>
              <a:rPr lang="es-419" sz="2350" dirty="0"/>
              <a:t> </a:t>
            </a:r>
            <a:r>
              <a:rPr lang="es-419" sz="2350" dirty="0" smtClean="0">
                <a:solidFill>
                  <a:srgbClr val="92D050"/>
                </a:solidFill>
              </a:rPr>
              <a:t>circuncidado </a:t>
            </a:r>
            <a:r>
              <a:rPr lang="es-419" sz="2350" dirty="0">
                <a:solidFill>
                  <a:srgbClr val="92D050"/>
                </a:solidFill>
              </a:rPr>
              <a:t>al octavo día, del linaje de Israel, de la tribu de Benjamín, hebreo de hebreos; en cuanto a la ley, fariseo;</a:t>
            </a:r>
            <a:endParaRPr lang="es-ES" sz="2350" dirty="0">
              <a:solidFill>
                <a:srgbClr val="92D050"/>
              </a:solidFill>
            </a:endParaRPr>
          </a:p>
        </p:txBody>
      </p:sp>
      <p:sp>
        <p:nvSpPr>
          <p:cNvPr id="13" name="TextBox 4"/>
          <p:cNvSpPr txBox="1">
            <a:spLocks noChangeArrowheads="1"/>
          </p:cNvSpPr>
          <p:nvPr/>
        </p:nvSpPr>
        <p:spPr bwMode="auto">
          <a:xfrm>
            <a:off x="4953000" y="1671390"/>
            <a:ext cx="4003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3:6</a:t>
            </a:r>
            <a:endParaRPr lang="es-ES_tradnl" altLang="en-US" sz="3600" b="1" dirty="0">
              <a:latin typeface="Arial Rounded MT Bold" panose="020F0704030504030204" pitchFamily="34" charset="0"/>
            </a:endParaRPr>
          </a:p>
        </p:txBody>
      </p:sp>
      <p:sp>
        <p:nvSpPr>
          <p:cNvPr id="16" name="Rectangle 15"/>
          <p:cNvSpPr>
            <a:spLocks noChangeArrowheads="1"/>
          </p:cNvSpPr>
          <p:nvPr/>
        </p:nvSpPr>
        <p:spPr bwMode="auto">
          <a:xfrm>
            <a:off x="4937784" y="2282865"/>
            <a:ext cx="4130016"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a:solidFill>
                  <a:srgbClr val="FFFF00"/>
                </a:solidFill>
              </a:rPr>
              <a:t>E</a:t>
            </a:r>
            <a:r>
              <a:rPr lang="es-419" sz="2400" dirty="0" smtClean="0">
                <a:solidFill>
                  <a:srgbClr val="FFFF00"/>
                </a:solidFill>
              </a:rPr>
              <a:t>n </a:t>
            </a:r>
            <a:r>
              <a:rPr lang="es-419" sz="2400" dirty="0">
                <a:solidFill>
                  <a:srgbClr val="FFFF00"/>
                </a:solidFill>
              </a:rPr>
              <a:t>cuanto a celo, perseguidor de la iglesia; </a:t>
            </a:r>
            <a:r>
              <a:rPr lang="es-419" sz="2400" dirty="0">
                <a:solidFill>
                  <a:srgbClr val="00B0F0"/>
                </a:solidFill>
              </a:rPr>
              <a:t>en cuanto a la justicia que es en la ley,</a:t>
            </a:r>
            <a:r>
              <a:rPr lang="es-419" sz="2400" dirty="0"/>
              <a:t> </a:t>
            </a:r>
            <a:r>
              <a:rPr lang="es-419" sz="2400" dirty="0">
                <a:solidFill>
                  <a:srgbClr val="92D050"/>
                </a:solidFill>
              </a:rPr>
              <a:t>irreprensible.</a:t>
            </a:r>
            <a:r>
              <a:rPr lang="es-419" sz="2400" dirty="0"/>
              <a:t> </a:t>
            </a:r>
            <a:endParaRPr lang="es-ES" sz="236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solidFill>
                  <a:srgbClr val="FFFF00"/>
                </a:solidFill>
              </a:rPr>
              <a:t>que</a:t>
            </a:r>
            <a:r>
              <a:rPr lang="es-419" sz="2350" spc="-150" dirty="0">
                <a:solidFill>
                  <a:srgbClr val="FFFF00"/>
                </a:solidFill>
              </a:rPr>
              <a:t> </a:t>
            </a:r>
            <a:r>
              <a:rPr lang="es-419" sz="2350" dirty="0">
                <a:solidFill>
                  <a:srgbClr val="FFFF00"/>
                </a:solidFill>
              </a:rPr>
              <a:t>es</a:t>
            </a:r>
            <a:r>
              <a:rPr lang="es-419" sz="2350" spc="-150" dirty="0">
                <a:solidFill>
                  <a:srgbClr val="FFFF00"/>
                </a:solidFill>
              </a:rPr>
              <a:t> </a:t>
            </a:r>
            <a:r>
              <a:rPr lang="es-419" sz="2350" dirty="0">
                <a:solidFill>
                  <a:srgbClr val="FFFF00"/>
                </a:solidFill>
              </a:rPr>
              <a:t>por la ley, </a:t>
            </a:r>
            <a:r>
              <a:rPr lang="es-419" sz="2350" dirty="0" smtClean="0">
                <a:solidFill>
                  <a:srgbClr val="00B0F0"/>
                </a:solidFill>
              </a:rPr>
              <a:t>sino</a:t>
            </a:r>
            <a:r>
              <a:rPr lang="en-US" sz="2350" dirty="0" smtClean="0">
                <a:solidFill>
                  <a:srgbClr val="00B0F0"/>
                </a:solidFill>
              </a:rPr>
              <a:t> </a:t>
            </a:r>
            <a:r>
              <a:rPr lang="es-419" sz="2350" dirty="0" smtClean="0">
                <a:solidFill>
                  <a:srgbClr val="00B0F0"/>
                </a:solidFill>
              </a:rPr>
              <a:t> </a:t>
            </a:r>
            <a:r>
              <a:rPr lang="es-419" sz="2350" dirty="0">
                <a:solidFill>
                  <a:srgbClr val="00B0F0"/>
                </a:solidFill>
              </a:rPr>
              <a:t>la que es por la fe de Cristo,</a:t>
            </a:r>
            <a:r>
              <a:rPr lang="es-419" sz="2350" dirty="0"/>
              <a:t> </a:t>
            </a:r>
            <a:r>
              <a:rPr lang="es-419" sz="2350" dirty="0">
                <a:solidFill>
                  <a:srgbClr val="92D050"/>
                </a:solidFill>
              </a:rPr>
              <a:t>la justicia que es de Dios por la </a:t>
            </a:r>
            <a:r>
              <a:rPr lang="es-419" sz="2350" dirty="0" smtClean="0">
                <a:solidFill>
                  <a:srgbClr val="92D050"/>
                </a:solidFill>
              </a:rPr>
              <a:t>fe</a:t>
            </a:r>
            <a:r>
              <a:rPr lang="en-US" sz="2350" dirty="0" smtClean="0">
                <a:solidFill>
                  <a:srgbClr val="92D050"/>
                </a:solidFill>
              </a:rPr>
              <a:t>.</a:t>
            </a:r>
            <a:r>
              <a:rPr lang="es-419" sz="2350" dirty="0">
                <a:solidFill>
                  <a:srgbClr val="92D050"/>
                </a:solidFill>
              </a:rPr>
              <a:t> </a:t>
            </a:r>
            <a:endParaRPr lang="es-ES" sz="2350" dirty="0">
              <a:solidFill>
                <a:srgbClr val="92D05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05079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t>¿Y </a:t>
            </a:r>
            <a:r>
              <a:rPr lang="es-419" sz="2400" dirty="0"/>
              <a:t>por qué no decir (como se nos calumnia, y como algunos, cuya condenación es justa, afirma que nosotros decimos): 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solidFill>
                  <a:srgbClr val="FFFF00"/>
                </a:solidFill>
              </a:rPr>
              <a:t>que</a:t>
            </a:r>
            <a:r>
              <a:rPr lang="es-419" sz="2350" spc="-150" dirty="0">
                <a:solidFill>
                  <a:srgbClr val="FFFF00"/>
                </a:solidFill>
              </a:rPr>
              <a:t> </a:t>
            </a:r>
            <a:r>
              <a:rPr lang="es-419" sz="2350" dirty="0">
                <a:solidFill>
                  <a:srgbClr val="FFFF00"/>
                </a:solidFill>
              </a:rPr>
              <a:t>es</a:t>
            </a:r>
            <a:r>
              <a:rPr lang="es-419" sz="2350" spc="-150" dirty="0">
                <a:solidFill>
                  <a:srgbClr val="FFFF00"/>
                </a:solidFill>
              </a:rPr>
              <a:t> </a:t>
            </a:r>
            <a:r>
              <a:rPr lang="es-419" sz="2350" dirty="0">
                <a:solidFill>
                  <a:srgbClr val="FFFF00"/>
                </a:solidFill>
              </a:rPr>
              <a:t>por la ley, </a:t>
            </a:r>
            <a:r>
              <a:rPr lang="es-419" sz="2350" dirty="0" smtClean="0">
                <a:solidFill>
                  <a:srgbClr val="00B0F0"/>
                </a:solidFill>
              </a:rPr>
              <a:t>sino</a:t>
            </a:r>
            <a:r>
              <a:rPr lang="en-US" sz="2350" dirty="0" smtClean="0">
                <a:solidFill>
                  <a:srgbClr val="00B0F0"/>
                </a:solidFill>
              </a:rPr>
              <a:t> </a:t>
            </a:r>
            <a:r>
              <a:rPr lang="es-419" sz="2350" dirty="0" smtClean="0">
                <a:solidFill>
                  <a:srgbClr val="00B0F0"/>
                </a:solidFill>
              </a:rPr>
              <a:t> </a:t>
            </a:r>
            <a:r>
              <a:rPr lang="es-419" sz="2350" dirty="0">
                <a:solidFill>
                  <a:srgbClr val="00B0F0"/>
                </a:solidFill>
              </a:rPr>
              <a:t>la que es por la fe de Cristo,</a:t>
            </a:r>
            <a:r>
              <a:rPr lang="es-419" sz="2350" dirty="0"/>
              <a:t> </a:t>
            </a:r>
            <a:r>
              <a:rPr lang="es-419" sz="2350" dirty="0">
                <a:solidFill>
                  <a:srgbClr val="92D050"/>
                </a:solidFill>
              </a:rPr>
              <a:t>la justicia que es de Dios por la </a:t>
            </a:r>
            <a:r>
              <a:rPr lang="es-419" sz="2350" dirty="0" smtClean="0">
                <a:solidFill>
                  <a:srgbClr val="92D050"/>
                </a:solidFill>
              </a:rPr>
              <a:t>fe</a:t>
            </a:r>
            <a:r>
              <a:rPr lang="en-US" sz="2350" dirty="0" smtClean="0">
                <a:solidFill>
                  <a:srgbClr val="92D050"/>
                </a:solidFill>
              </a:rPr>
              <a:t>.</a:t>
            </a:r>
            <a:r>
              <a:rPr lang="es-419" sz="2350" dirty="0">
                <a:solidFill>
                  <a:srgbClr val="92D050"/>
                </a:solidFill>
              </a:rPr>
              <a:t> </a:t>
            </a:r>
            <a:endParaRPr lang="es-ES" sz="2350" dirty="0">
              <a:solidFill>
                <a:srgbClr val="92D05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72953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t>(como se nos calumnia, y como algunos, cuya condenación es justa, afirma que nosotros decimos): 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solidFill>
                  <a:srgbClr val="FFFF00"/>
                </a:solidFill>
              </a:rPr>
              <a:t>que</a:t>
            </a:r>
            <a:r>
              <a:rPr lang="es-419" sz="2350" spc="-150" dirty="0">
                <a:solidFill>
                  <a:srgbClr val="FFFF00"/>
                </a:solidFill>
              </a:rPr>
              <a:t> </a:t>
            </a:r>
            <a:r>
              <a:rPr lang="es-419" sz="2350" dirty="0">
                <a:solidFill>
                  <a:srgbClr val="FFFF00"/>
                </a:solidFill>
              </a:rPr>
              <a:t>es</a:t>
            </a:r>
            <a:r>
              <a:rPr lang="es-419" sz="2350" spc="-150" dirty="0">
                <a:solidFill>
                  <a:srgbClr val="FFFF00"/>
                </a:solidFill>
              </a:rPr>
              <a:t> </a:t>
            </a:r>
            <a:r>
              <a:rPr lang="es-419" sz="2350" dirty="0">
                <a:solidFill>
                  <a:srgbClr val="FFFF00"/>
                </a:solidFill>
              </a:rPr>
              <a:t>por la ley, </a:t>
            </a:r>
            <a:r>
              <a:rPr lang="es-419" sz="2350" dirty="0" smtClean="0">
                <a:solidFill>
                  <a:srgbClr val="00B0F0"/>
                </a:solidFill>
              </a:rPr>
              <a:t>sino</a:t>
            </a:r>
            <a:r>
              <a:rPr lang="en-US" sz="2350" dirty="0" smtClean="0">
                <a:solidFill>
                  <a:srgbClr val="00B0F0"/>
                </a:solidFill>
              </a:rPr>
              <a:t> </a:t>
            </a:r>
            <a:r>
              <a:rPr lang="es-419" sz="2350" dirty="0" smtClean="0">
                <a:solidFill>
                  <a:srgbClr val="00B0F0"/>
                </a:solidFill>
              </a:rPr>
              <a:t> </a:t>
            </a:r>
            <a:r>
              <a:rPr lang="es-419" sz="2350" dirty="0">
                <a:solidFill>
                  <a:srgbClr val="00B0F0"/>
                </a:solidFill>
              </a:rPr>
              <a:t>la que es por la fe de Cristo,</a:t>
            </a:r>
            <a:r>
              <a:rPr lang="es-419" sz="2350" dirty="0"/>
              <a:t> </a:t>
            </a:r>
            <a:r>
              <a:rPr lang="es-419" sz="2350" dirty="0">
                <a:solidFill>
                  <a:srgbClr val="92D050"/>
                </a:solidFill>
              </a:rPr>
              <a:t>la justicia que es de Dios por la </a:t>
            </a:r>
            <a:r>
              <a:rPr lang="es-419" sz="2350" dirty="0" smtClean="0">
                <a:solidFill>
                  <a:srgbClr val="92D050"/>
                </a:solidFill>
              </a:rPr>
              <a:t>fe</a:t>
            </a:r>
            <a:r>
              <a:rPr lang="en-US" sz="2350" dirty="0" smtClean="0">
                <a:solidFill>
                  <a:srgbClr val="92D050"/>
                </a:solidFill>
              </a:rPr>
              <a:t>.</a:t>
            </a:r>
            <a:r>
              <a:rPr lang="es-419" sz="2350" dirty="0">
                <a:solidFill>
                  <a:srgbClr val="92D050"/>
                </a:solidFill>
              </a:rPr>
              <a:t> </a:t>
            </a:r>
            <a:endParaRPr lang="es-ES" sz="2350" dirty="0">
              <a:solidFill>
                <a:srgbClr val="92D050"/>
              </a:solidFill>
            </a:endParaRPr>
          </a:p>
        </p:txBody>
      </p:sp>
      <p:sp>
        <p:nvSpPr>
          <p:cNvPr id="13" name="TextBox 12"/>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29998901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solidFill>
                  <a:srgbClr val="FFFF00"/>
                </a:solidFill>
              </a:rPr>
              <a:t>que</a:t>
            </a:r>
            <a:r>
              <a:rPr lang="es-419" sz="2350" spc="-150" dirty="0">
                <a:solidFill>
                  <a:srgbClr val="FFFF00"/>
                </a:solidFill>
              </a:rPr>
              <a:t> </a:t>
            </a:r>
            <a:r>
              <a:rPr lang="es-419" sz="2350" dirty="0">
                <a:solidFill>
                  <a:srgbClr val="FFFF00"/>
                </a:solidFill>
              </a:rPr>
              <a:t>es</a:t>
            </a:r>
            <a:r>
              <a:rPr lang="es-419" sz="2350" spc="-150" dirty="0">
                <a:solidFill>
                  <a:srgbClr val="FFFF00"/>
                </a:solidFill>
              </a:rPr>
              <a:t> </a:t>
            </a:r>
            <a:r>
              <a:rPr lang="es-419" sz="2350" dirty="0">
                <a:solidFill>
                  <a:srgbClr val="FFFF00"/>
                </a:solidFill>
              </a:rPr>
              <a:t>por la ley, </a:t>
            </a:r>
            <a:r>
              <a:rPr lang="es-419" sz="2350" dirty="0" smtClean="0">
                <a:solidFill>
                  <a:srgbClr val="00B0F0"/>
                </a:solidFill>
              </a:rPr>
              <a:t>sino</a:t>
            </a:r>
            <a:r>
              <a:rPr lang="en-US" sz="2350" dirty="0" smtClean="0">
                <a:solidFill>
                  <a:srgbClr val="00B0F0"/>
                </a:solidFill>
              </a:rPr>
              <a:t> </a:t>
            </a:r>
            <a:r>
              <a:rPr lang="es-419" sz="2350" dirty="0" smtClean="0">
                <a:solidFill>
                  <a:srgbClr val="00B0F0"/>
                </a:solidFill>
              </a:rPr>
              <a:t> </a:t>
            </a:r>
            <a:r>
              <a:rPr lang="es-419" sz="2350" dirty="0">
                <a:solidFill>
                  <a:srgbClr val="00B0F0"/>
                </a:solidFill>
              </a:rPr>
              <a:t>la que es por la fe de Cristo,</a:t>
            </a:r>
            <a:r>
              <a:rPr lang="es-419" sz="2350" dirty="0"/>
              <a:t> </a:t>
            </a:r>
            <a:r>
              <a:rPr lang="es-419" sz="2350" dirty="0">
                <a:solidFill>
                  <a:srgbClr val="92D050"/>
                </a:solidFill>
              </a:rPr>
              <a:t>la justicia que es de Dios por la </a:t>
            </a:r>
            <a:r>
              <a:rPr lang="es-419" sz="2350" dirty="0" smtClean="0">
                <a:solidFill>
                  <a:srgbClr val="92D050"/>
                </a:solidFill>
              </a:rPr>
              <a:t>fe</a:t>
            </a:r>
            <a:r>
              <a:rPr lang="en-US" sz="2350" dirty="0" smtClean="0">
                <a:solidFill>
                  <a:srgbClr val="92D050"/>
                </a:solidFill>
              </a:rPr>
              <a:t>.</a:t>
            </a:r>
            <a:r>
              <a:rPr lang="es-419" sz="2350" dirty="0">
                <a:solidFill>
                  <a:srgbClr val="92D050"/>
                </a:solidFill>
              </a:rPr>
              <a:t> </a:t>
            </a:r>
            <a:endParaRPr lang="es-ES" sz="2350" dirty="0">
              <a:solidFill>
                <a:srgbClr val="92D050"/>
              </a:solidFill>
            </a:endParaRPr>
          </a:p>
        </p:txBody>
      </p:sp>
      <p:sp>
        <p:nvSpPr>
          <p:cNvPr id="13" name="TextBox 12"/>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413408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solidFill>
                  <a:srgbClr val="FFFF00"/>
                </a:solidFill>
              </a:rPr>
              <a:t>que</a:t>
            </a:r>
            <a:r>
              <a:rPr lang="es-419" sz="2350" spc="-150" dirty="0">
                <a:solidFill>
                  <a:srgbClr val="FFFF00"/>
                </a:solidFill>
              </a:rPr>
              <a:t> </a:t>
            </a:r>
            <a:r>
              <a:rPr lang="es-419" sz="2350" dirty="0">
                <a:solidFill>
                  <a:srgbClr val="FFFF00"/>
                </a:solidFill>
              </a:rPr>
              <a:t>es</a:t>
            </a:r>
            <a:r>
              <a:rPr lang="es-419" sz="2350" spc="-150" dirty="0">
                <a:solidFill>
                  <a:srgbClr val="FFFF00"/>
                </a:solidFill>
              </a:rPr>
              <a:t> </a:t>
            </a:r>
            <a:r>
              <a:rPr lang="es-419" sz="2350" dirty="0">
                <a:solidFill>
                  <a:srgbClr val="FFFF00"/>
                </a:solidFill>
              </a:rPr>
              <a:t>por la ley, </a:t>
            </a:r>
            <a:r>
              <a:rPr lang="es-419" sz="2350" dirty="0" smtClean="0">
                <a:solidFill>
                  <a:srgbClr val="00B0F0"/>
                </a:solidFill>
              </a:rPr>
              <a:t>sino</a:t>
            </a:r>
            <a:r>
              <a:rPr lang="en-US" sz="2350" dirty="0" smtClean="0">
                <a:solidFill>
                  <a:srgbClr val="00B0F0"/>
                </a:solidFill>
              </a:rPr>
              <a:t> </a:t>
            </a:r>
            <a:r>
              <a:rPr lang="es-419" sz="2350" dirty="0" smtClean="0">
                <a:solidFill>
                  <a:srgbClr val="00B0F0"/>
                </a:solidFill>
              </a:rPr>
              <a:t> </a:t>
            </a:r>
            <a:r>
              <a:rPr lang="es-419" sz="2350" dirty="0">
                <a:solidFill>
                  <a:srgbClr val="00B0F0"/>
                </a:solidFill>
              </a:rPr>
              <a:t>la que es por la fe de Cristo,</a:t>
            </a:r>
            <a:r>
              <a:rPr lang="es-419" sz="2350" dirty="0"/>
              <a:t> </a:t>
            </a:r>
            <a:r>
              <a:rPr lang="es-419" sz="2350" dirty="0">
                <a:solidFill>
                  <a:srgbClr val="92D050"/>
                </a:solidFill>
              </a:rPr>
              <a:t>la justicia que es de Dios por la </a:t>
            </a:r>
            <a:r>
              <a:rPr lang="es-419" sz="2350" dirty="0" smtClean="0">
                <a:solidFill>
                  <a:srgbClr val="92D050"/>
                </a:solidFill>
              </a:rPr>
              <a:t>fe</a:t>
            </a:r>
            <a:r>
              <a:rPr lang="en-US" sz="2350" dirty="0" smtClean="0">
                <a:solidFill>
                  <a:srgbClr val="92D050"/>
                </a:solidFill>
              </a:rPr>
              <a:t>.</a:t>
            </a:r>
            <a:r>
              <a:rPr lang="es-419" sz="2350" dirty="0">
                <a:solidFill>
                  <a:srgbClr val="92D050"/>
                </a:solidFill>
              </a:rPr>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t>¿Qué</a:t>
            </a:r>
            <a:r>
              <a:rPr lang="es-419" sz="2400" dirty="0"/>
              <a:t>, pues, diremos? ¿Perseveraremos en el pecado para que la gracia abunde? </a:t>
            </a:r>
            <a:endParaRPr lang="es-ES" sz="2350" dirty="0">
              <a:solidFill>
                <a:srgbClr val="92D05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136785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solidFill>
                  <a:srgbClr val="FFFF00"/>
                </a:solidFill>
              </a:rPr>
              <a:t>que</a:t>
            </a:r>
            <a:r>
              <a:rPr lang="es-419" sz="2350" spc="-150" dirty="0">
                <a:solidFill>
                  <a:srgbClr val="FFFF00"/>
                </a:solidFill>
              </a:rPr>
              <a:t> </a:t>
            </a:r>
            <a:r>
              <a:rPr lang="es-419" sz="2350" dirty="0">
                <a:solidFill>
                  <a:srgbClr val="FFFF00"/>
                </a:solidFill>
              </a:rPr>
              <a:t>es</a:t>
            </a:r>
            <a:r>
              <a:rPr lang="es-419" sz="2350" spc="-150" dirty="0">
                <a:solidFill>
                  <a:srgbClr val="FFFF00"/>
                </a:solidFill>
              </a:rPr>
              <a:t> </a:t>
            </a:r>
            <a:r>
              <a:rPr lang="es-419" sz="2350" dirty="0">
                <a:solidFill>
                  <a:srgbClr val="FFFF00"/>
                </a:solidFill>
              </a:rPr>
              <a:t>por la ley, </a:t>
            </a:r>
            <a:r>
              <a:rPr lang="es-419" sz="2350" dirty="0" smtClean="0">
                <a:solidFill>
                  <a:srgbClr val="00B0F0"/>
                </a:solidFill>
              </a:rPr>
              <a:t>sino</a:t>
            </a:r>
            <a:r>
              <a:rPr lang="en-US" sz="2350" dirty="0" smtClean="0">
                <a:solidFill>
                  <a:srgbClr val="00B0F0"/>
                </a:solidFill>
              </a:rPr>
              <a:t> </a:t>
            </a:r>
            <a:r>
              <a:rPr lang="es-419" sz="2350" dirty="0" smtClean="0">
                <a:solidFill>
                  <a:srgbClr val="00B0F0"/>
                </a:solidFill>
              </a:rPr>
              <a:t> </a:t>
            </a:r>
            <a:r>
              <a:rPr lang="es-419" sz="2350" dirty="0">
                <a:solidFill>
                  <a:srgbClr val="00B0F0"/>
                </a:solidFill>
              </a:rPr>
              <a:t>la que es por la fe de Cristo,</a:t>
            </a:r>
            <a:r>
              <a:rPr lang="es-419" sz="2350" dirty="0"/>
              <a:t> </a:t>
            </a:r>
            <a:r>
              <a:rPr lang="es-419" sz="2350" dirty="0">
                <a:solidFill>
                  <a:srgbClr val="92D050"/>
                </a:solidFill>
              </a:rPr>
              <a:t>la justicia que es de Dios por la </a:t>
            </a:r>
            <a:r>
              <a:rPr lang="es-419" sz="2350" dirty="0" smtClean="0">
                <a:solidFill>
                  <a:srgbClr val="92D050"/>
                </a:solidFill>
              </a:rPr>
              <a:t>fe</a:t>
            </a:r>
            <a:r>
              <a:rPr lang="en-US" sz="2350" dirty="0" smtClean="0">
                <a:solidFill>
                  <a:srgbClr val="92D050"/>
                </a:solidFill>
              </a:rPr>
              <a:t>.</a:t>
            </a:r>
            <a:r>
              <a:rPr lang="es-419" sz="2350" dirty="0">
                <a:solidFill>
                  <a:srgbClr val="92D050"/>
                </a:solidFill>
              </a:rPr>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t>¿Perseveraremos en el pecado para que la gracia abunde? </a:t>
            </a:r>
            <a:endParaRPr lang="es-ES" sz="2350" dirty="0">
              <a:solidFill>
                <a:srgbClr val="92D05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52387315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5720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Filipenses 3:8, 9</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202514" y="5187142"/>
            <a:ext cx="9583809"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350" dirty="0" smtClean="0">
                <a:solidFill>
                  <a:srgbClr val="FFFF00"/>
                </a:solidFill>
              </a:rPr>
              <a:t>Y </a:t>
            </a:r>
            <a:r>
              <a:rPr lang="es-419" sz="2350" dirty="0">
                <a:solidFill>
                  <a:srgbClr val="FFFF00"/>
                </a:solidFill>
              </a:rPr>
              <a:t>ciertamente, aun estimo todas las cosas como pérdida por la excelencia del conocimiento de Cristo Jesús, </a:t>
            </a:r>
            <a:r>
              <a:rPr lang="es-419" sz="2350" dirty="0">
                <a:solidFill>
                  <a:srgbClr val="00B0F0"/>
                </a:solidFill>
              </a:rPr>
              <a:t>mi Señor, por amor del cual lo he perdido todo, y lo tengo por basura,</a:t>
            </a:r>
            <a:r>
              <a:rPr lang="es-419" sz="2350" dirty="0"/>
              <a:t> </a:t>
            </a:r>
            <a:r>
              <a:rPr lang="es-419" sz="2350" dirty="0">
                <a:solidFill>
                  <a:srgbClr val="92D050"/>
                </a:solidFill>
              </a:rPr>
              <a:t>para ganar a Cristo, </a:t>
            </a:r>
            <a:r>
              <a:rPr lang="es-419" sz="2350" dirty="0" smtClean="0">
                <a:solidFill>
                  <a:srgbClr val="92D050"/>
                </a:solidFill>
              </a:rPr>
              <a:t>y </a:t>
            </a:r>
            <a:r>
              <a:rPr lang="es-419" sz="2350" dirty="0">
                <a:solidFill>
                  <a:srgbClr val="92D050"/>
                </a:solidFill>
              </a:rPr>
              <a:t>ser</a:t>
            </a:r>
            <a:r>
              <a:rPr lang="es-419" sz="2350" spc="-150" dirty="0">
                <a:solidFill>
                  <a:srgbClr val="92D050"/>
                </a:solidFill>
              </a:rPr>
              <a:t> </a:t>
            </a:r>
            <a:r>
              <a:rPr lang="es-419" sz="2350" dirty="0">
                <a:solidFill>
                  <a:srgbClr val="92D050"/>
                </a:solidFill>
              </a:rPr>
              <a:t>hallado</a:t>
            </a:r>
            <a:r>
              <a:rPr lang="es-419" sz="2350" spc="-150" dirty="0">
                <a:solidFill>
                  <a:srgbClr val="92D050"/>
                </a:solidFill>
              </a:rPr>
              <a:t> </a:t>
            </a:r>
            <a:r>
              <a:rPr lang="es-419" sz="2350" dirty="0">
                <a:solidFill>
                  <a:srgbClr val="92D050"/>
                </a:solidFill>
              </a:rPr>
              <a:t>en</a:t>
            </a:r>
            <a:r>
              <a:rPr lang="es-419" sz="2350" spc="-150" dirty="0">
                <a:solidFill>
                  <a:srgbClr val="92D050"/>
                </a:solidFill>
              </a:rPr>
              <a:t> </a:t>
            </a:r>
            <a:r>
              <a:rPr lang="es-419" sz="2350" dirty="0">
                <a:solidFill>
                  <a:srgbClr val="92D050"/>
                </a:solidFill>
              </a:rPr>
              <a:t>él,</a:t>
            </a:r>
            <a:r>
              <a:rPr lang="es-419" sz="2350" spc="-150" dirty="0">
                <a:solidFill>
                  <a:srgbClr val="92D050"/>
                </a:solidFill>
              </a:rPr>
              <a:t> </a:t>
            </a:r>
            <a:r>
              <a:rPr lang="es-419" sz="2350" u="sng" dirty="0"/>
              <a:t>no</a:t>
            </a:r>
            <a:r>
              <a:rPr lang="es-419" sz="2350" u="sng" spc="-150" dirty="0"/>
              <a:t> </a:t>
            </a:r>
            <a:r>
              <a:rPr lang="es-419" sz="2350" u="sng" dirty="0"/>
              <a:t>teniendo</a:t>
            </a:r>
            <a:r>
              <a:rPr lang="es-419" sz="2350" u="sng" spc="-150" dirty="0"/>
              <a:t> </a:t>
            </a:r>
            <a:r>
              <a:rPr lang="es-419" sz="2350" u="sng" dirty="0"/>
              <a:t>mi</a:t>
            </a:r>
            <a:r>
              <a:rPr lang="es-419" sz="2350" u="sng" spc="-150" dirty="0"/>
              <a:t> </a:t>
            </a:r>
            <a:r>
              <a:rPr lang="es-419" sz="2350" u="sng" dirty="0"/>
              <a:t>propia</a:t>
            </a:r>
            <a:r>
              <a:rPr lang="es-419" sz="2350" u="sng" spc="-150" dirty="0"/>
              <a:t> </a:t>
            </a:r>
            <a:r>
              <a:rPr lang="es-419" sz="2350" u="sng" dirty="0"/>
              <a:t>justicia</a:t>
            </a:r>
            <a:r>
              <a:rPr lang="es-419" sz="2350" dirty="0"/>
              <a:t>,</a:t>
            </a:r>
            <a:r>
              <a:rPr lang="es-419" sz="2350" spc="-150" dirty="0"/>
              <a:t> </a:t>
            </a:r>
            <a:r>
              <a:rPr lang="es-419" sz="2350" dirty="0">
                <a:solidFill>
                  <a:srgbClr val="FFFF00"/>
                </a:solidFill>
              </a:rPr>
              <a:t>que</a:t>
            </a:r>
            <a:r>
              <a:rPr lang="es-419" sz="2350" spc="-150" dirty="0">
                <a:solidFill>
                  <a:srgbClr val="FFFF00"/>
                </a:solidFill>
              </a:rPr>
              <a:t> </a:t>
            </a:r>
            <a:r>
              <a:rPr lang="es-419" sz="2350" dirty="0">
                <a:solidFill>
                  <a:srgbClr val="FFFF00"/>
                </a:solidFill>
              </a:rPr>
              <a:t>es</a:t>
            </a:r>
            <a:r>
              <a:rPr lang="es-419" sz="2350" spc="-150" dirty="0">
                <a:solidFill>
                  <a:srgbClr val="FFFF00"/>
                </a:solidFill>
              </a:rPr>
              <a:t> </a:t>
            </a:r>
            <a:r>
              <a:rPr lang="es-419" sz="2350" dirty="0">
                <a:solidFill>
                  <a:srgbClr val="FFFF00"/>
                </a:solidFill>
              </a:rPr>
              <a:t>por la ley, </a:t>
            </a:r>
            <a:r>
              <a:rPr lang="es-419" sz="2350" dirty="0" smtClean="0">
                <a:solidFill>
                  <a:srgbClr val="00B0F0"/>
                </a:solidFill>
              </a:rPr>
              <a:t>sino</a:t>
            </a:r>
            <a:r>
              <a:rPr lang="en-US" sz="2350" dirty="0" smtClean="0">
                <a:solidFill>
                  <a:srgbClr val="00B0F0"/>
                </a:solidFill>
              </a:rPr>
              <a:t> </a:t>
            </a:r>
            <a:r>
              <a:rPr lang="es-419" sz="2350" dirty="0" smtClean="0">
                <a:solidFill>
                  <a:srgbClr val="00B0F0"/>
                </a:solidFill>
              </a:rPr>
              <a:t> </a:t>
            </a:r>
            <a:r>
              <a:rPr lang="es-419" sz="2350" dirty="0">
                <a:solidFill>
                  <a:srgbClr val="00B0F0"/>
                </a:solidFill>
              </a:rPr>
              <a:t>la que es por la fe de Cristo,</a:t>
            </a:r>
            <a:r>
              <a:rPr lang="es-419" sz="2350" dirty="0"/>
              <a:t> </a:t>
            </a:r>
            <a:r>
              <a:rPr lang="es-419" sz="2350" dirty="0">
                <a:solidFill>
                  <a:srgbClr val="92D050"/>
                </a:solidFill>
              </a:rPr>
              <a:t>la justicia que es de Dios por la </a:t>
            </a:r>
            <a:r>
              <a:rPr lang="es-419" sz="2350" dirty="0" smtClean="0">
                <a:solidFill>
                  <a:srgbClr val="92D050"/>
                </a:solidFill>
              </a:rPr>
              <a:t>fe</a:t>
            </a:r>
            <a:r>
              <a:rPr lang="en-US" sz="2350" dirty="0" smtClean="0">
                <a:solidFill>
                  <a:srgbClr val="92D050"/>
                </a:solidFill>
              </a:rPr>
              <a:t>.</a:t>
            </a:r>
            <a:r>
              <a:rPr lang="es-419" sz="2350" dirty="0">
                <a:solidFill>
                  <a:srgbClr val="92D050"/>
                </a:solidFill>
              </a:rPr>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330131233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t>Y </a:t>
            </a:r>
            <a:r>
              <a:rPr lang="es-419" sz="2400" dirty="0"/>
              <a:t>si buscando ser justificados en Cristo, también nosotros somos hallados pecadores, ¿es por eso Cristo ministro de pecado? En ninguna </a:t>
            </a:r>
            <a:r>
              <a:rPr lang="es-419" sz="2400" dirty="0" smtClean="0"/>
              <a:t>manera.</a:t>
            </a:r>
            <a:r>
              <a:rPr lang="en-US" sz="2400" dirty="0"/>
              <a:t> </a:t>
            </a:r>
            <a:r>
              <a:rPr lang="es-419" sz="2400" dirty="0" smtClean="0"/>
              <a:t>Porque </a:t>
            </a:r>
            <a:r>
              <a:rPr lang="es-419" sz="2400" dirty="0"/>
              <a:t>si las cosas que destruí, las mismas vuelvo a edificar, transgresor me hago.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350078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t>también nosotros somos hallados pecadores, ¿es por eso Cristo ministro de pecado? En ninguna </a:t>
            </a:r>
            <a:r>
              <a:rPr lang="es-419" sz="2400" dirty="0" smtClean="0"/>
              <a:t>manera.</a:t>
            </a:r>
            <a:r>
              <a:rPr lang="en-US" sz="2400" dirty="0"/>
              <a:t> </a:t>
            </a:r>
            <a:r>
              <a:rPr lang="es-419" sz="2400" dirty="0" smtClean="0"/>
              <a:t>Porque </a:t>
            </a:r>
            <a:r>
              <a:rPr lang="es-419" sz="2400" dirty="0"/>
              <a:t>si las cosas que destruí, las mismas vuelvo a edificar, transgresor me hago.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94761035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¿es por eso Cristo ministro de pecado? En ninguna </a:t>
            </a:r>
            <a:r>
              <a:rPr lang="es-419" sz="2400" dirty="0" smtClean="0"/>
              <a:t>manera.</a:t>
            </a:r>
            <a:r>
              <a:rPr lang="en-US" sz="2400" dirty="0"/>
              <a:t> </a:t>
            </a:r>
            <a:r>
              <a:rPr lang="es-419" sz="2400" dirty="0" smtClean="0"/>
              <a:t>Porque </a:t>
            </a:r>
            <a:r>
              <a:rPr lang="es-419" sz="2400" dirty="0"/>
              <a:t>si las cosas que destruí, las mismas vuelvo a edificar, transgresor me hago.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354911038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t>En ninguna </a:t>
            </a:r>
            <a:r>
              <a:rPr lang="es-419" sz="2400" dirty="0" smtClean="0"/>
              <a:t>manera.</a:t>
            </a:r>
            <a:r>
              <a:rPr lang="en-US" sz="2400" dirty="0"/>
              <a:t> </a:t>
            </a:r>
            <a:r>
              <a:rPr lang="es-419" sz="2400" dirty="0" smtClean="0"/>
              <a:t>Porque </a:t>
            </a:r>
            <a:r>
              <a:rPr lang="es-419" sz="2400" dirty="0"/>
              <a:t>si las cosas que destruí, las mismas vuelvo a edificar, transgresor me hago.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113732471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n-US" sz="2400" dirty="0">
                <a:solidFill>
                  <a:srgbClr val="00B0F0"/>
                </a:solidFill>
              </a:rPr>
              <a:t> </a:t>
            </a:r>
            <a:r>
              <a:rPr lang="es-419" sz="2400" dirty="0" smtClean="0"/>
              <a:t>Porque </a:t>
            </a:r>
            <a:r>
              <a:rPr lang="es-419" sz="2400" dirty="0"/>
              <a:t>si las cosas que destruí, las mismas vuelvo a edificar, transgresor me hago.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29902290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t>las mismas vuelvo a edificar, transgresor me hago.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932720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t>transgresor me hago.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89629775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2:16</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44915"/>
            <a:ext cx="929640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360" dirty="0" smtClean="0">
                <a:solidFill>
                  <a:srgbClr val="FFFF00"/>
                </a:solidFill>
              </a:rPr>
              <a:t>S</a:t>
            </a:r>
            <a:r>
              <a:rPr lang="es-419" sz="2360" dirty="0" err="1" smtClean="0">
                <a:solidFill>
                  <a:srgbClr val="FFFF00"/>
                </a:solidFill>
              </a:rPr>
              <a:t>abiendo</a:t>
            </a:r>
            <a:r>
              <a:rPr lang="es-419" sz="2360" dirty="0" smtClean="0">
                <a:solidFill>
                  <a:srgbClr val="FFFF00"/>
                </a:solidFill>
              </a:rPr>
              <a:t> </a:t>
            </a:r>
            <a:r>
              <a:rPr lang="es-419" sz="2360" dirty="0">
                <a:solidFill>
                  <a:srgbClr val="FFFF00"/>
                </a:solidFill>
              </a:rPr>
              <a:t>que el hombre no es </a:t>
            </a:r>
            <a:r>
              <a:rPr lang="es-419" sz="2360" u="sng" dirty="0">
                <a:solidFill>
                  <a:srgbClr val="FFFF00"/>
                </a:solidFill>
              </a:rPr>
              <a:t>justificado</a:t>
            </a:r>
            <a:r>
              <a:rPr lang="es-419" sz="2360" dirty="0">
                <a:solidFill>
                  <a:srgbClr val="FFFF00"/>
                </a:solidFill>
              </a:rPr>
              <a:t> por las obras de la </a:t>
            </a:r>
            <a:r>
              <a:rPr lang="es-419" sz="2360" u="sng" dirty="0">
                <a:solidFill>
                  <a:srgbClr val="FFFF00"/>
                </a:solidFill>
              </a:rPr>
              <a:t>ley</a:t>
            </a:r>
            <a:r>
              <a:rPr lang="es-419" sz="2360" dirty="0">
                <a:solidFill>
                  <a:srgbClr val="FFFF00"/>
                </a:solidFill>
              </a:rPr>
              <a:t>, </a:t>
            </a:r>
            <a:r>
              <a:rPr lang="es-419" sz="2360" dirty="0">
                <a:solidFill>
                  <a:srgbClr val="00B0F0"/>
                </a:solidFill>
              </a:rPr>
              <a:t>sino </a:t>
            </a:r>
            <a:r>
              <a:rPr lang="es-419" sz="2360" u="sng" dirty="0">
                <a:solidFill>
                  <a:srgbClr val="00B0F0"/>
                </a:solidFill>
              </a:rPr>
              <a:t>por la fe de Jesucristo</a:t>
            </a:r>
            <a:r>
              <a:rPr lang="es-419" sz="2360" dirty="0">
                <a:solidFill>
                  <a:srgbClr val="00B0F0"/>
                </a:solidFill>
              </a:rPr>
              <a:t>, </a:t>
            </a:r>
            <a:r>
              <a:rPr lang="es-419" sz="2360" dirty="0">
                <a:solidFill>
                  <a:srgbClr val="92D050"/>
                </a:solidFill>
              </a:rPr>
              <a:t>nosotros también hemos </a:t>
            </a:r>
            <a:r>
              <a:rPr lang="es-419" sz="2360" u="sng" dirty="0">
                <a:solidFill>
                  <a:srgbClr val="92D050"/>
                </a:solidFill>
              </a:rPr>
              <a:t>creído en Jesucristo</a:t>
            </a:r>
            <a:r>
              <a:rPr lang="es-419" sz="2360" dirty="0">
                <a:solidFill>
                  <a:srgbClr val="92D050"/>
                </a:solidFill>
              </a:rPr>
              <a:t>, </a:t>
            </a:r>
            <a:r>
              <a:rPr lang="es-419" sz="2360" dirty="0">
                <a:solidFill>
                  <a:srgbClr val="00B0F0"/>
                </a:solidFill>
              </a:rPr>
              <a:t>para ser justificados </a:t>
            </a:r>
            <a:r>
              <a:rPr lang="es-419" sz="2360" u="sng" dirty="0">
                <a:solidFill>
                  <a:srgbClr val="00B0F0"/>
                </a:solidFill>
              </a:rPr>
              <a:t>por la fe de Cristo</a:t>
            </a:r>
            <a:r>
              <a:rPr lang="es-419" sz="2360" dirty="0">
                <a:solidFill>
                  <a:srgbClr val="00B0F0"/>
                </a:solidFill>
              </a:rPr>
              <a:t> </a:t>
            </a:r>
            <a:r>
              <a:rPr lang="es-419" sz="2360" dirty="0"/>
              <a:t>y no por las obras de la </a:t>
            </a:r>
            <a:r>
              <a:rPr lang="es-419" sz="2360" u="sng" dirty="0"/>
              <a:t>ley</a:t>
            </a:r>
            <a:r>
              <a:rPr lang="es-419" sz="2360" dirty="0"/>
              <a:t>, por cuanto por las obras de la </a:t>
            </a:r>
            <a:r>
              <a:rPr lang="es-419" sz="2360" u="sng" dirty="0"/>
              <a:t>ley</a:t>
            </a:r>
            <a:r>
              <a:rPr lang="es-419" sz="2360" dirty="0"/>
              <a:t> nadie será </a:t>
            </a:r>
            <a:r>
              <a:rPr lang="es-419" sz="2360" u="sng" dirty="0"/>
              <a:t>justificado.</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421634767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t>En </a:t>
            </a:r>
            <a:r>
              <a:rPr lang="es-419" sz="2400" dirty="0"/>
              <a:t>ninguna manera. Porque los que hemos muerto al pecado, ¿cómo viviremos aún en él? </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37016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t>Porque los que hemos muerto al pecado, ¿cómo viviremos aún en él? </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391864141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t>¿cómo viviremos aún en él? </a:t>
            </a:r>
            <a:r>
              <a:rPr lang="es-419" sz="2360" dirty="0"/>
              <a:t> </a:t>
            </a:r>
            <a:endParaRPr lang="es-ES" sz="236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49760932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52400"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3:8</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55148" y="2328952"/>
            <a:ext cx="43168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¿Y </a:t>
            </a:r>
            <a:r>
              <a:rPr lang="es-419" sz="2400" dirty="0">
                <a:solidFill>
                  <a:srgbClr val="FFFF00"/>
                </a:solidFill>
              </a:rPr>
              <a:t>por qué no decir </a:t>
            </a:r>
            <a:r>
              <a:rPr lang="es-419" sz="2400" dirty="0">
                <a:solidFill>
                  <a:srgbClr val="00B0F0"/>
                </a:solidFill>
              </a:rPr>
              <a:t>(como se nos calumnia, y como algunos, cuya condenación es justa, afirma que nosotros decimos):</a:t>
            </a:r>
            <a:r>
              <a:rPr lang="es-419" sz="2400" dirty="0"/>
              <a:t> </a:t>
            </a:r>
            <a:r>
              <a:rPr lang="es-419" sz="2400" dirty="0">
                <a:solidFill>
                  <a:srgbClr val="92D050"/>
                </a:solidFill>
              </a:rPr>
              <a:t>Hagamos males para que vengan bienes?</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58813229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t>Porque </a:t>
            </a:r>
            <a:r>
              <a:rPr lang="es-419" sz="2400" dirty="0"/>
              <a:t>el amor de Cristo nos constriñe, pensando esto: que si uno murió por todos, luego todos murieron</a:t>
            </a:r>
            <a:r>
              <a:rPr lang="es-419" sz="2400" dirty="0" smtClean="0"/>
              <a:t>; </a:t>
            </a:r>
            <a:r>
              <a:rPr lang="es-419" sz="2400" dirty="0"/>
              <a:t>y por todos murió, para que los que viven, ya no vivan para sí, sino para aquel que murió y resucitó por ellos. </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637155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pensando esto: que si uno murió por todos, luego todos murieron</a:t>
            </a:r>
            <a:r>
              <a:rPr lang="es-419" sz="2400" dirty="0" smtClean="0"/>
              <a:t>; </a:t>
            </a:r>
            <a:r>
              <a:rPr lang="es-419" sz="2400" dirty="0"/>
              <a:t>y por todos murió, para que los que viven, ya no vivan para sí, sino para aquel que murió y resucitó por ellos. </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307300843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t>y por todos murió, para que los que viven, ya no vivan para sí, sino para aquel que murió y resucitó por ellos. </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44502979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sino para aquel que murió y resucitó por ellos. </a:t>
            </a:r>
            <a:endParaRPr lang="es-ES" sz="2350" dirty="0">
              <a:solidFill>
                <a:srgbClr val="92D05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31398541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609600" y="4876800"/>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2:17, 18</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486400"/>
            <a:ext cx="91263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Y </a:t>
            </a:r>
            <a:r>
              <a:rPr lang="es-419" sz="2400" dirty="0">
                <a:solidFill>
                  <a:srgbClr val="FFFF00"/>
                </a:solidFill>
              </a:rPr>
              <a:t>si buscando ser justificados en Cristo, </a:t>
            </a:r>
            <a:r>
              <a:rPr lang="es-419" sz="2400" dirty="0">
                <a:solidFill>
                  <a:srgbClr val="00B0F0"/>
                </a:solidFill>
              </a:rPr>
              <a:t>también nosotros somos hallados pecadores,</a:t>
            </a:r>
            <a:r>
              <a:rPr lang="es-419" sz="2400" dirty="0"/>
              <a:t> </a:t>
            </a:r>
            <a:r>
              <a:rPr lang="es-419" sz="2400" dirty="0">
                <a:solidFill>
                  <a:srgbClr val="92D050"/>
                </a:solidFill>
              </a:rPr>
              <a:t>¿es por eso Cristo ministro de pecado? </a:t>
            </a:r>
            <a:r>
              <a:rPr lang="es-419" sz="2400" dirty="0">
                <a:solidFill>
                  <a:srgbClr val="00B0F0"/>
                </a:solidFill>
              </a:rPr>
              <a:t>En ninguna </a:t>
            </a:r>
            <a:r>
              <a:rPr lang="es-419" sz="2400" dirty="0" smtClean="0">
                <a:solidFill>
                  <a:srgbClr val="00B0F0"/>
                </a:solidFill>
              </a:rPr>
              <a:t>manera</a:t>
            </a:r>
            <a:r>
              <a:rPr lang="es-419" sz="2400" dirty="0" smtClean="0">
                <a:solidFill>
                  <a:srgbClr val="FFFF00"/>
                </a:solidFill>
              </a:rPr>
              <a:t>.</a:t>
            </a:r>
            <a:r>
              <a:rPr lang="en-US" sz="2400" dirty="0">
                <a:solidFill>
                  <a:srgbClr val="FFFF00"/>
                </a:solidFill>
              </a:rPr>
              <a:t> </a:t>
            </a:r>
            <a:r>
              <a:rPr lang="es-419" sz="2400" dirty="0" smtClean="0">
                <a:solidFill>
                  <a:srgbClr val="FFFF00"/>
                </a:solidFill>
              </a:rPr>
              <a:t>Porque </a:t>
            </a:r>
            <a:r>
              <a:rPr lang="es-419" sz="2400" dirty="0">
                <a:solidFill>
                  <a:srgbClr val="FFFF00"/>
                </a:solidFill>
              </a:rPr>
              <a:t>si las cosas que destruí, </a:t>
            </a:r>
            <a:r>
              <a:rPr lang="es-419" sz="2400" dirty="0">
                <a:solidFill>
                  <a:srgbClr val="00B0F0"/>
                </a:solidFill>
              </a:rPr>
              <a:t>las mismas vuelvo a edificar, </a:t>
            </a:r>
            <a:r>
              <a:rPr lang="es-419" sz="2400" dirty="0">
                <a:solidFill>
                  <a:srgbClr val="92D050"/>
                </a:solidFill>
              </a:rPr>
              <a:t>transgresor me hago.</a:t>
            </a:r>
            <a:r>
              <a:rPr lang="es-419" sz="2400" dirty="0"/>
              <a:t> </a:t>
            </a:r>
            <a:endParaRPr lang="es-ES" sz="235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55664931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t>Con </a:t>
            </a:r>
            <a:r>
              <a:rPr lang="es-419" sz="2400" dirty="0"/>
              <a:t>Cristo estoy juntamente crucificado, y ya no vivo yo, mas vive Cristo en mí; y lo que ahora vivo en la carne, lo vivo en la fe del Hijo de Dios, el cual me amó y se entregó a sí mismo por mí. </a:t>
            </a:r>
            <a:endParaRPr lang="es-ES" sz="240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4009125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t>y ya no vivo yo, mas vive Cristo en mí; y lo que ahora vivo en la carne, lo vivo en la fe del Hijo de Dios, el cual me amó y se entregó a sí mismo por mí. </a:t>
            </a:r>
            <a:endParaRPr lang="es-ES" sz="240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164803563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y lo que ahora vivo en la carne, lo vivo en la fe del Hijo de Dios, el cual me amó y se entregó a sí mismo por mí. </a:t>
            </a:r>
            <a:endParaRPr lang="es-ES" sz="240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333167536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el cual me amó y se entregó a sí mismo por mí. </a:t>
            </a:r>
            <a:endParaRPr lang="es-ES" sz="2400" dirty="0">
              <a:solidFill>
                <a:srgbClr val="92D05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237020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6:2</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58809" y="485666"/>
            <a:ext cx="929640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s-419" sz="2400" dirty="0" smtClean="0">
                <a:solidFill>
                  <a:srgbClr val="FFFF00"/>
                </a:solidFill>
              </a:rPr>
              <a:t>En </a:t>
            </a:r>
            <a:r>
              <a:rPr lang="es-419" sz="2400" dirty="0">
                <a:solidFill>
                  <a:srgbClr val="FFFF00"/>
                </a:solidFill>
              </a:rPr>
              <a:t>ninguna manera. </a:t>
            </a:r>
            <a:r>
              <a:rPr lang="es-419" sz="2400" dirty="0">
                <a:solidFill>
                  <a:srgbClr val="00B0F0"/>
                </a:solidFill>
              </a:rPr>
              <a:t>Porque los que hemos muerto al pecado, </a:t>
            </a:r>
            <a:r>
              <a:rPr lang="es-419" sz="2400" dirty="0">
                <a:solidFill>
                  <a:srgbClr val="92D050"/>
                </a:solidFill>
              </a:rPr>
              <a:t>¿cómo viviremos aún en él?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a:t>
            </a:r>
            <a:r>
              <a:rPr lang="es-419" sz="2400" dirty="0">
                <a:solidFill>
                  <a:srgbClr val="00B0F0"/>
                </a:solidFill>
              </a:rPr>
              <a:t>el cual me amó y se entregó a sí mismo por mí. </a:t>
            </a:r>
            <a:endParaRPr lang="es-ES" sz="2400" dirty="0">
              <a:solidFill>
                <a:srgbClr val="00B0F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107212730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1:5</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6791" y="533400"/>
            <a:ext cx="9137209"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t>Y</a:t>
            </a:r>
            <a:r>
              <a:rPr lang="es-419" sz="2400" dirty="0" smtClean="0"/>
              <a:t> </a:t>
            </a:r>
            <a:r>
              <a:rPr lang="es-419" sz="2400" dirty="0"/>
              <a:t>por quien recibimos la gracia y el apostolado, para la obediencia a la fe en todas las naciones por amor de su </a:t>
            </a:r>
            <a:r>
              <a:rPr lang="es-419" sz="2400" dirty="0" smtClean="0"/>
              <a:t>nombre</a:t>
            </a:r>
            <a:r>
              <a:rPr lang="en-US" sz="2400" dirty="0" smtClean="0"/>
              <a:t>.</a:t>
            </a:r>
            <a:r>
              <a:rPr lang="es-419" sz="2400" dirty="0">
                <a:solidFill>
                  <a:srgbClr val="92D050"/>
                </a:solidFill>
              </a:rPr>
              <a:t>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a:t>
            </a:r>
            <a:r>
              <a:rPr lang="es-419" sz="2400" dirty="0">
                <a:solidFill>
                  <a:srgbClr val="00B0F0"/>
                </a:solidFill>
              </a:rPr>
              <a:t>el cual me amó y se entregó a sí mismo por mí. </a:t>
            </a:r>
            <a:endParaRPr lang="es-ES" sz="2400" dirty="0">
              <a:solidFill>
                <a:srgbClr val="00B0F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17616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1:5</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6791" y="533400"/>
            <a:ext cx="9137209"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 </a:t>
            </a:r>
            <a:r>
              <a:rPr lang="es-419" sz="2400" dirty="0">
                <a:solidFill>
                  <a:srgbClr val="FFFF00"/>
                </a:solidFill>
              </a:rPr>
              <a:t>por quien recibimos la gracia y el apostolado, </a:t>
            </a:r>
            <a:r>
              <a:rPr lang="es-419" sz="2400" dirty="0"/>
              <a:t>para la obediencia a la fe en todas las naciones por amor de su </a:t>
            </a:r>
            <a:r>
              <a:rPr lang="es-419" sz="2400" dirty="0" smtClean="0"/>
              <a:t>nombre</a:t>
            </a:r>
            <a:r>
              <a:rPr lang="en-US" sz="2400" dirty="0" smtClean="0"/>
              <a:t>.</a:t>
            </a:r>
            <a:r>
              <a:rPr lang="es-419" sz="2400" dirty="0">
                <a:solidFill>
                  <a:srgbClr val="92D050"/>
                </a:solidFill>
              </a:rPr>
              <a:t>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a:t>
            </a:r>
            <a:r>
              <a:rPr lang="es-419" sz="2400" dirty="0">
                <a:solidFill>
                  <a:srgbClr val="00B0F0"/>
                </a:solidFill>
              </a:rPr>
              <a:t>el cual me amó y se entregó a sí mismo por mí. </a:t>
            </a:r>
            <a:endParaRPr lang="es-ES" sz="2400" dirty="0">
              <a:solidFill>
                <a:srgbClr val="00B0F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214842564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1:5</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6791" y="533400"/>
            <a:ext cx="9137209"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 </a:t>
            </a:r>
            <a:r>
              <a:rPr lang="es-419" sz="2400" dirty="0">
                <a:solidFill>
                  <a:srgbClr val="FFFF00"/>
                </a:solidFill>
              </a:rPr>
              <a:t>por quien recibimos la gracia y el apostolado, </a:t>
            </a:r>
            <a:r>
              <a:rPr lang="es-419" sz="2400" dirty="0">
                <a:solidFill>
                  <a:srgbClr val="00B0F0"/>
                </a:solidFill>
              </a:rPr>
              <a:t>para la obediencia a la fe</a:t>
            </a:r>
            <a:r>
              <a:rPr lang="es-419" sz="2400" dirty="0"/>
              <a:t> en todas las naciones por amor de su </a:t>
            </a:r>
            <a:r>
              <a:rPr lang="es-419" sz="2400" dirty="0" smtClean="0"/>
              <a:t>nombre</a:t>
            </a:r>
            <a:r>
              <a:rPr lang="en-US" sz="2400" dirty="0" smtClean="0"/>
              <a:t>.</a:t>
            </a:r>
            <a:r>
              <a:rPr lang="es-419" sz="2400" dirty="0">
                <a:solidFill>
                  <a:srgbClr val="92D050"/>
                </a:solidFill>
              </a:rPr>
              <a:t>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a:t>
            </a:r>
            <a:r>
              <a:rPr lang="es-419" sz="2400" dirty="0">
                <a:solidFill>
                  <a:srgbClr val="00B0F0"/>
                </a:solidFill>
              </a:rPr>
              <a:t>el cual me amó y se entregó a sí mismo por mí. </a:t>
            </a:r>
            <a:endParaRPr lang="es-ES" sz="2400" dirty="0">
              <a:solidFill>
                <a:srgbClr val="00B0F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44638204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1:5</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6791" y="533400"/>
            <a:ext cx="9137209"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 </a:t>
            </a:r>
            <a:r>
              <a:rPr lang="es-419" sz="2400" dirty="0">
                <a:solidFill>
                  <a:srgbClr val="FFFF00"/>
                </a:solidFill>
              </a:rPr>
              <a:t>por quien recibimos la gracia y el apostolado, </a:t>
            </a:r>
            <a:r>
              <a:rPr lang="es-419" sz="2400" dirty="0">
                <a:solidFill>
                  <a:srgbClr val="00B0F0"/>
                </a:solidFill>
              </a:rPr>
              <a:t>para la obediencia a la fe</a:t>
            </a:r>
            <a:r>
              <a:rPr lang="es-419" sz="2400" dirty="0"/>
              <a:t> </a:t>
            </a:r>
            <a:r>
              <a:rPr lang="es-419" sz="2400" dirty="0">
                <a:solidFill>
                  <a:srgbClr val="92D050"/>
                </a:solidFill>
              </a:rPr>
              <a:t>en todas las naciones por amor de su </a:t>
            </a:r>
            <a:r>
              <a:rPr lang="es-419" sz="2400" dirty="0" smtClean="0">
                <a:solidFill>
                  <a:srgbClr val="92D050"/>
                </a:solidFill>
              </a:rPr>
              <a:t>nombre</a:t>
            </a:r>
            <a:r>
              <a:rPr lang="en-US" sz="2400" dirty="0" smtClean="0">
                <a:solidFill>
                  <a:srgbClr val="92D050"/>
                </a:solidFill>
              </a:rPr>
              <a:t>.</a:t>
            </a:r>
            <a:r>
              <a:rPr lang="es-419" sz="2400" dirty="0">
                <a:solidFill>
                  <a:srgbClr val="92D050"/>
                </a:solidFill>
              </a:rPr>
              <a:t>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a:t>
            </a:r>
            <a:r>
              <a:rPr lang="es-419" sz="2400" dirty="0">
                <a:solidFill>
                  <a:srgbClr val="00B0F0"/>
                </a:solidFill>
              </a:rPr>
              <a:t>el cual me amó y se entregó a sí mismo por mí. </a:t>
            </a:r>
            <a:endParaRPr lang="es-ES" sz="2400" dirty="0">
              <a:solidFill>
                <a:srgbClr val="00B0F0"/>
              </a:solidFill>
            </a:endParaRPr>
          </a:p>
        </p:txBody>
      </p:sp>
      <p:sp>
        <p:nvSpPr>
          <p:cNvPr id="13" name="TextBox 4"/>
          <p:cNvSpPr txBox="1">
            <a:spLocks noChangeArrowheads="1"/>
          </p:cNvSpPr>
          <p:nvPr/>
        </p:nvSpPr>
        <p:spPr bwMode="auto">
          <a:xfrm>
            <a:off x="5034693" y="1762036"/>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Romanos 6:1</a:t>
            </a:r>
            <a:endParaRPr lang="es-ES_tradnl" altLang="en-US" sz="3300" b="1" dirty="0">
              <a:latin typeface="Arial Rounded MT Bold" panose="020F0704030504030204" pitchFamily="34" charset="0"/>
            </a:endParaRPr>
          </a:p>
        </p:txBody>
      </p:sp>
      <p:sp>
        <p:nvSpPr>
          <p:cNvPr id="16" name="Rectangle 15"/>
          <p:cNvSpPr>
            <a:spLocks noChangeArrowheads="1"/>
          </p:cNvSpPr>
          <p:nvPr/>
        </p:nvSpPr>
        <p:spPr bwMode="auto">
          <a:xfrm>
            <a:off x="4827145" y="2286000"/>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¿Qué</a:t>
            </a:r>
            <a:r>
              <a:rPr lang="es-419" sz="2400" dirty="0">
                <a:solidFill>
                  <a:srgbClr val="FFFF00"/>
                </a:solidFill>
              </a:rPr>
              <a:t>, pues, diremos? </a:t>
            </a:r>
            <a:r>
              <a:rPr lang="es-419" sz="2400" dirty="0">
                <a:solidFill>
                  <a:srgbClr val="00B0F0"/>
                </a:solidFill>
              </a:rPr>
              <a:t>¿Perseveraremos en el pecado para que la gracia abunde? </a:t>
            </a:r>
            <a:endParaRPr lang="es-ES" sz="235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316234697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1:5</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6791" y="533400"/>
            <a:ext cx="9137209"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 </a:t>
            </a:r>
            <a:r>
              <a:rPr lang="es-419" sz="2400" dirty="0">
                <a:solidFill>
                  <a:srgbClr val="FFFF00"/>
                </a:solidFill>
              </a:rPr>
              <a:t>por quien recibimos la gracia y el apostolado, </a:t>
            </a:r>
            <a:r>
              <a:rPr lang="es-419" sz="2400" dirty="0">
                <a:solidFill>
                  <a:srgbClr val="00B0F0"/>
                </a:solidFill>
              </a:rPr>
              <a:t>para la obediencia a la fe</a:t>
            </a:r>
            <a:r>
              <a:rPr lang="es-419" sz="2400" dirty="0"/>
              <a:t> </a:t>
            </a:r>
            <a:r>
              <a:rPr lang="es-419" sz="2400" dirty="0">
                <a:solidFill>
                  <a:srgbClr val="92D050"/>
                </a:solidFill>
              </a:rPr>
              <a:t>en todas las naciones por amor de su </a:t>
            </a:r>
            <a:r>
              <a:rPr lang="es-419" sz="2400" dirty="0" smtClean="0">
                <a:solidFill>
                  <a:srgbClr val="92D050"/>
                </a:solidFill>
              </a:rPr>
              <a:t>nombre</a:t>
            </a:r>
            <a:r>
              <a:rPr lang="en-US" sz="2400" dirty="0" smtClean="0">
                <a:solidFill>
                  <a:srgbClr val="92D050"/>
                </a:solidFill>
              </a:rPr>
              <a:t>.</a:t>
            </a:r>
            <a:r>
              <a:rPr lang="es-419" sz="2400" dirty="0">
                <a:solidFill>
                  <a:srgbClr val="92D050"/>
                </a:solidFill>
              </a:rPr>
              <a:t>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a:t>
            </a:r>
            <a:r>
              <a:rPr lang="es-419" sz="2400" dirty="0">
                <a:solidFill>
                  <a:srgbClr val="00B0F0"/>
                </a:solidFill>
              </a:rPr>
              <a:t>el cual me amó y se entregó a sí mismo por mí. </a:t>
            </a:r>
            <a:endParaRPr lang="es-ES" sz="240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
        <p:nvSpPr>
          <p:cNvPr id="18" name="TextBox 4"/>
          <p:cNvSpPr txBox="1">
            <a:spLocks noChangeArrowheads="1"/>
          </p:cNvSpPr>
          <p:nvPr/>
        </p:nvSpPr>
        <p:spPr bwMode="auto">
          <a:xfrm>
            <a:off x="4867972" y="1219200"/>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Gálatas 5:6</a:t>
            </a:r>
            <a:endParaRPr lang="es-ES_tradnl" altLang="en-US" sz="3300" b="1" dirty="0">
              <a:latin typeface="Arial Rounded MT Bold" panose="020F0704030504030204" pitchFamily="34" charset="0"/>
            </a:endParaRPr>
          </a:p>
        </p:txBody>
      </p:sp>
      <p:sp>
        <p:nvSpPr>
          <p:cNvPr id="24" name="Rectangle 23"/>
          <p:cNvSpPr>
            <a:spLocks noChangeArrowheads="1"/>
          </p:cNvSpPr>
          <p:nvPr/>
        </p:nvSpPr>
        <p:spPr bwMode="auto">
          <a:xfrm>
            <a:off x="4775772" y="1772653"/>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n-US" sz="2400" dirty="0" smtClean="0"/>
              <a:t>P</a:t>
            </a:r>
            <a:r>
              <a:rPr lang="es-419" sz="2400" dirty="0" err="1" smtClean="0"/>
              <a:t>orque</a:t>
            </a:r>
            <a:r>
              <a:rPr lang="es-419" sz="2400" dirty="0" smtClean="0"/>
              <a:t> </a:t>
            </a:r>
            <a:r>
              <a:rPr lang="es-419" sz="2400" dirty="0"/>
              <a:t>en Cristo Jesús ni la circuncisión vale algo, ni la </a:t>
            </a:r>
            <a:r>
              <a:rPr lang="es-419" sz="2400" dirty="0" err="1"/>
              <a:t>incircuncisión</a:t>
            </a:r>
            <a:r>
              <a:rPr lang="es-419" sz="2400" dirty="0"/>
              <a:t>, sino la fe que obra por el amor.  </a:t>
            </a:r>
            <a:endParaRPr lang="es-ES" sz="2350" dirty="0"/>
          </a:p>
        </p:txBody>
      </p:sp>
    </p:spTree>
    <p:extLst>
      <p:ext uri="{BB962C8B-B14F-4D97-AF65-F5344CB8AC3E}">
        <p14:creationId xmlns:p14="http://schemas.microsoft.com/office/powerpoint/2010/main" val="2597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1:5</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6791" y="533400"/>
            <a:ext cx="9137209"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 </a:t>
            </a:r>
            <a:r>
              <a:rPr lang="es-419" sz="2400" dirty="0">
                <a:solidFill>
                  <a:srgbClr val="FFFF00"/>
                </a:solidFill>
              </a:rPr>
              <a:t>por quien recibimos la gracia y el apostolado, </a:t>
            </a:r>
            <a:r>
              <a:rPr lang="es-419" sz="2400" dirty="0">
                <a:solidFill>
                  <a:srgbClr val="00B0F0"/>
                </a:solidFill>
              </a:rPr>
              <a:t>para la obediencia a la fe</a:t>
            </a:r>
            <a:r>
              <a:rPr lang="es-419" sz="2400" dirty="0"/>
              <a:t> </a:t>
            </a:r>
            <a:r>
              <a:rPr lang="es-419" sz="2400" dirty="0">
                <a:solidFill>
                  <a:srgbClr val="92D050"/>
                </a:solidFill>
              </a:rPr>
              <a:t>en todas las naciones por amor de su </a:t>
            </a:r>
            <a:r>
              <a:rPr lang="es-419" sz="2400" dirty="0" smtClean="0">
                <a:solidFill>
                  <a:srgbClr val="92D050"/>
                </a:solidFill>
              </a:rPr>
              <a:t>nombre</a:t>
            </a:r>
            <a:r>
              <a:rPr lang="en-US" sz="2400" dirty="0" smtClean="0">
                <a:solidFill>
                  <a:srgbClr val="92D050"/>
                </a:solidFill>
              </a:rPr>
              <a:t>.</a:t>
            </a:r>
            <a:r>
              <a:rPr lang="es-419" sz="2400" dirty="0">
                <a:solidFill>
                  <a:srgbClr val="92D050"/>
                </a:solidFill>
              </a:rPr>
              <a:t>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a:t>
            </a:r>
            <a:r>
              <a:rPr lang="es-419" sz="2400" dirty="0">
                <a:solidFill>
                  <a:srgbClr val="00B0F0"/>
                </a:solidFill>
              </a:rPr>
              <a:t>el cual me amó y se entregó a sí mismo por mí. </a:t>
            </a:r>
            <a:endParaRPr lang="es-ES" sz="240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
        <p:nvSpPr>
          <p:cNvPr id="18" name="TextBox 4"/>
          <p:cNvSpPr txBox="1">
            <a:spLocks noChangeArrowheads="1"/>
          </p:cNvSpPr>
          <p:nvPr/>
        </p:nvSpPr>
        <p:spPr bwMode="auto">
          <a:xfrm>
            <a:off x="4867972" y="1219200"/>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Gálatas 5:6</a:t>
            </a:r>
            <a:endParaRPr lang="es-ES_tradnl" altLang="en-US" sz="3300" b="1" dirty="0">
              <a:latin typeface="Arial Rounded MT Bold" panose="020F0704030504030204" pitchFamily="34" charset="0"/>
            </a:endParaRPr>
          </a:p>
        </p:txBody>
      </p:sp>
      <p:sp>
        <p:nvSpPr>
          <p:cNvPr id="24" name="Rectangle 23"/>
          <p:cNvSpPr>
            <a:spLocks noChangeArrowheads="1"/>
          </p:cNvSpPr>
          <p:nvPr/>
        </p:nvSpPr>
        <p:spPr bwMode="auto">
          <a:xfrm>
            <a:off x="4775772" y="1772653"/>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n-US" sz="2400" dirty="0" smtClean="0">
                <a:solidFill>
                  <a:srgbClr val="FFFF00"/>
                </a:solidFill>
              </a:rPr>
              <a:t>P</a:t>
            </a:r>
            <a:r>
              <a:rPr lang="es-419" sz="2400" dirty="0" err="1" smtClean="0">
                <a:solidFill>
                  <a:srgbClr val="FFFF00"/>
                </a:solidFill>
              </a:rPr>
              <a:t>orque</a:t>
            </a:r>
            <a:r>
              <a:rPr lang="es-419" sz="2400" dirty="0" smtClean="0">
                <a:solidFill>
                  <a:srgbClr val="FFFF00"/>
                </a:solidFill>
              </a:rPr>
              <a:t> </a:t>
            </a:r>
            <a:r>
              <a:rPr lang="es-419" sz="2400" dirty="0">
                <a:solidFill>
                  <a:srgbClr val="FFFF00"/>
                </a:solidFill>
              </a:rPr>
              <a:t>en Cristo Jesús </a:t>
            </a:r>
            <a:r>
              <a:rPr lang="es-419" sz="2400" dirty="0"/>
              <a:t>ni la circuncisión vale algo, ni la </a:t>
            </a:r>
            <a:r>
              <a:rPr lang="es-419" sz="2400" dirty="0" err="1"/>
              <a:t>incircuncisión</a:t>
            </a:r>
            <a:r>
              <a:rPr lang="es-419" sz="2400" dirty="0"/>
              <a:t>, sino la fe que obra por el amor.  </a:t>
            </a:r>
            <a:endParaRPr lang="es-ES" sz="2350" dirty="0"/>
          </a:p>
        </p:txBody>
      </p:sp>
    </p:spTree>
    <p:extLst>
      <p:ext uri="{BB962C8B-B14F-4D97-AF65-F5344CB8AC3E}">
        <p14:creationId xmlns:p14="http://schemas.microsoft.com/office/powerpoint/2010/main" val="282518390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1:5</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6791" y="533400"/>
            <a:ext cx="9137209"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 </a:t>
            </a:r>
            <a:r>
              <a:rPr lang="es-419" sz="2400" dirty="0">
                <a:solidFill>
                  <a:srgbClr val="FFFF00"/>
                </a:solidFill>
              </a:rPr>
              <a:t>por quien recibimos la gracia y el apostolado, </a:t>
            </a:r>
            <a:r>
              <a:rPr lang="es-419" sz="2400" dirty="0">
                <a:solidFill>
                  <a:srgbClr val="00B0F0"/>
                </a:solidFill>
              </a:rPr>
              <a:t>para la obediencia a la fe</a:t>
            </a:r>
            <a:r>
              <a:rPr lang="es-419" sz="2400" dirty="0"/>
              <a:t> </a:t>
            </a:r>
            <a:r>
              <a:rPr lang="es-419" sz="2400" dirty="0">
                <a:solidFill>
                  <a:srgbClr val="92D050"/>
                </a:solidFill>
              </a:rPr>
              <a:t>en todas las naciones por amor de su </a:t>
            </a:r>
            <a:r>
              <a:rPr lang="es-419" sz="2400" dirty="0" smtClean="0">
                <a:solidFill>
                  <a:srgbClr val="92D050"/>
                </a:solidFill>
              </a:rPr>
              <a:t>nombre</a:t>
            </a:r>
            <a:r>
              <a:rPr lang="en-US" sz="2400" dirty="0" smtClean="0">
                <a:solidFill>
                  <a:srgbClr val="92D050"/>
                </a:solidFill>
              </a:rPr>
              <a:t>.</a:t>
            </a:r>
            <a:r>
              <a:rPr lang="es-419" sz="2400" dirty="0">
                <a:solidFill>
                  <a:srgbClr val="92D050"/>
                </a:solidFill>
              </a:rPr>
              <a:t>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a:t>
            </a:r>
            <a:r>
              <a:rPr lang="es-419" sz="2400" dirty="0">
                <a:solidFill>
                  <a:srgbClr val="00B0F0"/>
                </a:solidFill>
              </a:rPr>
              <a:t>el cual me amó y se entregó a sí mismo por mí. </a:t>
            </a:r>
            <a:endParaRPr lang="es-ES" sz="240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
        <p:nvSpPr>
          <p:cNvPr id="18" name="TextBox 4"/>
          <p:cNvSpPr txBox="1">
            <a:spLocks noChangeArrowheads="1"/>
          </p:cNvSpPr>
          <p:nvPr/>
        </p:nvSpPr>
        <p:spPr bwMode="auto">
          <a:xfrm>
            <a:off x="4867972" y="1219200"/>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Gálatas 5:6</a:t>
            </a:r>
            <a:endParaRPr lang="es-ES_tradnl" altLang="en-US" sz="3300" b="1" dirty="0">
              <a:latin typeface="Arial Rounded MT Bold" panose="020F0704030504030204" pitchFamily="34" charset="0"/>
            </a:endParaRPr>
          </a:p>
        </p:txBody>
      </p:sp>
      <p:sp>
        <p:nvSpPr>
          <p:cNvPr id="24" name="Rectangle 23"/>
          <p:cNvSpPr>
            <a:spLocks noChangeArrowheads="1"/>
          </p:cNvSpPr>
          <p:nvPr/>
        </p:nvSpPr>
        <p:spPr bwMode="auto">
          <a:xfrm>
            <a:off x="4775772" y="1772653"/>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n-US" sz="2400" dirty="0" smtClean="0">
                <a:solidFill>
                  <a:srgbClr val="FFFF00"/>
                </a:solidFill>
              </a:rPr>
              <a:t>P</a:t>
            </a:r>
            <a:r>
              <a:rPr lang="es-419" sz="2400" dirty="0" err="1" smtClean="0">
                <a:solidFill>
                  <a:srgbClr val="FFFF00"/>
                </a:solidFill>
              </a:rPr>
              <a:t>orque</a:t>
            </a:r>
            <a:r>
              <a:rPr lang="es-419" sz="2400" dirty="0" smtClean="0">
                <a:solidFill>
                  <a:srgbClr val="FFFF00"/>
                </a:solidFill>
              </a:rPr>
              <a:t> </a:t>
            </a:r>
            <a:r>
              <a:rPr lang="es-419" sz="2400" dirty="0">
                <a:solidFill>
                  <a:srgbClr val="FFFF00"/>
                </a:solidFill>
              </a:rPr>
              <a:t>en Cristo Jesús </a:t>
            </a:r>
            <a:r>
              <a:rPr lang="es-419" sz="2400" dirty="0">
                <a:solidFill>
                  <a:srgbClr val="00B0F0"/>
                </a:solidFill>
              </a:rPr>
              <a:t>ni la circuncisión vale algo, ni la </a:t>
            </a:r>
            <a:r>
              <a:rPr lang="es-419" sz="2400" dirty="0" err="1">
                <a:solidFill>
                  <a:srgbClr val="00B0F0"/>
                </a:solidFill>
              </a:rPr>
              <a:t>incircuncisión</a:t>
            </a:r>
            <a:r>
              <a:rPr lang="es-419" sz="2400" dirty="0">
                <a:solidFill>
                  <a:srgbClr val="00B0F0"/>
                </a:solidFill>
              </a:rPr>
              <a:t>,</a:t>
            </a:r>
            <a:r>
              <a:rPr lang="es-419" sz="2400" dirty="0"/>
              <a:t> sino la fe que obra por el amor.  </a:t>
            </a:r>
            <a:endParaRPr lang="es-ES" sz="2350" dirty="0"/>
          </a:p>
        </p:txBody>
      </p:sp>
    </p:spTree>
    <p:extLst>
      <p:ext uri="{BB962C8B-B14F-4D97-AF65-F5344CB8AC3E}">
        <p14:creationId xmlns:p14="http://schemas.microsoft.com/office/powerpoint/2010/main" val="193761882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4"/>
          <p:cNvSpPr txBox="1">
            <a:spLocks noChangeArrowheads="1"/>
          </p:cNvSpPr>
          <p:nvPr/>
        </p:nvSpPr>
        <p:spPr bwMode="auto">
          <a:xfrm>
            <a:off x="1981200" y="-76200"/>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Romanos 1:5</a:t>
            </a:r>
            <a:endParaRPr lang="es-ES_tradnl" altLang="en-US" sz="3600" b="1" dirty="0">
              <a:latin typeface="Arial Rounded MT Bold" panose="020F0704030504030204" pitchFamily="34" charset="0"/>
            </a:endParaRPr>
          </a:p>
        </p:txBody>
      </p:sp>
      <p:sp>
        <p:nvSpPr>
          <p:cNvPr id="10" name="Rectangle 9"/>
          <p:cNvSpPr>
            <a:spLocks noChangeArrowheads="1"/>
          </p:cNvSpPr>
          <p:nvPr/>
        </p:nvSpPr>
        <p:spPr bwMode="auto">
          <a:xfrm>
            <a:off x="6791" y="533400"/>
            <a:ext cx="9137209"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sz="2400" dirty="0" smtClean="0">
                <a:solidFill>
                  <a:srgbClr val="FFFF00"/>
                </a:solidFill>
              </a:rPr>
              <a:t>Y</a:t>
            </a:r>
            <a:r>
              <a:rPr lang="es-419" sz="2400" dirty="0" smtClean="0">
                <a:solidFill>
                  <a:srgbClr val="FFFF00"/>
                </a:solidFill>
              </a:rPr>
              <a:t> </a:t>
            </a:r>
            <a:r>
              <a:rPr lang="es-419" sz="2400" dirty="0">
                <a:solidFill>
                  <a:srgbClr val="FFFF00"/>
                </a:solidFill>
              </a:rPr>
              <a:t>por quien recibimos la gracia y el apostolado, </a:t>
            </a:r>
            <a:r>
              <a:rPr lang="es-419" sz="2400" dirty="0">
                <a:solidFill>
                  <a:srgbClr val="00B0F0"/>
                </a:solidFill>
              </a:rPr>
              <a:t>para la obediencia a la fe</a:t>
            </a:r>
            <a:r>
              <a:rPr lang="es-419" sz="2400" dirty="0"/>
              <a:t> </a:t>
            </a:r>
            <a:r>
              <a:rPr lang="es-419" sz="2400" dirty="0">
                <a:solidFill>
                  <a:srgbClr val="92D050"/>
                </a:solidFill>
              </a:rPr>
              <a:t>en todas las naciones por amor de su </a:t>
            </a:r>
            <a:r>
              <a:rPr lang="es-419" sz="2400" dirty="0" smtClean="0">
                <a:solidFill>
                  <a:srgbClr val="92D050"/>
                </a:solidFill>
              </a:rPr>
              <a:t>nombre</a:t>
            </a:r>
            <a:r>
              <a:rPr lang="en-US" sz="2400" dirty="0" smtClean="0">
                <a:solidFill>
                  <a:srgbClr val="92D050"/>
                </a:solidFill>
              </a:rPr>
              <a:t>.</a:t>
            </a:r>
            <a:r>
              <a:rPr lang="es-419" sz="2400" dirty="0">
                <a:solidFill>
                  <a:srgbClr val="92D050"/>
                </a:solidFill>
              </a:rPr>
              <a:t> </a:t>
            </a:r>
            <a:r>
              <a:rPr lang="es-419" sz="2360" dirty="0">
                <a:solidFill>
                  <a:srgbClr val="92D050"/>
                </a:solidFill>
              </a:rPr>
              <a:t> </a:t>
            </a:r>
            <a:endParaRPr lang="es-ES" sz="2360" dirty="0">
              <a:solidFill>
                <a:srgbClr val="92D050"/>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34759"/>
          <a:stretch/>
        </p:blipFill>
        <p:spPr>
          <a:xfrm>
            <a:off x="4261707" y="1819650"/>
            <a:ext cx="655368" cy="999750"/>
          </a:xfrm>
          <a:prstGeom prst="rect">
            <a:avLst/>
          </a:prstGeom>
        </p:spPr>
      </p:pic>
      <p:sp>
        <p:nvSpPr>
          <p:cNvPr id="19" name="TextBox 18"/>
          <p:cNvSpPr txBox="1"/>
          <p:nvPr/>
        </p:nvSpPr>
        <p:spPr>
          <a:xfrm>
            <a:off x="4554004" y="4876800"/>
            <a:ext cx="4554345"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Justificación solo por la fe</a:t>
            </a:r>
            <a:endParaRPr lang="es-ES" sz="1850" b="1" dirty="0">
              <a:solidFill>
                <a:schemeClr val="bg1"/>
              </a:solidFill>
              <a:cs typeface="Arial" pitchFamily="34" charset="0"/>
            </a:endParaRPr>
          </a:p>
        </p:txBody>
      </p:sp>
      <p:sp>
        <p:nvSpPr>
          <p:cNvPr id="20" name="TextBox 19"/>
          <p:cNvSpPr txBox="1"/>
          <p:nvPr/>
        </p:nvSpPr>
        <p:spPr>
          <a:xfrm>
            <a:off x="4554003" y="4540811"/>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Justificar</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declarar</a:t>
            </a:r>
            <a:r>
              <a:rPr lang="es-ES" sz="1850" b="1" spc="-150" dirty="0" smtClean="0">
                <a:solidFill>
                  <a:schemeClr val="bg1"/>
                </a:solidFill>
                <a:cs typeface="Arial" panose="020B0604020202020204" pitchFamily="34" charset="0"/>
              </a:rPr>
              <a:t> inocente y </a:t>
            </a:r>
            <a:r>
              <a:rPr lang="es-ES" sz="1850" b="1" dirty="0" smtClean="0">
                <a:solidFill>
                  <a:schemeClr val="bg1"/>
                </a:solidFill>
                <a:cs typeface="Arial" panose="020B0604020202020204" pitchFamily="34" charset="0"/>
              </a:rPr>
              <a:t>justo</a:t>
            </a:r>
            <a:endParaRPr lang="es-ES" sz="1850" b="1" dirty="0">
              <a:solidFill>
                <a:schemeClr val="bg1"/>
              </a:solidFill>
              <a:cs typeface="Arial" pitchFamily="34" charset="0"/>
            </a:endParaRPr>
          </a:p>
        </p:txBody>
      </p:sp>
      <p:sp>
        <p:nvSpPr>
          <p:cNvPr id="21" name="TextBox 20"/>
          <p:cNvSpPr txBox="1"/>
          <p:nvPr/>
        </p:nvSpPr>
        <p:spPr>
          <a:xfrm>
            <a:off x="4572000" y="41910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30" b="1" dirty="0">
                <a:solidFill>
                  <a:schemeClr val="bg1"/>
                </a:solidFill>
                <a:cs typeface="Arial" panose="020B0604020202020204" pitchFamily="34" charset="0"/>
              </a:rPr>
              <a:t>L</a:t>
            </a:r>
            <a:r>
              <a:rPr lang="es-ES" sz="1830" b="1" dirty="0" smtClean="0">
                <a:solidFill>
                  <a:schemeClr val="bg1"/>
                </a:solidFill>
                <a:cs typeface="Arial" panose="020B0604020202020204" pitchFamily="34" charset="0"/>
              </a:rPr>
              <a:t>as obras de la ley no justifican</a:t>
            </a:r>
            <a:endParaRPr lang="es-ES" sz="1830" b="1" dirty="0">
              <a:solidFill>
                <a:schemeClr val="bg1"/>
              </a:solidFill>
              <a:cs typeface="Arial" pitchFamily="34" charset="0"/>
            </a:endParaRPr>
          </a:p>
        </p:txBody>
      </p:sp>
      <p:sp>
        <p:nvSpPr>
          <p:cNvPr id="8" name="TextBox 7"/>
          <p:cNvSpPr txBox="1"/>
          <p:nvPr/>
        </p:nvSpPr>
        <p:spPr>
          <a:xfrm>
            <a:off x="4572000" y="38862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Jesús,</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el</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fundamento</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de</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la</a:t>
            </a:r>
            <a:r>
              <a:rPr lang="es-ES" sz="1850" b="1" spc="-150" dirty="0" smtClean="0">
                <a:solidFill>
                  <a:schemeClr val="bg1"/>
                </a:solidFill>
                <a:cs typeface="Arial" panose="020B0604020202020204" pitchFamily="34" charset="0"/>
              </a:rPr>
              <a:t> </a:t>
            </a:r>
            <a:r>
              <a:rPr lang="es-ES" sz="1850" b="1" dirty="0" smtClean="0">
                <a:solidFill>
                  <a:schemeClr val="bg1"/>
                </a:solidFill>
                <a:cs typeface="Arial" panose="020B0604020202020204" pitchFamily="34" charset="0"/>
              </a:rPr>
              <a:t>justificación</a:t>
            </a:r>
            <a:endParaRPr lang="es-ES" sz="1850" b="1" dirty="0">
              <a:solidFill>
                <a:schemeClr val="bg1"/>
              </a:solidFill>
              <a:cs typeface="Arial" pitchFamily="34" charset="0"/>
            </a:endParaRPr>
          </a:p>
        </p:txBody>
      </p:sp>
      <p:sp>
        <p:nvSpPr>
          <p:cNvPr id="14" name="TextBox 4"/>
          <p:cNvSpPr txBox="1">
            <a:spLocks noChangeArrowheads="1"/>
          </p:cNvSpPr>
          <p:nvPr/>
        </p:nvSpPr>
        <p:spPr bwMode="auto">
          <a:xfrm>
            <a:off x="178558" y="1320671"/>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2 </a:t>
            </a:r>
            <a:r>
              <a:rPr lang="es-ES_tradnl" altLang="en-US" sz="3300" b="1" dirty="0" err="1" smtClean="0">
                <a:latin typeface="Arial Rounded MT Bold" panose="020F0704030504030204" pitchFamily="34" charset="0"/>
              </a:rPr>
              <a:t>Cor</a:t>
            </a:r>
            <a:r>
              <a:rPr lang="es-ES_tradnl" altLang="en-US" sz="3300" b="1" dirty="0" smtClean="0">
                <a:latin typeface="Arial Rounded MT Bold" panose="020F0704030504030204" pitchFamily="34" charset="0"/>
              </a:rPr>
              <a:t> 5:14, 15</a:t>
            </a:r>
            <a:endParaRPr lang="es-ES_tradnl" altLang="en-US" sz="3300" b="1" dirty="0">
              <a:latin typeface="Arial Rounded MT Bold" panose="020F0704030504030204" pitchFamily="34" charset="0"/>
            </a:endParaRPr>
          </a:p>
        </p:txBody>
      </p:sp>
      <p:sp>
        <p:nvSpPr>
          <p:cNvPr id="15" name="Rectangle 14"/>
          <p:cNvSpPr>
            <a:spLocks noChangeArrowheads="1"/>
          </p:cNvSpPr>
          <p:nvPr/>
        </p:nvSpPr>
        <p:spPr bwMode="auto">
          <a:xfrm>
            <a:off x="6792" y="1984153"/>
            <a:ext cx="4316855"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s-419" sz="2400" dirty="0" smtClean="0">
                <a:solidFill>
                  <a:srgbClr val="FFFF00"/>
                </a:solidFill>
              </a:rPr>
              <a:t>Porque </a:t>
            </a:r>
            <a:r>
              <a:rPr lang="es-419" sz="2400" dirty="0">
                <a:solidFill>
                  <a:srgbClr val="FFFF00"/>
                </a:solidFill>
              </a:rPr>
              <a:t>el amor de Cristo nos constriñe,</a:t>
            </a:r>
            <a:r>
              <a:rPr lang="es-419" sz="2400" dirty="0"/>
              <a:t> </a:t>
            </a:r>
            <a:r>
              <a:rPr lang="es-419" sz="2400" dirty="0">
                <a:solidFill>
                  <a:srgbClr val="00B0F0"/>
                </a:solidFill>
              </a:rPr>
              <a:t>pensando esto: que si uno murió por todos, luego todos murieron</a:t>
            </a:r>
            <a:r>
              <a:rPr lang="es-419" sz="2400" dirty="0" smtClean="0">
                <a:solidFill>
                  <a:srgbClr val="00B0F0"/>
                </a:solidFill>
              </a:rPr>
              <a:t>; </a:t>
            </a:r>
            <a:r>
              <a:rPr lang="es-419" sz="2400" dirty="0">
                <a:solidFill>
                  <a:srgbClr val="92D050"/>
                </a:solidFill>
              </a:rPr>
              <a:t>y por todos murió, para que los que viven, ya no vivan para sí</a:t>
            </a:r>
            <a:r>
              <a:rPr lang="es-419" sz="2400" dirty="0"/>
              <a:t>, </a:t>
            </a:r>
            <a:r>
              <a:rPr lang="es-419" sz="2400" dirty="0">
                <a:solidFill>
                  <a:srgbClr val="00B0F0"/>
                </a:solidFill>
              </a:rPr>
              <a:t>sino para aquel que murió y resucitó por ellos. </a:t>
            </a:r>
            <a:endParaRPr lang="es-ES" sz="2350" dirty="0">
              <a:solidFill>
                <a:srgbClr val="00B0F0"/>
              </a:solidFill>
            </a:endParaRPr>
          </a:p>
        </p:txBody>
      </p:sp>
      <p:sp>
        <p:nvSpPr>
          <p:cNvPr id="22" name="TextBox 4"/>
          <p:cNvSpPr txBox="1">
            <a:spLocks noChangeArrowheads="1"/>
          </p:cNvSpPr>
          <p:nvPr/>
        </p:nvSpPr>
        <p:spPr bwMode="auto">
          <a:xfrm>
            <a:off x="2157483" y="5150411"/>
            <a:ext cx="403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600" b="1" dirty="0" smtClean="0">
                <a:latin typeface="Arial Rounded MT Bold" panose="020F0704030504030204" pitchFamily="34" charset="0"/>
              </a:rPr>
              <a:t>Gálatas 2:20</a:t>
            </a:r>
            <a:endParaRPr lang="es-ES_tradnl" altLang="en-US" sz="3600" b="1" dirty="0">
              <a:latin typeface="Arial Rounded MT Bold" panose="020F0704030504030204" pitchFamily="34" charset="0"/>
            </a:endParaRPr>
          </a:p>
        </p:txBody>
      </p:sp>
      <p:sp>
        <p:nvSpPr>
          <p:cNvPr id="23" name="Rectangle 22"/>
          <p:cNvSpPr>
            <a:spLocks noChangeArrowheads="1"/>
          </p:cNvSpPr>
          <p:nvPr/>
        </p:nvSpPr>
        <p:spPr bwMode="auto">
          <a:xfrm>
            <a:off x="0" y="5707665"/>
            <a:ext cx="9126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s-419" sz="2400" dirty="0" smtClean="0">
                <a:solidFill>
                  <a:srgbClr val="FFFF00"/>
                </a:solidFill>
              </a:rPr>
              <a:t>Con </a:t>
            </a:r>
            <a:r>
              <a:rPr lang="es-419" sz="2400" dirty="0">
                <a:solidFill>
                  <a:srgbClr val="FFFF00"/>
                </a:solidFill>
              </a:rPr>
              <a:t>Cristo estoy juntamente crucificado, </a:t>
            </a:r>
            <a:r>
              <a:rPr lang="es-419" sz="2400" dirty="0">
                <a:solidFill>
                  <a:srgbClr val="00B0F0"/>
                </a:solidFill>
              </a:rPr>
              <a:t>y ya no vivo yo, mas vive Cristo en mí;</a:t>
            </a:r>
            <a:r>
              <a:rPr lang="es-419" sz="2400" dirty="0"/>
              <a:t> </a:t>
            </a:r>
            <a:r>
              <a:rPr lang="es-419" sz="2400" dirty="0">
                <a:solidFill>
                  <a:srgbClr val="92D050"/>
                </a:solidFill>
              </a:rPr>
              <a:t>y lo que ahora vivo en la carne, lo vivo en la fe del Hijo de Dios,</a:t>
            </a:r>
            <a:r>
              <a:rPr lang="es-419" sz="2400" dirty="0"/>
              <a:t> </a:t>
            </a:r>
            <a:r>
              <a:rPr lang="es-419" sz="2400" dirty="0">
                <a:solidFill>
                  <a:srgbClr val="00B0F0"/>
                </a:solidFill>
              </a:rPr>
              <a:t>el cual me amó y se entregó a sí mismo por mí. </a:t>
            </a:r>
            <a:endParaRPr lang="es-ES" sz="2400" dirty="0">
              <a:solidFill>
                <a:srgbClr val="00B0F0"/>
              </a:solidFill>
            </a:endParaRPr>
          </a:p>
        </p:txBody>
      </p:sp>
      <p:sp>
        <p:nvSpPr>
          <p:cNvPr id="17" name="TextBox 16"/>
          <p:cNvSpPr txBox="1"/>
          <p:nvPr/>
        </p:nvSpPr>
        <p:spPr>
          <a:xfrm>
            <a:off x="4572000" y="3581400"/>
            <a:ext cx="4554345"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Aceptamos la justificación por fe</a:t>
            </a:r>
            <a:endParaRPr lang="es-ES" sz="1850" b="1" dirty="0">
              <a:solidFill>
                <a:schemeClr val="bg1"/>
              </a:solidFill>
              <a:cs typeface="Arial" pitchFamily="34" charset="0"/>
            </a:endParaRPr>
          </a:p>
        </p:txBody>
      </p:sp>
      <p:sp>
        <p:nvSpPr>
          <p:cNvPr id="18" name="TextBox 4"/>
          <p:cNvSpPr txBox="1">
            <a:spLocks noChangeArrowheads="1"/>
          </p:cNvSpPr>
          <p:nvPr/>
        </p:nvSpPr>
        <p:spPr bwMode="auto">
          <a:xfrm>
            <a:off x="4867972" y="1219200"/>
            <a:ext cx="3962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n-US" sz="3300" b="1" dirty="0" smtClean="0">
                <a:latin typeface="Arial Rounded MT Bold" panose="020F0704030504030204" pitchFamily="34" charset="0"/>
              </a:rPr>
              <a:t>Gálatas 5:6</a:t>
            </a:r>
            <a:endParaRPr lang="es-ES_tradnl" altLang="en-US" sz="3300" b="1" dirty="0">
              <a:latin typeface="Arial Rounded MT Bold" panose="020F0704030504030204" pitchFamily="34" charset="0"/>
            </a:endParaRPr>
          </a:p>
        </p:txBody>
      </p:sp>
      <p:sp>
        <p:nvSpPr>
          <p:cNvPr id="24" name="Rectangle 23"/>
          <p:cNvSpPr>
            <a:spLocks noChangeArrowheads="1"/>
          </p:cNvSpPr>
          <p:nvPr/>
        </p:nvSpPr>
        <p:spPr bwMode="auto">
          <a:xfrm>
            <a:off x="4775772" y="1772653"/>
            <a:ext cx="4316855"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300"/>
              </a:lnSpc>
            </a:pPr>
            <a:r>
              <a:rPr lang="en-US" sz="2400" dirty="0" smtClean="0">
                <a:solidFill>
                  <a:srgbClr val="FFFF00"/>
                </a:solidFill>
              </a:rPr>
              <a:t>P</a:t>
            </a:r>
            <a:r>
              <a:rPr lang="es-419" sz="2400" dirty="0" err="1" smtClean="0">
                <a:solidFill>
                  <a:srgbClr val="FFFF00"/>
                </a:solidFill>
              </a:rPr>
              <a:t>orque</a:t>
            </a:r>
            <a:r>
              <a:rPr lang="es-419" sz="2400" dirty="0" smtClean="0">
                <a:solidFill>
                  <a:srgbClr val="FFFF00"/>
                </a:solidFill>
              </a:rPr>
              <a:t> </a:t>
            </a:r>
            <a:r>
              <a:rPr lang="es-419" sz="2400" dirty="0">
                <a:solidFill>
                  <a:srgbClr val="FFFF00"/>
                </a:solidFill>
              </a:rPr>
              <a:t>en Cristo Jesús </a:t>
            </a:r>
            <a:r>
              <a:rPr lang="es-419" sz="2400" dirty="0">
                <a:solidFill>
                  <a:srgbClr val="00B0F0"/>
                </a:solidFill>
              </a:rPr>
              <a:t>ni la circuncisión vale algo, ni la </a:t>
            </a:r>
            <a:r>
              <a:rPr lang="es-419" sz="2400" dirty="0" err="1">
                <a:solidFill>
                  <a:srgbClr val="00B0F0"/>
                </a:solidFill>
              </a:rPr>
              <a:t>incircuncisión</a:t>
            </a:r>
            <a:r>
              <a:rPr lang="es-419" sz="2400" dirty="0">
                <a:solidFill>
                  <a:srgbClr val="00B0F0"/>
                </a:solidFill>
              </a:rPr>
              <a:t>,</a:t>
            </a:r>
            <a:r>
              <a:rPr lang="es-419" sz="2400" dirty="0"/>
              <a:t> </a:t>
            </a:r>
            <a:r>
              <a:rPr lang="es-419" sz="2400" dirty="0">
                <a:solidFill>
                  <a:srgbClr val="FFFF00"/>
                </a:solidFill>
              </a:rPr>
              <a:t>sino la fe que obra por el amor.</a:t>
            </a:r>
            <a:r>
              <a:rPr lang="es-419" sz="2400" dirty="0"/>
              <a:t>  </a:t>
            </a:r>
            <a:endParaRPr lang="es-ES" sz="2350" dirty="0"/>
          </a:p>
        </p:txBody>
      </p:sp>
      <p:sp>
        <p:nvSpPr>
          <p:cNvPr id="16" name="TextBox 15"/>
          <p:cNvSpPr txBox="1"/>
          <p:nvPr/>
        </p:nvSpPr>
        <p:spPr>
          <a:xfrm>
            <a:off x="4572000" y="3001754"/>
            <a:ext cx="4554345"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smtClean="0">
                <a:solidFill>
                  <a:schemeClr val="bg1"/>
                </a:solidFill>
                <a:cs typeface="Arial" panose="020B0604020202020204" pitchFamily="34" charset="0"/>
              </a:rPr>
              <a:t>Obedecemos porque tenemos una fe que obra por el amor</a:t>
            </a:r>
            <a:endParaRPr lang="es-ES" sz="1850" b="1" dirty="0">
              <a:solidFill>
                <a:schemeClr val="bg1"/>
              </a:solidFill>
              <a:cs typeface="Arial" pitchFamily="34" charset="0"/>
            </a:endParaRPr>
          </a:p>
        </p:txBody>
      </p:sp>
    </p:spTree>
    <p:extLst>
      <p:ext uri="{BB962C8B-B14F-4D97-AF65-F5344CB8AC3E}">
        <p14:creationId xmlns:p14="http://schemas.microsoft.com/office/powerpoint/2010/main" val="133328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196918</TotalTime>
  <Words>15544</Words>
  <Application>Microsoft Office PowerPoint</Application>
  <PresentationFormat>On-screen Show (4:3)</PresentationFormat>
  <Paragraphs>1121</Paragraphs>
  <Slides>103</Slides>
  <Notes>99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103</vt:i4>
      </vt:variant>
    </vt:vector>
  </HeadingPairs>
  <TitlesOfParts>
    <vt:vector size="109" baseType="lpstr">
      <vt:lpstr>Arial</vt:lpstr>
      <vt:lpstr>Arial Rounded MT Bold</vt:lpstr>
      <vt:lpstr>Calibri</vt:lpstr>
      <vt:lpstr>Cooper Black</vt:lpstr>
      <vt:lpstr>ITC Cheltenham Std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Dallas 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DallasISD</dc:creator>
  <cp:lastModifiedBy>Rios, Armando</cp:lastModifiedBy>
  <cp:revision>5226</cp:revision>
  <dcterms:created xsi:type="dcterms:W3CDTF">2007-03-31T21:25:40Z</dcterms:created>
  <dcterms:modified xsi:type="dcterms:W3CDTF">2017-07-05T19:03:24Z</dcterms:modified>
</cp:coreProperties>
</file>