
<file path=[Content_Types].xml><?xml version="1.0" encoding="utf-8"?>
<Types xmlns="http://schemas.openxmlformats.org/package/2006/content-types">
  <Default Extension="emf" ContentType="image/x-emf"/>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07"/>
  </p:notesMasterIdLst>
  <p:handoutMasterIdLst>
    <p:handoutMasterId r:id="rId108"/>
  </p:handoutMasterIdLst>
  <p:sldIdLst>
    <p:sldId id="432" r:id="rId2"/>
    <p:sldId id="517" r:id="rId3"/>
    <p:sldId id="645" r:id="rId4"/>
    <p:sldId id="646" r:id="rId5"/>
    <p:sldId id="647" r:id="rId6"/>
    <p:sldId id="648" r:id="rId7"/>
    <p:sldId id="651" r:id="rId8"/>
    <p:sldId id="652" r:id="rId9"/>
    <p:sldId id="653" r:id="rId10"/>
    <p:sldId id="654" r:id="rId11"/>
    <p:sldId id="655" r:id="rId12"/>
    <p:sldId id="656" r:id="rId13"/>
    <p:sldId id="657" r:id="rId14"/>
    <p:sldId id="658" r:id="rId15"/>
    <p:sldId id="659" r:id="rId16"/>
    <p:sldId id="660" r:id="rId17"/>
    <p:sldId id="661" r:id="rId18"/>
    <p:sldId id="662" r:id="rId19"/>
    <p:sldId id="663" r:id="rId20"/>
    <p:sldId id="664" r:id="rId21"/>
    <p:sldId id="665" r:id="rId22"/>
    <p:sldId id="666" r:id="rId23"/>
    <p:sldId id="667" r:id="rId24"/>
    <p:sldId id="668" r:id="rId25"/>
    <p:sldId id="669" r:id="rId26"/>
    <p:sldId id="670" r:id="rId27"/>
    <p:sldId id="671" r:id="rId28"/>
    <p:sldId id="672" r:id="rId29"/>
    <p:sldId id="673" r:id="rId30"/>
    <p:sldId id="674" r:id="rId31"/>
    <p:sldId id="676" r:id="rId32"/>
    <p:sldId id="677" r:id="rId33"/>
    <p:sldId id="678" r:id="rId34"/>
    <p:sldId id="679" r:id="rId35"/>
    <p:sldId id="680" r:id="rId36"/>
    <p:sldId id="681" r:id="rId37"/>
    <p:sldId id="682" r:id="rId38"/>
    <p:sldId id="683" r:id="rId39"/>
    <p:sldId id="684" r:id="rId40"/>
    <p:sldId id="685" r:id="rId41"/>
    <p:sldId id="687" r:id="rId42"/>
    <p:sldId id="688" r:id="rId43"/>
    <p:sldId id="689" r:id="rId44"/>
    <p:sldId id="690" r:id="rId45"/>
    <p:sldId id="691" r:id="rId46"/>
    <p:sldId id="692" r:id="rId47"/>
    <p:sldId id="693" r:id="rId48"/>
    <p:sldId id="694" r:id="rId49"/>
    <p:sldId id="696" r:id="rId50"/>
    <p:sldId id="697" r:id="rId51"/>
    <p:sldId id="698" r:id="rId52"/>
    <p:sldId id="699" r:id="rId53"/>
    <p:sldId id="700" r:id="rId54"/>
    <p:sldId id="701" r:id="rId55"/>
    <p:sldId id="702" r:id="rId56"/>
    <p:sldId id="703" r:id="rId57"/>
    <p:sldId id="704" r:id="rId58"/>
    <p:sldId id="705" r:id="rId59"/>
    <p:sldId id="706" r:id="rId60"/>
    <p:sldId id="707" r:id="rId61"/>
    <p:sldId id="724" r:id="rId62"/>
    <p:sldId id="725" r:id="rId63"/>
    <p:sldId id="723" r:id="rId64"/>
    <p:sldId id="711" r:id="rId65"/>
    <p:sldId id="712" r:id="rId66"/>
    <p:sldId id="760" r:id="rId67"/>
    <p:sldId id="713" r:id="rId68"/>
    <p:sldId id="714" r:id="rId69"/>
    <p:sldId id="715" r:id="rId70"/>
    <p:sldId id="716" r:id="rId71"/>
    <p:sldId id="717" r:id="rId72"/>
    <p:sldId id="718" r:id="rId73"/>
    <p:sldId id="719" r:id="rId74"/>
    <p:sldId id="720" r:id="rId75"/>
    <p:sldId id="721" r:id="rId76"/>
    <p:sldId id="722" r:id="rId77"/>
    <p:sldId id="726" r:id="rId78"/>
    <p:sldId id="727" r:id="rId79"/>
    <p:sldId id="732" r:id="rId80"/>
    <p:sldId id="733" r:id="rId81"/>
    <p:sldId id="734" r:id="rId82"/>
    <p:sldId id="735" r:id="rId83"/>
    <p:sldId id="736" r:id="rId84"/>
    <p:sldId id="737" r:id="rId85"/>
    <p:sldId id="738" r:id="rId86"/>
    <p:sldId id="739" r:id="rId87"/>
    <p:sldId id="740" r:id="rId88"/>
    <p:sldId id="741" r:id="rId89"/>
    <p:sldId id="742" r:id="rId90"/>
    <p:sldId id="743" r:id="rId91"/>
    <p:sldId id="745" r:id="rId92"/>
    <p:sldId id="761" r:id="rId93"/>
    <p:sldId id="747" r:id="rId94"/>
    <p:sldId id="748" r:id="rId95"/>
    <p:sldId id="749" r:id="rId96"/>
    <p:sldId id="750" r:id="rId97"/>
    <p:sldId id="751" r:id="rId98"/>
    <p:sldId id="752" r:id="rId99"/>
    <p:sldId id="753" r:id="rId100"/>
    <p:sldId id="754" r:id="rId101"/>
    <p:sldId id="755" r:id="rId102"/>
    <p:sldId id="756" r:id="rId103"/>
    <p:sldId id="757" r:id="rId104"/>
    <p:sldId id="758" r:id="rId105"/>
    <p:sldId id="759" r:id="rId106"/>
  </p:sldIdLst>
  <p:sldSz cx="9144000" cy="6858000" type="screen4x3"/>
  <p:notesSz cx="6881813" cy="9296400"/>
  <p:embeddedFontLst>
    <p:embeddedFont>
      <p:font typeface="Arial Rounded MT Bold" panose="020F0704030504030204" pitchFamily="34" charset="0"/>
      <p:regular r:id="rId109"/>
    </p:embeddedFont>
    <p:embeddedFont>
      <p:font typeface="Calibri" panose="020F0502020204030204" pitchFamily="34" charset="0"/>
      <p:regular r:id="rId110"/>
      <p:bold r:id="rId111"/>
      <p:italic r:id="rId112"/>
      <p:boldItalic r:id="rId11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432"/>
            <p14:sldId id="517"/>
            <p14:sldId id="645"/>
            <p14:sldId id="646"/>
            <p14:sldId id="647"/>
            <p14:sldId id="648"/>
            <p14:sldId id="651"/>
            <p14:sldId id="652"/>
            <p14:sldId id="653"/>
            <p14:sldId id="654"/>
            <p14:sldId id="655"/>
            <p14:sldId id="656"/>
            <p14:sldId id="657"/>
            <p14:sldId id="658"/>
            <p14:sldId id="659"/>
            <p14:sldId id="660"/>
            <p14:sldId id="661"/>
            <p14:sldId id="662"/>
            <p14:sldId id="663"/>
            <p14:sldId id="664"/>
            <p14:sldId id="665"/>
            <p14:sldId id="666"/>
            <p14:sldId id="667"/>
            <p14:sldId id="668"/>
            <p14:sldId id="669"/>
            <p14:sldId id="670"/>
            <p14:sldId id="671"/>
            <p14:sldId id="672"/>
            <p14:sldId id="673"/>
            <p14:sldId id="674"/>
            <p14:sldId id="676"/>
            <p14:sldId id="677"/>
            <p14:sldId id="678"/>
            <p14:sldId id="679"/>
            <p14:sldId id="680"/>
            <p14:sldId id="681"/>
            <p14:sldId id="682"/>
            <p14:sldId id="683"/>
            <p14:sldId id="684"/>
            <p14:sldId id="685"/>
            <p14:sldId id="687"/>
            <p14:sldId id="688"/>
            <p14:sldId id="689"/>
            <p14:sldId id="690"/>
            <p14:sldId id="691"/>
            <p14:sldId id="692"/>
            <p14:sldId id="693"/>
            <p14:sldId id="694"/>
            <p14:sldId id="696"/>
            <p14:sldId id="697"/>
            <p14:sldId id="698"/>
            <p14:sldId id="699"/>
            <p14:sldId id="700"/>
            <p14:sldId id="701"/>
            <p14:sldId id="702"/>
            <p14:sldId id="703"/>
            <p14:sldId id="704"/>
            <p14:sldId id="705"/>
            <p14:sldId id="706"/>
            <p14:sldId id="707"/>
            <p14:sldId id="724"/>
            <p14:sldId id="725"/>
            <p14:sldId id="723"/>
            <p14:sldId id="711"/>
            <p14:sldId id="712"/>
            <p14:sldId id="760"/>
            <p14:sldId id="713"/>
            <p14:sldId id="714"/>
            <p14:sldId id="715"/>
            <p14:sldId id="716"/>
            <p14:sldId id="717"/>
            <p14:sldId id="718"/>
            <p14:sldId id="719"/>
            <p14:sldId id="720"/>
            <p14:sldId id="721"/>
            <p14:sldId id="722"/>
            <p14:sldId id="726"/>
            <p14:sldId id="727"/>
            <p14:sldId id="732"/>
            <p14:sldId id="733"/>
            <p14:sldId id="734"/>
            <p14:sldId id="735"/>
            <p14:sldId id="736"/>
            <p14:sldId id="737"/>
            <p14:sldId id="738"/>
            <p14:sldId id="739"/>
            <p14:sldId id="740"/>
            <p14:sldId id="741"/>
            <p14:sldId id="742"/>
            <p14:sldId id="743"/>
            <p14:sldId id="745"/>
            <p14:sldId id="761"/>
            <p14:sldId id="747"/>
            <p14:sldId id="748"/>
            <p14:sldId id="749"/>
            <p14:sldId id="750"/>
            <p14:sldId id="751"/>
            <p14:sldId id="752"/>
            <p14:sldId id="753"/>
            <p14:sldId id="754"/>
            <p14:sldId id="755"/>
            <p14:sldId id="756"/>
            <p14:sldId id="757"/>
            <p14:sldId id="758"/>
            <p14:sldId id="759"/>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3074" autoAdjust="0"/>
  </p:normalViewPr>
  <p:slideViewPr>
    <p:cSldViewPr>
      <p:cViewPr varScale="1">
        <p:scale>
          <a:sx n="55" d="100"/>
          <a:sy n="55" d="100"/>
        </p:scale>
        <p:origin x="151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5.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2.fntdata"/><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3.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7/1/2022</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1/7/2022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a:t>
            </a:fld>
            <a:endParaRPr lang="en-US"/>
          </a:p>
        </p:txBody>
      </p:sp>
    </p:spTree>
    <p:extLst>
      <p:ext uri="{BB962C8B-B14F-4D97-AF65-F5344CB8AC3E}">
        <p14:creationId xmlns:p14="http://schemas.microsoft.com/office/powerpoint/2010/main" val="3369472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2172992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1599107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3104902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2830996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2833228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2351003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2485208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662231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2057698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018978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78824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167177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1050495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3569512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1127673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3492996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8880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2129364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1045268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3777557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1354215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26683266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949560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3312486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3897170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9484587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26021031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21455426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4071586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37107432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42024437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3225341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42589312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20171794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21962962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8005358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16101847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4454693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22234722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22850771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22401803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13995149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4520487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26609757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34206809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25443403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41797641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35463441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36114440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24142882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2049548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36263216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28410390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15503540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34917574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759747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41552833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36452415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23643652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9202504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5338837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28057403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34602373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15973566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3726964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34088724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18627860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15746294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3342074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34949799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18989715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35595999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41693694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1928093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16683141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36823987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260652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30652510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13965804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17206597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360722247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26320908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27060052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23625787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42624726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41894900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23669563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20452084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9784788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15661006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39184925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95</a:t>
            </a:fld>
            <a:endParaRPr lang="en-US"/>
          </a:p>
        </p:txBody>
      </p:sp>
    </p:spTree>
    <p:extLst>
      <p:ext uri="{BB962C8B-B14F-4D97-AF65-F5344CB8AC3E}">
        <p14:creationId xmlns:p14="http://schemas.microsoft.com/office/powerpoint/2010/main" val="15535648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96</a:t>
            </a:fld>
            <a:endParaRPr lang="en-US"/>
          </a:p>
        </p:txBody>
      </p:sp>
    </p:spTree>
    <p:extLst>
      <p:ext uri="{BB962C8B-B14F-4D97-AF65-F5344CB8AC3E}">
        <p14:creationId xmlns:p14="http://schemas.microsoft.com/office/powerpoint/2010/main" val="161357506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97</a:t>
            </a:fld>
            <a:endParaRPr lang="en-US"/>
          </a:p>
        </p:txBody>
      </p:sp>
    </p:spTree>
    <p:extLst>
      <p:ext uri="{BB962C8B-B14F-4D97-AF65-F5344CB8AC3E}">
        <p14:creationId xmlns:p14="http://schemas.microsoft.com/office/powerpoint/2010/main" val="344802524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98</a:t>
            </a:fld>
            <a:endParaRPr lang="en-US"/>
          </a:p>
        </p:txBody>
      </p:sp>
    </p:spTree>
    <p:extLst>
      <p:ext uri="{BB962C8B-B14F-4D97-AF65-F5344CB8AC3E}">
        <p14:creationId xmlns:p14="http://schemas.microsoft.com/office/powerpoint/2010/main" val="36174265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99</a:t>
            </a:fld>
            <a:endParaRPr lang="en-US"/>
          </a:p>
        </p:txBody>
      </p:sp>
    </p:spTree>
    <p:extLst>
      <p:ext uri="{BB962C8B-B14F-4D97-AF65-F5344CB8AC3E}">
        <p14:creationId xmlns:p14="http://schemas.microsoft.com/office/powerpoint/2010/main" val="164203880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100</a:t>
            </a:fld>
            <a:endParaRPr lang="en-US"/>
          </a:p>
        </p:txBody>
      </p:sp>
    </p:spTree>
    <p:extLst>
      <p:ext uri="{BB962C8B-B14F-4D97-AF65-F5344CB8AC3E}">
        <p14:creationId xmlns:p14="http://schemas.microsoft.com/office/powerpoint/2010/main" val="331270673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101</a:t>
            </a:fld>
            <a:endParaRPr lang="en-US"/>
          </a:p>
        </p:txBody>
      </p:sp>
    </p:spTree>
    <p:extLst>
      <p:ext uri="{BB962C8B-B14F-4D97-AF65-F5344CB8AC3E}">
        <p14:creationId xmlns:p14="http://schemas.microsoft.com/office/powerpoint/2010/main" val="118769702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102</a:t>
            </a:fld>
            <a:endParaRPr lang="en-US"/>
          </a:p>
        </p:txBody>
      </p:sp>
    </p:spTree>
    <p:extLst>
      <p:ext uri="{BB962C8B-B14F-4D97-AF65-F5344CB8AC3E}">
        <p14:creationId xmlns:p14="http://schemas.microsoft.com/office/powerpoint/2010/main" val="13633124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103</a:t>
            </a:fld>
            <a:endParaRPr lang="en-US"/>
          </a:p>
        </p:txBody>
      </p:sp>
    </p:spTree>
    <p:extLst>
      <p:ext uri="{BB962C8B-B14F-4D97-AF65-F5344CB8AC3E}">
        <p14:creationId xmlns:p14="http://schemas.microsoft.com/office/powerpoint/2010/main" val="15593251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104</a:t>
            </a:fld>
            <a:endParaRPr lang="en-US"/>
          </a:p>
        </p:txBody>
      </p:sp>
    </p:spTree>
    <p:extLst>
      <p:ext uri="{BB962C8B-B14F-4D97-AF65-F5344CB8AC3E}">
        <p14:creationId xmlns:p14="http://schemas.microsoft.com/office/powerpoint/2010/main" val="26110658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105</a:t>
            </a:fld>
            <a:endParaRPr lang="en-US"/>
          </a:p>
        </p:txBody>
      </p:sp>
    </p:spTree>
    <p:extLst>
      <p:ext uri="{BB962C8B-B14F-4D97-AF65-F5344CB8AC3E}">
        <p14:creationId xmlns:p14="http://schemas.microsoft.com/office/powerpoint/2010/main" val="1303412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07/01/2022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07/01/2022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04" y="1755973"/>
            <a:ext cx="9144000"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JESÚS, EL HIJO PROMETIDO</a:t>
            </a:r>
          </a:p>
        </p:txBody>
      </p:sp>
      <p:pic>
        <p:nvPicPr>
          <p:cNvPr id="2" name="Picture 1">
            <a:extLst>
              <a:ext uri="{FF2B5EF4-FFF2-40B4-BE49-F238E27FC236}">
                <a16:creationId xmlns:a16="http://schemas.microsoft.com/office/drawing/2014/main" id="{742F3472-AE37-4F7D-BBE7-57E56F555CF3}"/>
              </a:ext>
            </a:extLst>
          </p:cNvPr>
          <p:cNvPicPr>
            <a:picLocks noChangeAspect="1"/>
          </p:cNvPicPr>
          <p:nvPr/>
        </p:nvPicPr>
        <p:blipFill>
          <a:blip r:embed="rId2"/>
          <a:stretch>
            <a:fillRect/>
          </a:stretch>
        </p:blipFill>
        <p:spPr>
          <a:xfrm>
            <a:off x="2339752" y="2469262"/>
            <a:ext cx="4495386" cy="1800200"/>
          </a:xfrm>
          <a:prstGeom prst="rect">
            <a:avLst/>
          </a:prstGeom>
          <a:effectLst>
            <a:softEdge rad="635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dirty="0">
                <a:solidFill>
                  <a:schemeClr val="bg1"/>
                </a:solidFill>
              </a:rPr>
              <a:t>En estos postreros días 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He aquí, yo me voy ahora a mi pueblo; por tanto, ven, te indicaré lo que este pueblo ha de hacer a tu pueblo en los postreros días. </a:t>
            </a:r>
          </a:p>
          <a:p>
            <a:pPr algn="ctr">
              <a:lnSpc>
                <a:spcPts val="2300"/>
              </a:lnSpc>
            </a:pPr>
            <a:r>
              <a:rPr lang="es-ES" sz="2400" dirty="0">
                <a:solidFill>
                  <a:schemeClr val="bg1"/>
                </a:solidFill>
              </a:rPr>
              <a:t>17 Lo veré, mas no ahora; lo miraré, mas no de cerca; saldrá ESTRELLA de Jacob, y se levantará cetro de Israel, y herirá las sienes de </a:t>
            </a:r>
            <a:r>
              <a:rPr lang="es-ES" sz="2400" dirty="0" err="1">
                <a:solidFill>
                  <a:schemeClr val="bg1"/>
                </a:solidFill>
              </a:rPr>
              <a:t>Moab</a:t>
            </a:r>
            <a:r>
              <a:rPr lang="es-ES" sz="2400" dirty="0">
                <a:solidFill>
                  <a:schemeClr val="bg1"/>
                </a:solidFill>
              </a:rPr>
              <a:t>, y destruirá a todos los hijos de Set. </a:t>
            </a:r>
          </a:p>
        </p:txBody>
      </p:sp>
    </p:spTree>
    <p:extLst>
      <p:ext uri="{BB962C8B-B14F-4D97-AF65-F5344CB8AC3E}">
        <p14:creationId xmlns:p14="http://schemas.microsoft.com/office/powerpoint/2010/main" val="20768034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por tanto, ven, te indicaré lo que este pueblo ha de hacer a tu pueblo en los postreros días. </a:t>
            </a:r>
          </a:p>
          <a:p>
            <a:pPr algn="ctr">
              <a:lnSpc>
                <a:spcPts val="2300"/>
              </a:lnSpc>
            </a:pPr>
            <a:r>
              <a:rPr lang="es-ES" sz="2400" dirty="0">
                <a:solidFill>
                  <a:schemeClr val="bg1"/>
                </a:solidFill>
              </a:rPr>
              <a:t>17 Lo veré, mas no ahora; lo miraré, mas no de cerca; saldrá ESTRELLA de Jacob, y se levantará cetro de Israel, y herirá las sienes de </a:t>
            </a:r>
            <a:r>
              <a:rPr lang="es-ES" sz="2400" dirty="0" err="1">
                <a:solidFill>
                  <a:schemeClr val="bg1"/>
                </a:solidFill>
              </a:rPr>
              <a:t>Moab</a:t>
            </a:r>
            <a:r>
              <a:rPr lang="es-ES" sz="2400" dirty="0">
                <a:solidFill>
                  <a:schemeClr val="bg1"/>
                </a:solidFill>
              </a:rPr>
              <a:t>, y destruirá a todos los hijos de Set. </a:t>
            </a:r>
          </a:p>
        </p:txBody>
      </p:sp>
    </p:spTree>
    <p:extLst>
      <p:ext uri="{BB962C8B-B14F-4D97-AF65-F5344CB8AC3E}">
        <p14:creationId xmlns:p14="http://schemas.microsoft.com/office/powerpoint/2010/main" val="396723611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Lo veré, mas no ahora; lo miraré, mas no de cerca; saldrá ESTRELLA de Jacob, y se levantará cetro de Israel, y herirá las sienes de </a:t>
            </a:r>
            <a:r>
              <a:rPr lang="es-ES" sz="2400" dirty="0" err="1">
                <a:solidFill>
                  <a:schemeClr val="bg1"/>
                </a:solidFill>
              </a:rPr>
              <a:t>Moab</a:t>
            </a:r>
            <a:r>
              <a:rPr lang="es-ES" sz="2400" dirty="0">
                <a:solidFill>
                  <a:schemeClr val="bg1"/>
                </a:solidFill>
              </a:rPr>
              <a:t>, y destruirá a todos los hijos de Set. </a:t>
            </a:r>
          </a:p>
        </p:txBody>
      </p:sp>
    </p:spTree>
    <p:extLst>
      <p:ext uri="{BB962C8B-B14F-4D97-AF65-F5344CB8AC3E}">
        <p14:creationId xmlns:p14="http://schemas.microsoft.com/office/powerpoint/2010/main" val="35386968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saldrá ESTRELLA de Jacob, y se levantará cetro de Israel, y herirá las sienes de </a:t>
            </a:r>
            <a:r>
              <a:rPr lang="es-ES" sz="2400" dirty="0" err="1">
                <a:solidFill>
                  <a:schemeClr val="bg1"/>
                </a:solidFill>
              </a:rPr>
              <a:t>Moab</a:t>
            </a:r>
            <a:r>
              <a:rPr lang="es-ES" sz="2400" dirty="0">
                <a:solidFill>
                  <a:schemeClr val="bg1"/>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chemeClr val="bg1"/>
                </a:solidFill>
              </a:rPr>
              <a:t>Es, pues, la fe la certeza de lo que se espera, la convicción de lo que no se ve. </a:t>
            </a:r>
          </a:p>
        </p:txBody>
      </p:sp>
    </p:spTree>
    <p:extLst>
      <p:ext uri="{BB962C8B-B14F-4D97-AF65-F5344CB8AC3E}">
        <p14:creationId xmlns:p14="http://schemas.microsoft.com/office/powerpoint/2010/main" val="25038599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saldrá ESTRELLA de Jacob, y se levantará cetro de Israel, y herirá las sienes de </a:t>
            </a:r>
            <a:r>
              <a:rPr lang="es-ES" sz="2400" dirty="0" err="1">
                <a:solidFill>
                  <a:schemeClr val="bg1"/>
                </a:solidFill>
              </a:rPr>
              <a:t>Moab</a:t>
            </a:r>
            <a:r>
              <a:rPr lang="es-ES" sz="2400" dirty="0">
                <a:solidFill>
                  <a:schemeClr val="bg1"/>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la convicción de lo que no se ve. </a:t>
            </a:r>
          </a:p>
        </p:txBody>
      </p:sp>
    </p:spTree>
    <p:extLst>
      <p:ext uri="{BB962C8B-B14F-4D97-AF65-F5344CB8AC3E}">
        <p14:creationId xmlns:p14="http://schemas.microsoft.com/office/powerpoint/2010/main" val="328353997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saldrá ESTRELLA de Jacob, y se levantará cetro de Israel, y herirá las sienes de </a:t>
            </a:r>
            <a:r>
              <a:rPr lang="es-ES" sz="2400" dirty="0" err="1">
                <a:solidFill>
                  <a:schemeClr val="bg1"/>
                </a:solidFill>
              </a:rPr>
              <a:t>Moab</a:t>
            </a:r>
            <a:r>
              <a:rPr lang="es-ES" sz="2400" dirty="0">
                <a:solidFill>
                  <a:schemeClr val="bg1"/>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Tree>
    <p:extLst>
      <p:ext uri="{BB962C8B-B14F-4D97-AF65-F5344CB8AC3E}">
        <p14:creationId xmlns:p14="http://schemas.microsoft.com/office/powerpoint/2010/main" val="232712789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a:t>
            </a:r>
            <a:r>
              <a:rPr lang="es-ES" sz="2400" dirty="0">
                <a:solidFill>
                  <a:srgbClr val="00B0F0"/>
                </a:solidFill>
              </a:rPr>
              <a:t>saldrá ESTRELLA de Jacob, y se levantará cetro de Israel, </a:t>
            </a:r>
            <a:r>
              <a:rPr lang="es-ES" sz="2400" dirty="0">
                <a:solidFill>
                  <a:schemeClr val="bg1"/>
                </a:solidFill>
              </a:rPr>
              <a:t>y herirá las sienes de </a:t>
            </a:r>
            <a:r>
              <a:rPr lang="es-ES" sz="2400" dirty="0" err="1">
                <a:solidFill>
                  <a:schemeClr val="bg1"/>
                </a:solidFill>
              </a:rPr>
              <a:t>Moab</a:t>
            </a:r>
            <a:r>
              <a:rPr lang="es-ES" sz="2400" dirty="0">
                <a:solidFill>
                  <a:schemeClr val="bg1"/>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chemeClr val="bg1"/>
                </a:solidFill>
              </a:rPr>
              <a:t>Yo Jesús he enviado mi ángel para daros testimonio de estas cosas en las iglesias. Yo soy la raíz y el linaje de David, la estrella resplandeciente de la mañana. </a:t>
            </a:r>
          </a:p>
        </p:txBody>
      </p:sp>
    </p:spTree>
    <p:extLst>
      <p:ext uri="{BB962C8B-B14F-4D97-AF65-F5344CB8AC3E}">
        <p14:creationId xmlns:p14="http://schemas.microsoft.com/office/powerpoint/2010/main" val="3324794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a:t>
            </a:r>
            <a:r>
              <a:rPr lang="es-ES" sz="2400" dirty="0">
                <a:solidFill>
                  <a:srgbClr val="00B0F0"/>
                </a:solidFill>
              </a:rPr>
              <a:t>saldrá ESTRELLA de Jacob, y se levantará cetro de Israel, </a:t>
            </a:r>
            <a:r>
              <a:rPr lang="es-ES" sz="2400" dirty="0">
                <a:solidFill>
                  <a:schemeClr val="bg1"/>
                </a:solidFill>
              </a:rPr>
              <a:t>y herirá las sienes de </a:t>
            </a:r>
            <a:r>
              <a:rPr lang="es-ES" sz="2400" dirty="0" err="1">
                <a:solidFill>
                  <a:schemeClr val="bg1"/>
                </a:solidFill>
              </a:rPr>
              <a:t>Moab</a:t>
            </a:r>
            <a:r>
              <a:rPr lang="es-ES" sz="2400" dirty="0">
                <a:solidFill>
                  <a:schemeClr val="bg1"/>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chemeClr val="bg1"/>
                </a:solidFill>
              </a:rPr>
              <a:t>Yo soy la raíz y el linaje de David, la estrella resplandeciente de la mañana. </a:t>
            </a:r>
          </a:p>
        </p:txBody>
      </p:sp>
    </p:spTree>
    <p:extLst>
      <p:ext uri="{BB962C8B-B14F-4D97-AF65-F5344CB8AC3E}">
        <p14:creationId xmlns:p14="http://schemas.microsoft.com/office/powerpoint/2010/main" val="336229304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a:t>
            </a:r>
            <a:r>
              <a:rPr lang="es-ES" sz="2400" dirty="0">
                <a:solidFill>
                  <a:srgbClr val="00B0F0"/>
                </a:solidFill>
              </a:rPr>
              <a:t>saldrá ESTRELLA de Jacob, y se levantará cetro de Israel, </a:t>
            </a:r>
            <a:r>
              <a:rPr lang="es-ES" sz="2400" dirty="0">
                <a:solidFill>
                  <a:schemeClr val="bg1"/>
                </a:solidFill>
              </a:rPr>
              <a:t>y herirá las sienes de </a:t>
            </a:r>
            <a:r>
              <a:rPr lang="es-ES" sz="2400" dirty="0" err="1">
                <a:solidFill>
                  <a:schemeClr val="bg1"/>
                </a:solidFill>
              </a:rPr>
              <a:t>Moab</a:t>
            </a:r>
            <a:r>
              <a:rPr lang="es-ES" sz="2400" dirty="0">
                <a:solidFill>
                  <a:schemeClr val="bg1"/>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chemeClr val="bg1"/>
                </a:solidFill>
              </a:rPr>
              <a:t>la estrella resplandeciente de la mañana. </a:t>
            </a:r>
          </a:p>
        </p:txBody>
      </p:sp>
    </p:spTree>
    <p:extLst>
      <p:ext uri="{BB962C8B-B14F-4D97-AF65-F5344CB8AC3E}">
        <p14:creationId xmlns:p14="http://schemas.microsoft.com/office/powerpoint/2010/main" val="129467731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a:t>
            </a:r>
            <a:r>
              <a:rPr lang="es-ES" sz="2400" dirty="0">
                <a:solidFill>
                  <a:srgbClr val="00B0F0"/>
                </a:solidFill>
              </a:rPr>
              <a:t>saldrá ESTRELLA de Jacob, y se levantará cetro de Israel, </a:t>
            </a:r>
            <a:r>
              <a:rPr lang="es-ES" sz="2400" dirty="0">
                <a:solidFill>
                  <a:schemeClr val="bg1"/>
                </a:solidFill>
              </a:rPr>
              <a:t>y herirá las sienes de </a:t>
            </a:r>
            <a:r>
              <a:rPr lang="es-ES" sz="2400" dirty="0" err="1">
                <a:solidFill>
                  <a:schemeClr val="bg1"/>
                </a:solidFill>
              </a:rPr>
              <a:t>Moab</a:t>
            </a:r>
            <a:r>
              <a:rPr lang="es-ES" sz="2400" dirty="0">
                <a:solidFill>
                  <a:schemeClr val="bg1"/>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Tree>
    <p:extLst>
      <p:ext uri="{BB962C8B-B14F-4D97-AF65-F5344CB8AC3E}">
        <p14:creationId xmlns:p14="http://schemas.microsoft.com/office/powerpoint/2010/main" val="405760914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a:t>
            </a:r>
            <a:r>
              <a:rPr lang="es-ES" sz="2400" dirty="0">
                <a:solidFill>
                  <a:srgbClr val="00B0F0"/>
                </a:solidFill>
              </a:rPr>
              <a:t>saldrá ESTRELLA de Jacob, y se levantará cetro de Israel, </a:t>
            </a:r>
            <a:r>
              <a:rPr lang="es-ES" sz="2400" dirty="0">
                <a:solidFill>
                  <a:srgbClr val="FFFF00"/>
                </a:solidFill>
              </a:rPr>
              <a:t>y herirá las sienes de </a:t>
            </a:r>
            <a:r>
              <a:rPr lang="es-ES" sz="2400" dirty="0" err="1">
                <a:solidFill>
                  <a:srgbClr val="FFFF00"/>
                </a:solidFill>
              </a:rPr>
              <a:t>Moab</a:t>
            </a:r>
            <a:r>
              <a:rPr lang="es-ES" sz="2400" dirty="0">
                <a:solidFill>
                  <a:srgbClr val="FFFF00"/>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chemeClr val="bg1"/>
                </a:solidFill>
              </a:rPr>
              <a:t>Y despojando a los principados y a las potestades, los exhibió públicamente, triunfando sobre ellos en la cruz. </a:t>
            </a:r>
          </a:p>
        </p:txBody>
      </p:sp>
    </p:spTree>
    <p:extLst>
      <p:ext uri="{BB962C8B-B14F-4D97-AF65-F5344CB8AC3E}">
        <p14:creationId xmlns:p14="http://schemas.microsoft.com/office/powerpoint/2010/main" val="2291531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a:t>
            </a:r>
            <a:r>
              <a:rPr lang="es-ES" sz="2400" dirty="0">
                <a:solidFill>
                  <a:srgbClr val="00B0F0"/>
                </a:solidFill>
              </a:rPr>
              <a:t>saldrá ESTRELLA de Jacob, y se levantará cetro de Israel, </a:t>
            </a:r>
            <a:r>
              <a:rPr lang="es-ES" sz="2400" dirty="0">
                <a:solidFill>
                  <a:srgbClr val="FFFF00"/>
                </a:solidFill>
              </a:rPr>
              <a:t>y herirá las sienes de </a:t>
            </a:r>
            <a:r>
              <a:rPr lang="es-ES" sz="2400" dirty="0" err="1">
                <a:solidFill>
                  <a:srgbClr val="FFFF00"/>
                </a:solidFill>
              </a:rPr>
              <a:t>Moab</a:t>
            </a:r>
            <a:r>
              <a:rPr lang="es-ES" sz="2400" dirty="0">
                <a:solidFill>
                  <a:srgbClr val="FFFF00"/>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triunfando sobre ellos en la cruz. </a:t>
            </a:r>
          </a:p>
        </p:txBody>
      </p:sp>
    </p:spTree>
    <p:extLst>
      <p:ext uri="{BB962C8B-B14F-4D97-AF65-F5344CB8AC3E}">
        <p14:creationId xmlns:p14="http://schemas.microsoft.com/office/powerpoint/2010/main" val="307104764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0677" y="211475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Números 24:14, 17</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36512" y="2546800"/>
            <a:ext cx="4680520" cy="2754408"/>
          </a:xfrm>
          <a:prstGeom prst="rect">
            <a:avLst/>
          </a:prstGeom>
          <a:noFill/>
        </p:spPr>
        <p:txBody>
          <a:bodyPr wrap="square" rtlCol="0">
            <a:spAutoFit/>
          </a:bodyPr>
          <a:lstStyle/>
          <a:p>
            <a:pPr algn="ctr">
              <a:lnSpc>
                <a:spcPts val="2300"/>
              </a:lnSpc>
            </a:pPr>
            <a:r>
              <a:rPr lang="es-ES" sz="2400" dirty="0">
                <a:solidFill>
                  <a:schemeClr val="bg1"/>
                </a:solidFill>
              </a:rPr>
              <a:t>14 </a:t>
            </a:r>
            <a:r>
              <a:rPr lang="es-ES" sz="2400" dirty="0">
                <a:solidFill>
                  <a:srgbClr val="FFFF00"/>
                </a:solidFill>
              </a:rPr>
              <a:t>He aquí, yo me voy ahora a mi pueblo;</a:t>
            </a:r>
            <a:r>
              <a:rPr lang="es-ES" sz="2400" dirty="0">
                <a:solidFill>
                  <a:schemeClr val="bg1"/>
                </a:solidFill>
              </a:rPr>
              <a:t> </a:t>
            </a:r>
            <a:r>
              <a:rPr lang="es-ES" sz="2400" dirty="0">
                <a:solidFill>
                  <a:srgbClr val="00B0F0"/>
                </a:solidFill>
              </a:rPr>
              <a:t>por tanto, ven, te indicaré lo que este pueblo ha de hacer a tu pueblo </a:t>
            </a:r>
            <a:r>
              <a:rPr lang="es-ES" sz="2400" u="sng" dirty="0">
                <a:solidFill>
                  <a:srgbClr val="00B0F0"/>
                </a:solidFill>
              </a:rPr>
              <a:t>en los postreros días</a:t>
            </a:r>
            <a:r>
              <a:rPr lang="es-ES" sz="2400" dirty="0">
                <a:solidFill>
                  <a:srgbClr val="00B0F0"/>
                </a:solidFill>
              </a:rPr>
              <a:t>.</a:t>
            </a:r>
            <a:r>
              <a:rPr lang="es-ES" sz="2400" dirty="0">
                <a:solidFill>
                  <a:schemeClr val="bg1"/>
                </a:solidFill>
              </a:rPr>
              <a:t> </a:t>
            </a:r>
          </a:p>
          <a:p>
            <a:pPr algn="ctr">
              <a:lnSpc>
                <a:spcPts val="2300"/>
              </a:lnSpc>
            </a:pPr>
            <a:r>
              <a:rPr lang="es-ES" sz="2400" dirty="0">
                <a:solidFill>
                  <a:schemeClr val="bg1"/>
                </a:solidFill>
              </a:rPr>
              <a:t>17 </a:t>
            </a:r>
            <a:r>
              <a:rPr lang="es-ES" sz="2400" dirty="0">
                <a:solidFill>
                  <a:srgbClr val="FFFF00"/>
                </a:solidFill>
              </a:rPr>
              <a:t>Lo veré, mas no ahora; lo miraré, mas no de cerca;</a:t>
            </a:r>
            <a:r>
              <a:rPr lang="es-ES" sz="2400" dirty="0">
                <a:solidFill>
                  <a:schemeClr val="bg1"/>
                </a:solidFill>
              </a:rPr>
              <a:t> </a:t>
            </a:r>
            <a:r>
              <a:rPr lang="es-ES" sz="2400" dirty="0">
                <a:solidFill>
                  <a:srgbClr val="00B0F0"/>
                </a:solidFill>
              </a:rPr>
              <a:t>saldrá ESTRELLA de Jacob, y se levantará cetro de Israel, </a:t>
            </a:r>
            <a:r>
              <a:rPr lang="es-ES" sz="2400" dirty="0">
                <a:solidFill>
                  <a:srgbClr val="FFFF00"/>
                </a:solidFill>
              </a:rPr>
              <a:t>y herirá las sienes de </a:t>
            </a:r>
            <a:r>
              <a:rPr lang="es-ES" sz="2400" dirty="0" err="1">
                <a:solidFill>
                  <a:srgbClr val="FFFF00"/>
                </a:solidFill>
              </a:rPr>
              <a:t>Moab</a:t>
            </a:r>
            <a:r>
              <a:rPr lang="es-ES" sz="2400" dirty="0">
                <a:solidFill>
                  <a:srgbClr val="FFFF00"/>
                </a:solidFill>
              </a:rPr>
              <a:t>, y destruirá a todos los hijos de Set.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273092496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chemeClr val="bg1"/>
                </a:solidFill>
              </a:rPr>
              <a:t>Acontecerá en lo postrero de los tiempos, que será confirmado el monte de la casa de Jehová como cabeza de los montes, 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3830168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rgbClr val="FFFF00"/>
                </a:solidFill>
              </a:rPr>
              <a:t>Acontecerá en lo postrero de los tiempos, que será confirmado el monte de la casa de Jehová como cabeza de los montes,</a:t>
            </a:r>
            <a:r>
              <a:rPr lang="es-ES" sz="2400" dirty="0">
                <a:solidFill>
                  <a:schemeClr val="bg1"/>
                </a:solidFill>
              </a:rPr>
              <a:t> 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356352131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rgbClr val="FFFF00"/>
                </a:solidFill>
              </a:rPr>
              <a:t>Acontecerá en lo postrero de los tiempos, que será confirmado el monte de la casa de Jehová como cabeza de los montes,</a:t>
            </a:r>
            <a:r>
              <a:rPr lang="es-ES" sz="2400" dirty="0">
                <a:solidFill>
                  <a:schemeClr val="bg1"/>
                </a:solidFill>
              </a:rPr>
              <a:t> </a:t>
            </a:r>
            <a:r>
              <a:rPr lang="es-ES" sz="2400" dirty="0">
                <a:solidFill>
                  <a:srgbClr val="00B0F0"/>
                </a:solidFill>
              </a:rPr>
              <a:t>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53205"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11:1</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273562" y="2636912"/>
            <a:ext cx="3870438" cy="984693"/>
          </a:xfrm>
          <a:prstGeom prst="rect">
            <a:avLst/>
          </a:prstGeom>
          <a:noFill/>
        </p:spPr>
        <p:txBody>
          <a:bodyPr wrap="square" rtlCol="0">
            <a:spAutoFit/>
          </a:bodyPr>
          <a:lstStyle/>
          <a:p>
            <a:pPr algn="ctr">
              <a:lnSpc>
                <a:spcPts val="2300"/>
              </a:lnSpc>
            </a:pPr>
            <a:r>
              <a:rPr lang="es-ES" sz="2400" dirty="0">
                <a:solidFill>
                  <a:srgbClr val="FFFF00"/>
                </a:solidFill>
              </a:rPr>
              <a:t>Es, pues, la fe la certeza de lo que se espera,</a:t>
            </a:r>
            <a:r>
              <a:rPr lang="es-ES" sz="2400" dirty="0">
                <a:solidFill>
                  <a:schemeClr val="bg1"/>
                </a:solidFill>
              </a:rPr>
              <a:t> </a:t>
            </a:r>
            <a:r>
              <a:rPr lang="es-ES" sz="2400" dirty="0">
                <a:solidFill>
                  <a:srgbClr val="00B0F0"/>
                </a:solidFill>
              </a:rPr>
              <a:t>la convicción de lo que no se ve.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300346507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rgbClr val="FFFF00"/>
                </a:solidFill>
              </a:rPr>
              <a:t>Acontecerá en lo postrero de los tiempos, que será confirmado el monte de la casa de Jehová como cabeza de los montes,</a:t>
            </a:r>
            <a:r>
              <a:rPr lang="es-ES" sz="2400" dirty="0">
                <a:solidFill>
                  <a:schemeClr val="bg1"/>
                </a:solidFill>
              </a:rPr>
              <a:t> </a:t>
            </a:r>
            <a:r>
              <a:rPr lang="es-ES" sz="2400" dirty="0">
                <a:solidFill>
                  <a:srgbClr val="00B0F0"/>
                </a:solidFill>
              </a:rPr>
              <a:t>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chemeClr val="bg1"/>
                </a:solidFill>
              </a:rPr>
              <a:t>Y yo, si fuere levantado de la tierra, 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624613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rgbClr val="FFFF00"/>
                </a:solidFill>
              </a:rPr>
              <a:t>Acontecerá en lo postrero de los tiempos, que será confirmado el monte de la casa de Jehová como cabeza de los montes,</a:t>
            </a:r>
            <a:r>
              <a:rPr lang="es-ES" sz="2400" dirty="0">
                <a:solidFill>
                  <a:schemeClr val="bg1"/>
                </a:solidFill>
              </a:rPr>
              <a:t> </a:t>
            </a:r>
            <a:r>
              <a:rPr lang="es-ES" sz="2400" dirty="0">
                <a:solidFill>
                  <a:srgbClr val="00B0F0"/>
                </a:solidFill>
              </a:rPr>
              <a:t>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rgbClr val="FFFF00"/>
                </a:solidFill>
              </a:rPr>
              <a:t>Y yo, si fuere levantado de la tierra,</a:t>
            </a:r>
            <a:r>
              <a:rPr lang="es-ES" sz="2400" dirty="0">
                <a:solidFill>
                  <a:schemeClr val="bg1"/>
                </a:solidFill>
              </a:rPr>
              <a:t> 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37171788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rgbClr val="FFFF00"/>
                </a:solidFill>
              </a:rPr>
              <a:t>Acontecerá en lo postrero de los tiempos, que será confirmado el monte de la casa de Jehová como cabeza de los montes,</a:t>
            </a:r>
            <a:r>
              <a:rPr lang="es-ES" sz="2400" dirty="0">
                <a:solidFill>
                  <a:schemeClr val="bg1"/>
                </a:solidFill>
              </a:rPr>
              <a:t> </a:t>
            </a:r>
            <a:r>
              <a:rPr lang="es-ES" sz="2400" dirty="0">
                <a:solidFill>
                  <a:srgbClr val="00B0F0"/>
                </a:solidFill>
              </a:rPr>
              <a:t>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rgbClr val="FFFF00"/>
                </a:solidFill>
              </a:rPr>
              <a:t>Y yo, si fuere levantado de la tierra,</a:t>
            </a:r>
            <a:r>
              <a:rPr lang="es-ES" sz="2400" dirty="0">
                <a:solidFill>
                  <a:schemeClr val="bg1"/>
                </a:solidFill>
              </a:rPr>
              <a:t> </a:t>
            </a:r>
            <a:r>
              <a:rPr lang="es-ES" sz="2400" dirty="0">
                <a:solidFill>
                  <a:srgbClr val="00B0F0"/>
                </a:solidFill>
              </a:rPr>
              <a:t>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915816" y="535768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 16</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05141" y="5828683"/>
            <a:ext cx="9003363" cy="984693"/>
          </a:xfrm>
          <a:prstGeom prst="rect">
            <a:avLst/>
          </a:prstGeom>
          <a:noFill/>
        </p:spPr>
        <p:txBody>
          <a:bodyPr wrap="square" rtlCol="0">
            <a:spAutoFit/>
          </a:bodyPr>
          <a:lstStyle/>
          <a:p>
            <a:pPr algn="ctr">
              <a:lnSpc>
                <a:spcPts val="2300"/>
              </a:lnSpc>
            </a:pPr>
            <a:r>
              <a:rPr lang="es-ES" sz="2400" dirty="0">
                <a:solidFill>
                  <a:srgbClr val="FFFF00"/>
                </a:solidFill>
              </a:rPr>
              <a:t>Yo Jesús he enviado mi ángel para daros testimonio de estas cosas en las iglesias. </a:t>
            </a:r>
            <a:r>
              <a:rPr lang="es-ES" sz="2400" dirty="0">
                <a:solidFill>
                  <a:srgbClr val="00B0F0"/>
                </a:solidFill>
              </a:rPr>
              <a:t>Yo soy la raíz y el linaje de David, </a:t>
            </a:r>
            <a:r>
              <a:rPr lang="es-ES" sz="2400" dirty="0">
                <a:solidFill>
                  <a:srgbClr val="92D050"/>
                </a:solidFill>
              </a:rPr>
              <a:t>la estrella resplandeciente de la mañana. </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137817067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rgbClr val="FFFF00"/>
                </a:solidFill>
              </a:rPr>
              <a:t>Acontecerá en lo postrero de los tiempos, que será confirmado el monte de la casa de Jehová como cabeza de los montes,</a:t>
            </a:r>
            <a:r>
              <a:rPr lang="es-ES" sz="2400" dirty="0">
                <a:solidFill>
                  <a:schemeClr val="bg1"/>
                </a:solidFill>
              </a:rPr>
              <a:t> </a:t>
            </a:r>
            <a:r>
              <a:rPr lang="es-ES" sz="2400" dirty="0">
                <a:solidFill>
                  <a:srgbClr val="00B0F0"/>
                </a:solidFill>
              </a:rPr>
              <a:t>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rgbClr val="FFFF00"/>
                </a:solidFill>
              </a:rPr>
              <a:t>Y yo, si fuere levantado de la tierra,</a:t>
            </a:r>
            <a:r>
              <a:rPr lang="es-ES" sz="2400" dirty="0">
                <a:solidFill>
                  <a:schemeClr val="bg1"/>
                </a:solidFill>
              </a:rPr>
              <a:t> </a:t>
            </a:r>
            <a:r>
              <a:rPr lang="es-ES" sz="2400" dirty="0">
                <a:solidFill>
                  <a:srgbClr val="00B0F0"/>
                </a:solidFill>
              </a:rPr>
              <a:t>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674236" y="53232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2:28</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2236" y="5828683"/>
            <a:ext cx="9156236" cy="984693"/>
          </a:xfrm>
          <a:prstGeom prst="rect">
            <a:avLst/>
          </a:prstGeom>
          <a:noFill/>
        </p:spPr>
        <p:txBody>
          <a:bodyPr wrap="square" rtlCol="0">
            <a:spAutoFit/>
          </a:bodyPr>
          <a:lstStyle/>
          <a:p>
            <a:pPr algn="ctr">
              <a:lnSpc>
                <a:spcPts val="2300"/>
              </a:lnSpc>
            </a:pPr>
            <a:r>
              <a:rPr lang="es-ES" sz="2400" dirty="0">
                <a:solidFill>
                  <a:schemeClr val="bg1"/>
                </a:solidFill>
              </a:rPr>
              <a:t>Pero hay un Dios en los cielos, el cual revela los misterios, y él ha hecho saber al rey Nabucodonosor lo que ha de acontecer en los postreros días. He aquí tu sueño, y las visiones que has tenido en tu cama:</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35978564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rgbClr val="FFFF00"/>
                </a:solidFill>
              </a:rPr>
              <a:t>Acontecerá en lo postrero de los tiempos, que será confirmado el monte de la casa de Jehová como cabeza de los montes,</a:t>
            </a:r>
            <a:r>
              <a:rPr lang="es-ES" sz="2400" dirty="0">
                <a:solidFill>
                  <a:schemeClr val="bg1"/>
                </a:solidFill>
              </a:rPr>
              <a:t> </a:t>
            </a:r>
            <a:r>
              <a:rPr lang="es-ES" sz="2400" dirty="0">
                <a:solidFill>
                  <a:srgbClr val="00B0F0"/>
                </a:solidFill>
              </a:rPr>
              <a:t>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rgbClr val="FFFF00"/>
                </a:solidFill>
              </a:rPr>
              <a:t>Y yo, si fuere levantado de la tierra,</a:t>
            </a:r>
            <a:r>
              <a:rPr lang="es-ES" sz="2400" dirty="0">
                <a:solidFill>
                  <a:schemeClr val="bg1"/>
                </a:solidFill>
              </a:rPr>
              <a:t> </a:t>
            </a:r>
            <a:r>
              <a:rPr lang="es-ES" sz="2400" dirty="0">
                <a:solidFill>
                  <a:srgbClr val="00B0F0"/>
                </a:solidFill>
              </a:rPr>
              <a:t>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674236" y="53232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2:28</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2236" y="5828683"/>
            <a:ext cx="9156236" cy="984693"/>
          </a:xfrm>
          <a:prstGeom prst="rect">
            <a:avLst/>
          </a:prstGeom>
          <a:noFill/>
        </p:spPr>
        <p:txBody>
          <a:bodyPr wrap="square" rtlCol="0">
            <a:spAutoFit/>
          </a:bodyPr>
          <a:lstStyle/>
          <a:p>
            <a:pPr algn="ctr">
              <a:lnSpc>
                <a:spcPts val="2300"/>
              </a:lnSpc>
            </a:pPr>
            <a:r>
              <a:rPr lang="es-ES" sz="2400" dirty="0">
                <a:solidFill>
                  <a:srgbClr val="FFFF00"/>
                </a:solidFill>
              </a:rPr>
              <a:t>Pero hay un Dios en los cielos, el cual revela los misterios,</a:t>
            </a:r>
            <a:r>
              <a:rPr lang="es-ES" sz="2400" dirty="0">
                <a:solidFill>
                  <a:schemeClr val="bg1"/>
                </a:solidFill>
              </a:rPr>
              <a:t> y él ha hecho saber al rey Nabucodonosor lo que ha de acontecer en los postreros días. He aquí tu sueño, y las visiones que has tenido en tu cama:</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114291409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39552" y="221543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Isaías 2:2</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9798" y="2757004"/>
            <a:ext cx="4736470" cy="1869551"/>
          </a:xfrm>
          <a:prstGeom prst="rect">
            <a:avLst/>
          </a:prstGeom>
          <a:noFill/>
        </p:spPr>
        <p:txBody>
          <a:bodyPr wrap="square" rtlCol="0">
            <a:spAutoFit/>
          </a:bodyPr>
          <a:lstStyle/>
          <a:p>
            <a:pPr algn="ctr">
              <a:lnSpc>
                <a:spcPts val="2300"/>
              </a:lnSpc>
            </a:pPr>
            <a:r>
              <a:rPr lang="es-ES" sz="2400" dirty="0">
                <a:solidFill>
                  <a:srgbClr val="FFFF00"/>
                </a:solidFill>
              </a:rPr>
              <a:t>Acontecerá en lo postrero de los tiempos, que será confirmado el monte de la casa de Jehová como cabeza de los montes,</a:t>
            </a:r>
            <a:r>
              <a:rPr lang="es-ES" sz="2400" dirty="0">
                <a:solidFill>
                  <a:schemeClr val="bg1"/>
                </a:solidFill>
              </a:rPr>
              <a:t> </a:t>
            </a:r>
            <a:r>
              <a:rPr lang="es-ES" sz="2400" dirty="0">
                <a:solidFill>
                  <a:srgbClr val="00B0F0"/>
                </a:solidFill>
              </a:rPr>
              <a:t>y será exaltado sobre los collados, y correrán a él todas las naciones. </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rgbClr val="FFFF00"/>
                </a:solidFill>
              </a:rPr>
              <a:t>Y yo, si fuere levantado de la tierra,</a:t>
            </a:r>
            <a:r>
              <a:rPr lang="es-ES" sz="2400" dirty="0">
                <a:solidFill>
                  <a:schemeClr val="bg1"/>
                </a:solidFill>
              </a:rPr>
              <a:t> </a:t>
            </a:r>
            <a:r>
              <a:rPr lang="es-ES" sz="2400" dirty="0">
                <a:solidFill>
                  <a:srgbClr val="00B0F0"/>
                </a:solidFill>
              </a:rPr>
              <a:t>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674236" y="53232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2:28</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2236" y="5828683"/>
            <a:ext cx="9156236" cy="984693"/>
          </a:xfrm>
          <a:prstGeom prst="rect">
            <a:avLst/>
          </a:prstGeom>
          <a:noFill/>
        </p:spPr>
        <p:txBody>
          <a:bodyPr wrap="square" rtlCol="0">
            <a:spAutoFit/>
          </a:bodyPr>
          <a:lstStyle/>
          <a:p>
            <a:pPr algn="ctr">
              <a:lnSpc>
                <a:spcPts val="2300"/>
              </a:lnSpc>
            </a:pPr>
            <a:r>
              <a:rPr lang="es-ES" sz="2400" dirty="0">
                <a:solidFill>
                  <a:srgbClr val="FFFF00"/>
                </a:solidFill>
              </a:rPr>
              <a:t>Pero hay un Dios en los cielos, el cual revela los misterios,</a:t>
            </a:r>
            <a:r>
              <a:rPr lang="es-ES" sz="2400" dirty="0">
                <a:solidFill>
                  <a:schemeClr val="bg1"/>
                </a:solidFill>
              </a:rPr>
              <a:t> </a:t>
            </a:r>
            <a:r>
              <a:rPr lang="es-ES" sz="2400" dirty="0">
                <a:solidFill>
                  <a:srgbClr val="00B0F0"/>
                </a:solidFill>
              </a:rPr>
              <a:t>y él ha hecho saber al rey Nabucodonosor lo que ha de acontecer </a:t>
            </a:r>
            <a:r>
              <a:rPr lang="es-ES" sz="2400" u="sng" dirty="0">
                <a:solidFill>
                  <a:srgbClr val="00B0F0"/>
                </a:solidFill>
              </a:rPr>
              <a:t>en los postreros días</a:t>
            </a:r>
            <a:r>
              <a:rPr lang="es-ES" sz="2400" dirty="0">
                <a:solidFill>
                  <a:srgbClr val="00B0F0"/>
                </a:solidFill>
              </a:rPr>
              <a:t>. </a:t>
            </a:r>
            <a:r>
              <a:rPr lang="es-ES" sz="2400" dirty="0">
                <a:solidFill>
                  <a:schemeClr val="bg1"/>
                </a:solidFill>
              </a:rPr>
              <a:t>He aquí tu sueño, y las visiones que has tenido en tu cama:</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402767705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467544" y="2298938"/>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2:44</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12236" y="2833913"/>
            <a:ext cx="4440220" cy="2164503"/>
          </a:xfrm>
          <a:prstGeom prst="rect">
            <a:avLst/>
          </a:prstGeom>
          <a:noFill/>
        </p:spPr>
        <p:txBody>
          <a:bodyPr wrap="square" rtlCol="0">
            <a:spAutoFit/>
          </a:bodyPr>
          <a:lstStyle/>
          <a:p>
            <a:pPr algn="ctr">
              <a:lnSpc>
                <a:spcPts val="2300"/>
              </a:lnSpc>
            </a:pPr>
            <a:r>
              <a:rPr lang="es-ES" sz="2400" dirty="0">
                <a:solidFill>
                  <a:schemeClr val="bg1"/>
                </a:solidFill>
              </a:rPr>
              <a:t>Y en los días de estos reyes el Dios del cielo levantará un reino que no será jamás destruido, ni será el reino dejado a otro pueblo; desmenuzará y consumirá a todos estos reinos, pero él permanecerá para siempre.</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rgbClr val="FFFF00"/>
                </a:solidFill>
              </a:rPr>
              <a:t>Y yo, si fuere levantado de la tierra,</a:t>
            </a:r>
            <a:r>
              <a:rPr lang="es-ES" sz="2400" dirty="0">
                <a:solidFill>
                  <a:schemeClr val="bg1"/>
                </a:solidFill>
              </a:rPr>
              <a:t> </a:t>
            </a:r>
            <a:r>
              <a:rPr lang="es-ES" sz="2400" dirty="0">
                <a:solidFill>
                  <a:srgbClr val="00B0F0"/>
                </a:solidFill>
              </a:rPr>
              <a:t>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674236" y="53232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2:28</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2236" y="5828683"/>
            <a:ext cx="9156236" cy="984693"/>
          </a:xfrm>
          <a:prstGeom prst="rect">
            <a:avLst/>
          </a:prstGeom>
          <a:noFill/>
        </p:spPr>
        <p:txBody>
          <a:bodyPr wrap="square" rtlCol="0">
            <a:spAutoFit/>
          </a:bodyPr>
          <a:lstStyle/>
          <a:p>
            <a:pPr algn="ctr">
              <a:lnSpc>
                <a:spcPts val="2300"/>
              </a:lnSpc>
            </a:pPr>
            <a:r>
              <a:rPr lang="es-ES" sz="2400" dirty="0">
                <a:solidFill>
                  <a:srgbClr val="FFFF00"/>
                </a:solidFill>
              </a:rPr>
              <a:t>Pero hay un Dios en los cielos, el cual revela los misterios,</a:t>
            </a:r>
            <a:r>
              <a:rPr lang="es-ES" sz="2400" dirty="0">
                <a:solidFill>
                  <a:schemeClr val="bg1"/>
                </a:solidFill>
              </a:rPr>
              <a:t> </a:t>
            </a:r>
            <a:r>
              <a:rPr lang="es-ES" sz="2400" dirty="0">
                <a:solidFill>
                  <a:srgbClr val="00B0F0"/>
                </a:solidFill>
              </a:rPr>
              <a:t>y él ha hecho saber al rey Nabucodonosor lo que ha de acontecer </a:t>
            </a:r>
            <a:r>
              <a:rPr lang="es-ES" sz="2400" u="sng" dirty="0">
                <a:solidFill>
                  <a:srgbClr val="00B0F0"/>
                </a:solidFill>
              </a:rPr>
              <a:t>en los postreros días</a:t>
            </a:r>
            <a:r>
              <a:rPr lang="es-ES" sz="2400" dirty="0">
                <a:solidFill>
                  <a:srgbClr val="00B0F0"/>
                </a:solidFill>
              </a:rPr>
              <a:t>. </a:t>
            </a:r>
            <a:r>
              <a:rPr lang="es-ES" sz="2400" dirty="0">
                <a:solidFill>
                  <a:schemeClr val="bg1"/>
                </a:solidFill>
              </a:rPr>
              <a:t>He aquí tu sueño, y las visiones que has tenido en tu cama:</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42642226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467544" y="2298938"/>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2:44</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12236" y="2833913"/>
            <a:ext cx="4440220" cy="2164503"/>
          </a:xfrm>
          <a:prstGeom prst="rect">
            <a:avLst/>
          </a:prstGeom>
          <a:noFill/>
        </p:spPr>
        <p:txBody>
          <a:bodyPr wrap="square" rtlCol="0">
            <a:spAutoFit/>
          </a:bodyPr>
          <a:lstStyle/>
          <a:p>
            <a:pPr algn="ctr">
              <a:lnSpc>
                <a:spcPts val="2300"/>
              </a:lnSpc>
            </a:pPr>
            <a:r>
              <a:rPr lang="es-ES" sz="2400" dirty="0">
                <a:solidFill>
                  <a:srgbClr val="FFFF00"/>
                </a:solidFill>
              </a:rPr>
              <a:t>Y en los días de estos reyes el Dios del cielo levantará un reino que no será jamás destruido, ni será el reino dejado a otro pueblo; </a:t>
            </a:r>
            <a:r>
              <a:rPr lang="es-ES" sz="2400" dirty="0">
                <a:solidFill>
                  <a:schemeClr val="bg1"/>
                </a:solidFill>
              </a:rPr>
              <a:t>desmenuzará y consumirá a todos estos reinos, pero él permanecerá para siempre.</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rgbClr val="FFFF00"/>
                </a:solidFill>
              </a:rPr>
              <a:t>Y yo, si fuere levantado de la tierra,</a:t>
            </a:r>
            <a:r>
              <a:rPr lang="es-ES" sz="2400" dirty="0">
                <a:solidFill>
                  <a:schemeClr val="bg1"/>
                </a:solidFill>
              </a:rPr>
              <a:t> </a:t>
            </a:r>
            <a:r>
              <a:rPr lang="es-ES" sz="2400" dirty="0">
                <a:solidFill>
                  <a:srgbClr val="00B0F0"/>
                </a:solidFill>
              </a:rPr>
              <a:t>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674236" y="53232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2:28</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2236" y="5828683"/>
            <a:ext cx="9156236" cy="984693"/>
          </a:xfrm>
          <a:prstGeom prst="rect">
            <a:avLst/>
          </a:prstGeom>
          <a:noFill/>
        </p:spPr>
        <p:txBody>
          <a:bodyPr wrap="square" rtlCol="0">
            <a:spAutoFit/>
          </a:bodyPr>
          <a:lstStyle/>
          <a:p>
            <a:pPr algn="ctr">
              <a:lnSpc>
                <a:spcPts val="2300"/>
              </a:lnSpc>
            </a:pPr>
            <a:r>
              <a:rPr lang="es-ES" sz="2400" dirty="0">
                <a:solidFill>
                  <a:srgbClr val="FFFF00"/>
                </a:solidFill>
              </a:rPr>
              <a:t>Pero hay un Dios en los cielos, el cual revela los misterios,</a:t>
            </a:r>
            <a:r>
              <a:rPr lang="es-ES" sz="2400" dirty="0">
                <a:solidFill>
                  <a:schemeClr val="bg1"/>
                </a:solidFill>
              </a:rPr>
              <a:t> </a:t>
            </a:r>
            <a:r>
              <a:rPr lang="es-ES" sz="2400" dirty="0">
                <a:solidFill>
                  <a:srgbClr val="00B0F0"/>
                </a:solidFill>
              </a:rPr>
              <a:t>y él ha hecho saber al rey Nabucodonosor lo que ha de acontecer </a:t>
            </a:r>
            <a:r>
              <a:rPr lang="es-ES" sz="2400" u="sng" dirty="0">
                <a:solidFill>
                  <a:srgbClr val="00B0F0"/>
                </a:solidFill>
              </a:rPr>
              <a:t>en los postreros días</a:t>
            </a:r>
            <a:r>
              <a:rPr lang="es-ES" sz="2400" dirty="0">
                <a:solidFill>
                  <a:srgbClr val="00B0F0"/>
                </a:solidFill>
              </a:rPr>
              <a:t>. </a:t>
            </a:r>
            <a:r>
              <a:rPr lang="es-ES" sz="2400" dirty="0">
                <a:solidFill>
                  <a:schemeClr val="bg1"/>
                </a:solidFill>
              </a:rPr>
              <a:t>He aquí tu sueño, y las visiones que has tenido en tu cama:</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Tree>
    <p:extLst>
      <p:ext uri="{BB962C8B-B14F-4D97-AF65-F5344CB8AC3E}">
        <p14:creationId xmlns:p14="http://schemas.microsoft.com/office/powerpoint/2010/main" val="353288874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chemeClr val="bg1"/>
                </a:solidFill>
              </a:rPr>
              <a:t>nos ha hablado por el Hijo, 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467544" y="2298938"/>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2:44</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12236" y="2833913"/>
            <a:ext cx="4440220" cy="2164503"/>
          </a:xfrm>
          <a:prstGeom prst="rect">
            <a:avLst/>
          </a:prstGeom>
          <a:noFill/>
        </p:spPr>
        <p:txBody>
          <a:bodyPr wrap="square" rtlCol="0">
            <a:spAutoFit/>
          </a:bodyPr>
          <a:lstStyle/>
          <a:p>
            <a:pPr algn="ctr">
              <a:lnSpc>
                <a:spcPts val="2300"/>
              </a:lnSpc>
            </a:pPr>
            <a:r>
              <a:rPr lang="es-ES" sz="2400" dirty="0">
                <a:solidFill>
                  <a:srgbClr val="FFFF00"/>
                </a:solidFill>
              </a:rPr>
              <a:t>Y en los días de estos reyes el Dios del cielo levantará un reino que no será jamás destruido, ni será el reino dejado a otro pueblo; </a:t>
            </a:r>
            <a:r>
              <a:rPr lang="es-ES" sz="2400" dirty="0">
                <a:solidFill>
                  <a:srgbClr val="00B0F0"/>
                </a:solidFill>
              </a:rPr>
              <a:t>desmenuzará y consumirá a todos estos reinos, pero él permanecerá para siempre.</a:t>
            </a:r>
          </a:p>
        </p:txBody>
      </p:sp>
      <p:sp>
        <p:nvSpPr>
          <p:cNvPr id="10" name="1 CuadroTexto">
            <a:extLst>
              <a:ext uri="{FF2B5EF4-FFF2-40B4-BE49-F238E27FC236}">
                <a16:creationId xmlns:a16="http://schemas.microsoft.com/office/drawing/2014/main" id="{1D2EB8B2-B303-45E3-AF86-0B9F0AC3E9E7}"/>
              </a:ext>
            </a:extLst>
          </p:cNvPr>
          <p:cNvSpPr txBox="1"/>
          <p:nvPr/>
        </p:nvSpPr>
        <p:spPr>
          <a:xfrm>
            <a:off x="5220072" y="212441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12:32</a:t>
            </a:r>
          </a:p>
        </p:txBody>
      </p:sp>
      <p:sp>
        <p:nvSpPr>
          <p:cNvPr id="11" name="2 CuadroTexto">
            <a:extLst>
              <a:ext uri="{FF2B5EF4-FFF2-40B4-BE49-F238E27FC236}">
                <a16:creationId xmlns:a16="http://schemas.microsoft.com/office/drawing/2014/main" id="{C365B114-A926-494E-8A78-11FB092AB6EC}"/>
              </a:ext>
            </a:extLst>
          </p:cNvPr>
          <p:cNvSpPr txBox="1"/>
          <p:nvPr/>
        </p:nvSpPr>
        <p:spPr>
          <a:xfrm>
            <a:off x="5016284" y="2593552"/>
            <a:ext cx="4104456" cy="984693"/>
          </a:xfrm>
          <a:prstGeom prst="rect">
            <a:avLst/>
          </a:prstGeom>
          <a:noFill/>
        </p:spPr>
        <p:txBody>
          <a:bodyPr wrap="square" rtlCol="0">
            <a:spAutoFit/>
          </a:bodyPr>
          <a:lstStyle/>
          <a:p>
            <a:pPr algn="ctr">
              <a:lnSpc>
                <a:spcPts val="2300"/>
              </a:lnSpc>
            </a:pPr>
            <a:r>
              <a:rPr lang="es-ES" sz="2400" dirty="0">
                <a:solidFill>
                  <a:srgbClr val="FFFF00"/>
                </a:solidFill>
              </a:rPr>
              <a:t>Y yo, si fuere levantado de la tierra,</a:t>
            </a:r>
            <a:r>
              <a:rPr lang="es-ES" sz="2400" dirty="0">
                <a:solidFill>
                  <a:schemeClr val="bg1"/>
                </a:solidFill>
              </a:rPr>
              <a:t> </a:t>
            </a:r>
            <a:r>
              <a:rPr lang="es-ES" sz="2400" dirty="0">
                <a:solidFill>
                  <a:srgbClr val="00B0F0"/>
                </a:solidFill>
              </a:rPr>
              <a:t>a todos atraeré a mí mismo. </a:t>
            </a:r>
          </a:p>
        </p:txBody>
      </p:sp>
      <p:sp>
        <p:nvSpPr>
          <p:cNvPr id="12" name="1 CuadroTexto">
            <a:extLst>
              <a:ext uri="{FF2B5EF4-FFF2-40B4-BE49-F238E27FC236}">
                <a16:creationId xmlns:a16="http://schemas.microsoft.com/office/drawing/2014/main" id="{9D603EFF-78EF-416D-BA53-969F15D380CA}"/>
              </a:ext>
            </a:extLst>
          </p:cNvPr>
          <p:cNvSpPr txBox="1"/>
          <p:nvPr/>
        </p:nvSpPr>
        <p:spPr>
          <a:xfrm>
            <a:off x="2674236" y="53232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Daniel 2:28</a:t>
            </a:r>
          </a:p>
        </p:txBody>
      </p:sp>
      <p:sp>
        <p:nvSpPr>
          <p:cNvPr id="13" name="2 CuadroTexto">
            <a:extLst>
              <a:ext uri="{FF2B5EF4-FFF2-40B4-BE49-F238E27FC236}">
                <a16:creationId xmlns:a16="http://schemas.microsoft.com/office/drawing/2014/main" id="{8173D083-00E6-495D-84C0-C9EFCE95358D}"/>
              </a:ext>
            </a:extLst>
          </p:cNvPr>
          <p:cNvSpPr txBox="1"/>
          <p:nvPr/>
        </p:nvSpPr>
        <p:spPr>
          <a:xfrm>
            <a:off x="-12236" y="5828683"/>
            <a:ext cx="9156236" cy="984693"/>
          </a:xfrm>
          <a:prstGeom prst="rect">
            <a:avLst/>
          </a:prstGeom>
          <a:noFill/>
        </p:spPr>
        <p:txBody>
          <a:bodyPr wrap="square" rtlCol="0">
            <a:spAutoFit/>
          </a:bodyPr>
          <a:lstStyle/>
          <a:p>
            <a:pPr algn="ctr">
              <a:lnSpc>
                <a:spcPts val="2300"/>
              </a:lnSpc>
            </a:pPr>
            <a:r>
              <a:rPr lang="es-ES" sz="2400" dirty="0">
                <a:solidFill>
                  <a:srgbClr val="FFFF00"/>
                </a:solidFill>
              </a:rPr>
              <a:t>Pero hay un Dios en los cielos, el cual revela los misterios,</a:t>
            </a:r>
            <a:r>
              <a:rPr lang="es-ES" sz="2400" dirty="0">
                <a:solidFill>
                  <a:schemeClr val="bg1"/>
                </a:solidFill>
              </a:rPr>
              <a:t> </a:t>
            </a:r>
            <a:r>
              <a:rPr lang="es-ES" sz="2400" dirty="0">
                <a:solidFill>
                  <a:srgbClr val="00B0F0"/>
                </a:solidFill>
              </a:rPr>
              <a:t>y él ha hecho saber al rey Nabucodonosor lo que ha de acontecer </a:t>
            </a:r>
            <a:r>
              <a:rPr lang="es-ES" sz="2400" u="sng" dirty="0">
                <a:solidFill>
                  <a:srgbClr val="00B0F0"/>
                </a:solidFill>
              </a:rPr>
              <a:t>en los postreros días</a:t>
            </a:r>
            <a:r>
              <a:rPr lang="es-ES" sz="2400" dirty="0">
                <a:solidFill>
                  <a:srgbClr val="00B0F0"/>
                </a:solidFill>
              </a:rPr>
              <a:t>. </a:t>
            </a:r>
            <a:r>
              <a:rPr lang="es-ES" sz="2400" dirty="0">
                <a:solidFill>
                  <a:schemeClr val="bg1"/>
                </a:solidFill>
              </a:rPr>
              <a:t>He aquí tu sueño, y las visiones que has tenido en tu cama:</a:t>
            </a:r>
          </a:p>
        </p:txBody>
      </p:sp>
      <p:sp>
        <p:nvSpPr>
          <p:cNvPr id="14" name="1 CuadroTexto">
            <a:extLst>
              <a:ext uri="{FF2B5EF4-FFF2-40B4-BE49-F238E27FC236}">
                <a16:creationId xmlns:a16="http://schemas.microsoft.com/office/drawing/2014/main" id="{D2A7A55E-0E2F-4437-9CCE-0736CF82992B}"/>
              </a:ext>
            </a:extLst>
          </p:cNvPr>
          <p:cNvSpPr txBox="1"/>
          <p:nvPr/>
        </p:nvSpPr>
        <p:spPr>
          <a:xfrm>
            <a:off x="5148064"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 2:15</a:t>
            </a:r>
          </a:p>
        </p:txBody>
      </p:sp>
      <p:sp>
        <p:nvSpPr>
          <p:cNvPr id="15" name="2 CuadroTexto">
            <a:extLst>
              <a:ext uri="{FF2B5EF4-FFF2-40B4-BE49-F238E27FC236}">
                <a16:creationId xmlns:a16="http://schemas.microsoft.com/office/drawing/2014/main" id="{C22F8AEC-8EE2-4FEC-9CAE-5DC34BCF53D0}"/>
              </a:ext>
            </a:extLst>
          </p:cNvPr>
          <p:cNvSpPr txBox="1"/>
          <p:nvPr/>
        </p:nvSpPr>
        <p:spPr>
          <a:xfrm>
            <a:off x="4807461" y="3846170"/>
            <a:ext cx="4313279" cy="1279646"/>
          </a:xfrm>
          <a:prstGeom prst="rect">
            <a:avLst/>
          </a:prstGeom>
          <a:noFill/>
        </p:spPr>
        <p:txBody>
          <a:bodyPr wrap="square" rtlCol="0">
            <a:spAutoFit/>
          </a:bodyPr>
          <a:lstStyle/>
          <a:p>
            <a:pPr algn="ctr">
              <a:lnSpc>
                <a:spcPts val="2200"/>
              </a:lnSpc>
            </a:pPr>
            <a:r>
              <a:rPr lang="es-ES" sz="2400" dirty="0">
                <a:solidFill>
                  <a:srgbClr val="FFFF00"/>
                </a:solidFill>
              </a:rPr>
              <a:t>Y despojando a los principados y a las potestades, los exhibió públicamente</a:t>
            </a:r>
            <a:r>
              <a:rPr lang="es-ES" sz="2400" dirty="0">
                <a:solidFill>
                  <a:schemeClr val="bg1"/>
                </a:solidFill>
              </a:rPr>
              <a:t>, </a:t>
            </a:r>
            <a:r>
              <a:rPr lang="es-ES" sz="2400" dirty="0">
                <a:solidFill>
                  <a:srgbClr val="00B0F0"/>
                </a:solidFill>
              </a:rPr>
              <a:t>triunfando sobre ellos en la cruz.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Tree>
    <p:extLst>
      <p:ext uri="{BB962C8B-B14F-4D97-AF65-F5344CB8AC3E}">
        <p14:creationId xmlns:p14="http://schemas.microsoft.com/office/powerpoint/2010/main" val="2343181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chemeClr val="bg1"/>
                </a:solidFill>
              </a:rPr>
              <a:t>Porque convenía a aquel por cuya causa son todas las cosas, y por quien todas las cosas subsisten, que habiendo de llevar muchos hijos a la gloria, 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Tree>
    <p:extLst>
      <p:ext uri="{BB962C8B-B14F-4D97-AF65-F5344CB8AC3E}">
        <p14:creationId xmlns:p14="http://schemas.microsoft.com/office/powerpoint/2010/main" val="25012502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chemeClr val="bg1"/>
                </a:solidFill>
              </a:rPr>
              <a:t>que habiendo de llevar muchos hijos a la gloria, 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Tree>
    <p:extLst>
      <p:ext uri="{BB962C8B-B14F-4D97-AF65-F5344CB8AC3E}">
        <p14:creationId xmlns:p14="http://schemas.microsoft.com/office/powerpoint/2010/main" val="151481343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chemeClr val="bg1"/>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212645"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2:17</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35496" y="2560641"/>
            <a:ext cx="4104456" cy="1869551"/>
          </a:xfrm>
          <a:prstGeom prst="rect">
            <a:avLst/>
          </a:prstGeom>
          <a:noFill/>
        </p:spPr>
        <p:txBody>
          <a:bodyPr wrap="square" rtlCol="0">
            <a:spAutoFit/>
          </a:bodyPr>
          <a:lstStyle/>
          <a:p>
            <a:pPr algn="ctr">
              <a:lnSpc>
                <a:spcPts val="2300"/>
              </a:lnSpc>
            </a:pPr>
            <a:r>
              <a:rPr lang="es-ES" sz="2400" dirty="0">
                <a:solidFill>
                  <a:schemeClr val="bg1"/>
                </a:solidFill>
              </a:rPr>
              <a:t>Por lo cual debía ser en todo semejante a sus hermanos, para venir a ser misericordioso y fiel sumo sacerdote en lo que a Dios se refiere, para expiar los pecados del pueblo. </a:t>
            </a:r>
          </a:p>
        </p:txBody>
      </p:sp>
    </p:spTree>
    <p:extLst>
      <p:ext uri="{BB962C8B-B14F-4D97-AF65-F5344CB8AC3E}">
        <p14:creationId xmlns:p14="http://schemas.microsoft.com/office/powerpoint/2010/main" val="5994067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chemeClr val="bg1"/>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212645"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2:17</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35496" y="2560641"/>
            <a:ext cx="4104456" cy="1869551"/>
          </a:xfrm>
          <a:prstGeom prst="rect">
            <a:avLst/>
          </a:prstGeom>
          <a:noFill/>
        </p:spPr>
        <p:txBody>
          <a:bodyPr wrap="square" rtlCol="0">
            <a:spAutoFit/>
          </a:bodyPr>
          <a:lstStyle/>
          <a:p>
            <a:pPr algn="ctr">
              <a:lnSpc>
                <a:spcPts val="2300"/>
              </a:lnSpc>
            </a:pPr>
            <a:r>
              <a:rPr lang="es-ES" sz="2400" dirty="0">
                <a:solidFill>
                  <a:srgbClr val="FFFF00"/>
                </a:solidFill>
              </a:rPr>
              <a:t>Por lo cual debía ser en todo semejante a sus hermanos, </a:t>
            </a:r>
            <a:r>
              <a:rPr lang="es-ES" sz="2400" dirty="0">
                <a:solidFill>
                  <a:schemeClr val="bg1"/>
                </a:solidFill>
              </a:rPr>
              <a:t>para venir a ser misericordioso y fiel sumo sacerdote en lo que a Dios se refiere, para expiar los pecados del pueblo. </a:t>
            </a:r>
          </a:p>
        </p:txBody>
      </p:sp>
    </p:spTree>
    <p:extLst>
      <p:ext uri="{BB962C8B-B14F-4D97-AF65-F5344CB8AC3E}">
        <p14:creationId xmlns:p14="http://schemas.microsoft.com/office/powerpoint/2010/main" val="373756295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chemeClr val="bg1"/>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212645"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2:17</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35496" y="2560641"/>
            <a:ext cx="4104456" cy="1869551"/>
          </a:xfrm>
          <a:prstGeom prst="rect">
            <a:avLst/>
          </a:prstGeom>
          <a:noFill/>
        </p:spPr>
        <p:txBody>
          <a:bodyPr wrap="square" rtlCol="0">
            <a:spAutoFit/>
          </a:bodyPr>
          <a:lstStyle/>
          <a:p>
            <a:pPr algn="ctr">
              <a:lnSpc>
                <a:spcPts val="23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a:t>
            </a:r>
            <a:r>
              <a:rPr lang="es-ES" sz="2400" dirty="0">
                <a:solidFill>
                  <a:schemeClr val="bg1"/>
                </a:solidFill>
              </a:rPr>
              <a:t> para expiar los pecados del pueblo. </a:t>
            </a:r>
          </a:p>
        </p:txBody>
      </p:sp>
    </p:spTree>
    <p:extLst>
      <p:ext uri="{BB962C8B-B14F-4D97-AF65-F5344CB8AC3E}">
        <p14:creationId xmlns:p14="http://schemas.microsoft.com/office/powerpoint/2010/main" val="21307979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chemeClr val="bg1"/>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212645"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2:17</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35496" y="2560641"/>
            <a:ext cx="4104456" cy="1869551"/>
          </a:xfrm>
          <a:prstGeom prst="rect">
            <a:avLst/>
          </a:prstGeom>
          <a:noFill/>
        </p:spPr>
        <p:txBody>
          <a:bodyPr wrap="square" rtlCol="0">
            <a:spAutoFit/>
          </a:bodyPr>
          <a:lstStyle/>
          <a:p>
            <a:pPr algn="ctr">
              <a:lnSpc>
                <a:spcPts val="23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a:t>
            </a:r>
            <a:r>
              <a:rPr lang="es-ES" sz="2400" dirty="0">
                <a:solidFill>
                  <a:schemeClr val="bg1"/>
                </a:solidFill>
              </a:rPr>
              <a:t> </a:t>
            </a:r>
            <a:r>
              <a:rPr lang="es-ES" sz="2400" dirty="0">
                <a:solidFill>
                  <a:srgbClr val="FFFF00"/>
                </a:solidFill>
              </a:rPr>
              <a:t>para expiar los pecados del pueblo. </a:t>
            </a:r>
          </a:p>
        </p:txBody>
      </p:sp>
    </p:spTree>
    <p:extLst>
      <p:ext uri="{BB962C8B-B14F-4D97-AF65-F5344CB8AC3E}">
        <p14:creationId xmlns:p14="http://schemas.microsoft.com/office/powerpoint/2010/main" val="191019040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rgbClr val="FFFF00"/>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212645"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2:17</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35496" y="2560641"/>
            <a:ext cx="4104456" cy="1869551"/>
          </a:xfrm>
          <a:prstGeom prst="rect">
            <a:avLst/>
          </a:prstGeom>
          <a:noFill/>
        </p:spPr>
        <p:txBody>
          <a:bodyPr wrap="square" rtlCol="0">
            <a:spAutoFit/>
          </a:bodyPr>
          <a:lstStyle/>
          <a:p>
            <a:pPr algn="ctr">
              <a:lnSpc>
                <a:spcPts val="23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a:t>
            </a:r>
            <a:r>
              <a:rPr lang="es-ES" sz="2400" dirty="0">
                <a:solidFill>
                  <a:schemeClr val="bg1"/>
                </a:solidFill>
              </a:rPr>
              <a:t> </a:t>
            </a:r>
            <a:r>
              <a:rPr lang="es-ES" sz="2400" dirty="0">
                <a:solidFill>
                  <a:srgbClr val="FFFF00"/>
                </a:solidFill>
              </a:rPr>
              <a:t>para expiar los pecados del pueblo. </a:t>
            </a:r>
          </a:p>
        </p:txBody>
      </p:sp>
      <p:sp>
        <p:nvSpPr>
          <p:cNvPr id="12" name="1 CuadroTexto">
            <a:extLst>
              <a:ext uri="{FF2B5EF4-FFF2-40B4-BE49-F238E27FC236}">
                <a16:creationId xmlns:a16="http://schemas.microsoft.com/office/drawing/2014/main" id="{391119DD-247D-48DE-812D-CE426098EA86}"/>
              </a:ext>
            </a:extLst>
          </p:cNvPr>
          <p:cNvSpPr txBox="1"/>
          <p:nvPr/>
        </p:nvSpPr>
        <p:spPr>
          <a:xfrm>
            <a:off x="2843808" y="539064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13" name="2 CuadroTexto">
            <a:extLst>
              <a:ext uri="{FF2B5EF4-FFF2-40B4-BE49-F238E27FC236}">
                <a16:creationId xmlns:a16="http://schemas.microsoft.com/office/drawing/2014/main" id="{1A72682C-9290-4293-B183-812E4DE638C7}"/>
              </a:ext>
            </a:extLst>
          </p:cNvPr>
          <p:cNvSpPr txBox="1"/>
          <p:nvPr/>
        </p:nvSpPr>
        <p:spPr>
          <a:xfrm>
            <a:off x="22638" y="5877272"/>
            <a:ext cx="9098724" cy="984693"/>
          </a:xfrm>
          <a:prstGeom prst="rect">
            <a:avLst/>
          </a:prstGeom>
          <a:noFill/>
        </p:spPr>
        <p:txBody>
          <a:bodyPr wrap="square" rtlCol="0">
            <a:spAutoFit/>
          </a:bodyPr>
          <a:lstStyle/>
          <a:p>
            <a:pPr algn="ctr">
              <a:lnSpc>
                <a:spcPts val="2300"/>
              </a:lnSpc>
            </a:pPr>
            <a:r>
              <a:rPr lang="es-ES" sz="2400" dirty="0">
                <a:solidFill>
                  <a:schemeClr val="bg1"/>
                </a:solidFill>
              </a:rPr>
              <a:t>Porque no tenemos un sumo sacerdote que no pueda compadecerse de nuestras debilidades, sino uno que fue tentado en todo según nuestra semejanza, pero sin pecado. </a:t>
            </a:r>
          </a:p>
        </p:txBody>
      </p:sp>
    </p:spTree>
    <p:extLst>
      <p:ext uri="{BB962C8B-B14F-4D97-AF65-F5344CB8AC3E}">
        <p14:creationId xmlns:p14="http://schemas.microsoft.com/office/powerpoint/2010/main" val="1899059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rgbClr val="FFFF00"/>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212645"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2:17</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35496" y="2560641"/>
            <a:ext cx="4104456" cy="1869551"/>
          </a:xfrm>
          <a:prstGeom prst="rect">
            <a:avLst/>
          </a:prstGeom>
          <a:noFill/>
        </p:spPr>
        <p:txBody>
          <a:bodyPr wrap="square" rtlCol="0">
            <a:spAutoFit/>
          </a:bodyPr>
          <a:lstStyle/>
          <a:p>
            <a:pPr algn="ctr">
              <a:lnSpc>
                <a:spcPts val="23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a:t>
            </a:r>
            <a:r>
              <a:rPr lang="es-ES" sz="2400" dirty="0">
                <a:solidFill>
                  <a:schemeClr val="bg1"/>
                </a:solidFill>
              </a:rPr>
              <a:t> </a:t>
            </a:r>
            <a:r>
              <a:rPr lang="es-ES" sz="2400" dirty="0">
                <a:solidFill>
                  <a:srgbClr val="FFFF00"/>
                </a:solidFill>
              </a:rPr>
              <a:t>para expiar los pecados del pueblo. </a:t>
            </a:r>
          </a:p>
        </p:txBody>
      </p:sp>
      <p:sp>
        <p:nvSpPr>
          <p:cNvPr id="12" name="1 CuadroTexto">
            <a:extLst>
              <a:ext uri="{FF2B5EF4-FFF2-40B4-BE49-F238E27FC236}">
                <a16:creationId xmlns:a16="http://schemas.microsoft.com/office/drawing/2014/main" id="{391119DD-247D-48DE-812D-CE426098EA86}"/>
              </a:ext>
            </a:extLst>
          </p:cNvPr>
          <p:cNvSpPr txBox="1"/>
          <p:nvPr/>
        </p:nvSpPr>
        <p:spPr>
          <a:xfrm>
            <a:off x="2843808" y="539064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13" name="2 CuadroTexto">
            <a:extLst>
              <a:ext uri="{FF2B5EF4-FFF2-40B4-BE49-F238E27FC236}">
                <a16:creationId xmlns:a16="http://schemas.microsoft.com/office/drawing/2014/main" id="{1A72682C-9290-4293-B183-812E4DE638C7}"/>
              </a:ext>
            </a:extLst>
          </p:cNvPr>
          <p:cNvSpPr txBox="1"/>
          <p:nvPr/>
        </p:nvSpPr>
        <p:spPr>
          <a:xfrm>
            <a:off x="22638" y="5877272"/>
            <a:ext cx="9098724" cy="984693"/>
          </a:xfrm>
          <a:prstGeom prst="rect">
            <a:avLst/>
          </a:prstGeom>
          <a:noFill/>
        </p:spPr>
        <p:txBody>
          <a:bodyPr wrap="square" rtlCol="0">
            <a:spAutoFit/>
          </a:bodyPr>
          <a:lstStyle/>
          <a:p>
            <a:pPr algn="ctr">
              <a:lnSpc>
                <a:spcPts val="2300"/>
              </a:lnSpc>
            </a:pPr>
            <a:r>
              <a:rPr lang="es-ES" sz="2400" dirty="0">
                <a:solidFill>
                  <a:srgbClr val="FFFF00"/>
                </a:solidFill>
              </a:rPr>
              <a:t>Porque no tenemos un sumo sacerdote que no pueda compadecerse de nuestras debilidades,</a:t>
            </a:r>
            <a:r>
              <a:rPr lang="es-ES" sz="2400" dirty="0">
                <a:solidFill>
                  <a:schemeClr val="bg1"/>
                </a:solidFill>
              </a:rPr>
              <a:t> sino uno que fue tentado en todo según nuestra semejanza, pero sin pecado. </a:t>
            </a:r>
          </a:p>
        </p:txBody>
      </p:sp>
    </p:spTree>
    <p:extLst>
      <p:ext uri="{BB962C8B-B14F-4D97-AF65-F5344CB8AC3E}">
        <p14:creationId xmlns:p14="http://schemas.microsoft.com/office/powerpoint/2010/main" val="307249840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rgbClr val="FFFF00"/>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212645"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2:17</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35496" y="2560641"/>
            <a:ext cx="4104456" cy="1869551"/>
          </a:xfrm>
          <a:prstGeom prst="rect">
            <a:avLst/>
          </a:prstGeom>
          <a:noFill/>
        </p:spPr>
        <p:txBody>
          <a:bodyPr wrap="square" rtlCol="0">
            <a:spAutoFit/>
          </a:bodyPr>
          <a:lstStyle/>
          <a:p>
            <a:pPr algn="ctr">
              <a:lnSpc>
                <a:spcPts val="2300"/>
              </a:lnSpc>
            </a:pPr>
            <a:r>
              <a:rPr lang="es-ES" sz="2400" dirty="0">
                <a:solidFill>
                  <a:srgbClr val="FFFF00"/>
                </a:solidFill>
              </a:rPr>
              <a:t>Por lo cual debía ser en todo semejante a sus hermanos, </a:t>
            </a:r>
            <a:r>
              <a:rPr lang="es-ES" sz="2400" dirty="0">
                <a:solidFill>
                  <a:srgbClr val="00B0F0"/>
                </a:solidFill>
              </a:rPr>
              <a:t>para venir a ser misericordioso y fiel sumo sacerdote en lo que a Dios se refiere,</a:t>
            </a:r>
            <a:r>
              <a:rPr lang="es-ES" sz="2400" dirty="0">
                <a:solidFill>
                  <a:schemeClr val="bg1"/>
                </a:solidFill>
              </a:rPr>
              <a:t> </a:t>
            </a:r>
            <a:r>
              <a:rPr lang="es-ES" sz="2400" dirty="0">
                <a:solidFill>
                  <a:srgbClr val="FFFF00"/>
                </a:solidFill>
              </a:rPr>
              <a:t>para expiar los pecados del pueblo. </a:t>
            </a:r>
          </a:p>
        </p:txBody>
      </p:sp>
      <p:sp>
        <p:nvSpPr>
          <p:cNvPr id="12" name="1 CuadroTexto">
            <a:extLst>
              <a:ext uri="{FF2B5EF4-FFF2-40B4-BE49-F238E27FC236}">
                <a16:creationId xmlns:a16="http://schemas.microsoft.com/office/drawing/2014/main" id="{391119DD-247D-48DE-812D-CE426098EA86}"/>
              </a:ext>
            </a:extLst>
          </p:cNvPr>
          <p:cNvSpPr txBox="1"/>
          <p:nvPr/>
        </p:nvSpPr>
        <p:spPr>
          <a:xfrm>
            <a:off x="2843808" y="539064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13" name="2 CuadroTexto">
            <a:extLst>
              <a:ext uri="{FF2B5EF4-FFF2-40B4-BE49-F238E27FC236}">
                <a16:creationId xmlns:a16="http://schemas.microsoft.com/office/drawing/2014/main" id="{1A72682C-9290-4293-B183-812E4DE638C7}"/>
              </a:ext>
            </a:extLst>
          </p:cNvPr>
          <p:cNvSpPr txBox="1"/>
          <p:nvPr/>
        </p:nvSpPr>
        <p:spPr>
          <a:xfrm>
            <a:off x="22638" y="5877272"/>
            <a:ext cx="9098724" cy="984693"/>
          </a:xfrm>
          <a:prstGeom prst="rect">
            <a:avLst/>
          </a:prstGeom>
          <a:noFill/>
        </p:spPr>
        <p:txBody>
          <a:bodyPr wrap="square" rtlCol="0">
            <a:spAutoFit/>
          </a:bodyPr>
          <a:lstStyle/>
          <a:p>
            <a:pPr algn="ctr">
              <a:lnSpc>
                <a:spcPts val="2300"/>
              </a:lnSpc>
            </a:pPr>
            <a:r>
              <a:rPr lang="es-ES" sz="2400" dirty="0">
                <a:solidFill>
                  <a:srgbClr val="FFFF00"/>
                </a:solidFill>
              </a:rPr>
              <a:t>Porque no tenemos un sumo sacerdote que no pueda compadecerse de nuestras debilidades,</a:t>
            </a:r>
            <a:r>
              <a:rPr lang="es-ES" sz="2400" dirty="0">
                <a:solidFill>
                  <a:schemeClr val="bg1"/>
                </a:solidFill>
              </a:rPr>
              <a:t> </a:t>
            </a:r>
            <a:r>
              <a:rPr lang="es-ES" sz="2400" dirty="0">
                <a:solidFill>
                  <a:srgbClr val="00B0F0"/>
                </a:solidFill>
              </a:rPr>
              <a:t>sino uno que fue tentado en todo según nuestra semejanza, pero sin pecado. </a:t>
            </a:r>
          </a:p>
        </p:txBody>
      </p:sp>
    </p:spTree>
    <p:extLst>
      <p:ext uri="{BB962C8B-B14F-4D97-AF65-F5344CB8AC3E}">
        <p14:creationId xmlns:p14="http://schemas.microsoft.com/office/powerpoint/2010/main" val="45333291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rgbClr val="FFFF00"/>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356662" y="3793858"/>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3:21</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0" y="4271585"/>
            <a:ext cx="4572000" cy="1279646"/>
          </a:xfrm>
          <a:prstGeom prst="rect">
            <a:avLst/>
          </a:prstGeom>
          <a:noFill/>
        </p:spPr>
        <p:txBody>
          <a:bodyPr wrap="square" rtlCol="0">
            <a:spAutoFit/>
          </a:bodyPr>
          <a:lstStyle/>
          <a:p>
            <a:pPr algn="ctr">
              <a:lnSpc>
                <a:spcPts val="2300"/>
              </a:lnSpc>
            </a:pPr>
            <a:r>
              <a:rPr lang="es-ES" sz="2400" dirty="0">
                <a:solidFill>
                  <a:schemeClr val="bg1"/>
                </a:solidFill>
              </a:rPr>
              <a:t>Al que venciere, le daré que se siente conmigo en mi trono, así como yo he vencido, y me he sentado con mi Padre en su trono. </a:t>
            </a:r>
          </a:p>
        </p:txBody>
      </p:sp>
      <p:sp>
        <p:nvSpPr>
          <p:cNvPr id="12" name="1 CuadroTexto">
            <a:extLst>
              <a:ext uri="{FF2B5EF4-FFF2-40B4-BE49-F238E27FC236}">
                <a16:creationId xmlns:a16="http://schemas.microsoft.com/office/drawing/2014/main" id="{391119DD-247D-48DE-812D-CE426098EA86}"/>
              </a:ext>
            </a:extLst>
          </p:cNvPr>
          <p:cNvSpPr txBox="1"/>
          <p:nvPr/>
        </p:nvSpPr>
        <p:spPr>
          <a:xfrm>
            <a:off x="2843808" y="539064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13" name="2 CuadroTexto">
            <a:extLst>
              <a:ext uri="{FF2B5EF4-FFF2-40B4-BE49-F238E27FC236}">
                <a16:creationId xmlns:a16="http://schemas.microsoft.com/office/drawing/2014/main" id="{1A72682C-9290-4293-B183-812E4DE638C7}"/>
              </a:ext>
            </a:extLst>
          </p:cNvPr>
          <p:cNvSpPr txBox="1"/>
          <p:nvPr/>
        </p:nvSpPr>
        <p:spPr>
          <a:xfrm>
            <a:off x="22638" y="5877272"/>
            <a:ext cx="9098724" cy="984693"/>
          </a:xfrm>
          <a:prstGeom prst="rect">
            <a:avLst/>
          </a:prstGeom>
          <a:noFill/>
        </p:spPr>
        <p:txBody>
          <a:bodyPr wrap="square" rtlCol="0">
            <a:spAutoFit/>
          </a:bodyPr>
          <a:lstStyle/>
          <a:p>
            <a:pPr algn="ctr">
              <a:lnSpc>
                <a:spcPts val="2300"/>
              </a:lnSpc>
            </a:pPr>
            <a:r>
              <a:rPr lang="es-ES" sz="2400" dirty="0">
                <a:solidFill>
                  <a:srgbClr val="FFFF00"/>
                </a:solidFill>
              </a:rPr>
              <a:t>Porque no tenemos un sumo sacerdote que no pueda compadecerse de nuestras debilidades,</a:t>
            </a:r>
            <a:r>
              <a:rPr lang="es-ES" sz="2400" dirty="0">
                <a:solidFill>
                  <a:schemeClr val="bg1"/>
                </a:solidFill>
              </a:rPr>
              <a:t> </a:t>
            </a:r>
            <a:r>
              <a:rPr lang="es-ES" sz="2400" dirty="0">
                <a:solidFill>
                  <a:srgbClr val="00B0F0"/>
                </a:solidFill>
              </a:rPr>
              <a:t>sino uno que fue tentado en todo según nuestra semejanza, pero sin pecado. </a:t>
            </a:r>
          </a:p>
        </p:txBody>
      </p:sp>
      <p:sp>
        <p:nvSpPr>
          <p:cNvPr id="14" name="Rectangle 13">
            <a:extLst>
              <a:ext uri="{FF2B5EF4-FFF2-40B4-BE49-F238E27FC236}">
                <a16:creationId xmlns:a16="http://schemas.microsoft.com/office/drawing/2014/main" id="{E1518CCE-7028-4F5A-83C5-79EC92DB4FAE}"/>
              </a:ext>
            </a:extLst>
          </p:cNvPr>
          <p:cNvSpPr/>
          <p:nvPr/>
        </p:nvSpPr>
        <p:spPr>
          <a:xfrm>
            <a:off x="48847" y="2227697"/>
            <a:ext cx="4574467" cy="1641603"/>
          </a:xfrm>
          <a:prstGeom prst="rect">
            <a:avLst/>
          </a:prstGeom>
          <a:solidFill>
            <a:schemeClr val="tx1"/>
          </a:solidFill>
          <a:ln>
            <a:solidFill>
              <a:schemeClr val="bg1"/>
            </a:solidFill>
          </a:ln>
        </p:spPr>
        <p:txBody>
          <a:bodyPr wrap="square">
            <a:spAutoFit/>
          </a:bodyPr>
          <a:lstStyle/>
          <a:p>
            <a:pPr>
              <a:lnSpc>
                <a:spcPts val="2000"/>
              </a:lnSpc>
            </a:pPr>
            <a:r>
              <a:rPr lang="es-ES" sz="2200" dirty="0">
                <a:solidFill>
                  <a:schemeClr val="bg1"/>
                </a:solidFill>
              </a:rPr>
              <a:t>Dios—para quien y por medio de quien todo fue hecho—eligió llevar a muchos hijos a la gloria. </a:t>
            </a:r>
            <a:r>
              <a:rPr lang="es-ES" sz="2200" dirty="0">
                <a:solidFill>
                  <a:srgbClr val="FFFF00"/>
                </a:solidFill>
              </a:rPr>
              <a:t>Convenía a Dios que, mediante el sufrimiento, hiciera a Jesús </a:t>
            </a:r>
            <a:r>
              <a:rPr lang="es-ES" sz="2200" u="sng" dirty="0">
                <a:solidFill>
                  <a:srgbClr val="FFFF00"/>
                </a:solidFill>
              </a:rPr>
              <a:t>un líder perfecto</a:t>
            </a:r>
            <a:r>
              <a:rPr lang="es-ES" sz="2200" dirty="0">
                <a:solidFill>
                  <a:srgbClr val="FFFF00"/>
                </a:solidFill>
              </a:rPr>
              <a:t>, apto para llevarlos a la salvación</a:t>
            </a:r>
            <a:r>
              <a:rPr lang="es-ES" sz="2200" dirty="0">
                <a:solidFill>
                  <a:schemeClr val="bg1"/>
                </a:solidFill>
              </a:rPr>
              <a:t> (NTV).</a:t>
            </a:r>
            <a:endParaRPr lang="en-US" sz="2200" dirty="0">
              <a:solidFill>
                <a:schemeClr val="bg1"/>
              </a:solidFill>
            </a:endParaRPr>
          </a:p>
        </p:txBody>
      </p:sp>
    </p:spTree>
    <p:extLst>
      <p:ext uri="{BB962C8B-B14F-4D97-AF65-F5344CB8AC3E}">
        <p14:creationId xmlns:p14="http://schemas.microsoft.com/office/powerpoint/2010/main" val="14014178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rgbClr val="FFFF00"/>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356662" y="3793858"/>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3:21</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0" y="4271585"/>
            <a:ext cx="4572000" cy="1279646"/>
          </a:xfrm>
          <a:prstGeom prst="rect">
            <a:avLst/>
          </a:prstGeom>
          <a:noFill/>
        </p:spPr>
        <p:txBody>
          <a:bodyPr wrap="square" rtlCol="0">
            <a:spAutoFit/>
          </a:bodyPr>
          <a:lstStyle/>
          <a:p>
            <a:pPr algn="ctr">
              <a:lnSpc>
                <a:spcPts val="2300"/>
              </a:lnSpc>
            </a:pPr>
            <a:r>
              <a:rPr lang="es-ES" sz="2400" dirty="0">
                <a:solidFill>
                  <a:srgbClr val="FFFF00"/>
                </a:solidFill>
              </a:rPr>
              <a:t>Al que venciere, le daré que se siente conmigo en mi trono</a:t>
            </a:r>
            <a:r>
              <a:rPr lang="es-ES" sz="2400" dirty="0">
                <a:solidFill>
                  <a:schemeClr val="bg1"/>
                </a:solidFill>
              </a:rPr>
              <a:t>, así como yo he vencido, y me he sentado con mi Padre en su trono. </a:t>
            </a:r>
          </a:p>
        </p:txBody>
      </p:sp>
      <p:sp>
        <p:nvSpPr>
          <p:cNvPr id="12" name="1 CuadroTexto">
            <a:extLst>
              <a:ext uri="{FF2B5EF4-FFF2-40B4-BE49-F238E27FC236}">
                <a16:creationId xmlns:a16="http://schemas.microsoft.com/office/drawing/2014/main" id="{391119DD-247D-48DE-812D-CE426098EA86}"/>
              </a:ext>
            </a:extLst>
          </p:cNvPr>
          <p:cNvSpPr txBox="1"/>
          <p:nvPr/>
        </p:nvSpPr>
        <p:spPr>
          <a:xfrm>
            <a:off x="2843808" y="539064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13" name="2 CuadroTexto">
            <a:extLst>
              <a:ext uri="{FF2B5EF4-FFF2-40B4-BE49-F238E27FC236}">
                <a16:creationId xmlns:a16="http://schemas.microsoft.com/office/drawing/2014/main" id="{1A72682C-9290-4293-B183-812E4DE638C7}"/>
              </a:ext>
            </a:extLst>
          </p:cNvPr>
          <p:cNvSpPr txBox="1"/>
          <p:nvPr/>
        </p:nvSpPr>
        <p:spPr>
          <a:xfrm>
            <a:off x="22638" y="5877272"/>
            <a:ext cx="9098724" cy="984693"/>
          </a:xfrm>
          <a:prstGeom prst="rect">
            <a:avLst/>
          </a:prstGeom>
          <a:noFill/>
        </p:spPr>
        <p:txBody>
          <a:bodyPr wrap="square" rtlCol="0">
            <a:spAutoFit/>
          </a:bodyPr>
          <a:lstStyle/>
          <a:p>
            <a:pPr algn="ctr">
              <a:lnSpc>
                <a:spcPts val="2300"/>
              </a:lnSpc>
            </a:pPr>
            <a:r>
              <a:rPr lang="es-ES" sz="2400" dirty="0">
                <a:solidFill>
                  <a:srgbClr val="FFFF00"/>
                </a:solidFill>
              </a:rPr>
              <a:t>Porque no tenemos un sumo sacerdote que no pueda compadecerse de nuestras debilidades,</a:t>
            </a:r>
            <a:r>
              <a:rPr lang="es-ES" sz="2400" dirty="0">
                <a:solidFill>
                  <a:schemeClr val="bg1"/>
                </a:solidFill>
              </a:rPr>
              <a:t> </a:t>
            </a:r>
            <a:r>
              <a:rPr lang="es-ES" sz="2400" dirty="0">
                <a:solidFill>
                  <a:srgbClr val="00B0F0"/>
                </a:solidFill>
              </a:rPr>
              <a:t>sino uno que fue tentado en todo según nuestra semejanza, pero sin pecado. </a:t>
            </a:r>
          </a:p>
        </p:txBody>
      </p:sp>
      <p:sp>
        <p:nvSpPr>
          <p:cNvPr id="14" name="Rectangle 13">
            <a:extLst>
              <a:ext uri="{FF2B5EF4-FFF2-40B4-BE49-F238E27FC236}">
                <a16:creationId xmlns:a16="http://schemas.microsoft.com/office/drawing/2014/main" id="{E1518CCE-7028-4F5A-83C5-79EC92DB4FAE}"/>
              </a:ext>
            </a:extLst>
          </p:cNvPr>
          <p:cNvSpPr/>
          <p:nvPr/>
        </p:nvSpPr>
        <p:spPr>
          <a:xfrm>
            <a:off x="48847" y="2227697"/>
            <a:ext cx="4574467" cy="1641603"/>
          </a:xfrm>
          <a:prstGeom prst="rect">
            <a:avLst/>
          </a:prstGeom>
          <a:solidFill>
            <a:schemeClr val="tx1"/>
          </a:solidFill>
          <a:ln>
            <a:solidFill>
              <a:schemeClr val="bg1"/>
            </a:solidFill>
          </a:ln>
        </p:spPr>
        <p:txBody>
          <a:bodyPr wrap="square">
            <a:spAutoFit/>
          </a:bodyPr>
          <a:lstStyle/>
          <a:p>
            <a:pPr>
              <a:lnSpc>
                <a:spcPts val="2000"/>
              </a:lnSpc>
            </a:pPr>
            <a:r>
              <a:rPr lang="es-ES" sz="2200" dirty="0">
                <a:solidFill>
                  <a:schemeClr val="bg1"/>
                </a:solidFill>
              </a:rPr>
              <a:t>Dios—para quien y por medio de quien todo fue hecho—eligió llevar a muchos hijos a la gloria. </a:t>
            </a:r>
            <a:r>
              <a:rPr lang="es-ES" sz="2200" dirty="0">
                <a:solidFill>
                  <a:srgbClr val="FFFF00"/>
                </a:solidFill>
              </a:rPr>
              <a:t>Convenía a Dios que, mediante el sufrimiento, hiciera a Jesús </a:t>
            </a:r>
            <a:r>
              <a:rPr lang="es-ES" sz="2200" u="sng" dirty="0">
                <a:solidFill>
                  <a:srgbClr val="FFFF00"/>
                </a:solidFill>
              </a:rPr>
              <a:t>un líder perfecto</a:t>
            </a:r>
            <a:r>
              <a:rPr lang="es-ES" sz="2200" dirty="0">
                <a:solidFill>
                  <a:srgbClr val="FFFF00"/>
                </a:solidFill>
              </a:rPr>
              <a:t>, apto para llevarlos a la salvación</a:t>
            </a:r>
            <a:r>
              <a:rPr lang="es-ES" sz="2200" dirty="0">
                <a:solidFill>
                  <a:schemeClr val="bg1"/>
                </a:solidFill>
              </a:rPr>
              <a:t> (NTV).</a:t>
            </a:r>
            <a:endParaRPr lang="en-US" sz="2200" dirty="0">
              <a:solidFill>
                <a:schemeClr val="bg1"/>
              </a:solidFill>
            </a:endParaRPr>
          </a:p>
        </p:txBody>
      </p:sp>
    </p:spTree>
    <p:extLst>
      <p:ext uri="{BB962C8B-B14F-4D97-AF65-F5344CB8AC3E}">
        <p14:creationId xmlns:p14="http://schemas.microsoft.com/office/powerpoint/2010/main" val="203743361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el cual, siendo el resplandor de su gloria, y la imagen misma de su sustancia,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6" name="1 CuadroTexto">
            <a:extLst>
              <a:ext uri="{FF2B5EF4-FFF2-40B4-BE49-F238E27FC236}">
                <a16:creationId xmlns:a16="http://schemas.microsoft.com/office/drawing/2014/main" id="{BC361B01-569B-499E-A96C-EEB82149BFC8}"/>
              </a:ext>
            </a:extLst>
          </p:cNvPr>
          <p:cNvSpPr txBox="1"/>
          <p:nvPr/>
        </p:nvSpPr>
        <p:spPr>
          <a:xfrm>
            <a:off x="5037181" y="208291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2:10</a:t>
            </a:r>
          </a:p>
        </p:txBody>
      </p:sp>
      <p:sp>
        <p:nvSpPr>
          <p:cNvPr id="9" name="2 CuadroTexto">
            <a:extLst>
              <a:ext uri="{FF2B5EF4-FFF2-40B4-BE49-F238E27FC236}">
                <a16:creationId xmlns:a16="http://schemas.microsoft.com/office/drawing/2014/main" id="{AFF991C6-0921-4143-81BE-9D66DE82D234}"/>
              </a:ext>
            </a:extLst>
          </p:cNvPr>
          <p:cNvSpPr txBox="1"/>
          <p:nvPr/>
        </p:nvSpPr>
        <p:spPr>
          <a:xfrm>
            <a:off x="4860032" y="2560641"/>
            <a:ext cx="4248472" cy="2164503"/>
          </a:xfrm>
          <a:prstGeom prst="rect">
            <a:avLst/>
          </a:prstGeom>
          <a:noFill/>
        </p:spPr>
        <p:txBody>
          <a:bodyPr wrap="square" rtlCol="0">
            <a:spAutoFit/>
          </a:bodyPr>
          <a:lstStyle/>
          <a:p>
            <a:pPr algn="ctr">
              <a:lnSpc>
                <a:spcPts val="2300"/>
              </a:lnSpc>
            </a:pPr>
            <a:r>
              <a:rPr lang="es-ES" sz="2400" dirty="0">
                <a:solidFill>
                  <a:srgbClr val="FFFF00"/>
                </a:solidFill>
              </a:rPr>
              <a:t>Porque convenía a aquel por cuya causa son todas las cosas, y por quien todas las cosas subsisten, </a:t>
            </a:r>
            <a:r>
              <a:rPr lang="es-ES" sz="2400" dirty="0">
                <a:solidFill>
                  <a:srgbClr val="00B0F0"/>
                </a:solidFill>
              </a:rPr>
              <a:t>que habiendo de llevar muchos hijos a la gloria, </a:t>
            </a:r>
            <a:r>
              <a:rPr lang="es-ES" sz="2400" dirty="0">
                <a:solidFill>
                  <a:srgbClr val="FFFF00"/>
                </a:solidFill>
              </a:rPr>
              <a:t>perfeccionase por aflicciones al autor de la salvación de ellos. </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0" name="1 CuadroTexto">
            <a:extLst>
              <a:ext uri="{FF2B5EF4-FFF2-40B4-BE49-F238E27FC236}">
                <a16:creationId xmlns:a16="http://schemas.microsoft.com/office/drawing/2014/main" id="{88B9CF63-4093-45B2-B776-83C8CCEAC229}"/>
              </a:ext>
            </a:extLst>
          </p:cNvPr>
          <p:cNvSpPr txBox="1"/>
          <p:nvPr/>
        </p:nvSpPr>
        <p:spPr>
          <a:xfrm>
            <a:off x="356662" y="3793858"/>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3:21</a:t>
            </a:r>
          </a:p>
        </p:txBody>
      </p:sp>
      <p:sp>
        <p:nvSpPr>
          <p:cNvPr id="11" name="2 CuadroTexto">
            <a:extLst>
              <a:ext uri="{FF2B5EF4-FFF2-40B4-BE49-F238E27FC236}">
                <a16:creationId xmlns:a16="http://schemas.microsoft.com/office/drawing/2014/main" id="{20075C73-E4A4-4B84-8309-C6BCE9890BFB}"/>
              </a:ext>
            </a:extLst>
          </p:cNvPr>
          <p:cNvSpPr txBox="1"/>
          <p:nvPr/>
        </p:nvSpPr>
        <p:spPr>
          <a:xfrm>
            <a:off x="0" y="4271585"/>
            <a:ext cx="4572000" cy="1279646"/>
          </a:xfrm>
          <a:prstGeom prst="rect">
            <a:avLst/>
          </a:prstGeom>
          <a:noFill/>
        </p:spPr>
        <p:txBody>
          <a:bodyPr wrap="square" rtlCol="0">
            <a:spAutoFit/>
          </a:bodyPr>
          <a:lstStyle/>
          <a:p>
            <a:pPr algn="ctr">
              <a:lnSpc>
                <a:spcPts val="2300"/>
              </a:lnSpc>
            </a:pPr>
            <a:r>
              <a:rPr lang="es-ES" sz="2400" dirty="0">
                <a:solidFill>
                  <a:srgbClr val="FFFF00"/>
                </a:solidFill>
              </a:rPr>
              <a:t>Al que venciere, le daré que se siente conmigo en mi trono</a:t>
            </a:r>
            <a:r>
              <a:rPr lang="es-ES" sz="2400" dirty="0">
                <a:solidFill>
                  <a:schemeClr val="bg1"/>
                </a:solidFill>
              </a:rPr>
              <a:t>, </a:t>
            </a:r>
            <a:r>
              <a:rPr lang="es-ES" sz="2400" dirty="0">
                <a:solidFill>
                  <a:srgbClr val="00B0F0"/>
                </a:solidFill>
              </a:rPr>
              <a:t>así como yo he vencido, y me he sentado con mi Padre en su trono. </a:t>
            </a:r>
          </a:p>
        </p:txBody>
      </p:sp>
      <p:sp>
        <p:nvSpPr>
          <p:cNvPr id="12" name="1 CuadroTexto">
            <a:extLst>
              <a:ext uri="{FF2B5EF4-FFF2-40B4-BE49-F238E27FC236}">
                <a16:creationId xmlns:a16="http://schemas.microsoft.com/office/drawing/2014/main" id="{391119DD-247D-48DE-812D-CE426098EA86}"/>
              </a:ext>
            </a:extLst>
          </p:cNvPr>
          <p:cNvSpPr txBox="1"/>
          <p:nvPr/>
        </p:nvSpPr>
        <p:spPr>
          <a:xfrm>
            <a:off x="2843808" y="539064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4:15</a:t>
            </a:r>
          </a:p>
        </p:txBody>
      </p:sp>
      <p:sp>
        <p:nvSpPr>
          <p:cNvPr id="13" name="2 CuadroTexto">
            <a:extLst>
              <a:ext uri="{FF2B5EF4-FFF2-40B4-BE49-F238E27FC236}">
                <a16:creationId xmlns:a16="http://schemas.microsoft.com/office/drawing/2014/main" id="{1A72682C-9290-4293-B183-812E4DE638C7}"/>
              </a:ext>
            </a:extLst>
          </p:cNvPr>
          <p:cNvSpPr txBox="1"/>
          <p:nvPr/>
        </p:nvSpPr>
        <p:spPr>
          <a:xfrm>
            <a:off x="22638" y="5877272"/>
            <a:ext cx="9098724" cy="984693"/>
          </a:xfrm>
          <a:prstGeom prst="rect">
            <a:avLst/>
          </a:prstGeom>
          <a:noFill/>
        </p:spPr>
        <p:txBody>
          <a:bodyPr wrap="square" rtlCol="0">
            <a:spAutoFit/>
          </a:bodyPr>
          <a:lstStyle/>
          <a:p>
            <a:pPr algn="ctr">
              <a:lnSpc>
                <a:spcPts val="2300"/>
              </a:lnSpc>
            </a:pPr>
            <a:r>
              <a:rPr lang="es-ES" sz="2400" dirty="0">
                <a:solidFill>
                  <a:srgbClr val="FFFF00"/>
                </a:solidFill>
              </a:rPr>
              <a:t>Porque no tenemos un sumo sacerdote que no pueda compadecerse de nuestras debilidades,</a:t>
            </a:r>
            <a:r>
              <a:rPr lang="es-ES" sz="2400" dirty="0">
                <a:solidFill>
                  <a:schemeClr val="bg1"/>
                </a:solidFill>
              </a:rPr>
              <a:t> </a:t>
            </a:r>
            <a:r>
              <a:rPr lang="es-ES" sz="2400" dirty="0">
                <a:solidFill>
                  <a:srgbClr val="00B0F0"/>
                </a:solidFill>
              </a:rPr>
              <a:t>sino uno que fue tentado en todo según nuestra semejanza, pero sin pecado. </a:t>
            </a:r>
          </a:p>
        </p:txBody>
      </p:sp>
      <p:sp>
        <p:nvSpPr>
          <p:cNvPr id="14" name="Rectangle 13">
            <a:extLst>
              <a:ext uri="{FF2B5EF4-FFF2-40B4-BE49-F238E27FC236}">
                <a16:creationId xmlns:a16="http://schemas.microsoft.com/office/drawing/2014/main" id="{E1518CCE-7028-4F5A-83C5-79EC92DB4FAE}"/>
              </a:ext>
            </a:extLst>
          </p:cNvPr>
          <p:cNvSpPr/>
          <p:nvPr/>
        </p:nvSpPr>
        <p:spPr>
          <a:xfrm>
            <a:off x="48847" y="2227697"/>
            <a:ext cx="4574467" cy="1641603"/>
          </a:xfrm>
          <a:prstGeom prst="rect">
            <a:avLst/>
          </a:prstGeom>
          <a:solidFill>
            <a:schemeClr val="tx1"/>
          </a:solidFill>
          <a:ln>
            <a:solidFill>
              <a:schemeClr val="bg1"/>
            </a:solidFill>
          </a:ln>
        </p:spPr>
        <p:txBody>
          <a:bodyPr wrap="square">
            <a:spAutoFit/>
          </a:bodyPr>
          <a:lstStyle/>
          <a:p>
            <a:pPr>
              <a:lnSpc>
                <a:spcPts val="2000"/>
              </a:lnSpc>
            </a:pPr>
            <a:r>
              <a:rPr lang="es-ES" sz="2200" dirty="0">
                <a:solidFill>
                  <a:schemeClr val="bg1"/>
                </a:solidFill>
              </a:rPr>
              <a:t>Dios—para quien y por medio de quien todo fue hecho—eligió llevar a muchos hijos a la gloria. </a:t>
            </a:r>
            <a:r>
              <a:rPr lang="es-ES" sz="2200" dirty="0">
                <a:solidFill>
                  <a:srgbClr val="FFFF00"/>
                </a:solidFill>
              </a:rPr>
              <a:t>Convenía a Dios que, mediante el sufrimiento, hiciera a Jesús </a:t>
            </a:r>
            <a:r>
              <a:rPr lang="es-ES" sz="2200" u="sng" dirty="0">
                <a:solidFill>
                  <a:srgbClr val="FFFF00"/>
                </a:solidFill>
              </a:rPr>
              <a:t>un líder perfecto</a:t>
            </a:r>
            <a:r>
              <a:rPr lang="es-ES" sz="2200" dirty="0">
                <a:solidFill>
                  <a:srgbClr val="FFFF00"/>
                </a:solidFill>
              </a:rPr>
              <a:t>, apto para llevarlos a la salvación</a:t>
            </a:r>
            <a:r>
              <a:rPr lang="es-ES" sz="2200" dirty="0">
                <a:solidFill>
                  <a:schemeClr val="bg1"/>
                </a:solidFill>
              </a:rPr>
              <a:t> (NTV).</a:t>
            </a:r>
            <a:endParaRPr lang="en-US" sz="2200" dirty="0">
              <a:solidFill>
                <a:schemeClr val="bg1"/>
              </a:solidFill>
            </a:endParaRP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Tree>
    <p:extLst>
      <p:ext uri="{BB962C8B-B14F-4D97-AF65-F5344CB8AC3E}">
        <p14:creationId xmlns:p14="http://schemas.microsoft.com/office/powerpoint/2010/main" val="18109744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En el principio era el Verbo, y el Verbo era con Dios, y el Verbo era Dios. Este era en el principio con Dios. Todas las cosas por él fueron hechas, y sin él nada de lo que ha sido hecho, fue hecho. 14 Y aquel Verbo fue hecho carne, y habitó entre nosotros (y vimos su gloria, gloria como del unigénito del Padre), lleno de gracia y de verdad. </a:t>
            </a:r>
          </a:p>
        </p:txBody>
      </p:sp>
    </p:spTree>
    <p:extLst>
      <p:ext uri="{BB962C8B-B14F-4D97-AF65-F5344CB8AC3E}">
        <p14:creationId xmlns:p14="http://schemas.microsoft.com/office/powerpoint/2010/main" val="3822253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chemeClr val="bg1"/>
                </a:solidFill>
              </a:rPr>
              <a:t>Este era en el principio con Dios. Todas las cosas por él fueron hechas, y sin él nada de lo que ha sido hecho, fue hecho. 14 Y aquel Verbo fue hecho carne, y habitó entre nosotros (y vimos su gloria, gloria como del unigénito del Padre), lleno de gracia y de verdad. </a:t>
            </a:r>
          </a:p>
        </p:txBody>
      </p:sp>
    </p:spTree>
    <p:extLst>
      <p:ext uri="{BB962C8B-B14F-4D97-AF65-F5344CB8AC3E}">
        <p14:creationId xmlns:p14="http://schemas.microsoft.com/office/powerpoint/2010/main" val="674797339"/>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rgbClr val="00B0F0"/>
                </a:solidFill>
              </a:rPr>
              <a:t>Este era en el principio con Dios. </a:t>
            </a:r>
            <a:r>
              <a:rPr lang="es-ES" sz="2400" dirty="0">
                <a:solidFill>
                  <a:schemeClr val="bg1"/>
                </a:solidFill>
              </a:rPr>
              <a:t>Todas las cosas por él fueron hechas, y sin él nada de lo que ha sido hecho, fue hecho. 14 Y aquel Verbo fue hecho carne, y habitó entre nosotros (y vimos su gloria, gloria como del unigénito del Padre), lleno de gracia y de verdad. </a:t>
            </a:r>
          </a:p>
        </p:txBody>
      </p:sp>
    </p:spTree>
    <p:extLst>
      <p:ext uri="{BB962C8B-B14F-4D97-AF65-F5344CB8AC3E}">
        <p14:creationId xmlns:p14="http://schemas.microsoft.com/office/powerpoint/2010/main" val="139303931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rgbClr val="00B0F0"/>
                </a:solidFill>
              </a:rPr>
              <a:t>Este era en el principio con Dios. </a:t>
            </a:r>
            <a:r>
              <a:rPr lang="es-ES" sz="2400" dirty="0">
                <a:solidFill>
                  <a:srgbClr val="92D050"/>
                </a:solidFill>
              </a:rPr>
              <a:t>Todas las cosas por él fueron hechas, y sin él nada de lo que ha sido hecho, fue hecho</a:t>
            </a:r>
            <a:r>
              <a:rPr lang="es-ES" sz="2400" dirty="0">
                <a:solidFill>
                  <a:schemeClr val="bg1"/>
                </a:solidFill>
              </a:rPr>
              <a:t>. 14 Y aquel Verbo fue hecho carne, y habitó entre nosotros (y vimos su gloria, gloria como del unigénito del Padre), lleno de gracia y de verdad. </a:t>
            </a:r>
          </a:p>
        </p:txBody>
      </p:sp>
    </p:spTree>
    <p:extLst>
      <p:ext uri="{BB962C8B-B14F-4D97-AF65-F5344CB8AC3E}">
        <p14:creationId xmlns:p14="http://schemas.microsoft.com/office/powerpoint/2010/main" val="393021930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rgbClr val="00B0F0"/>
                </a:solidFill>
              </a:rPr>
              <a:t>Este era en el principio con Dios. </a:t>
            </a:r>
            <a:r>
              <a:rPr lang="es-ES" sz="2400" dirty="0">
                <a:solidFill>
                  <a:srgbClr val="92D050"/>
                </a:solidFill>
              </a:rPr>
              <a:t>Todas las cosas por él fueron hechas, y sin él nada de lo que ha sido hecho, fue hecho</a:t>
            </a:r>
            <a:r>
              <a:rPr lang="es-ES" sz="2400" dirty="0">
                <a:solidFill>
                  <a:schemeClr val="bg1"/>
                </a:solidFill>
              </a:rPr>
              <a:t>. 14 </a:t>
            </a:r>
            <a:r>
              <a:rPr lang="es-ES" sz="2400" dirty="0">
                <a:solidFill>
                  <a:srgbClr val="FFFF00"/>
                </a:solidFill>
              </a:rPr>
              <a:t>Y aquel Verbo fue hecho carne, y habitó entre nosotros </a:t>
            </a:r>
            <a:r>
              <a:rPr lang="es-ES" sz="2400" dirty="0">
                <a:solidFill>
                  <a:schemeClr val="bg1"/>
                </a:solidFill>
              </a:rPr>
              <a:t>(y vimos su gloria, gloria como del unigénito del Padre), lleno de gracia y de verdad. </a:t>
            </a:r>
          </a:p>
        </p:txBody>
      </p:sp>
    </p:spTree>
    <p:extLst>
      <p:ext uri="{BB962C8B-B14F-4D97-AF65-F5344CB8AC3E}">
        <p14:creationId xmlns:p14="http://schemas.microsoft.com/office/powerpoint/2010/main" val="324158712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rgbClr val="00B0F0"/>
                </a:solidFill>
              </a:rPr>
              <a:t>Este era en el principio con Dios. </a:t>
            </a:r>
            <a:r>
              <a:rPr lang="es-ES" sz="2400" dirty="0">
                <a:solidFill>
                  <a:srgbClr val="92D050"/>
                </a:solidFill>
              </a:rPr>
              <a:t>Todas las cosas por él fueron hechas, y sin él nada de lo que ha sido hecho, fue hecho</a:t>
            </a:r>
            <a:r>
              <a:rPr lang="es-ES" sz="2400" dirty="0">
                <a:solidFill>
                  <a:schemeClr val="bg1"/>
                </a:solidFill>
              </a:rPr>
              <a:t>. 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14:8, 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164503"/>
          </a:xfrm>
          <a:prstGeom prst="rect">
            <a:avLst/>
          </a:prstGeom>
          <a:noFill/>
        </p:spPr>
        <p:txBody>
          <a:bodyPr wrap="square" rtlCol="0">
            <a:spAutoFit/>
          </a:bodyPr>
          <a:lstStyle/>
          <a:p>
            <a:pPr algn="ctr">
              <a:lnSpc>
                <a:spcPts val="2300"/>
              </a:lnSpc>
            </a:pPr>
            <a:r>
              <a:rPr lang="es-ES" sz="2400" dirty="0">
                <a:solidFill>
                  <a:schemeClr val="bg1"/>
                </a:solidFill>
              </a:rPr>
              <a:t>Felipe le dijo: Señor, muéstranos el Padre, y nos basta. Jesús le dijo: ¿Tanto tiempo hace que estoy con vosotros, y no me has conocido, Felipe? El que me ha visto a mí, ha visto al Padre; ¿cómo, pues, dices tú: Muéstranos el Padre? </a:t>
            </a:r>
          </a:p>
        </p:txBody>
      </p:sp>
    </p:spTree>
    <p:extLst>
      <p:ext uri="{BB962C8B-B14F-4D97-AF65-F5344CB8AC3E}">
        <p14:creationId xmlns:p14="http://schemas.microsoft.com/office/powerpoint/2010/main" val="13149461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rgbClr val="00B0F0"/>
                </a:solidFill>
              </a:rPr>
              <a:t>Este era en el principio con Dios. </a:t>
            </a:r>
            <a:r>
              <a:rPr lang="es-ES" sz="2400" dirty="0">
                <a:solidFill>
                  <a:srgbClr val="92D050"/>
                </a:solidFill>
              </a:rPr>
              <a:t>Todas las cosas por él fueron hechas, y sin él nada de lo que ha sido hecho, fue hecho</a:t>
            </a:r>
            <a:r>
              <a:rPr lang="es-ES" sz="2400" dirty="0">
                <a:solidFill>
                  <a:schemeClr val="bg1"/>
                </a:solidFill>
              </a:rPr>
              <a:t>. 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14:8, 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164503"/>
          </a:xfrm>
          <a:prstGeom prst="rect">
            <a:avLst/>
          </a:prstGeom>
          <a:noFill/>
        </p:spPr>
        <p:txBody>
          <a:bodyPr wrap="square" rtlCol="0">
            <a:spAutoFit/>
          </a:bodyPr>
          <a:lstStyle/>
          <a:p>
            <a:pPr algn="ctr">
              <a:lnSpc>
                <a:spcPts val="2300"/>
              </a:lnSpc>
            </a:pPr>
            <a:r>
              <a:rPr lang="es-ES" sz="2400" dirty="0">
                <a:solidFill>
                  <a:srgbClr val="FFFF00"/>
                </a:solidFill>
              </a:rPr>
              <a:t>Felipe le dijo: Señor, muéstranos el Padre, y nos basta. </a:t>
            </a:r>
            <a:r>
              <a:rPr lang="es-ES" sz="2400" dirty="0">
                <a:solidFill>
                  <a:schemeClr val="bg1"/>
                </a:solidFill>
              </a:rPr>
              <a:t>Jesús le dijo: ¿Tanto tiempo hace que estoy con vosotros, y no me has conocido, Felipe? El que me ha visto a mí, ha visto al Padre; ¿cómo, pues, dices tú: Muéstranos el Padre? </a:t>
            </a:r>
          </a:p>
        </p:txBody>
      </p:sp>
    </p:spTree>
    <p:extLst>
      <p:ext uri="{BB962C8B-B14F-4D97-AF65-F5344CB8AC3E}">
        <p14:creationId xmlns:p14="http://schemas.microsoft.com/office/powerpoint/2010/main" val="68137277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rgbClr val="00B0F0"/>
                </a:solidFill>
              </a:rPr>
              <a:t>Este era en el principio con Dios. </a:t>
            </a:r>
            <a:r>
              <a:rPr lang="es-ES" sz="2400" dirty="0">
                <a:solidFill>
                  <a:srgbClr val="92D050"/>
                </a:solidFill>
              </a:rPr>
              <a:t>Todas las cosas por él fueron hechas, y sin él nada de lo que ha sido hecho, fue hecho</a:t>
            </a:r>
            <a:r>
              <a:rPr lang="es-ES" sz="2400" dirty="0">
                <a:solidFill>
                  <a:schemeClr val="bg1"/>
                </a:solidFill>
              </a:rPr>
              <a:t>. 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14:8, 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164503"/>
          </a:xfrm>
          <a:prstGeom prst="rect">
            <a:avLst/>
          </a:prstGeom>
          <a:noFill/>
        </p:spPr>
        <p:txBody>
          <a:bodyPr wrap="square" rtlCol="0">
            <a:spAutoFit/>
          </a:bodyPr>
          <a:lstStyle/>
          <a:p>
            <a:pPr algn="ctr">
              <a:lnSpc>
                <a:spcPts val="2300"/>
              </a:lnSpc>
            </a:pPr>
            <a:r>
              <a:rPr lang="es-ES" sz="2400" dirty="0">
                <a:solidFill>
                  <a:srgbClr val="FFFF00"/>
                </a:solidFill>
              </a:rPr>
              <a:t>Felipe le dijo: Señor, muéstranos el Padre, y nos basta</a:t>
            </a:r>
            <a:r>
              <a:rPr lang="es-ES" sz="2400" dirty="0">
                <a:solidFill>
                  <a:srgbClr val="00B0F0"/>
                </a:solidFill>
              </a:rPr>
              <a:t>. Jesús le dijo: ¿Tanto tiempo hace que estoy con vosotros, y no me has conocido, Felipe?</a:t>
            </a:r>
            <a:r>
              <a:rPr lang="es-ES" sz="2400" dirty="0">
                <a:solidFill>
                  <a:schemeClr val="bg1"/>
                </a:solidFill>
              </a:rPr>
              <a:t> El que me ha visto a mí, ha visto al Padre; ¿cómo, pues, dices tú: Muéstranos el Padre? </a:t>
            </a:r>
          </a:p>
        </p:txBody>
      </p:sp>
    </p:spTree>
    <p:extLst>
      <p:ext uri="{BB962C8B-B14F-4D97-AF65-F5344CB8AC3E}">
        <p14:creationId xmlns:p14="http://schemas.microsoft.com/office/powerpoint/2010/main" val="2139947566"/>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rgbClr val="00B0F0"/>
                </a:solidFill>
              </a:rPr>
              <a:t>Este era en el principio con Dios. </a:t>
            </a:r>
            <a:r>
              <a:rPr lang="es-ES" sz="2400" dirty="0">
                <a:solidFill>
                  <a:srgbClr val="92D050"/>
                </a:solidFill>
              </a:rPr>
              <a:t>Todas las cosas por él fueron hechas, y sin él nada de lo que ha sido hecho, fue hecho</a:t>
            </a:r>
            <a:r>
              <a:rPr lang="es-ES" sz="2400" dirty="0">
                <a:solidFill>
                  <a:schemeClr val="bg1"/>
                </a:solidFill>
              </a:rPr>
              <a:t>. 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14:8, 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164503"/>
          </a:xfrm>
          <a:prstGeom prst="rect">
            <a:avLst/>
          </a:prstGeom>
          <a:noFill/>
        </p:spPr>
        <p:txBody>
          <a:bodyPr wrap="square" rtlCol="0">
            <a:spAutoFit/>
          </a:bodyPr>
          <a:lstStyle/>
          <a:p>
            <a:pPr algn="ctr">
              <a:lnSpc>
                <a:spcPts val="2300"/>
              </a:lnSpc>
            </a:pPr>
            <a:r>
              <a:rPr lang="es-ES" sz="2400" dirty="0">
                <a:solidFill>
                  <a:srgbClr val="FFFF00"/>
                </a:solidFill>
              </a:rPr>
              <a:t>Felipe le dijo: Señor, muéstranos el Padre, y nos basta</a:t>
            </a:r>
            <a:r>
              <a:rPr lang="es-ES" sz="2400" dirty="0">
                <a:solidFill>
                  <a:srgbClr val="00B0F0"/>
                </a:solidFill>
              </a:rPr>
              <a:t>. Jesús le dijo: ¿Tanto tiempo hace que estoy con vosotros, y no me has conocido, Felipe?</a:t>
            </a:r>
            <a:r>
              <a:rPr lang="es-ES" sz="2400" dirty="0">
                <a:solidFill>
                  <a:schemeClr val="bg1"/>
                </a:solidFill>
              </a:rPr>
              <a:t> </a:t>
            </a:r>
            <a:r>
              <a:rPr lang="es-ES" sz="2400" dirty="0">
                <a:solidFill>
                  <a:srgbClr val="FFFF00"/>
                </a:solidFill>
              </a:rPr>
              <a:t>El que me ha visto a mí, ha visto al Padre</a:t>
            </a:r>
            <a:r>
              <a:rPr lang="es-ES" sz="2400" dirty="0">
                <a:solidFill>
                  <a:schemeClr val="bg1"/>
                </a:solidFill>
              </a:rPr>
              <a:t>; ¿cómo, pues, dices tú: Muéstranos el Padre? </a:t>
            </a:r>
          </a:p>
        </p:txBody>
      </p:sp>
    </p:spTree>
    <p:extLst>
      <p:ext uri="{BB962C8B-B14F-4D97-AF65-F5344CB8AC3E}">
        <p14:creationId xmlns:p14="http://schemas.microsoft.com/office/powerpoint/2010/main" val="2020082738"/>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843808" y="5328117"/>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 Corintios 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828683"/>
            <a:ext cx="9107732" cy="984693"/>
          </a:xfrm>
          <a:prstGeom prst="rect">
            <a:avLst/>
          </a:prstGeom>
          <a:noFill/>
        </p:spPr>
        <p:txBody>
          <a:bodyPr wrap="square" rtlCol="0">
            <a:spAutoFit/>
          </a:bodyPr>
          <a:lstStyle/>
          <a:p>
            <a:pPr algn="ctr">
              <a:lnSpc>
                <a:spcPts val="2300"/>
              </a:lnSpc>
            </a:pPr>
            <a:r>
              <a:rPr lang="es-ES" sz="2400" dirty="0">
                <a:solidFill>
                  <a:schemeClr val="bg1"/>
                </a:solidFill>
              </a:rPr>
              <a:t>Porque Dios, que mandó que de las tinieblas resplandeciese la luz, es el que resplandeció en nuestros corazones, para iluminación del conocimiento de la gloria de Dios en la faz de Jesucristo.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14:8, 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164503"/>
          </a:xfrm>
          <a:prstGeom prst="rect">
            <a:avLst/>
          </a:prstGeom>
          <a:noFill/>
        </p:spPr>
        <p:txBody>
          <a:bodyPr wrap="square" rtlCol="0">
            <a:spAutoFit/>
          </a:bodyPr>
          <a:lstStyle/>
          <a:p>
            <a:pPr algn="ctr">
              <a:lnSpc>
                <a:spcPts val="2300"/>
              </a:lnSpc>
            </a:pPr>
            <a:r>
              <a:rPr lang="es-ES" sz="2400" dirty="0">
                <a:solidFill>
                  <a:srgbClr val="FFFF00"/>
                </a:solidFill>
              </a:rPr>
              <a:t>Felipe le dijo: Señor, muéstranos el Padre, y nos basta</a:t>
            </a:r>
            <a:r>
              <a:rPr lang="es-ES" sz="2400" dirty="0">
                <a:solidFill>
                  <a:srgbClr val="00B0F0"/>
                </a:solidFill>
              </a:rPr>
              <a:t>. Jesús le dijo: ¿Tanto tiempo hace que estoy con vosotros, y no me has conocido, Felipe?</a:t>
            </a:r>
            <a:r>
              <a:rPr lang="es-ES" sz="2400" dirty="0">
                <a:solidFill>
                  <a:schemeClr val="bg1"/>
                </a:solidFill>
              </a:rPr>
              <a:t> </a:t>
            </a:r>
            <a:r>
              <a:rPr lang="es-ES" sz="2400" dirty="0">
                <a:solidFill>
                  <a:srgbClr val="FFFF00"/>
                </a:solidFill>
              </a:rPr>
              <a:t>El que me ha visto a mí, ha visto al Padre</a:t>
            </a:r>
            <a:r>
              <a:rPr lang="es-ES" sz="2400" dirty="0">
                <a:solidFill>
                  <a:schemeClr val="bg1"/>
                </a:solidFill>
              </a:rPr>
              <a:t>; ¿cómo, pues, dices tú: Muéstranos el Padre? </a:t>
            </a:r>
          </a:p>
        </p:txBody>
      </p:sp>
    </p:spTree>
    <p:extLst>
      <p:ext uri="{BB962C8B-B14F-4D97-AF65-F5344CB8AC3E}">
        <p14:creationId xmlns:p14="http://schemas.microsoft.com/office/powerpoint/2010/main" val="6026488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843808" y="5328117"/>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 Corintios 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828683"/>
            <a:ext cx="9107732" cy="984693"/>
          </a:xfrm>
          <a:prstGeom prst="rect">
            <a:avLst/>
          </a:prstGeom>
          <a:noFill/>
        </p:spPr>
        <p:txBody>
          <a:bodyPr wrap="square" rtlCol="0">
            <a:spAutoFit/>
          </a:bodyPr>
          <a:lstStyle/>
          <a:p>
            <a:pPr algn="ctr">
              <a:lnSpc>
                <a:spcPts val="2300"/>
              </a:lnSpc>
            </a:pPr>
            <a:r>
              <a:rPr lang="es-ES" sz="2400" dirty="0">
                <a:solidFill>
                  <a:srgbClr val="FFFF00"/>
                </a:solidFill>
              </a:rPr>
              <a:t>Porque Dios, que mandó que de las tinieblas resplandeciese la luz, es el que resplandeció en nuestros corazones</a:t>
            </a:r>
            <a:r>
              <a:rPr lang="es-ES" sz="2400" dirty="0">
                <a:solidFill>
                  <a:schemeClr val="bg1"/>
                </a:solidFill>
              </a:rPr>
              <a:t>, para iluminación del conocimiento de la gloria de Dios en la faz de Jesucristo.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14:8, 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164503"/>
          </a:xfrm>
          <a:prstGeom prst="rect">
            <a:avLst/>
          </a:prstGeom>
          <a:noFill/>
        </p:spPr>
        <p:txBody>
          <a:bodyPr wrap="square" rtlCol="0">
            <a:spAutoFit/>
          </a:bodyPr>
          <a:lstStyle/>
          <a:p>
            <a:pPr algn="ctr">
              <a:lnSpc>
                <a:spcPts val="2300"/>
              </a:lnSpc>
            </a:pPr>
            <a:r>
              <a:rPr lang="es-ES" sz="2400" dirty="0">
                <a:solidFill>
                  <a:srgbClr val="FFFF00"/>
                </a:solidFill>
              </a:rPr>
              <a:t>Felipe le dijo: Señor, muéstranos el Padre, y nos basta</a:t>
            </a:r>
            <a:r>
              <a:rPr lang="es-ES" sz="2400" dirty="0">
                <a:solidFill>
                  <a:srgbClr val="00B0F0"/>
                </a:solidFill>
              </a:rPr>
              <a:t>. Jesús le dijo: ¿Tanto tiempo hace que estoy con vosotros, y no me has conocido, Felipe?</a:t>
            </a:r>
            <a:r>
              <a:rPr lang="es-ES" sz="2400" dirty="0">
                <a:solidFill>
                  <a:schemeClr val="bg1"/>
                </a:solidFill>
              </a:rPr>
              <a:t> </a:t>
            </a:r>
            <a:r>
              <a:rPr lang="es-ES" sz="2400" dirty="0">
                <a:solidFill>
                  <a:srgbClr val="FFFF00"/>
                </a:solidFill>
              </a:rPr>
              <a:t>El que me ha visto a mí, ha visto al Padre</a:t>
            </a:r>
            <a:r>
              <a:rPr lang="es-ES" sz="2400" dirty="0">
                <a:solidFill>
                  <a:schemeClr val="bg1"/>
                </a:solidFill>
              </a:rPr>
              <a:t>; ¿cómo, pues, dices tú: Muéstranos el Padre? </a:t>
            </a:r>
          </a:p>
        </p:txBody>
      </p:sp>
    </p:spTree>
    <p:extLst>
      <p:ext uri="{BB962C8B-B14F-4D97-AF65-F5344CB8AC3E}">
        <p14:creationId xmlns:p14="http://schemas.microsoft.com/office/powerpoint/2010/main" val="3705361392"/>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843808" y="5328117"/>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 Corintios 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828683"/>
            <a:ext cx="9107732" cy="984693"/>
          </a:xfrm>
          <a:prstGeom prst="rect">
            <a:avLst/>
          </a:prstGeom>
          <a:noFill/>
        </p:spPr>
        <p:txBody>
          <a:bodyPr wrap="square" rtlCol="0">
            <a:spAutoFit/>
          </a:bodyPr>
          <a:lstStyle/>
          <a:p>
            <a:pPr algn="ctr">
              <a:lnSpc>
                <a:spcPts val="2300"/>
              </a:lnSpc>
            </a:pPr>
            <a:r>
              <a:rPr lang="es-ES" sz="2400" dirty="0">
                <a:solidFill>
                  <a:srgbClr val="FFFF00"/>
                </a:solidFill>
              </a:rPr>
              <a:t>Porque Dios, que mandó que de las tinieblas resplandeciese la luz, es el que resplandeció en nuestros corazones</a:t>
            </a:r>
            <a:r>
              <a:rPr lang="es-ES" sz="2400" dirty="0">
                <a:solidFill>
                  <a:schemeClr val="bg1"/>
                </a:solidFill>
              </a:rPr>
              <a:t>, </a:t>
            </a:r>
            <a:r>
              <a:rPr lang="es-ES" sz="2400" dirty="0">
                <a:solidFill>
                  <a:srgbClr val="00B0F0"/>
                </a:solidFill>
              </a:rPr>
              <a:t>para iluminación del conocimiento de la gloria de Dios en la faz de Jesucristo.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14:8, 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164503"/>
          </a:xfrm>
          <a:prstGeom prst="rect">
            <a:avLst/>
          </a:prstGeom>
          <a:noFill/>
        </p:spPr>
        <p:txBody>
          <a:bodyPr wrap="square" rtlCol="0">
            <a:spAutoFit/>
          </a:bodyPr>
          <a:lstStyle/>
          <a:p>
            <a:pPr algn="ctr">
              <a:lnSpc>
                <a:spcPts val="2300"/>
              </a:lnSpc>
            </a:pPr>
            <a:r>
              <a:rPr lang="es-ES" sz="2400" dirty="0">
                <a:solidFill>
                  <a:srgbClr val="FFFF00"/>
                </a:solidFill>
              </a:rPr>
              <a:t>Felipe le dijo: Señor, muéstranos el Padre, y nos basta</a:t>
            </a:r>
            <a:r>
              <a:rPr lang="es-ES" sz="2400" dirty="0">
                <a:solidFill>
                  <a:srgbClr val="00B0F0"/>
                </a:solidFill>
              </a:rPr>
              <a:t>. Jesús le dijo: ¿Tanto tiempo hace que estoy con vosotros, y no me has conocido, Felipe?</a:t>
            </a:r>
            <a:r>
              <a:rPr lang="es-ES" sz="2400" dirty="0">
                <a:solidFill>
                  <a:schemeClr val="bg1"/>
                </a:solidFill>
              </a:rPr>
              <a:t> </a:t>
            </a:r>
            <a:r>
              <a:rPr lang="es-ES" sz="2400" dirty="0">
                <a:solidFill>
                  <a:srgbClr val="FFFF00"/>
                </a:solidFill>
              </a:rPr>
              <a:t>El que me ha visto a mí, ha visto al Padre</a:t>
            </a:r>
            <a:r>
              <a:rPr lang="es-ES" sz="2400" dirty="0">
                <a:solidFill>
                  <a:schemeClr val="bg1"/>
                </a:solidFill>
              </a:rPr>
              <a:t>; ¿cómo, pues, dices tú: Muéstranos el Padre? </a:t>
            </a:r>
          </a:p>
        </p:txBody>
      </p:sp>
      <p:sp>
        <p:nvSpPr>
          <p:cNvPr id="11" name="2 CuadroTexto">
            <a:extLst>
              <a:ext uri="{FF2B5EF4-FFF2-40B4-BE49-F238E27FC236}">
                <a16:creationId xmlns:a16="http://schemas.microsoft.com/office/drawing/2014/main" id="{60B47A93-7EFB-41C5-9A04-0EC41528A3C7}"/>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Tree>
    <p:extLst>
      <p:ext uri="{BB962C8B-B14F-4D97-AF65-F5344CB8AC3E}">
        <p14:creationId xmlns:p14="http://schemas.microsoft.com/office/powerpoint/2010/main" val="41979581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843808" y="5328117"/>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 Corintios 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828683"/>
            <a:ext cx="9107732" cy="984693"/>
          </a:xfrm>
          <a:prstGeom prst="rect">
            <a:avLst/>
          </a:prstGeom>
          <a:noFill/>
        </p:spPr>
        <p:txBody>
          <a:bodyPr wrap="square" rtlCol="0">
            <a:spAutoFit/>
          </a:bodyPr>
          <a:lstStyle/>
          <a:p>
            <a:pPr algn="ctr">
              <a:lnSpc>
                <a:spcPts val="2300"/>
              </a:lnSpc>
            </a:pPr>
            <a:r>
              <a:rPr lang="es-ES" sz="2400" dirty="0">
                <a:solidFill>
                  <a:srgbClr val="FFFF00"/>
                </a:solidFill>
              </a:rPr>
              <a:t>Porque Dios, que mandó que de las tinieblas resplandeciese la luz, es el que resplandeció en nuestros corazones</a:t>
            </a:r>
            <a:r>
              <a:rPr lang="es-ES" sz="2400" dirty="0">
                <a:solidFill>
                  <a:schemeClr val="bg1"/>
                </a:solidFill>
              </a:rPr>
              <a:t>, </a:t>
            </a:r>
            <a:r>
              <a:rPr lang="es-ES" sz="2400" dirty="0">
                <a:solidFill>
                  <a:srgbClr val="00B0F0"/>
                </a:solidFill>
              </a:rPr>
              <a:t>para iluminación del conocimiento de la gloria de Dios en la faz de Jesucristo.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33:18, 19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459456"/>
          </a:xfrm>
          <a:prstGeom prst="rect">
            <a:avLst/>
          </a:prstGeom>
          <a:noFill/>
        </p:spPr>
        <p:txBody>
          <a:bodyPr wrap="square" rtlCol="0">
            <a:spAutoFit/>
          </a:bodyPr>
          <a:lstStyle/>
          <a:p>
            <a:pPr algn="ctr">
              <a:lnSpc>
                <a:spcPts val="2300"/>
              </a:lnSpc>
            </a:pPr>
            <a:r>
              <a:rPr lang="es-ES" sz="2400" dirty="0">
                <a:solidFill>
                  <a:schemeClr val="bg1"/>
                </a:solidFill>
              </a:rPr>
              <a:t>El entonces dijo: Te ruego que me muestres tu gloria. Y le respondió: Yo haré pasar todo mi bien delante de tu rostro, y proclamaré el nombre de Jehová delante de ti; y tendré misericordia del que tendré misericordia, y seré clemente para con el que seré clemente.</a:t>
            </a:r>
          </a:p>
        </p:txBody>
      </p:sp>
      <p:sp>
        <p:nvSpPr>
          <p:cNvPr id="12" name="2 CuadroTexto">
            <a:extLst>
              <a:ext uri="{FF2B5EF4-FFF2-40B4-BE49-F238E27FC236}">
                <a16:creationId xmlns:a16="http://schemas.microsoft.com/office/drawing/2014/main" id="{0798D1F6-6D86-4B26-9F59-13ED174629CC}"/>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Tree>
    <p:extLst>
      <p:ext uri="{BB962C8B-B14F-4D97-AF65-F5344CB8AC3E}">
        <p14:creationId xmlns:p14="http://schemas.microsoft.com/office/powerpoint/2010/main" val="33818640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843808" y="5328117"/>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 Corintios 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828683"/>
            <a:ext cx="9107732" cy="984693"/>
          </a:xfrm>
          <a:prstGeom prst="rect">
            <a:avLst/>
          </a:prstGeom>
          <a:noFill/>
        </p:spPr>
        <p:txBody>
          <a:bodyPr wrap="square" rtlCol="0">
            <a:spAutoFit/>
          </a:bodyPr>
          <a:lstStyle/>
          <a:p>
            <a:pPr algn="ctr">
              <a:lnSpc>
                <a:spcPts val="2300"/>
              </a:lnSpc>
            </a:pPr>
            <a:r>
              <a:rPr lang="es-ES" sz="2400" dirty="0">
                <a:solidFill>
                  <a:srgbClr val="FFFF00"/>
                </a:solidFill>
              </a:rPr>
              <a:t>Porque Dios, que mandó que de las tinieblas resplandeciese la luz, es el que resplandeció en nuestros corazones</a:t>
            </a:r>
            <a:r>
              <a:rPr lang="es-ES" sz="2400" dirty="0">
                <a:solidFill>
                  <a:schemeClr val="bg1"/>
                </a:solidFill>
              </a:rPr>
              <a:t>, </a:t>
            </a:r>
            <a:r>
              <a:rPr lang="es-ES" sz="2400" dirty="0">
                <a:solidFill>
                  <a:srgbClr val="00B0F0"/>
                </a:solidFill>
              </a:rPr>
              <a:t>para iluminación del conocimiento de la gloria de Dios en la faz de Jesucristo.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33:18, 19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459456"/>
          </a:xfrm>
          <a:prstGeom prst="rect">
            <a:avLst/>
          </a:prstGeom>
          <a:noFill/>
        </p:spPr>
        <p:txBody>
          <a:bodyPr wrap="square" rtlCol="0">
            <a:spAutoFit/>
          </a:bodyPr>
          <a:lstStyle/>
          <a:p>
            <a:pPr algn="ctr">
              <a:lnSpc>
                <a:spcPts val="2300"/>
              </a:lnSpc>
            </a:pPr>
            <a:r>
              <a:rPr lang="es-ES" sz="2400" dirty="0">
                <a:solidFill>
                  <a:srgbClr val="FFFF00"/>
                </a:solidFill>
              </a:rPr>
              <a:t>El entonces dijo: Te ruego que me muestres tu gloria. </a:t>
            </a:r>
            <a:r>
              <a:rPr lang="es-ES" sz="2400" dirty="0">
                <a:solidFill>
                  <a:schemeClr val="bg1"/>
                </a:solidFill>
              </a:rPr>
              <a:t>Y le respondió: Yo haré pasar todo mi bien delante de tu rostro, y proclamaré el nombre de Jehová delante de ti; y tendré misericordia del que tendré misericordia, y seré clemente para con el que seré clemente.</a:t>
            </a:r>
          </a:p>
        </p:txBody>
      </p:sp>
      <p:sp>
        <p:nvSpPr>
          <p:cNvPr id="12" name="2 CuadroTexto">
            <a:extLst>
              <a:ext uri="{FF2B5EF4-FFF2-40B4-BE49-F238E27FC236}">
                <a16:creationId xmlns:a16="http://schemas.microsoft.com/office/drawing/2014/main" id="{222BBB44-A5A6-4134-8C91-97C1C7B271A5}"/>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Tree>
    <p:extLst>
      <p:ext uri="{BB962C8B-B14F-4D97-AF65-F5344CB8AC3E}">
        <p14:creationId xmlns:p14="http://schemas.microsoft.com/office/powerpoint/2010/main" val="238077800"/>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843808" y="5328117"/>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 Corintios 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828683"/>
            <a:ext cx="9107732" cy="984693"/>
          </a:xfrm>
          <a:prstGeom prst="rect">
            <a:avLst/>
          </a:prstGeom>
          <a:noFill/>
        </p:spPr>
        <p:txBody>
          <a:bodyPr wrap="square" rtlCol="0">
            <a:spAutoFit/>
          </a:bodyPr>
          <a:lstStyle/>
          <a:p>
            <a:pPr algn="ctr">
              <a:lnSpc>
                <a:spcPts val="2300"/>
              </a:lnSpc>
            </a:pPr>
            <a:r>
              <a:rPr lang="es-ES" sz="2400" dirty="0">
                <a:solidFill>
                  <a:srgbClr val="FFFF00"/>
                </a:solidFill>
              </a:rPr>
              <a:t>Porque Dios, que mandó que de las tinieblas resplandeciese la luz, es el que resplandeció en nuestros corazones</a:t>
            </a:r>
            <a:r>
              <a:rPr lang="es-ES" sz="2400" dirty="0">
                <a:solidFill>
                  <a:schemeClr val="bg1"/>
                </a:solidFill>
              </a:rPr>
              <a:t>, </a:t>
            </a:r>
            <a:r>
              <a:rPr lang="es-ES" sz="2400" dirty="0">
                <a:solidFill>
                  <a:srgbClr val="00B0F0"/>
                </a:solidFill>
              </a:rPr>
              <a:t>para iluminación del conocimiento de la gloria de Dios en la faz de Jesucristo.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33:18, 19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459456"/>
          </a:xfrm>
          <a:prstGeom prst="rect">
            <a:avLst/>
          </a:prstGeom>
          <a:noFill/>
        </p:spPr>
        <p:txBody>
          <a:bodyPr wrap="square" rtlCol="0">
            <a:spAutoFit/>
          </a:bodyPr>
          <a:lstStyle/>
          <a:p>
            <a:pPr algn="ctr">
              <a:lnSpc>
                <a:spcPts val="2300"/>
              </a:lnSpc>
            </a:pPr>
            <a:r>
              <a:rPr lang="es-ES" sz="2400" dirty="0">
                <a:solidFill>
                  <a:srgbClr val="FFFF00"/>
                </a:solidFill>
              </a:rPr>
              <a:t>El entonces dijo: Te ruego que me muestres tu gloria. </a:t>
            </a:r>
            <a:r>
              <a:rPr lang="es-ES" sz="2400" dirty="0">
                <a:solidFill>
                  <a:srgbClr val="00B0F0"/>
                </a:solidFill>
              </a:rPr>
              <a:t>Y le respondió: Yo haré pasar </a:t>
            </a:r>
            <a:r>
              <a:rPr lang="es-ES" sz="2400" u="sng" dirty="0">
                <a:solidFill>
                  <a:srgbClr val="00B0F0"/>
                </a:solidFill>
              </a:rPr>
              <a:t>todo mi bien</a:t>
            </a:r>
            <a:r>
              <a:rPr lang="es-ES" sz="2400" dirty="0">
                <a:solidFill>
                  <a:srgbClr val="00B0F0"/>
                </a:solidFill>
              </a:rPr>
              <a:t> delante de tu rostro,</a:t>
            </a:r>
            <a:r>
              <a:rPr lang="es-ES" sz="2400" dirty="0">
                <a:solidFill>
                  <a:schemeClr val="bg1"/>
                </a:solidFill>
              </a:rPr>
              <a:t> y proclamaré el nombre de Jehová delante de ti; y tendré misericordia del que tendré misericordia, y seré clemente para con el que seré clemente.</a:t>
            </a:r>
          </a:p>
        </p:txBody>
      </p:sp>
      <p:sp>
        <p:nvSpPr>
          <p:cNvPr id="12" name="2 CuadroTexto">
            <a:extLst>
              <a:ext uri="{FF2B5EF4-FFF2-40B4-BE49-F238E27FC236}">
                <a16:creationId xmlns:a16="http://schemas.microsoft.com/office/drawing/2014/main" id="{24809D8B-2BCC-4180-B6F5-C49B10A1D2F7}"/>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Tree>
    <p:extLst>
      <p:ext uri="{BB962C8B-B14F-4D97-AF65-F5344CB8AC3E}">
        <p14:creationId xmlns:p14="http://schemas.microsoft.com/office/powerpoint/2010/main" val="289720368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843808" y="5328117"/>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 Corintios 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828683"/>
            <a:ext cx="9107732" cy="984693"/>
          </a:xfrm>
          <a:prstGeom prst="rect">
            <a:avLst/>
          </a:prstGeom>
          <a:noFill/>
        </p:spPr>
        <p:txBody>
          <a:bodyPr wrap="square" rtlCol="0">
            <a:spAutoFit/>
          </a:bodyPr>
          <a:lstStyle/>
          <a:p>
            <a:pPr algn="ctr">
              <a:lnSpc>
                <a:spcPts val="2300"/>
              </a:lnSpc>
            </a:pPr>
            <a:r>
              <a:rPr lang="es-ES" sz="2400" dirty="0">
                <a:solidFill>
                  <a:srgbClr val="FFFF00"/>
                </a:solidFill>
              </a:rPr>
              <a:t>Porque Dios, que mandó que de las tinieblas resplandeciese la luz, es el que resplandeció en nuestros corazones</a:t>
            </a:r>
            <a:r>
              <a:rPr lang="es-ES" sz="2400" dirty="0">
                <a:solidFill>
                  <a:schemeClr val="bg1"/>
                </a:solidFill>
              </a:rPr>
              <a:t>, </a:t>
            </a:r>
            <a:r>
              <a:rPr lang="es-ES" sz="2400" dirty="0">
                <a:solidFill>
                  <a:srgbClr val="00B0F0"/>
                </a:solidFill>
              </a:rPr>
              <a:t>para iluminación del conocimiento de la gloria de Dios en la faz de Jesucristo.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33:18, 19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459456"/>
          </a:xfrm>
          <a:prstGeom prst="rect">
            <a:avLst/>
          </a:prstGeom>
          <a:noFill/>
        </p:spPr>
        <p:txBody>
          <a:bodyPr wrap="square" rtlCol="0">
            <a:spAutoFit/>
          </a:bodyPr>
          <a:lstStyle/>
          <a:p>
            <a:pPr algn="ctr">
              <a:lnSpc>
                <a:spcPts val="2300"/>
              </a:lnSpc>
            </a:pPr>
            <a:r>
              <a:rPr lang="es-ES" sz="2400" dirty="0">
                <a:solidFill>
                  <a:srgbClr val="FFFF00"/>
                </a:solidFill>
              </a:rPr>
              <a:t>El entonces dijo: Te ruego que me muestres tu gloria. </a:t>
            </a:r>
            <a:r>
              <a:rPr lang="es-ES" sz="2400" dirty="0">
                <a:solidFill>
                  <a:srgbClr val="00B0F0"/>
                </a:solidFill>
              </a:rPr>
              <a:t>Y le respondió: Yo haré pasar </a:t>
            </a:r>
            <a:r>
              <a:rPr lang="es-ES" sz="2400" u="sng" dirty="0">
                <a:solidFill>
                  <a:srgbClr val="00B0F0"/>
                </a:solidFill>
              </a:rPr>
              <a:t>todo mi bien</a:t>
            </a:r>
            <a:r>
              <a:rPr lang="es-ES" sz="2400" dirty="0">
                <a:solidFill>
                  <a:srgbClr val="00B0F0"/>
                </a:solidFill>
              </a:rPr>
              <a:t> delante de tu rostro,</a:t>
            </a:r>
            <a:r>
              <a:rPr lang="es-ES" sz="2400" dirty="0">
                <a:solidFill>
                  <a:schemeClr val="bg1"/>
                </a:solidFill>
              </a:rPr>
              <a:t> </a:t>
            </a:r>
            <a:r>
              <a:rPr lang="es-ES" sz="2400" dirty="0">
                <a:solidFill>
                  <a:srgbClr val="FFFF00"/>
                </a:solidFill>
              </a:rPr>
              <a:t>y proclamaré el nombre de Jehová delante de ti; </a:t>
            </a:r>
            <a:r>
              <a:rPr lang="es-ES" sz="2400" dirty="0">
                <a:solidFill>
                  <a:schemeClr val="bg1"/>
                </a:solidFill>
              </a:rPr>
              <a:t>y tendré misericordia del que tendré misericordia, y seré clemente para con el que seré clemente.</a:t>
            </a:r>
          </a:p>
        </p:txBody>
      </p:sp>
      <p:sp>
        <p:nvSpPr>
          <p:cNvPr id="12" name="2 CuadroTexto">
            <a:extLst>
              <a:ext uri="{FF2B5EF4-FFF2-40B4-BE49-F238E27FC236}">
                <a16:creationId xmlns:a16="http://schemas.microsoft.com/office/drawing/2014/main" id="{04DAF8C9-543B-462D-8350-9706304B64AC}"/>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Tree>
    <p:extLst>
      <p:ext uri="{BB962C8B-B14F-4D97-AF65-F5344CB8AC3E}">
        <p14:creationId xmlns:p14="http://schemas.microsoft.com/office/powerpoint/2010/main" val="529123400"/>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843808" y="5328117"/>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 Corintios 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5828683"/>
            <a:ext cx="9107732" cy="984693"/>
          </a:xfrm>
          <a:prstGeom prst="rect">
            <a:avLst/>
          </a:prstGeom>
          <a:noFill/>
        </p:spPr>
        <p:txBody>
          <a:bodyPr wrap="square" rtlCol="0">
            <a:spAutoFit/>
          </a:bodyPr>
          <a:lstStyle/>
          <a:p>
            <a:pPr algn="ctr">
              <a:lnSpc>
                <a:spcPts val="2300"/>
              </a:lnSpc>
            </a:pPr>
            <a:r>
              <a:rPr lang="es-ES" sz="2400" dirty="0">
                <a:solidFill>
                  <a:srgbClr val="FFFF00"/>
                </a:solidFill>
              </a:rPr>
              <a:t>Porque Dios, que mandó que de las tinieblas resplandeciese la luz, es el que resplandeció en nuestros corazones</a:t>
            </a:r>
            <a:r>
              <a:rPr lang="es-ES" sz="2400" dirty="0">
                <a:solidFill>
                  <a:schemeClr val="bg1"/>
                </a:solidFill>
              </a:rPr>
              <a:t>, </a:t>
            </a:r>
            <a:r>
              <a:rPr lang="es-ES" sz="2400" dirty="0">
                <a:solidFill>
                  <a:srgbClr val="00B0F0"/>
                </a:solidFill>
              </a:rPr>
              <a:t>para iluminación del conocimiento de la gloria de Dios en la faz de Jesucristo.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33:18, 19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459456"/>
          </a:xfrm>
          <a:prstGeom prst="rect">
            <a:avLst/>
          </a:prstGeom>
          <a:noFill/>
        </p:spPr>
        <p:txBody>
          <a:bodyPr wrap="square" rtlCol="0">
            <a:spAutoFit/>
          </a:bodyPr>
          <a:lstStyle/>
          <a:p>
            <a:pPr algn="ctr">
              <a:lnSpc>
                <a:spcPts val="2300"/>
              </a:lnSpc>
            </a:pPr>
            <a:r>
              <a:rPr lang="es-ES" sz="2400" dirty="0">
                <a:solidFill>
                  <a:srgbClr val="FFFF00"/>
                </a:solidFill>
              </a:rPr>
              <a:t>El entonces dijo: Te ruego que me muestres tu gloria. </a:t>
            </a:r>
            <a:r>
              <a:rPr lang="es-ES" sz="2400" dirty="0">
                <a:solidFill>
                  <a:srgbClr val="00B0F0"/>
                </a:solidFill>
              </a:rPr>
              <a:t>Y le respondió: Yo haré pasar </a:t>
            </a:r>
            <a:r>
              <a:rPr lang="es-ES" sz="2400" u="sng" dirty="0">
                <a:solidFill>
                  <a:srgbClr val="00B0F0"/>
                </a:solidFill>
              </a:rPr>
              <a:t>todo mi bien</a:t>
            </a:r>
            <a:r>
              <a:rPr lang="es-ES" sz="2400" dirty="0">
                <a:solidFill>
                  <a:srgbClr val="00B0F0"/>
                </a:solidFill>
              </a:rPr>
              <a:t> delante de tu rostro,</a:t>
            </a:r>
            <a:r>
              <a:rPr lang="es-ES" sz="2400" dirty="0">
                <a:solidFill>
                  <a:schemeClr val="bg1"/>
                </a:solidFill>
              </a:rPr>
              <a:t> </a:t>
            </a:r>
            <a:r>
              <a:rPr lang="es-ES" sz="2400" dirty="0">
                <a:solidFill>
                  <a:srgbClr val="FFFF00"/>
                </a:solidFill>
              </a:rPr>
              <a:t>y proclamaré el nombre de Jehová delante de ti; </a:t>
            </a:r>
            <a:r>
              <a:rPr lang="es-ES" sz="2400" dirty="0">
                <a:solidFill>
                  <a:srgbClr val="00B0F0"/>
                </a:solidFill>
              </a:rPr>
              <a:t>y tendré misericordia del que tendré misericordia, y seré clemente para con el que seré clemente.</a:t>
            </a:r>
          </a:p>
        </p:txBody>
      </p:sp>
      <p:sp>
        <p:nvSpPr>
          <p:cNvPr id="12" name="2 CuadroTexto">
            <a:extLst>
              <a:ext uri="{FF2B5EF4-FFF2-40B4-BE49-F238E27FC236}">
                <a16:creationId xmlns:a16="http://schemas.microsoft.com/office/drawing/2014/main" id="{C4A24A5D-58B6-4ACD-A616-01953EB39673}"/>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Tree>
    <p:extLst>
      <p:ext uri="{BB962C8B-B14F-4D97-AF65-F5344CB8AC3E}">
        <p14:creationId xmlns:p14="http://schemas.microsoft.com/office/powerpoint/2010/main" val="3326719339"/>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716866" y="55039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6083827"/>
            <a:ext cx="9107732" cy="689741"/>
          </a:xfrm>
          <a:prstGeom prst="rect">
            <a:avLst/>
          </a:prstGeom>
          <a:noFill/>
        </p:spPr>
        <p:txBody>
          <a:bodyPr wrap="square" rtlCol="0">
            <a:spAutoFit/>
          </a:bodyPr>
          <a:lstStyle/>
          <a:p>
            <a:pPr algn="ctr">
              <a:lnSpc>
                <a:spcPts val="2300"/>
              </a:lnSpc>
            </a:pPr>
            <a:r>
              <a:rPr lang="es-ES" sz="2400" dirty="0">
                <a:solidFill>
                  <a:schemeClr val="bg1"/>
                </a:solidFill>
              </a:rPr>
              <a:t>Pasando delante de él, proclamó: —El Señor, el Señor, Dios clemente y compasivo, lento para la ira y grande en amor y fidelidad (NVI).</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33:18, 19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459456"/>
          </a:xfrm>
          <a:prstGeom prst="rect">
            <a:avLst/>
          </a:prstGeom>
          <a:noFill/>
        </p:spPr>
        <p:txBody>
          <a:bodyPr wrap="square" rtlCol="0">
            <a:spAutoFit/>
          </a:bodyPr>
          <a:lstStyle/>
          <a:p>
            <a:pPr algn="ctr">
              <a:lnSpc>
                <a:spcPts val="2300"/>
              </a:lnSpc>
            </a:pPr>
            <a:r>
              <a:rPr lang="es-ES" sz="2400" dirty="0">
                <a:solidFill>
                  <a:srgbClr val="FFFF00"/>
                </a:solidFill>
              </a:rPr>
              <a:t>El entonces dijo: Te ruego que me muestres tu gloria. </a:t>
            </a:r>
            <a:r>
              <a:rPr lang="es-ES" sz="2400" dirty="0">
                <a:solidFill>
                  <a:srgbClr val="00B0F0"/>
                </a:solidFill>
              </a:rPr>
              <a:t>Y le respondió: Yo haré pasar </a:t>
            </a:r>
            <a:r>
              <a:rPr lang="es-ES" sz="2400" u="sng" dirty="0">
                <a:solidFill>
                  <a:srgbClr val="00B0F0"/>
                </a:solidFill>
              </a:rPr>
              <a:t>todo mi bien</a:t>
            </a:r>
            <a:r>
              <a:rPr lang="es-ES" sz="2400" dirty="0">
                <a:solidFill>
                  <a:srgbClr val="00B0F0"/>
                </a:solidFill>
              </a:rPr>
              <a:t> delante de tu rostro,</a:t>
            </a:r>
            <a:r>
              <a:rPr lang="es-ES" sz="2400" dirty="0">
                <a:solidFill>
                  <a:schemeClr val="bg1"/>
                </a:solidFill>
              </a:rPr>
              <a:t> </a:t>
            </a:r>
            <a:r>
              <a:rPr lang="es-ES" sz="2400" dirty="0">
                <a:solidFill>
                  <a:srgbClr val="FFFF00"/>
                </a:solidFill>
              </a:rPr>
              <a:t>y proclamaré el nombre de Jehová delante de ti; </a:t>
            </a:r>
            <a:r>
              <a:rPr lang="es-ES" sz="2400" dirty="0">
                <a:solidFill>
                  <a:srgbClr val="00B0F0"/>
                </a:solidFill>
              </a:rPr>
              <a:t>y tendré misericordia del que tendré misericordia, y seré clemente para con el que seré clemente.</a:t>
            </a:r>
          </a:p>
        </p:txBody>
      </p:sp>
      <p:sp>
        <p:nvSpPr>
          <p:cNvPr id="12" name="2 CuadroTexto">
            <a:extLst>
              <a:ext uri="{FF2B5EF4-FFF2-40B4-BE49-F238E27FC236}">
                <a16:creationId xmlns:a16="http://schemas.microsoft.com/office/drawing/2014/main" id="{C4A24A5D-58B6-4ACD-A616-01953EB39673}"/>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Tree>
    <p:extLst>
      <p:ext uri="{BB962C8B-B14F-4D97-AF65-F5344CB8AC3E}">
        <p14:creationId xmlns:p14="http://schemas.microsoft.com/office/powerpoint/2010/main" val="39662514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716866" y="55039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6083827"/>
            <a:ext cx="9107732" cy="689741"/>
          </a:xfrm>
          <a:prstGeom prst="rect">
            <a:avLst/>
          </a:prstGeom>
          <a:noFill/>
        </p:spPr>
        <p:txBody>
          <a:bodyPr wrap="square" rtlCol="0">
            <a:spAutoFit/>
          </a:bodyPr>
          <a:lstStyle/>
          <a:p>
            <a:pPr algn="ctr">
              <a:lnSpc>
                <a:spcPts val="2300"/>
              </a:lnSpc>
            </a:pPr>
            <a:r>
              <a:rPr lang="es-ES" sz="2400" dirty="0">
                <a:solidFill>
                  <a:srgbClr val="FFFF00"/>
                </a:solidFill>
              </a:rPr>
              <a:t>Pasando delante de él, proclamó: </a:t>
            </a:r>
            <a:r>
              <a:rPr lang="es-ES" sz="2400" dirty="0">
                <a:solidFill>
                  <a:schemeClr val="bg1"/>
                </a:solidFill>
              </a:rPr>
              <a:t>—El Señor, el Señor, Dios clemente y compasivo, lento para la ira y grande en amor y fidelidad (NVI).</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33:18, 19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459456"/>
          </a:xfrm>
          <a:prstGeom prst="rect">
            <a:avLst/>
          </a:prstGeom>
          <a:noFill/>
        </p:spPr>
        <p:txBody>
          <a:bodyPr wrap="square" rtlCol="0">
            <a:spAutoFit/>
          </a:bodyPr>
          <a:lstStyle/>
          <a:p>
            <a:pPr algn="ctr">
              <a:lnSpc>
                <a:spcPts val="2300"/>
              </a:lnSpc>
            </a:pPr>
            <a:r>
              <a:rPr lang="es-ES" sz="2400" dirty="0">
                <a:solidFill>
                  <a:srgbClr val="FFFF00"/>
                </a:solidFill>
              </a:rPr>
              <a:t>El entonces dijo: Te ruego que me muestres tu gloria. </a:t>
            </a:r>
            <a:r>
              <a:rPr lang="es-ES" sz="2400" dirty="0">
                <a:solidFill>
                  <a:srgbClr val="00B0F0"/>
                </a:solidFill>
              </a:rPr>
              <a:t>Y le respondió: Yo haré pasar </a:t>
            </a:r>
            <a:r>
              <a:rPr lang="es-ES" sz="2400" u="sng" dirty="0">
                <a:solidFill>
                  <a:srgbClr val="00B0F0"/>
                </a:solidFill>
              </a:rPr>
              <a:t>todo mi bien</a:t>
            </a:r>
            <a:r>
              <a:rPr lang="es-ES" sz="2400" dirty="0">
                <a:solidFill>
                  <a:srgbClr val="00B0F0"/>
                </a:solidFill>
              </a:rPr>
              <a:t> delante de tu rostro,</a:t>
            </a:r>
            <a:r>
              <a:rPr lang="es-ES" sz="2400" dirty="0">
                <a:solidFill>
                  <a:schemeClr val="bg1"/>
                </a:solidFill>
              </a:rPr>
              <a:t> </a:t>
            </a:r>
            <a:r>
              <a:rPr lang="es-ES" sz="2400" dirty="0">
                <a:solidFill>
                  <a:srgbClr val="FFFF00"/>
                </a:solidFill>
              </a:rPr>
              <a:t>y proclamaré el nombre de Jehová delante de ti; </a:t>
            </a:r>
            <a:r>
              <a:rPr lang="es-ES" sz="2400" dirty="0">
                <a:solidFill>
                  <a:srgbClr val="00B0F0"/>
                </a:solidFill>
              </a:rPr>
              <a:t>y tendré misericordia del que tendré misericordia, y seré clemente para con el que seré clemente.</a:t>
            </a:r>
          </a:p>
        </p:txBody>
      </p:sp>
      <p:sp>
        <p:nvSpPr>
          <p:cNvPr id="12" name="2 CuadroTexto">
            <a:extLst>
              <a:ext uri="{FF2B5EF4-FFF2-40B4-BE49-F238E27FC236}">
                <a16:creationId xmlns:a16="http://schemas.microsoft.com/office/drawing/2014/main" id="{C4A24A5D-58B6-4ACD-A616-01953EB39673}"/>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Tree>
    <p:extLst>
      <p:ext uri="{BB962C8B-B14F-4D97-AF65-F5344CB8AC3E}">
        <p14:creationId xmlns:p14="http://schemas.microsoft.com/office/powerpoint/2010/main" val="1908186537"/>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por quien asimismo hizo el universo;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7" name="1 CuadroTexto">
            <a:extLst>
              <a:ext uri="{FF2B5EF4-FFF2-40B4-BE49-F238E27FC236}">
                <a16:creationId xmlns:a16="http://schemas.microsoft.com/office/drawing/2014/main" id="{CA3D01DF-C136-48C2-B057-0AAC1430A23F}"/>
              </a:ext>
            </a:extLst>
          </p:cNvPr>
          <p:cNvSpPr txBox="1"/>
          <p:nvPr/>
        </p:nvSpPr>
        <p:spPr>
          <a:xfrm>
            <a:off x="2716866" y="55039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34:6</a:t>
            </a:r>
          </a:p>
        </p:txBody>
      </p:sp>
      <p:sp>
        <p:nvSpPr>
          <p:cNvPr id="18" name="2 CuadroTexto">
            <a:extLst>
              <a:ext uri="{FF2B5EF4-FFF2-40B4-BE49-F238E27FC236}">
                <a16:creationId xmlns:a16="http://schemas.microsoft.com/office/drawing/2014/main" id="{6E7C46E7-CEF5-4CAA-9AF0-80F6955DDC85}"/>
              </a:ext>
            </a:extLst>
          </p:cNvPr>
          <p:cNvSpPr txBox="1"/>
          <p:nvPr/>
        </p:nvSpPr>
        <p:spPr>
          <a:xfrm>
            <a:off x="36268" y="6083827"/>
            <a:ext cx="9107732" cy="689741"/>
          </a:xfrm>
          <a:prstGeom prst="rect">
            <a:avLst/>
          </a:prstGeom>
          <a:noFill/>
        </p:spPr>
        <p:txBody>
          <a:bodyPr wrap="square" rtlCol="0">
            <a:spAutoFit/>
          </a:bodyPr>
          <a:lstStyle/>
          <a:p>
            <a:pPr algn="ctr">
              <a:lnSpc>
                <a:spcPts val="2300"/>
              </a:lnSpc>
            </a:pPr>
            <a:r>
              <a:rPr lang="es-ES" sz="2400" dirty="0">
                <a:solidFill>
                  <a:srgbClr val="FFFF00"/>
                </a:solidFill>
              </a:rPr>
              <a:t>Pasando delante de él, proclamó: </a:t>
            </a:r>
            <a:r>
              <a:rPr lang="es-ES" sz="2400" dirty="0">
                <a:solidFill>
                  <a:schemeClr val="bg1"/>
                </a:solidFill>
              </a:rPr>
              <a:t>—</a:t>
            </a:r>
            <a:r>
              <a:rPr lang="es-ES" sz="2400" dirty="0">
                <a:solidFill>
                  <a:srgbClr val="00B0F0"/>
                </a:solidFill>
              </a:rPr>
              <a:t>El Señor, el Señor, Dios clemente y compasivo, lento para la ira y grande en amor y fidelidad (NVI).</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411838" y="222693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33:18, 19</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0" y="2729503"/>
            <a:ext cx="4608512" cy="2459456"/>
          </a:xfrm>
          <a:prstGeom prst="rect">
            <a:avLst/>
          </a:prstGeom>
          <a:noFill/>
        </p:spPr>
        <p:txBody>
          <a:bodyPr wrap="square" rtlCol="0">
            <a:spAutoFit/>
          </a:bodyPr>
          <a:lstStyle/>
          <a:p>
            <a:pPr algn="ctr">
              <a:lnSpc>
                <a:spcPts val="2300"/>
              </a:lnSpc>
            </a:pPr>
            <a:r>
              <a:rPr lang="es-ES" sz="2400" dirty="0">
                <a:solidFill>
                  <a:srgbClr val="FFFF00"/>
                </a:solidFill>
              </a:rPr>
              <a:t>El entonces dijo: Te ruego que me muestres tu gloria. </a:t>
            </a:r>
            <a:r>
              <a:rPr lang="es-ES" sz="2400" dirty="0">
                <a:solidFill>
                  <a:srgbClr val="00B0F0"/>
                </a:solidFill>
              </a:rPr>
              <a:t>Y le respondió: Yo haré pasar </a:t>
            </a:r>
            <a:r>
              <a:rPr lang="es-ES" sz="2400" u="sng" dirty="0">
                <a:solidFill>
                  <a:srgbClr val="00B0F0"/>
                </a:solidFill>
              </a:rPr>
              <a:t>todo mi bien</a:t>
            </a:r>
            <a:r>
              <a:rPr lang="es-ES" sz="2400" dirty="0">
                <a:solidFill>
                  <a:srgbClr val="00B0F0"/>
                </a:solidFill>
              </a:rPr>
              <a:t> delante de tu rostro,</a:t>
            </a:r>
            <a:r>
              <a:rPr lang="es-ES" sz="2400" dirty="0">
                <a:solidFill>
                  <a:schemeClr val="bg1"/>
                </a:solidFill>
              </a:rPr>
              <a:t> </a:t>
            </a:r>
            <a:r>
              <a:rPr lang="es-ES" sz="2400" dirty="0">
                <a:solidFill>
                  <a:srgbClr val="FFFF00"/>
                </a:solidFill>
              </a:rPr>
              <a:t>y proclamaré el nombre de Jehová delante de ti; </a:t>
            </a:r>
            <a:r>
              <a:rPr lang="es-ES" sz="2400" dirty="0">
                <a:solidFill>
                  <a:srgbClr val="00B0F0"/>
                </a:solidFill>
              </a:rPr>
              <a:t>y tendré misericordia del que tendré misericordia, y seré clemente para con el que seré clemente.</a:t>
            </a:r>
          </a:p>
        </p:txBody>
      </p:sp>
      <p:sp>
        <p:nvSpPr>
          <p:cNvPr id="12" name="2 CuadroTexto">
            <a:extLst>
              <a:ext uri="{FF2B5EF4-FFF2-40B4-BE49-F238E27FC236}">
                <a16:creationId xmlns:a16="http://schemas.microsoft.com/office/drawing/2014/main" id="{C4A24A5D-58B6-4ACD-A616-01953EB39673}"/>
              </a:ext>
            </a:extLst>
          </p:cNvPr>
          <p:cNvSpPr txBox="1"/>
          <p:nvPr/>
        </p:nvSpPr>
        <p:spPr>
          <a:xfrm>
            <a:off x="4860032" y="2204864"/>
            <a:ext cx="4248472" cy="1862818"/>
          </a:xfrm>
          <a:prstGeom prst="rect">
            <a:avLst/>
          </a:prstGeom>
          <a:solidFill>
            <a:schemeClr val="tx1"/>
          </a:solidFill>
          <a:ln>
            <a:solidFill>
              <a:schemeClr val="bg1"/>
            </a:solidFill>
          </a:ln>
        </p:spPr>
        <p:txBody>
          <a:bodyPr wrap="square" rtlCol="0">
            <a:spAutoFit/>
          </a:bodyPr>
          <a:lstStyle/>
          <a:p>
            <a:pPr algn="ctr">
              <a:lnSpc>
                <a:spcPts val="2300"/>
              </a:lnSpc>
            </a:pPr>
            <a:r>
              <a:rPr lang="es-ES" sz="2200" dirty="0">
                <a:solidFill>
                  <a:schemeClr val="bg1"/>
                </a:solidFill>
              </a:rPr>
              <a:t>Porque Dios, que ordenó que la luz resplandeciera en las tinieblas, </a:t>
            </a:r>
            <a:r>
              <a:rPr lang="es-ES" sz="2200" dirty="0">
                <a:solidFill>
                  <a:srgbClr val="FFFF00"/>
                </a:solidFill>
              </a:rPr>
              <a:t>hizo brillar su luz en nuestro corazón </a:t>
            </a:r>
            <a:r>
              <a:rPr lang="es-ES" sz="2200" u="sng" dirty="0">
                <a:solidFill>
                  <a:srgbClr val="FFFF00"/>
                </a:solidFill>
              </a:rPr>
              <a:t>para que conociéramos la gloria de Dios que resplandece en el rostro de Cristo</a:t>
            </a:r>
            <a:r>
              <a:rPr lang="es-ES" sz="2200" dirty="0">
                <a:solidFill>
                  <a:schemeClr val="bg1"/>
                </a:solidFill>
              </a:rPr>
              <a:t> (NVI).</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Tree>
    <p:extLst>
      <p:ext uri="{BB962C8B-B14F-4D97-AF65-F5344CB8AC3E}">
        <p14:creationId xmlns:p14="http://schemas.microsoft.com/office/powerpoint/2010/main" val="3603546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313995" y="2116433"/>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Nehemías 9:6</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2611887"/>
            <a:ext cx="4536504" cy="2164503"/>
          </a:xfrm>
          <a:prstGeom prst="rect">
            <a:avLst/>
          </a:prstGeom>
          <a:noFill/>
        </p:spPr>
        <p:txBody>
          <a:bodyPr wrap="square" rtlCol="0">
            <a:spAutoFit/>
          </a:bodyPr>
          <a:lstStyle/>
          <a:p>
            <a:pPr algn="ctr">
              <a:lnSpc>
                <a:spcPts val="2300"/>
              </a:lnSpc>
            </a:pPr>
            <a:r>
              <a:rPr lang="es-ES" sz="2400" dirty="0">
                <a:solidFill>
                  <a:schemeClr val="bg1"/>
                </a:solidFill>
              </a:rPr>
              <a:t>Tú solo eres Jehová; tú hiciste los cielos, y los cielos de los cielos, con todo su ejército, la tierra y todo lo que está en ella, los mares y todo lo que hay en ellos; y tú vivificas todas estas cosas, y los ejércitos de los cielos te adoran.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1 CuadroTexto">
            <a:extLst>
              <a:ext uri="{FF2B5EF4-FFF2-40B4-BE49-F238E27FC236}">
                <a16:creationId xmlns:a16="http://schemas.microsoft.com/office/drawing/2014/main" id="{6E1FE333-49D1-4392-9EB7-205794318F23}"/>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21" name="2 CuadroTexto">
            <a:extLst>
              <a:ext uri="{FF2B5EF4-FFF2-40B4-BE49-F238E27FC236}">
                <a16:creationId xmlns:a16="http://schemas.microsoft.com/office/drawing/2014/main" id="{8BB34044-CAAB-4389-A444-834920ACBC1B}"/>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Tree>
    <p:extLst>
      <p:ext uri="{BB962C8B-B14F-4D97-AF65-F5344CB8AC3E}">
        <p14:creationId xmlns:p14="http://schemas.microsoft.com/office/powerpoint/2010/main" val="1748370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0" grpId="0"/>
      <p:bldP spid="2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313995" y="2116433"/>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a:ln w="11430"/>
                <a:solidFill>
                  <a:schemeClr val="bg1"/>
                </a:solidFill>
                <a:effectLst>
                  <a:outerShdw blurRad="80000" dist="40000" dir="5040000" algn="tl">
                    <a:srgbClr val="000000">
                      <a:alpha val="30000"/>
                    </a:srgbClr>
                  </a:outerShdw>
                </a:effectLst>
                <a:latin typeface="Arial Rounded MT Bold" pitchFamily="34" charset="0"/>
              </a:rPr>
              <a:t>Nehemías </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9:6</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2611887"/>
            <a:ext cx="4536504" cy="2164503"/>
          </a:xfrm>
          <a:prstGeom prst="rect">
            <a:avLst/>
          </a:prstGeom>
          <a:noFill/>
        </p:spPr>
        <p:txBody>
          <a:bodyPr wrap="square" rtlCol="0">
            <a:spAutoFit/>
          </a:bodyPr>
          <a:lstStyle/>
          <a:p>
            <a:pPr algn="ctr">
              <a:lnSpc>
                <a:spcPts val="2300"/>
              </a:lnSpc>
            </a:pPr>
            <a:r>
              <a:rPr lang="es-ES" sz="2400" dirty="0">
                <a:solidFill>
                  <a:srgbClr val="FFFF00"/>
                </a:solidFill>
              </a:rPr>
              <a:t>Tú solo eres Jehová; </a:t>
            </a:r>
            <a:r>
              <a:rPr lang="es-ES" sz="2400" dirty="0">
                <a:solidFill>
                  <a:schemeClr val="bg1"/>
                </a:solidFill>
              </a:rPr>
              <a:t>tú hiciste los cielos, y los cielos de los cielos, con todo su ejército, la tierra y todo lo que está en ella, los mares y todo lo que hay en ellos; y tú vivificas todas estas cosas, y los ejércitos de los cielos te adoran.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1 CuadroTexto">
            <a:extLst>
              <a:ext uri="{FF2B5EF4-FFF2-40B4-BE49-F238E27FC236}">
                <a16:creationId xmlns:a16="http://schemas.microsoft.com/office/drawing/2014/main" id="{6E1FE333-49D1-4392-9EB7-205794318F23}"/>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21" name="2 CuadroTexto">
            <a:extLst>
              <a:ext uri="{FF2B5EF4-FFF2-40B4-BE49-F238E27FC236}">
                <a16:creationId xmlns:a16="http://schemas.microsoft.com/office/drawing/2014/main" id="{8BB34044-CAAB-4389-A444-834920ACBC1B}"/>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Tree>
    <p:extLst>
      <p:ext uri="{BB962C8B-B14F-4D97-AF65-F5344CB8AC3E}">
        <p14:creationId xmlns:p14="http://schemas.microsoft.com/office/powerpoint/2010/main" val="415930813"/>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313995" y="2116433"/>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a:ln w="11430"/>
                <a:solidFill>
                  <a:schemeClr val="bg1"/>
                </a:solidFill>
                <a:effectLst>
                  <a:outerShdw blurRad="80000" dist="40000" dir="5040000" algn="tl">
                    <a:srgbClr val="000000">
                      <a:alpha val="30000"/>
                    </a:srgbClr>
                  </a:outerShdw>
                </a:effectLst>
                <a:latin typeface="Arial Rounded MT Bold" pitchFamily="34" charset="0"/>
              </a:rPr>
              <a:t>Nehemías </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9:6</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2611887"/>
            <a:ext cx="4536504" cy="2164503"/>
          </a:xfrm>
          <a:prstGeom prst="rect">
            <a:avLst/>
          </a:prstGeom>
          <a:noFill/>
        </p:spPr>
        <p:txBody>
          <a:bodyPr wrap="square" rtlCol="0">
            <a:spAutoFit/>
          </a:bodyPr>
          <a:lstStyle/>
          <a:p>
            <a:pPr algn="ctr">
              <a:lnSpc>
                <a:spcPts val="2300"/>
              </a:lnSpc>
            </a:pPr>
            <a:r>
              <a:rPr lang="es-ES" sz="2400" dirty="0">
                <a:solidFill>
                  <a:srgbClr val="FFFF00"/>
                </a:solidFill>
              </a:rPr>
              <a:t>Tú solo eres Jehová; </a:t>
            </a:r>
            <a:r>
              <a:rPr lang="es-ES" sz="2400" dirty="0">
                <a:solidFill>
                  <a:srgbClr val="00B0F0"/>
                </a:solidFill>
              </a:rPr>
              <a:t>tú hiciste los cielos, y los cielos de los cielos, con todo su ejército, la tierra y todo lo que está en ella, los mares y todo lo que hay en ellos;</a:t>
            </a:r>
            <a:r>
              <a:rPr lang="es-ES" sz="2400" dirty="0">
                <a:solidFill>
                  <a:schemeClr val="bg1"/>
                </a:solidFill>
              </a:rPr>
              <a:t> </a:t>
            </a:r>
            <a:r>
              <a:rPr lang="es-ES" sz="2400" dirty="0">
                <a:solidFill>
                  <a:schemeClr val="bg1">
                    <a:lumMod val="95000"/>
                  </a:schemeClr>
                </a:solidFill>
              </a:rPr>
              <a:t>y tú vivificas todas estas cosas, y los ejércitos de los cielos te adoran.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1 CuadroTexto">
            <a:extLst>
              <a:ext uri="{FF2B5EF4-FFF2-40B4-BE49-F238E27FC236}">
                <a16:creationId xmlns:a16="http://schemas.microsoft.com/office/drawing/2014/main" id="{6E1FE333-49D1-4392-9EB7-205794318F23}"/>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21" name="2 CuadroTexto">
            <a:extLst>
              <a:ext uri="{FF2B5EF4-FFF2-40B4-BE49-F238E27FC236}">
                <a16:creationId xmlns:a16="http://schemas.microsoft.com/office/drawing/2014/main" id="{8BB34044-CAAB-4389-A444-834920ACBC1B}"/>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Tree>
    <p:extLst>
      <p:ext uri="{BB962C8B-B14F-4D97-AF65-F5344CB8AC3E}">
        <p14:creationId xmlns:p14="http://schemas.microsoft.com/office/powerpoint/2010/main" val="3920880483"/>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1129311" y="483222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Hebreos1:8-10</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5301208"/>
            <a:ext cx="9108504" cy="1574598"/>
          </a:xfrm>
          <a:prstGeom prst="rect">
            <a:avLst/>
          </a:prstGeom>
          <a:noFill/>
        </p:spPr>
        <p:txBody>
          <a:bodyPr wrap="square" rtlCol="0">
            <a:spAutoFit/>
          </a:bodyPr>
          <a:lstStyle/>
          <a:p>
            <a:pPr algn="ctr">
              <a:lnSpc>
                <a:spcPts val="2300"/>
              </a:lnSpc>
            </a:pPr>
            <a:r>
              <a:rPr lang="es-ES" sz="2400" dirty="0">
                <a:solidFill>
                  <a:schemeClr val="bg1"/>
                </a:solidFill>
              </a:rPr>
              <a:t>Mas del Hijo dice: Tu trono, oh Dios, por el siglo del siglo; cetro de equidad es el cetro de tu reino. Has amado la justicia, y aborrecido la maldad, por lo cual te ungió Dios, el Dios tuyo, con óleo de alegría más que a tus compañeros. Y: Tú, oh Señor, en el principio fundaste la tierra, y los cielos son obra de tus manos.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1 CuadroTexto">
            <a:extLst>
              <a:ext uri="{FF2B5EF4-FFF2-40B4-BE49-F238E27FC236}">
                <a16:creationId xmlns:a16="http://schemas.microsoft.com/office/drawing/2014/main" id="{6E1FE333-49D1-4392-9EB7-205794318F23}"/>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21" name="2 CuadroTexto">
            <a:extLst>
              <a:ext uri="{FF2B5EF4-FFF2-40B4-BE49-F238E27FC236}">
                <a16:creationId xmlns:a16="http://schemas.microsoft.com/office/drawing/2014/main" id="{8BB34044-CAAB-4389-A444-834920ACBC1B}"/>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2" name="1 CuadroTexto">
            <a:extLst>
              <a:ext uri="{FF2B5EF4-FFF2-40B4-BE49-F238E27FC236}">
                <a16:creationId xmlns:a16="http://schemas.microsoft.com/office/drawing/2014/main" id="{19022A15-CB64-489A-91E6-C62FB0A10A59}"/>
              </a:ext>
            </a:extLst>
          </p:cNvPr>
          <p:cNvSpPr txBox="1"/>
          <p:nvPr/>
        </p:nvSpPr>
        <p:spPr>
          <a:xfrm>
            <a:off x="313995" y="2116433"/>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a:ln w="11430"/>
                <a:solidFill>
                  <a:schemeClr val="bg1"/>
                </a:solidFill>
                <a:effectLst>
                  <a:outerShdw blurRad="80000" dist="40000" dir="5040000" algn="tl">
                    <a:srgbClr val="000000">
                      <a:alpha val="30000"/>
                    </a:srgbClr>
                  </a:outerShdw>
                </a:effectLst>
                <a:latin typeface="Arial Rounded MT Bold" pitchFamily="34" charset="0"/>
              </a:rPr>
              <a:t>Nehemías </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9:6</a:t>
            </a:r>
          </a:p>
        </p:txBody>
      </p:sp>
      <p:sp>
        <p:nvSpPr>
          <p:cNvPr id="14" name="2 CuadroTexto">
            <a:extLst>
              <a:ext uri="{FF2B5EF4-FFF2-40B4-BE49-F238E27FC236}">
                <a16:creationId xmlns:a16="http://schemas.microsoft.com/office/drawing/2014/main" id="{53E60889-1BFC-499C-86EB-E04CE2D98F1E}"/>
              </a:ext>
            </a:extLst>
          </p:cNvPr>
          <p:cNvSpPr txBox="1"/>
          <p:nvPr/>
        </p:nvSpPr>
        <p:spPr>
          <a:xfrm>
            <a:off x="35496" y="2611887"/>
            <a:ext cx="4536504" cy="2164503"/>
          </a:xfrm>
          <a:prstGeom prst="rect">
            <a:avLst/>
          </a:prstGeom>
          <a:noFill/>
        </p:spPr>
        <p:txBody>
          <a:bodyPr wrap="square" rtlCol="0">
            <a:spAutoFit/>
          </a:bodyPr>
          <a:lstStyle/>
          <a:p>
            <a:pPr algn="ctr">
              <a:lnSpc>
                <a:spcPts val="2300"/>
              </a:lnSpc>
            </a:pPr>
            <a:r>
              <a:rPr lang="es-ES" sz="2400" dirty="0">
                <a:solidFill>
                  <a:srgbClr val="FFFF00"/>
                </a:solidFill>
              </a:rPr>
              <a:t>Tú solo eres Jehová; </a:t>
            </a:r>
            <a:r>
              <a:rPr lang="es-ES" sz="2400" dirty="0">
                <a:solidFill>
                  <a:srgbClr val="00B0F0"/>
                </a:solidFill>
              </a:rPr>
              <a:t>tú hiciste los cielos, y los cielos de los cielos, con todo su ejército, la tierra y todo lo que está en ella, los mares y todo lo que hay en ellos;</a:t>
            </a:r>
            <a:r>
              <a:rPr lang="es-ES" sz="2400" dirty="0">
                <a:solidFill>
                  <a:schemeClr val="bg1"/>
                </a:solidFill>
              </a:rPr>
              <a:t> </a:t>
            </a:r>
            <a:r>
              <a:rPr lang="es-ES" sz="2400" dirty="0">
                <a:solidFill>
                  <a:srgbClr val="FFFF00"/>
                </a:solidFill>
              </a:rPr>
              <a:t>y tú vivificas todas estas cosas, y los ejércitos de los cielos te adoran. </a:t>
            </a:r>
          </a:p>
        </p:txBody>
      </p:sp>
    </p:spTree>
    <p:extLst>
      <p:ext uri="{BB962C8B-B14F-4D97-AF65-F5344CB8AC3E}">
        <p14:creationId xmlns:p14="http://schemas.microsoft.com/office/powerpoint/2010/main" val="1846842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1129311" y="483222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Hebreos1:8-10</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Mas del Hijo dice: Tu trono, oh Dios, por el siglo del siglo; cetro de equidad es el cetro de tu reino. </a:t>
            </a:r>
            <a:r>
              <a:rPr lang="es-ES" sz="2400" dirty="0">
                <a:solidFill>
                  <a:schemeClr val="bg1"/>
                </a:solidFill>
              </a:rPr>
              <a:t>Has amado la justicia, y aborrecido la maldad, por lo cual te ungió Dios, el Dios tuyo, con óleo de alegría más que a tus compañeros. Y: Tú, oh Señor, en el principio fundaste la tierra, y los cielos son obra de tus manos.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EA2B5BF4-3170-4245-A300-E2CDD6EBC97F}"/>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2" name="2 CuadroTexto">
            <a:extLst>
              <a:ext uri="{FF2B5EF4-FFF2-40B4-BE49-F238E27FC236}">
                <a16:creationId xmlns:a16="http://schemas.microsoft.com/office/drawing/2014/main" id="{B23FB2E7-C1D0-4DEA-8B33-B3A7A175E891}"/>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4" name="1 CuadroTexto">
            <a:extLst>
              <a:ext uri="{FF2B5EF4-FFF2-40B4-BE49-F238E27FC236}">
                <a16:creationId xmlns:a16="http://schemas.microsoft.com/office/drawing/2014/main" id="{2EC6C330-A94C-4DB3-BE5D-C650D3AED65F}"/>
              </a:ext>
            </a:extLst>
          </p:cNvPr>
          <p:cNvSpPr txBox="1"/>
          <p:nvPr/>
        </p:nvSpPr>
        <p:spPr>
          <a:xfrm>
            <a:off x="313995" y="2116433"/>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a:ln w="11430"/>
                <a:solidFill>
                  <a:schemeClr val="bg1"/>
                </a:solidFill>
                <a:effectLst>
                  <a:outerShdw blurRad="80000" dist="40000" dir="5040000" algn="tl">
                    <a:srgbClr val="000000">
                      <a:alpha val="30000"/>
                    </a:srgbClr>
                  </a:outerShdw>
                </a:effectLst>
                <a:latin typeface="Arial Rounded MT Bold" pitchFamily="34" charset="0"/>
              </a:rPr>
              <a:t>Nehemías </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9:6</a:t>
            </a:r>
          </a:p>
        </p:txBody>
      </p:sp>
      <p:sp>
        <p:nvSpPr>
          <p:cNvPr id="17" name="2 CuadroTexto">
            <a:extLst>
              <a:ext uri="{FF2B5EF4-FFF2-40B4-BE49-F238E27FC236}">
                <a16:creationId xmlns:a16="http://schemas.microsoft.com/office/drawing/2014/main" id="{3A1D008C-B6CA-4FC3-865F-191373DEBCC0}"/>
              </a:ext>
            </a:extLst>
          </p:cNvPr>
          <p:cNvSpPr txBox="1"/>
          <p:nvPr/>
        </p:nvSpPr>
        <p:spPr>
          <a:xfrm>
            <a:off x="35496" y="2611887"/>
            <a:ext cx="4536504" cy="2164503"/>
          </a:xfrm>
          <a:prstGeom prst="rect">
            <a:avLst/>
          </a:prstGeom>
          <a:noFill/>
        </p:spPr>
        <p:txBody>
          <a:bodyPr wrap="square" rtlCol="0">
            <a:spAutoFit/>
          </a:bodyPr>
          <a:lstStyle/>
          <a:p>
            <a:pPr algn="ctr">
              <a:lnSpc>
                <a:spcPts val="2300"/>
              </a:lnSpc>
            </a:pPr>
            <a:r>
              <a:rPr lang="es-ES" sz="2400" dirty="0">
                <a:solidFill>
                  <a:srgbClr val="FFFF00"/>
                </a:solidFill>
              </a:rPr>
              <a:t>Tú solo eres Jehová; </a:t>
            </a:r>
            <a:r>
              <a:rPr lang="es-ES" sz="2400" dirty="0">
                <a:solidFill>
                  <a:srgbClr val="00B0F0"/>
                </a:solidFill>
              </a:rPr>
              <a:t>tú hiciste los cielos, y los cielos de los cielos, con todo su ejército, la tierra y todo lo que está en ella, los mares y todo lo que hay en ellos;</a:t>
            </a:r>
            <a:r>
              <a:rPr lang="es-ES" sz="2400" dirty="0">
                <a:solidFill>
                  <a:schemeClr val="bg1"/>
                </a:solidFill>
              </a:rPr>
              <a:t> </a:t>
            </a:r>
            <a:r>
              <a:rPr lang="es-ES" sz="2400" dirty="0">
                <a:solidFill>
                  <a:srgbClr val="FFFF00"/>
                </a:solidFill>
              </a:rPr>
              <a:t>y tú vivificas todas estas cosas, y los ejércitos de los cielos te adoran. </a:t>
            </a:r>
          </a:p>
        </p:txBody>
      </p:sp>
    </p:spTree>
    <p:extLst>
      <p:ext uri="{BB962C8B-B14F-4D97-AF65-F5344CB8AC3E}">
        <p14:creationId xmlns:p14="http://schemas.microsoft.com/office/powerpoint/2010/main" val="3510114277"/>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1129311" y="483222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Hebreos1:8-10</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Mas del Hijo dice: Tu trono, oh Dios, por el siglo del siglo; cetro de equidad es el cetro de tu reino. </a:t>
            </a:r>
            <a:r>
              <a:rPr lang="es-ES" sz="2400" dirty="0">
                <a:solidFill>
                  <a:srgbClr val="00B0F0"/>
                </a:solidFill>
              </a:rPr>
              <a:t>Has amado la justicia, y aborrecido la maldad, por lo cual te ungió Dios, el Dios tuyo, con óleo de alegría más que a tus compañeros.</a:t>
            </a:r>
            <a:r>
              <a:rPr lang="es-ES" sz="2400" dirty="0">
                <a:solidFill>
                  <a:schemeClr val="bg1"/>
                </a:solidFill>
              </a:rPr>
              <a:t> Y: Tú, oh Señor, en el principio fundaste la tierra, y los cielos son obra de tus manos.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10D819CB-9FE5-4D34-B334-CCEE2C874305}"/>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2" name="2 CuadroTexto">
            <a:extLst>
              <a:ext uri="{FF2B5EF4-FFF2-40B4-BE49-F238E27FC236}">
                <a16:creationId xmlns:a16="http://schemas.microsoft.com/office/drawing/2014/main" id="{B71E62F8-CD1C-4A6D-8606-FD5F78B5DB1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4" name="1 CuadroTexto">
            <a:extLst>
              <a:ext uri="{FF2B5EF4-FFF2-40B4-BE49-F238E27FC236}">
                <a16:creationId xmlns:a16="http://schemas.microsoft.com/office/drawing/2014/main" id="{691DCEEC-C8D1-4944-B4B3-B9902BAC862E}"/>
              </a:ext>
            </a:extLst>
          </p:cNvPr>
          <p:cNvSpPr txBox="1"/>
          <p:nvPr/>
        </p:nvSpPr>
        <p:spPr>
          <a:xfrm>
            <a:off x="313995" y="2116433"/>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a:ln w="11430"/>
                <a:solidFill>
                  <a:schemeClr val="bg1"/>
                </a:solidFill>
                <a:effectLst>
                  <a:outerShdw blurRad="80000" dist="40000" dir="5040000" algn="tl">
                    <a:srgbClr val="000000">
                      <a:alpha val="30000"/>
                    </a:srgbClr>
                  </a:outerShdw>
                </a:effectLst>
                <a:latin typeface="Arial Rounded MT Bold" pitchFamily="34" charset="0"/>
              </a:rPr>
              <a:t>Nehemías </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9:6</a:t>
            </a:r>
          </a:p>
        </p:txBody>
      </p:sp>
      <p:sp>
        <p:nvSpPr>
          <p:cNvPr id="17" name="2 CuadroTexto">
            <a:extLst>
              <a:ext uri="{FF2B5EF4-FFF2-40B4-BE49-F238E27FC236}">
                <a16:creationId xmlns:a16="http://schemas.microsoft.com/office/drawing/2014/main" id="{5DCFC0BC-5C61-4862-9E20-ED0272E99DED}"/>
              </a:ext>
            </a:extLst>
          </p:cNvPr>
          <p:cNvSpPr txBox="1"/>
          <p:nvPr/>
        </p:nvSpPr>
        <p:spPr>
          <a:xfrm>
            <a:off x="35496" y="2611887"/>
            <a:ext cx="4536504" cy="2164503"/>
          </a:xfrm>
          <a:prstGeom prst="rect">
            <a:avLst/>
          </a:prstGeom>
          <a:noFill/>
        </p:spPr>
        <p:txBody>
          <a:bodyPr wrap="square" rtlCol="0">
            <a:spAutoFit/>
          </a:bodyPr>
          <a:lstStyle/>
          <a:p>
            <a:pPr algn="ctr">
              <a:lnSpc>
                <a:spcPts val="2300"/>
              </a:lnSpc>
            </a:pPr>
            <a:r>
              <a:rPr lang="es-ES" sz="2400" dirty="0">
                <a:solidFill>
                  <a:srgbClr val="FFFF00"/>
                </a:solidFill>
              </a:rPr>
              <a:t>Tú solo eres Jehová; </a:t>
            </a:r>
            <a:r>
              <a:rPr lang="es-ES" sz="2400" dirty="0">
                <a:solidFill>
                  <a:srgbClr val="00B0F0"/>
                </a:solidFill>
              </a:rPr>
              <a:t>tú hiciste los cielos, y los cielos de los cielos, con todo su ejército, la tierra y todo lo que está en ella, los mares y todo lo que hay en ellos;</a:t>
            </a:r>
            <a:r>
              <a:rPr lang="es-ES" sz="2400" dirty="0">
                <a:solidFill>
                  <a:schemeClr val="bg1"/>
                </a:solidFill>
              </a:rPr>
              <a:t> </a:t>
            </a:r>
            <a:r>
              <a:rPr lang="es-ES" sz="2400" dirty="0">
                <a:solidFill>
                  <a:srgbClr val="FFFF00"/>
                </a:solidFill>
              </a:rPr>
              <a:t>y tú vivificas todas estas cosas, y los ejércitos de los cielos te adoran. </a:t>
            </a:r>
          </a:p>
        </p:txBody>
      </p:sp>
    </p:spTree>
    <p:extLst>
      <p:ext uri="{BB962C8B-B14F-4D97-AF65-F5344CB8AC3E}">
        <p14:creationId xmlns:p14="http://schemas.microsoft.com/office/powerpoint/2010/main" val="2030978931"/>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1129311" y="483222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Hebreos1:8-10</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Mas del Hijo dice: Tu trono, oh Dios, por el siglo del siglo; cetro de equidad es el cetro de tu reino. </a:t>
            </a:r>
            <a:r>
              <a:rPr lang="es-ES" sz="2400" dirty="0">
                <a:solidFill>
                  <a:srgbClr val="00B0F0"/>
                </a:solidFill>
              </a:rPr>
              <a:t>Has amado la justicia, y aborrecido la maldad, por lo cual te ungió Dios, el Dios tuyo, con óleo de alegría más que a tus compañeros.</a:t>
            </a:r>
            <a:r>
              <a:rPr lang="es-ES" sz="2400" dirty="0">
                <a:solidFill>
                  <a:schemeClr val="bg1"/>
                </a:solidFill>
              </a:rPr>
              <a:t> </a:t>
            </a:r>
            <a:r>
              <a:rPr lang="es-ES" sz="2400" dirty="0">
                <a:solidFill>
                  <a:srgbClr val="FFFF00"/>
                </a:solidFill>
              </a:rPr>
              <a:t>Y: Tú, oh Señor, en el principio fundaste la tierra, y los cielos son obra de tus manos.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10D819CB-9FE5-4D34-B334-CCEE2C874305}"/>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2" name="2 CuadroTexto">
            <a:extLst>
              <a:ext uri="{FF2B5EF4-FFF2-40B4-BE49-F238E27FC236}">
                <a16:creationId xmlns:a16="http://schemas.microsoft.com/office/drawing/2014/main" id="{B71E62F8-CD1C-4A6D-8606-FD5F78B5DB1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4" name="1 CuadroTexto">
            <a:extLst>
              <a:ext uri="{FF2B5EF4-FFF2-40B4-BE49-F238E27FC236}">
                <a16:creationId xmlns:a16="http://schemas.microsoft.com/office/drawing/2014/main" id="{691DCEEC-C8D1-4944-B4B3-B9902BAC862E}"/>
              </a:ext>
            </a:extLst>
          </p:cNvPr>
          <p:cNvSpPr txBox="1"/>
          <p:nvPr/>
        </p:nvSpPr>
        <p:spPr>
          <a:xfrm>
            <a:off x="313995" y="2116433"/>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a:ln w="11430"/>
                <a:solidFill>
                  <a:schemeClr val="bg1"/>
                </a:solidFill>
                <a:effectLst>
                  <a:outerShdw blurRad="80000" dist="40000" dir="5040000" algn="tl">
                    <a:srgbClr val="000000">
                      <a:alpha val="30000"/>
                    </a:srgbClr>
                  </a:outerShdw>
                </a:effectLst>
                <a:latin typeface="Arial Rounded MT Bold" pitchFamily="34" charset="0"/>
              </a:rPr>
              <a:t>Nehemías </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9:6</a:t>
            </a:r>
          </a:p>
        </p:txBody>
      </p:sp>
      <p:sp>
        <p:nvSpPr>
          <p:cNvPr id="17" name="2 CuadroTexto">
            <a:extLst>
              <a:ext uri="{FF2B5EF4-FFF2-40B4-BE49-F238E27FC236}">
                <a16:creationId xmlns:a16="http://schemas.microsoft.com/office/drawing/2014/main" id="{5DCFC0BC-5C61-4862-9E20-ED0272E99DED}"/>
              </a:ext>
            </a:extLst>
          </p:cNvPr>
          <p:cNvSpPr txBox="1"/>
          <p:nvPr/>
        </p:nvSpPr>
        <p:spPr>
          <a:xfrm>
            <a:off x="35496" y="2611887"/>
            <a:ext cx="4536504" cy="2164503"/>
          </a:xfrm>
          <a:prstGeom prst="rect">
            <a:avLst/>
          </a:prstGeom>
          <a:noFill/>
        </p:spPr>
        <p:txBody>
          <a:bodyPr wrap="square" rtlCol="0">
            <a:spAutoFit/>
          </a:bodyPr>
          <a:lstStyle/>
          <a:p>
            <a:pPr algn="ctr">
              <a:lnSpc>
                <a:spcPts val="2300"/>
              </a:lnSpc>
            </a:pPr>
            <a:r>
              <a:rPr lang="es-ES" sz="2400" dirty="0">
                <a:solidFill>
                  <a:srgbClr val="FFFF00"/>
                </a:solidFill>
              </a:rPr>
              <a:t>Tú solo eres Jehová; </a:t>
            </a:r>
            <a:r>
              <a:rPr lang="es-ES" sz="2400" dirty="0">
                <a:solidFill>
                  <a:srgbClr val="00B0F0"/>
                </a:solidFill>
              </a:rPr>
              <a:t>tú hiciste los cielos, y los cielos de los cielos, con todo su ejército, la tierra y todo lo que está en ella, los mares y todo lo que hay en ellos;</a:t>
            </a:r>
            <a:r>
              <a:rPr lang="es-ES" sz="2400" dirty="0">
                <a:solidFill>
                  <a:schemeClr val="bg1"/>
                </a:solidFill>
              </a:rPr>
              <a:t> </a:t>
            </a:r>
            <a:r>
              <a:rPr lang="es-ES" sz="2400" dirty="0">
                <a:solidFill>
                  <a:srgbClr val="FFFF00"/>
                </a:solidFill>
              </a:rPr>
              <a:t>y tú vivificas todas estas cosas, y los ejércitos de los cielos te adoran. </a:t>
            </a:r>
          </a:p>
        </p:txBody>
      </p:sp>
    </p:spTree>
    <p:extLst>
      <p:ext uri="{BB962C8B-B14F-4D97-AF65-F5344CB8AC3E}">
        <p14:creationId xmlns:p14="http://schemas.microsoft.com/office/powerpoint/2010/main" val="1345178171"/>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1129311" y="483222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Hebreos1:8-10</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Mas del Hijo dice: Tu trono, oh Dios, por el siglo del siglo; cetro de equidad es el cetro de tu reino. </a:t>
            </a:r>
            <a:r>
              <a:rPr lang="es-ES" sz="2400" dirty="0">
                <a:solidFill>
                  <a:srgbClr val="00B0F0"/>
                </a:solidFill>
              </a:rPr>
              <a:t>Has amado la justicia, y aborrecido la maldad, por lo cual te ungió Dios, el Dios tuyo, con óleo de alegría más que a tus compañeros.</a:t>
            </a:r>
            <a:r>
              <a:rPr lang="es-ES" sz="2400" dirty="0">
                <a:solidFill>
                  <a:schemeClr val="bg1"/>
                </a:solidFill>
              </a:rPr>
              <a:t> </a:t>
            </a:r>
            <a:r>
              <a:rPr lang="es-ES" sz="2400" dirty="0">
                <a:solidFill>
                  <a:srgbClr val="FFFF00"/>
                </a:solidFill>
              </a:rPr>
              <a:t>Y: Tú, oh Señor, en el principio fundaste la tierra, y los cielos son obra de tus manos.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102:24, 25</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1869551"/>
          </a:xfrm>
          <a:prstGeom prst="rect">
            <a:avLst/>
          </a:prstGeom>
          <a:noFill/>
        </p:spPr>
        <p:txBody>
          <a:bodyPr wrap="square" rtlCol="0">
            <a:spAutoFit/>
          </a:bodyPr>
          <a:lstStyle/>
          <a:p>
            <a:pPr algn="ctr">
              <a:lnSpc>
                <a:spcPts val="2300"/>
              </a:lnSpc>
            </a:pPr>
            <a:r>
              <a:rPr lang="es-ES" sz="2400" dirty="0">
                <a:solidFill>
                  <a:schemeClr val="bg1"/>
                </a:solidFill>
              </a:rPr>
              <a:t>Dije: Dios mío, no me cortes en la mitad de mis días; por generación de generaciones son tus años. Desde el principio tú fundaste la tierra, y los cielos son obra de tus manos.</a:t>
            </a:r>
          </a:p>
        </p:txBody>
      </p:sp>
      <p:sp>
        <p:nvSpPr>
          <p:cNvPr id="14" name="1 CuadroTexto">
            <a:extLst>
              <a:ext uri="{FF2B5EF4-FFF2-40B4-BE49-F238E27FC236}">
                <a16:creationId xmlns:a16="http://schemas.microsoft.com/office/drawing/2014/main" id="{23BF0586-C8AB-4CEB-BDFB-35B0F641F486}"/>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EA12B400-7104-42E9-9844-85D0B7A2F5E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Tree>
    <p:extLst>
      <p:ext uri="{BB962C8B-B14F-4D97-AF65-F5344CB8AC3E}">
        <p14:creationId xmlns:p14="http://schemas.microsoft.com/office/powerpoint/2010/main" val="34319520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1129311" y="483222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Hebreos1:8-10</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Mas del Hijo dice: Tu trono, oh Dios, por el siglo del siglo; cetro de equidad es el cetro de tu reino. </a:t>
            </a:r>
            <a:r>
              <a:rPr lang="es-ES" sz="2400" dirty="0">
                <a:solidFill>
                  <a:srgbClr val="00B0F0"/>
                </a:solidFill>
              </a:rPr>
              <a:t>Has amado la justicia, y aborrecido la maldad, por lo cual te ungió Dios, el Dios tuyo, con óleo de alegría más que a tus compañeros.</a:t>
            </a:r>
            <a:r>
              <a:rPr lang="es-ES" sz="2400" dirty="0">
                <a:solidFill>
                  <a:schemeClr val="bg1"/>
                </a:solidFill>
              </a:rPr>
              <a:t> </a:t>
            </a:r>
            <a:r>
              <a:rPr lang="es-ES" sz="2400" dirty="0">
                <a:solidFill>
                  <a:srgbClr val="FFFF00"/>
                </a:solidFill>
              </a:rPr>
              <a:t>Y: Tú, oh Señor, en el principio fundaste la tierra, y los cielos son obra de tus manos.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102:24, 25</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1869551"/>
          </a:xfrm>
          <a:prstGeom prst="rect">
            <a:avLst/>
          </a:prstGeom>
          <a:noFill/>
        </p:spPr>
        <p:txBody>
          <a:bodyPr wrap="square" rtlCol="0">
            <a:spAutoFit/>
          </a:bodyPr>
          <a:lstStyle/>
          <a:p>
            <a:pPr algn="ctr">
              <a:lnSpc>
                <a:spcPts val="2300"/>
              </a:lnSpc>
            </a:pPr>
            <a:r>
              <a:rPr lang="es-ES" sz="2400" dirty="0">
                <a:solidFill>
                  <a:srgbClr val="FFFF00"/>
                </a:solidFill>
              </a:rPr>
              <a:t>Dije: Dios mío, no me cortes en la mitad de mis días; por generación de generaciones son tus años.</a:t>
            </a:r>
            <a:r>
              <a:rPr lang="es-ES" sz="2400" dirty="0">
                <a:solidFill>
                  <a:schemeClr val="bg1"/>
                </a:solidFill>
              </a:rPr>
              <a:t> Desde el principio tú fundaste la tierra, y los cielos son obra de tus manos.</a:t>
            </a:r>
          </a:p>
        </p:txBody>
      </p:sp>
      <p:sp>
        <p:nvSpPr>
          <p:cNvPr id="14" name="1 CuadroTexto">
            <a:extLst>
              <a:ext uri="{FF2B5EF4-FFF2-40B4-BE49-F238E27FC236}">
                <a16:creationId xmlns:a16="http://schemas.microsoft.com/office/drawing/2014/main" id="{8C660885-DEF3-4087-9934-702666122897}"/>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E0B22F63-7232-4BA1-8A1E-E1AFB4C61542}"/>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Tree>
    <p:extLst>
      <p:ext uri="{BB962C8B-B14F-4D97-AF65-F5344CB8AC3E}">
        <p14:creationId xmlns:p14="http://schemas.microsoft.com/office/powerpoint/2010/main" val="3289938564"/>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9" name="1 CuadroTexto">
            <a:extLst>
              <a:ext uri="{FF2B5EF4-FFF2-40B4-BE49-F238E27FC236}">
                <a16:creationId xmlns:a16="http://schemas.microsoft.com/office/drawing/2014/main" id="{A6ACBAA4-4941-47CC-A750-A6F413BE5AAA}"/>
              </a:ext>
            </a:extLst>
          </p:cNvPr>
          <p:cNvSpPr txBox="1"/>
          <p:nvPr/>
        </p:nvSpPr>
        <p:spPr>
          <a:xfrm>
            <a:off x="1129311" y="483222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Hebreos1:8-10</a:t>
            </a:r>
          </a:p>
        </p:txBody>
      </p:sp>
      <p:sp>
        <p:nvSpPr>
          <p:cNvPr id="10" name="2 CuadroTexto">
            <a:extLst>
              <a:ext uri="{FF2B5EF4-FFF2-40B4-BE49-F238E27FC236}">
                <a16:creationId xmlns:a16="http://schemas.microsoft.com/office/drawing/2014/main" id="{49697BDB-8D79-427B-9710-3990866D4F3A}"/>
              </a:ext>
            </a:extLst>
          </p:cNvPr>
          <p:cNvSpPr txBox="1"/>
          <p:nvPr/>
        </p:nvSpPr>
        <p:spPr>
          <a:xfrm>
            <a:off x="35496"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Mas del Hijo dice: Tu trono, oh Dios, por el siglo del siglo; cetro de equidad es el cetro de tu reino. </a:t>
            </a:r>
            <a:r>
              <a:rPr lang="es-ES" sz="2400" dirty="0">
                <a:solidFill>
                  <a:srgbClr val="00B0F0"/>
                </a:solidFill>
              </a:rPr>
              <a:t>Has amado la justicia, y aborrecido la maldad, por lo cual te ungió Dios, el Dios tuyo, con óleo de alegría más que a tus compañeros.</a:t>
            </a:r>
            <a:r>
              <a:rPr lang="es-ES" sz="2400" dirty="0">
                <a:solidFill>
                  <a:schemeClr val="bg1"/>
                </a:solidFill>
              </a:rPr>
              <a:t> </a:t>
            </a:r>
            <a:r>
              <a:rPr lang="es-ES" sz="2400" dirty="0">
                <a:solidFill>
                  <a:srgbClr val="FFFF00"/>
                </a:solidFill>
              </a:rPr>
              <a:t>Y: Tú, oh Señor, en el principio fundaste la tierra, y los cielos son obra de tus manos. </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102:24, 25</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1869551"/>
          </a:xfrm>
          <a:prstGeom prst="rect">
            <a:avLst/>
          </a:prstGeom>
          <a:noFill/>
        </p:spPr>
        <p:txBody>
          <a:bodyPr wrap="square" rtlCol="0">
            <a:spAutoFit/>
          </a:bodyPr>
          <a:lstStyle/>
          <a:p>
            <a:pPr algn="ctr">
              <a:lnSpc>
                <a:spcPts val="2300"/>
              </a:lnSpc>
            </a:pPr>
            <a:r>
              <a:rPr lang="es-ES" sz="2400" dirty="0">
                <a:solidFill>
                  <a:srgbClr val="FFFF00"/>
                </a:solidFill>
              </a:rPr>
              <a:t>Dije: Dios mío, no me cortes en la mitad de mis días; por generación de generaciones son tus años.</a:t>
            </a:r>
            <a:r>
              <a:rPr lang="es-ES" sz="2400" dirty="0">
                <a:solidFill>
                  <a:schemeClr val="bg1"/>
                </a:solidFill>
              </a:rPr>
              <a:t> </a:t>
            </a:r>
            <a:r>
              <a:rPr lang="es-ES" sz="2400" dirty="0">
                <a:solidFill>
                  <a:srgbClr val="00B0F0"/>
                </a:solidFill>
              </a:rPr>
              <a:t>Desde el principio </a:t>
            </a:r>
            <a:r>
              <a:rPr lang="es-ES" sz="2400" u="sng" dirty="0">
                <a:solidFill>
                  <a:srgbClr val="00B0F0"/>
                </a:solidFill>
              </a:rPr>
              <a:t>tú fundaste la tierra, y los cielos son obra de tus manos.</a:t>
            </a:r>
          </a:p>
        </p:txBody>
      </p:sp>
      <p:sp>
        <p:nvSpPr>
          <p:cNvPr id="14" name="1 CuadroTexto">
            <a:extLst>
              <a:ext uri="{FF2B5EF4-FFF2-40B4-BE49-F238E27FC236}">
                <a16:creationId xmlns:a16="http://schemas.microsoft.com/office/drawing/2014/main" id="{147E665A-4E3E-43B6-BB4D-E76336FBFEDC}"/>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1D30AE58-35C5-47BC-872D-2C90B5DFAAB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Tree>
    <p:extLst>
      <p:ext uri="{BB962C8B-B14F-4D97-AF65-F5344CB8AC3E}">
        <p14:creationId xmlns:p14="http://schemas.microsoft.com/office/powerpoint/2010/main" val="2341555175"/>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102:24, 25</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1869551"/>
          </a:xfrm>
          <a:prstGeom prst="rect">
            <a:avLst/>
          </a:prstGeom>
          <a:noFill/>
        </p:spPr>
        <p:txBody>
          <a:bodyPr wrap="square" rtlCol="0">
            <a:spAutoFit/>
          </a:bodyPr>
          <a:lstStyle/>
          <a:p>
            <a:pPr algn="ctr">
              <a:lnSpc>
                <a:spcPts val="2300"/>
              </a:lnSpc>
            </a:pPr>
            <a:r>
              <a:rPr lang="es-ES" sz="2400" dirty="0">
                <a:solidFill>
                  <a:srgbClr val="FFFF00"/>
                </a:solidFill>
              </a:rPr>
              <a:t>Dije: Dios mío, no me cortes en la mitad de mis días; por generación de generaciones son tus años.</a:t>
            </a:r>
            <a:r>
              <a:rPr lang="es-ES" sz="2400" dirty="0">
                <a:solidFill>
                  <a:schemeClr val="bg1"/>
                </a:solidFill>
              </a:rPr>
              <a:t> </a:t>
            </a:r>
            <a:r>
              <a:rPr lang="es-ES" sz="2400" dirty="0">
                <a:solidFill>
                  <a:srgbClr val="00B0F0"/>
                </a:solidFill>
              </a:rPr>
              <a:t>Desde el principio </a:t>
            </a:r>
            <a:r>
              <a:rPr lang="es-ES" sz="2400" u="sng" dirty="0">
                <a:solidFill>
                  <a:srgbClr val="00B0F0"/>
                </a:solidFill>
              </a:rPr>
              <a:t>tú fundaste la tierra, y los cielos son obra de tus manos.</a:t>
            </a:r>
          </a:p>
        </p:txBody>
      </p:sp>
      <p:sp>
        <p:nvSpPr>
          <p:cNvPr id="14" name="1 CuadroTexto">
            <a:extLst>
              <a:ext uri="{FF2B5EF4-FFF2-40B4-BE49-F238E27FC236}">
                <a16:creationId xmlns:a16="http://schemas.microsoft.com/office/drawing/2014/main" id="{147E665A-4E3E-43B6-BB4D-E76336FBFEDC}"/>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1D30AE58-35C5-47BC-872D-2C90B5DFAAB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8" name="1 CuadroTexto">
            <a:extLst>
              <a:ext uri="{FF2B5EF4-FFF2-40B4-BE49-F238E27FC236}">
                <a16:creationId xmlns:a16="http://schemas.microsoft.com/office/drawing/2014/main" id="{6487D57C-4FE5-4CF8-8AEC-8DCEB4A4DC7E}"/>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9" name="2 CuadroTexto">
            <a:extLst>
              <a:ext uri="{FF2B5EF4-FFF2-40B4-BE49-F238E27FC236}">
                <a16:creationId xmlns:a16="http://schemas.microsoft.com/office/drawing/2014/main" id="{D8779479-7C71-465D-B686-05E525EC45F2}"/>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el Verbo era Dios. </a:t>
            </a:r>
            <a:r>
              <a:rPr lang="es-ES" sz="2400" dirty="0">
                <a:solidFill>
                  <a:srgbClr val="00B0F0"/>
                </a:solidFill>
              </a:rPr>
              <a:t>Este era en el principio con Dios. </a:t>
            </a:r>
            <a:r>
              <a:rPr lang="es-ES" sz="2400" dirty="0">
                <a:solidFill>
                  <a:srgbClr val="92D050"/>
                </a:solidFill>
              </a:rPr>
              <a:t>Todas las cosas por él fueron hechas, y sin él nada de lo que ha sido hecho, fue hecho</a:t>
            </a:r>
            <a:r>
              <a:rPr lang="es-ES" sz="2400" dirty="0">
                <a:solidFill>
                  <a:schemeClr val="bg1"/>
                </a:solidFill>
              </a:rPr>
              <a:t>. 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Tree>
    <p:extLst>
      <p:ext uri="{BB962C8B-B14F-4D97-AF65-F5344CB8AC3E}">
        <p14:creationId xmlns:p14="http://schemas.microsoft.com/office/powerpoint/2010/main" val="21840008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102:24, 25</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1869551"/>
          </a:xfrm>
          <a:prstGeom prst="rect">
            <a:avLst/>
          </a:prstGeom>
          <a:noFill/>
        </p:spPr>
        <p:txBody>
          <a:bodyPr wrap="square" rtlCol="0">
            <a:spAutoFit/>
          </a:bodyPr>
          <a:lstStyle/>
          <a:p>
            <a:pPr algn="ctr">
              <a:lnSpc>
                <a:spcPts val="2300"/>
              </a:lnSpc>
            </a:pPr>
            <a:r>
              <a:rPr lang="es-ES" sz="2400" dirty="0">
                <a:solidFill>
                  <a:srgbClr val="FFFF00"/>
                </a:solidFill>
              </a:rPr>
              <a:t>Dije: Dios mío, no me cortes en la mitad de mis días; por generación de generaciones son tus años.</a:t>
            </a:r>
            <a:r>
              <a:rPr lang="es-ES" sz="2400" dirty="0">
                <a:solidFill>
                  <a:schemeClr val="bg1"/>
                </a:solidFill>
              </a:rPr>
              <a:t> </a:t>
            </a:r>
            <a:r>
              <a:rPr lang="es-ES" sz="2400" dirty="0">
                <a:solidFill>
                  <a:srgbClr val="00B0F0"/>
                </a:solidFill>
              </a:rPr>
              <a:t>Desde el principio </a:t>
            </a:r>
            <a:r>
              <a:rPr lang="es-ES" sz="2400" u="sng" dirty="0">
                <a:solidFill>
                  <a:srgbClr val="00B0F0"/>
                </a:solidFill>
              </a:rPr>
              <a:t>tú fundaste la tierra, y los cielos son obra de tus manos.</a:t>
            </a:r>
          </a:p>
        </p:txBody>
      </p:sp>
      <p:sp>
        <p:nvSpPr>
          <p:cNvPr id="14" name="1 CuadroTexto">
            <a:extLst>
              <a:ext uri="{FF2B5EF4-FFF2-40B4-BE49-F238E27FC236}">
                <a16:creationId xmlns:a16="http://schemas.microsoft.com/office/drawing/2014/main" id="{147E665A-4E3E-43B6-BB4D-E76336FBFEDC}"/>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1D30AE58-35C5-47BC-872D-2C90B5DFAAB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8" name="1 CuadroTexto">
            <a:extLst>
              <a:ext uri="{FF2B5EF4-FFF2-40B4-BE49-F238E27FC236}">
                <a16:creationId xmlns:a16="http://schemas.microsoft.com/office/drawing/2014/main" id="{6487D57C-4FE5-4CF8-8AEC-8DCEB4A4DC7E}"/>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9" name="2 CuadroTexto">
            <a:extLst>
              <a:ext uri="{FF2B5EF4-FFF2-40B4-BE49-F238E27FC236}">
                <a16:creationId xmlns:a16="http://schemas.microsoft.com/office/drawing/2014/main" id="{D8779479-7C71-465D-B686-05E525EC45F2}"/>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a:t>
            </a:r>
            <a:r>
              <a:rPr lang="es-ES" sz="2400" u="sng" dirty="0">
                <a:solidFill>
                  <a:srgbClr val="FFFF00"/>
                </a:solidFill>
              </a:rPr>
              <a:t>el Verbo era Dios</a:t>
            </a:r>
            <a:r>
              <a:rPr lang="es-ES" sz="2400" dirty="0">
                <a:solidFill>
                  <a:srgbClr val="FFFF00"/>
                </a:solidFill>
              </a:rPr>
              <a:t>. </a:t>
            </a:r>
            <a:r>
              <a:rPr lang="es-ES" sz="2400" dirty="0">
                <a:solidFill>
                  <a:srgbClr val="00B0F0"/>
                </a:solidFill>
              </a:rPr>
              <a:t>Este era en el principio con Dios. </a:t>
            </a:r>
            <a:r>
              <a:rPr lang="es-ES" sz="2400" dirty="0">
                <a:solidFill>
                  <a:srgbClr val="92D050"/>
                </a:solidFill>
              </a:rPr>
              <a:t>Todas las cosas por él fueron hechas, y sin él nada de lo que ha sido hecho, fue hecho</a:t>
            </a:r>
            <a:r>
              <a:rPr lang="es-ES" sz="2400" dirty="0">
                <a:solidFill>
                  <a:schemeClr val="bg1"/>
                </a:solidFill>
              </a:rPr>
              <a:t>. 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Tree>
    <p:extLst>
      <p:ext uri="{BB962C8B-B14F-4D97-AF65-F5344CB8AC3E}">
        <p14:creationId xmlns:p14="http://schemas.microsoft.com/office/powerpoint/2010/main" val="3390450039"/>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y quien sustenta todas las cosas con la palabra de su poder, 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102:24, 25</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1869551"/>
          </a:xfrm>
          <a:prstGeom prst="rect">
            <a:avLst/>
          </a:prstGeom>
          <a:noFill/>
        </p:spPr>
        <p:txBody>
          <a:bodyPr wrap="square" rtlCol="0">
            <a:spAutoFit/>
          </a:bodyPr>
          <a:lstStyle/>
          <a:p>
            <a:pPr algn="ctr">
              <a:lnSpc>
                <a:spcPts val="2300"/>
              </a:lnSpc>
            </a:pPr>
            <a:r>
              <a:rPr lang="es-ES" sz="2400" dirty="0">
                <a:solidFill>
                  <a:srgbClr val="FFFF00"/>
                </a:solidFill>
              </a:rPr>
              <a:t>Dije: Dios mío, no me cortes en la mitad de mis días; por generación de generaciones son tus años.</a:t>
            </a:r>
            <a:r>
              <a:rPr lang="es-ES" sz="2400" dirty="0">
                <a:solidFill>
                  <a:schemeClr val="bg1"/>
                </a:solidFill>
              </a:rPr>
              <a:t> </a:t>
            </a:r>
            <a:r>
              <a:rPr lang="es-ES" sz="2400" dirty="0">
                <a:solidFill>
                  <a:srgbClr val="00B0F0"/>
                </a:solidFill>
              </a:rPr>
              <a:t>Desde el principio </a:t>
            </a:r>
            <a:r>
              <a:rPr lang="es-ES" sz="2400" u="sng" dirty="0">
                <a:solidFill>
                  <a:srgbClr val="00B0F0"/>
                </a:solidFill>
              </a:rPr>
              <a:t>tú fundaste la tierra, y los cielos son obra de tus manos.</a:t>
            </a:r>
          </a:p>
        </p:txBody>
      </p:sp>
      <p:sp>
        <p:nvSpPr>
          <p:cNvPr id="14" name="1 CuadroTexto">
            <a:extLst>
              <a:ext uri="{FF2B5EF4-FFF2-40B4-BE49-F238E27FC236}">
                <a16:creationId xmlns:a16="http://schemas.microsoft.com/office/drawing/2014/main" id="{147E665A-4E3E-43B6-BB4D-E76336FBFEDC}"/>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1D30AE58-35C5-47BC-872D-2C90B5DFAAB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8" name="1 CuadroTexto">
            <a:extLst>
              <a:ext uri="{FF2B5EF4-FFF2-40B4-BE49-F238E27FC236}">
                <a16:creationId xmlns:a16="http://schemas.microsoft.com/office/drawing/2014/main" id="{6487D57C-4FE5-4CF8-8AEC-8DCEB4A4DC7E}"/>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9" name="2 CuadroTexto">
            <a:extLst>
              <a:ext uri="{FF2B5EF4-FFF2-40B4-BE49-F238E27FC236}">
                <a16:creationId xmlns:a16="http://schemas.microsoft.com/office/drawing/2014/main" id="{D8779479-7C71-465D-B686-05E525EC45F2}"/>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a:t>
            </a:r>
            <a:r>
              <a:rPr lang="es-ES" sz="2400" u="sng" dirty="0">
                <a:solidFill>
                  <a:srgbClr val="FFFF00"/>
                </a:solidFill>
              </a:rPr>
              <a:t>el Verbo era Dios</a:t>
            </a:r>
            <a:r>
              <a:rPr lang="es-ES" sz="2400" dirty="0">
                <a:solidFill>
                  <a:srgbClr val="FFFF00"/>
                </a:solidFill>
              </a:rPr>
              <a:t>. </a:t>
            </a:r>
            <a:r>
              <a:rPr lang="es-ES" sz="2400" dirty="0">
                <a:solidFill>
                  <a:srgbClr val="00B0F0"/>
                </a:solidFill>
              </a:rPr>
              <a:t>Este era en el principio con Dios. </a:t>
            </a:r>
            <a:r>
              <a:rPr lang="es-ES" sz="2400" u="sng" dirty="0">
                <a:solidFill>
                  <a:srgbClr val="92D050"/>
                </a:solidFill>
              </a:rPr>
              <a:t>Todas las cosas por él fueron hechas, y sin él nada de lo que ha sido hecho, fue hecho</a:t>
            </a:r>
            <a:r>
              <a:rPr lang="es-ES" sz="2400" u="sng" dirty="0">
                <a:solidFill>
                  <a:schemeClr val="bg1"/>
                </a:solidFill>
              </a:rPr>
              <a:t>. </a:t>
            </a:r>
            <a:r>
              <a:rPr lang="es-ES" sz="2400" dirty="0">
                <a:solidFill>
                  <a:schemeClr val="bg1"/>
                </a:solidFill>
              </a:rPr>
              <a:t>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Tree>
    <p:extLst>
      <p:ext uri="{BB962C8B-B14F-4D97-AF65-F5344CB8AC3E}">
        <p14:creationId xmlns:p14="http://schemas.microsoft.com/office/powerpoint/2010/main" val="3362719659"/>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dirty="0">
                <a:solidFill>
                  <a:schemeClr val="bg1"/>
                </a:solidFill>
              </a:rPr>
              <a:t>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102:24, 25</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1869551"/>
          </a:xfrm>
          <a:prstGeom prst="rect">
            <a:avLst/>
          </a:prstGeom>
          <a:noFill/>
        </p:spPr>
        <p:txBody>
          <a:bodyPr wrap="square" rtlCol="0">
            <a:spAutoFit/>
          </a:bodyPr>
          <a:lstStyle/>
          <a:p>
            <a:pPr algn="ctr">
              <a:lnSpc>
                <a:spcPts val="2300"/>
              </a:lnSpc>
            </a:pPr>
            <a:r>
              <a:rPr lang="es-ES" sz="2400" dirty="0">
                <a:solidFill>
                  <a:srgbClr val="FFFF00"/>
                </a:solidFill>
              </a:rPr>
              <a:t>Dije: Dios mío, no me cortes en la mitad de mis días; por generación de generaciones son tus años.</a:t>
            </a:r>
            <a:r>
              <a:rPr lang="es-ES" sz="2400" dirty="0">
                <a:solidFill>
                  <a:schemeClr val="bg1"/>
                </a:solidFill>
              </a:rPr>
              <a:t> </a:t>
            </a:r>
            <a:r>
              <a:rPr lang="es-ES" sz="2400" dirty="0">
                <a:solidFill>
                  <a:srgbClr val="00B0F0"/>
                </a:solidFill>
              </a:rPr>
              <a:t>Desde el principio </a:t>
            </a:r>
            <a:r>
              <a:rPr lang="es-ES" sz="2400" u="sng" dirty="0">
                <a:solidFill>
                  <a:srgbClr val="00B0F0"/>
                </a:solidFill>
              </a:rPr>
              <a:t>tú fundaste la tierra, y los cielos son obra de tus manos.</a:t>
            </a:r>
          </a:p>
        </p:txBody>
      </p:sp>
      <p:sp>
        <p:nvSpPr>
          <p:cNvPr id="14" name="1 CuadroTexto">
            <a:extLst>
              <a:ext uri="{FF2B5EF4-FFF2-40B4-BE49-F238E27FC236}">
                <a16:creationId xmlns:a16="http://schemas.microsoft.com/office/drawing/2014/main" id="{147E665A-4E3E-43B6-BB4D-E76336FBFEDC}"/>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1D30AE58-35C5-47BC-872D-2C90B5DFAAB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8" name="1 CuadroTexto">
            <a:extLst>
              <a:ext uri="{FF2B5EF4-FFF2-40B4-BE49-F238E27FC236}">
                <a16:creationId xmlns:a16="http://schemas.microsoft.com/office/drawing/2014/main" id="{6487D57C-4FE5-4CF8-8AEC-8DCEB4A4DC7E}"/>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9" name="2 CuadroTexto">
            <a:extLst>
              <a:ext uri="{FF2B5EF4-FFF2-40B4-BE49-F238E27FC236}">
                <a16:creationId xmlns:a16="http://schemas.microsoft.com/office/drawing/2014/main" id="{D8779479-7C71-465D-B686-05E525EC45F2}"/>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a:t>
            </a:r>
            <a:r>
              <a:rPr lang="es-ES" sz="2400" u="sng" dirty="0">
                <a:solidFill>
                  <a:srgbClr val="FFFF00"/>
                </a:solidFill>
              </a:rPr>
              <a:t>el Verbo era Dios</a:t>
            </a:r>
            <a:r>
              <a:rPr lang="es-ES" sz="2400" dirty="0">
                <a:solidFill>
                  <a:srgbClr val="FFFF00"/>
                </a:solidFill>
              </a:rPr>
              <a:t>. </a:t>
            </a:r>
            <a:r>
              <a:rPr lang="es-ES" sz="2400" dirty="0">
                <a:solidFill>
                  <a:srgbClr val="00B0F0"/>
                </a:solidFill>
              </a:rPr>
              <a:t>Este era en el principio con Dios. </a:t>
            </a:r>
            <a:r>
              <a:rPr lang="es-ES" sz="2400" u="sng" dirty="0">
                <a:solidFill>
                  <a:srgbClr val="92D050"/>
                </a:solidFill>
              </a:rPr>
              <a:t>Todas las cosas por él fueron hechas, y sin él nada de lo que ha sido hecho, fue hecho</a:t>
            </a:r>
            <a:r>
              <a:rPr lang="es-ES" sz="2400" u="sng" dirty="0">
                <a:solidFill>
                  <a:schemeClr val="bg1"/>
                </a:solidFill>
              </a:rPr>
              <a:t>. </a:t>
            </a:r>
            <a:r>
              <a:rPr lang="es-ES" sz="2400" dirty="0">
                <a:solidFill>
                  <a:schemeClr val="bg1"/>
                </a:solidFill>
              </a:rPr>
              <a:t>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Tree>
    <p:extLst>
      <p:ext uri="{BB962C8B-B14F-4D97-AF65-F5344CB8AC3E}">
        <p14:creationId xmlns:p14="http://schemas.microsoft.com/office/powerpoint/2010/main" val="2785958965"/>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dirty="0">
                <a:solidFill>
                  <a:schemeClr val="bg1"/>
                </a:solidFill>
              </a:rPr>
              <a:t>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1:17</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689741"/>
          </a:xfrm>
          <a:prstGeom prst="rect">
            <a:avLst/>
          </a:prstGeom>
          <a:noFill/>
        </p:spPr>
        <p:txBody>
          <a:bodyPr wrap="square" rtlCol="0">
            <a:spAutoFit/>
          </a:bodyPr>
          <a:lstStyle/>
          <a:p>
            <a:pPr algn="ctr">
              <a:lnSpc>
                <a:spcPts val="2300"/>
              </a:lnSpc>
            </a:pPr>
            <a:r>
              <a:rPr lang="es-ES" sz="2400" dirty="0">
                <a:solidFill>
                  <a:schemeClr val="bg1"/>
                </a:solidFill>
              </a:rPr>
              <a:t>Y él es antes de todas las cosas, y todas las cosas en él subsisten; </a:t>
            </a:r>
          </a:p>
        </p:txBody>
      </p:sp>
      <p:sp>
        <p:nvSpPr>
          <p:cNvPr id="14" name="1 CuadroTexto">
            <a:extLst>
              <a:ext uri="{FF2B5EF4-FFF2-40B4-BE49-F238E27FC236}">
                <a16:creationId xmlns:a16="http://schemas.microsoft.com/office/drawing/2014/main" id="{147E665A-4E3E-43B6-BB4D-E76336FBFEDC}"/>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1D30AE58-35C5-47BC-872D-2C90B5DFAAB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8" name="1 CuadroTexto">
            <a:extLst>
              <a:ext uri="{FF2B5EF4-FFF2-40B4-BE49-F238E27FC236}">
                <a16:creationId xmlns:a16="http://schemas.microsoft.com/office/drawing/2014/main" id="{6487D57C-4FE5-4CF8-8AEC-8DCEB4A4DC7E}"/>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9" name="2 CuadroTexto">
            <a:extLst>
              <a:ext uri="{FF2B5EF4-FFF2-40B4-BE49-F238E27FC236}">
                <a16:creationId xmlns:a16="http://schemas.microsoft.com/office/drawing/2014/main" id="{D8779479-7C71-465D-B686-05E525EC45F2}"/>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a:t>
            </a:r>
            <a:r>
              <a:rPr lang="es-ES" sz="2400" u="sng" dirty="0">
                <a:solidFill>
                  <a:srgbClr val="FFFF00"/>
                </a:solidFill>
              </a:rPr>
              <a:t>el Verbo era Dios</a:t>
            </a:r>
            <a:r>
              <a:rPr lang="es-ES" sz="2400" dirty="0">
                <a:solidFill>
                  <a:srgbClr val="FFFF00"/>
                </a:solidFill>
              </a:rPr>
              <a:t>. </a:t>
            </a:r>
            <a:r>
              <a:rPr lang="es-ES" sz="2400" dirty="0">
                <a:solidFill>
                  <a:srgbClr val="00B0F0"/>
                </a:solidFill>
              </a:rPr>
              <a:t>Este era en el principio con Dios. </a:t>
            </a:r>
            <a:r>
              <a:rPr lang="es-ES" sz="2400" u="sng" dirty="0">
                <a:solidFill>
                  <a:srgbClr val="92D050"/>
                </a:solidFill>
              </a:rPr>
              <a:t>Todas las cosas por él fueron hechas, y sin él nada de lo que ha sido hecho, fue hecho</a:t>
            </a:r>
            <a:r>
              <a:rPr lang="es-ES" sz="2400" u="sng" dirty="0">
                <a:solidFill>
                  <a:schemeClr val="bg1"/>
                </a:solidFill>
              </a:rPr>
              <a:t>. </a:t>
            </a:r>
            <a:r>
              <a:rPr lang="es-ES" sz="2400" dirty="0">
                <a:solidFill>
                  <a:schemeClr val="bg1"/>
                </a:solidFill>
              </a:rPr>
              <a:t>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Tree>
    <p:extLst>
      <p:ext uri="{BB962C8B-B14F-4D97-AF65-F5344CB8AC3E}">
        <p14:creationId xmlns:p14="http://schemas.microsoft.com/office/powerpoint/2010/main" val="823349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dirty="0">
                <a:solidFill>
                  <a:schemeClr val="bg1"/>
                </a:solidFill>
              </a:rPr>
              <a:t>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1:17</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689741"/>
          </a:xfrm>
          <a:prstGeom prst="rect">
            <a:avLst/>
          </a:prstGeom>
          <a:noFill/>
        </p:spPr>
        <p:txBody>
          <a:bodyPr wrap="square" rtlCol="0">
            <a:spAutoFit/>
          </a:bodyPr>
          <a:lstStyle/>
          <a:p>
            <a:pPr algn="ctr">
              <a:lnSpc>
                <a:spcPts val="2300"/>
              </a:lnSpc>
            </a:pPr>
            <a:r>
              <a:rPr lang="es-ES" sz="2400" dirty="0">
                <a:solidFill>
                  <a:srgbClr val="FFFF00"/>
                </a:solidFill>
              </a:rPr>
              <a:t>Y él es antes de todas las cosas, </a:t>
            </a:r>
            <a:r>
              <a:rPr lang="es-ES" sz="2400" dirty="0">
                <a:solidFill>
                  <a:schemeClr val="bg1"/>
                </a:solidFill>
              </a:rPr>
              <a:t>y todas las cosas en él subsisten; </a:t>
            </a:r>
          </a:p>
        </p:txBody>
      </p:sp>
      <p:sp>
        <p:nvSpPr>
          <p:cNvPr id="14" name="1 CuadroTexto">
            <a:extLst>
              <a:ext uri="{FF2B5EF4-FFF2-40B4-BE49-F238E27FC236}">
                <a16:creationId xmlns:a16="http://schemas.microsoft.com/office/drawing/2014/main" id="{147E665A-4E3E-43B6-BB4D-E76336FBFEDC}"/>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1D30AE58-35C5-47BC-872D-2C90B5DFAAB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8" name="1 CuadroTexto">
            <a:extLst>
              <a:ext uri="{FF2B5EF4-FFF2-40B4-BE49-F238E27FC236}">
                <a16:creationId xmlns:a16="http://schemas.microsoft.com/office/drawing/2014/main" id="{6487D57C-4FE5-4CF8-8AEC-8DCEB4A4DC7E}"/>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9" name="2 CuadroTexto">
            <a:extLst>
              <a:ext uri="{FF2B5EF4-FFF2-40B4-BE49-F238E27FC236}">
                <a16:creationId xmlns:a16="http://schemas.microsoft.com/office/drawing/2014/main" id="{D8779479-7C71-465D-B686-05E525EC45F2}"/>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a:t>
            </a:r>
            <a:r>
              <a:rPr lang="es-ES" sz="2400" u="sng" dirty="0">
                <a:solidFill>
                  <a:srgbClr val="FFFF00"/>
                </a:solidFill>
              </a:rPr>
              <a:t>el Verbo era Dios</a:t>
            </a:r>
            <a:r>
              <a:rPr lang="es-ES" sz="2400" dirty="0">
                <a:solidFill>
                  <a:srgbClr val="FFFF00"/>
                </a:solidFill>
              </a:rPr>
              <a:t>. </a:t>
            </a:r>
            <a:r>
              <a:rPr lang="es-ES" sz="2400" dirty="0">
                <a:solidFill>
                  <a:srgbClr val="00B0F0"/>
                </a:solidFill>
              </a:rPr>
              <a:t>Este era en el principio con Dios. </a:t>
            </a:r>
            <a:r>
              <a:rPr lang="es-ES" sz="2400" u="sng" dirty="0">
                <a:solidFill>
                  <a:srgbClr val="92D050"/>
                </a:solidFill>
              </a:rPr>
              <a:t>Todas las cosas por él fueron hechas, y sin él nada de lo que ha sido hecho, fue hecho</a:t>
            </a:r>
            <a:r>
              <a:rPr lang="es-ES" sz="2400" u="sng" dirty="0">
                <a:solidFill>
                  <a:schemeClr val="bg1"/>
                </a:solidFill>
              </a:rPr>
              <a:t>. </a:t>
            </a:r>
            <a:r>
              <a:rPr lang="es-ES" sz="2400" dirty="0">
                <a:solidFill>
                  <a:schemeClr val="bg1"/>
                </a:solidFill>
              </a:rPr>
              <a:t>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Tree>
    <p:extLst>
      <p:ext uri="{BB962C8B-B14F-4D97-AF65-F5344CB8AC3E}">
        <p14:creationId xmlns:p14="http://schemas.microsoft.com/office/powerpoint/2010/main" val="3751677495"/>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dirty="0">
                <a:solidFill>
                  <a:schemeClr val="bg1"/>
                </a:solidFill>
              </a:rPr>
              <a:t>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11" name="1 CuadroTexto">
            <a:extLst>
              <a:ext uri="{FF2B5EF4-FFF2-40B4-BE49-F238E27FC236}">
                <a16:creationId xmlns:a16="http://schemas.microsoft.com/office/drawing/2014/main" id="{3853E0EB-359C-4B40-A004-660551FA6C09}"/>
              </a:ext>
            </a:extLst>
          </p:cNvPr>
          <p:cNvSpPr txBox="1"/>
          <p:nvPr/>
        </p:nvSpPr>
        <p:spPr>
          <a:xfrm>
            <a:off x="250338" y="2175505"/>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Colosenses 1:17</a:t>
            </a:r>
          </a:p>
        </p:txBody>
      </p:sp>
      <p:sp>
        <p:nvSpPr>
          <p:cNvPr id="12" name="2 CuadroTexto">
            <a:extLst>
              <a:ext uri="{FF2B5EF4-FFF2-40B4-BE49-F238E27FC236}">
                <a16:creationId xmlns:a16="http://schemas.microsoft.com/office/drawing/2014/main" id="{F77B4C70-9F41-457C-AA41-D45E04E87924}"/>
              </a:ext>
            </a:extLst>
          </p:cNvPr>
          <p:cNvSpPr txBox="1"/>
          <p:nvPr/>
        </p:nvSpPr>
        <p:spPr>
          <a:xfrm>
            <a:off x="0" y="2729503"/>
            <a:ext cx="4283968" cy="689741"/>
          </a:xfrm>
          <a:prstGeom prst="rect">
            <a:avLst/>
          </a:prstGeom>
          <a:noFill/>
        </p:spPr>
        <p:txBody>
          <a:bodyPr wrap="square" rtlCol="0">
            <a:spAutoFit/>
          </a:bodyPr>
          <a:lstStyle/>
          <a:p>
            <a:pPr algn="ctr">
              <a:lnSpc>
                <a:spcPts val="2300"/>
              </a:lnSpc>
            </a:pPr>
            <a:r>
              <a:rPr lang="es-ES" sz="2400" dirty="0">
                <a:solidFill>
                  <a:srgbClr val="FFFF00"/>
                </a:solidFill>
              </a:rPr>
              <a:t>Y él es antes de todas las cosas, </a:t>
            </a:r>
            <a:r>
              <a:rPr lang="es-ES" sz="2400" dirty="0">
                <a:solidFill>
                  <a:srgbClr val="00B0F0"/>
                </a:solidFill>
              </a:rPr>
              <a:t>y todas las cosas en él subsisten; </a:t>
            </a:r>
          </a:p>
        </p:txBody>
      </p:sp>
      <p:sp>
        <p:nvSpPr>
          <p:cNvPr id="14" name="1 CuadroTexto">
            <a:extLst>
              <a:ext uri="{FF2B5EF4-FFF2-40B4-BE49-F238E27FC236}">
                <a16:creationId xmlns:a16="http://schemas.microsoft.com/office/drawing/2014/main" id="{147E665A-4E3E-43B6-BB4D-E76336FBFEDC}"/>
              </a:ext>
            </a:extLst>
          </p:cNvPr>
          <p:cNvSpPr txBox="1"/>
          <p:nvPr/>
        </p:nvSpPr>
        <p:spPr>
          <a:xfrm>
            <a:off x="5046715" y="216521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1:1</a:t>
            </a:r>
          </a:p>
        </p:txBody>
      </p:sp>
      <p:sp>
        <p:nvSpPr>
          <p:cNvPr id="17" name="2 CuadroTexto">
            <a:extLst>
              <a:ext uri="{FF2B5EF4-FFF2-40B4-BE49-F238E27FC236}">
                <a16:creationId xmlns:a16="http://schemas.microsoft.com/office/drawing/2014/main" id="{1D30AE58-35C5-47BC-872D-2C90B5DFAABC}"/>
              </a:ext>
            </a:extLst>
          </p:cNvPr>
          <p:cNvSpPr txBox="1"/>
          <p:nvPr/>
        </p:nvSpPr>
        <p:spPr>
          <a:xfrm>
            <a:off x="4796377" y="2719217"/>
            <a:ext cx="4283968" cy="689741"/>
          </a:xfrm>
          <a:prstGeom prst="rect">
            <a:avLst/>
          </a:prstGeom>
          <a:noFill/>
        </p:spPr>
        <p:txBody>
          <a:bodyPr wrap="square" rtlCol="0">
            <a:spAutoFit/>
          </a:bodyPr>
          <a:lstStyle/>
          <a:p>
            <a:pPr algn="ctr">
              <a:lnSpc>
                <a:spcPts val="2300"/>
              </a:lnSpc>
            </a:pPr>
            <a:r>
              <a:rPr lang="es-ES" sz="2400" dirty="0">
                <a:solidFill>
                  <a:srgbClr val="FFFF00"/>
                </a:solidFill>
              </a:rPr>
              <a:t>En el principio creó Dios los cielos y la tierra. </a:t>
            </a:r>
          </a:p>
        </p:txBody>
      </p:sp>
      <p:sp>
        <p:nvSpPr>
          <p:cNvPr id="18" name="1 CuadroTexto">
            <a:extLst>
              <a:ext uri="{FF2B5EF4-FFF2-40B4-BE49-F238E27FC236}">
                <a16:creationId xmlns:a16="http://schemas.microsoft.com/office/drawing/2014/main" id="{6487D57C-4FE5-4CF8-8AEC-8DCEB4A4DC7E}"/>
              </a:ext>
            </a:extLst>
          </p:cNvPr>
          <p:cNvSpPr txBox="1"/>
          <p:nvPr/>
        </p:nvSpPr>
        <p:spPr>
          <a:xfrm>
            <a:off x="1259632" y="4783589"/>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1:1-3, 14</a:t>
            </a:r>
          </a:p>
        </p:txBody>
      </p:sp>
      <p:sp>
        <p:nvSpPr>
          <p:cNvPr id="19" name="2 CuadroTexto">
            <a:extLst>
              <a:ext uri="{FF2B5EF4-FFF2-40B4-BE49-F238E27FC236}">
                <a16:creationId xmlns:a16="http://schemas.microsoft.com/office/drawing/2014/main" id="{D8779479-7C71-465D-B686-05E525EC45F2}"/>
              </a:ext>
            </a:extLst>
          </p:cNvPr>
          <p:cNvSpPr txBox="1"/>
          <p:nvPr/>
        </p:nvSpPr>
        <p:spPr>
          <a:xfrm>
            <a:off x="36268" y="5328117"/>
            <a:ext cx="9107732" cy="1574598"/>
          </a:xfrm>
          <a:prstGeom prst="rect">
            <a:avLst/>
          </a:prstGeom>
          <a:noFill/>
        </p:spPr>
        <p:txBody>
          <a:bodyPr wrap="square" rtlCol="0">
            <a:spAutoFit/>
          </a:bodyPr>
          <a:lstStyle/>
          <a:p>
            <a:pPr algn="ctr">
              <a:lnSpc>
                <a:spcPts val="2300"/>
              </a:lnSpc>
            </a:pPr>
            <a:r>
              <a:rPr lang="es-ES" sz="2400" dirty="0">
                <a:solidFill>
                  <a:schemeClr val="bg1"/>
                </a:solidFill>
              </a:rPr>
              <a:t> </a:t>
            </a:r>
            <a:r>
              <a:rPr lang="es-ES" sz="2400" dirty="0">
                <a:solidFill>
                  <a:srgbClr val="FFFF00"/>
                </a:solidFill>
              </a:rPr>
              <a:t>En el principio era el Verbo, y el Verbo era con Dios, y </a:t>
            </a:r>
            <a:r>
              <a:rPr lang="es-ES" sz="2400" u="sng" dirty="0">
                <a:solidFill>
                  <a:srgbClr val="FFFF00"/>
                </a:solidFill>
              </a:rPr>
              <a:t>el Verbo era Dios</a:t>
            </a:r>
            <a:r>
              <a:rPr lang="es-ES" sz="2400" dirty="0">
                <a:solidFill>
                  <a:srgbClr val="FFFF00"/>
                </a:solidFill>
              </a:rPr>
              <a:t>. </a:t>
            </a:r>
            <a:r>
              <a:rPr lang="es-ES" sz="2400" dirty="0">
                <a:solidFill>
                  <a:srgbClr val="00B0F0"/>
                </a:solidFill>
              </a:rPr>
              <a:t>Este era en el principio con Dios. </a:t>
            </a:r>
            <a:r>
              <a:rPr lang="es-ES" sz="2400" u="sng" dirty="0">
                <a:solidFill>
                  <a:srgbClr val="92D050"/>
                </a:solidFill>
              </a:rPr>
              <a:t>Todas las cosas por él fueron hechas, y sin él nada de lo que ha sido hecho, fue hecho</a:t>
            </a:r>
            <a:r>
              <a:rPr lang="es-ES" sz="2400" u="sng" dirty="0">
                <a:solidFill>
                  <a:schemeClr val="bg1"/>
                </a:solidFill>
              </a:rPr>
              <a:t>. </a:t>
            </a:r>
            <a:r>
              <a:rPr lang="es-ES" sz="2400" dirty="0">
                <a:solidFill>
                  <a:schemeClr val="bg1"/>
                </a:solidFill>
              </a:rPr>
              <a:t>14 </a:t>
            </a:r>
            <a:r>
              <a:rPr lang="es-ES" sz="2400" dirty="0">
                <a:solidFill>
                  <a:srgbClr val="FFFF00"/>
                </a:solidFill>
              </a:rPr>
              <a:t>Y aquel Verbo fue hecho carne, y habitó entre nosotros </a:t>
            </a:r>
            <a:r>
              <a:rPr lang="es-ES" sz="2400" dirty="0">
                <a:solidFill>
                  <a:srgbClr val="00B0F0"/>
                </a:solidFill>
              </a:rPr>
              <a:t>(y vimos su gloria, gloria como del unigénito del Padre), lleno de gracia y de verdad. </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Tree>
    <p:extLst>
      <p:ext uri="{BB962C8B-B14F-4D97-AF65-F5344CB8AC3E}">
        <p14:creationId xmlns:p14="http://schemas.microsoft.com/office/powerpoint/2010/main" val="25692297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2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dirty="0">
                <a:solidFill>
                  <a:schemeClr val="bg1"/>
                </a:solidFill>
              </a:rPr>
              <a:t>habiendo efectuado la purificación de nuestros pecados por medio de sí mismo, 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Tree>
    <p:extLst>
      <p:ext uri="{BB962C8B-B14F-4D97-AF65-F5344CB8AC3E}">
        <p14:creationId xmlns:p14="http://schemas.microsoft.com/office/powerpoint/2010/main" val="4021060083"/>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chemeClr val="bg1"/>
                </a:solidFill>
              </a:rPr>
              <a:t>Sino con la sangre preciosa de Cristo, como de un cordero sin mancha y sin contaminación, ya destinado desde antes de la fundación del mundo, pero manifestado en los postreros tiempos por amor de vosotros.</a:t>
            </a:r>
          </a:p>
        </p:txBody>
      </p:sp>
    </p:spTree>
    <p:extLst>
      <p:ext uri="{BB962C8B-B14F-4D97-AF65-F5344CB8AC3E}">
        <p14:creationId xmlns:p14="http://schemas.microsoft.com/office/powerpoint/2010/main" val="3109075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chemeClr val="bg1"/>
                </a:solidFill>
              </a:rPr>
              <a:t> ya destinado desde antes de la fundación del mundo, pero manifestado en los postreros tiempos por amor de vosotros.</a:t>
            </a:r>
          </a:p>
        </p:txBody>
      </p:sp>
    </p:spTree>
    <p:extLst>
      <p:ext uri="{BB962C8B-B14F-4D97-AF65-F5344CB8AC3E}">
        <p14:creationId xmlns:p14="http://schemas.microsoft.com/office/powerpoint/2010/main" val="2288706123"/>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rgbClr val="00B0F0"/>
                </a:solidFill>
              </a:rPr>
              <a:t>, ya destinado desde antes de la fundación del mundo, </a:t>
            </a:r>
            <a:r>
              <a:rPr lang="es-ES" sz="2400" dirty="0">
                <a:solidFill>
                  <a:schemeClr val="bg1"/>
                </a:solidFill>
              </a:rPr>
              <a:t>pero manifestado en los postreros tiempos por amor de vosotros.</a:t>
            </a:r>
          </a:p>
        </p:txBody>
      </p:sp>
    </p:spTree>
    <p:extLst>
      <p:ext uri="{BB962C8B-B14F-4D97-AF65-F5344CB8AC3E}">
        <p14:creationId xmlns:p14="http://schemas.microsoft.com/office/powerpoint/2010/main" val="1512778852"/>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rgbClr val="00B0F0"/>
                </a:solidFill>
              </a:rPr>
              <a:t>, ya destinado desde antes de la fundación del mundo, </a:t>
            </a:r>
            <a:r>
              <a:rPr lang="es-ES" sz="2400" dirty="0">
                <a:solidFill>
                  <a:srgbClr val="92D050"/>
                </a:solidFill>
              </a:rPr>
              <a:t>pero manifestado en los postreros tiempos por amor de vosotros.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chemeClr val="bg1"/>
                </a:solidFill>
              </a:rPr>
              <a:t>En la esperanza de la vida eterna, la cual Dios, que no miente, prometió desde antes del principio de los siglos.</a:t>
            </a:r>
          </a:p>
        </p:txBody>
      </p:sp>
    </p:spTree>
    <p:extLst>
      <p:ext uri="{BB962C8B-B14F-4D97-AF65-F5344CB8AC3E}">
        <p14:creationId xmlns:p14="http://schemas.microsoft.com/office/powerpoint/2010/main" val="9559083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rgbClr val="00B0F0"/>
                </a:solidFill>
              </a:rPr>
              <a:t>, ya destinado desde antes de la fundación del mundo, </a:t>
            </a:r>
            <a:r>
              <a:rPr lang="es-ES" sz="2400" dirty="0">
                <a:solidFill>
                  <a:srgbClr val="92D050"/>
                </a:solidFill>
              </a:rPr>
              <a:t>pero manifestado en los postreros tiempos por amor de vosotros.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prometió desde antes del principio de los siglos.</a:t>
            </a:r>
          </a:p>
        </p:txBody>
      </p:sp>
    </p:spTree>
    <p:extLst>
      <p:ext uri="{BB962C8B-B14F-4D97-AF65-F5344CB8AC3E}">
        <p14:creationId xmlns:p14="http://schemas.microsoft.com/office/powerpoint/2010/main" val="71946088"/>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rgbClr val="00B0F0"/>
                </a:solidFill>
              </a:rPr>
              <a:t>, ya destinado desde antes de la fundación del mundo, </a:t>
            </a:r>
            <a:r>
              <a:rPr lang="es-ES" sz="2400" dirty="0">
                <a:solidFill>
                  <a:srgbClr val="92D050"/>
                </a:solidFill>
              </a:rPr>
              <a:t>pero manifestado en los postreros tiempos por amor de vosotros.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a:t>
            </a:r>
            <a:r>
              <a:rPr lang="es-ES" sz="2400" dirty="0">
                <a:solidFill>
                  <a:srgbClr val="00B0F0"/>
                </a:solidFill>
              </a:rPr>
              <a:t>prometió desde antes del principio de los siglos.</a:t>
            </a:r>
          </a:p>
        </p:txBody>
      </p:sp>
      <p:sp>
        <p:nvSpPr>
          <p:cNvPr id="18" name="1 CuadroTexto">
            <a:extLst>
              <a:ext uri="{FF2B5EF4-FFF2-40B4-BE49-F238E27FC236}">
                <a16:creationId xmlns:a16="http://schemas.microsoft.com/office/drawing/2014/main" id="{AA4ACBC9-DA9A-46D8-BC58-7971D5E659DC}"/>
              </a:ext>
            </a:extLst>
          </p:cNvPr>
          <p:cNvSpPr txBox="1"/>
          <p:nvPr/>
        </p:nvSpPr>
        <p:spPr>
          <a:xfrm>
            <a:off x="371272" y="364502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2Samuel 7:12</a:t>
            </a:r>
          </a:p>
        </p:txBody>
      </p:sp>
      <p:sp>
        <p:nvSpPr>
          <p:cNvPr id="19" name="2 CuadroTexto">
            <a:extLst>
              <a:ext uri="{FF2B5EF4-FFF2-40B4-BE49-F238E27FC236}">
                <a16:creationId xmlns:a16="http://schemas.microsoft.com/office/drawing/2014/main" id="{A2B175F4-682B-4C88-A591-255099FE1C21}"/>
              </a:ext>
            </a:extLst>
          </p:cNvPr>
          <p:cNvSpPr txBox="1"/>
          <p:nvPr/>
        </p:nvSpPr>
        <p:spPr>
          <a:xfrm>
            <a:off x="-36512" y="4077072"/>
            <a:ext cx="4608512" cy="1513684"/>
          </a:xfrm>
          <a:prstGeom prst="rect">
            <a:avLst/>
          </a:prstGeom>
          <a:noFill/>
        </p:spPr>
        <p:txBody>
          <a:bodyPr wrap="square" rtlCol="0">
            <a:spAutoFit/>
          </a:bodyPr>
          <a:lstStyle/>
          <a:p>
            <a:pPr algn="ctr">
              <a:lnSpc>
                <a:spcPts val="2200"/>
              </a:lnSpc>
            </a:pPr>
            <a:r>
              <a:rPr lang="es-ES" sz="2400" dirty="0">
                <a:solidFill>
                  <a:schemeClr val="bg1"/>
                </a:solidFill>
              </a:rPr>
              <a:t>Y cuando tus días sean cumplidos, y duermas con tus padres, yo levantaré después de ti a uno de tu linaje, el cual procederá de tus entrañas, y afirmaré su reino. </a:t>
            </a:r>
          </a:p>
        </p:txBody>
      </p:sp>
    </p:spTree>
    <p:extLst>
      <p:ext uri="{BB962C8B-B14F-4D97-AF65-F5344CB8AC3E}">
        <p14:creationId xmlns:p14="http://schemas.microsoft.com/office/powerpoint/2010/main" val="25664337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rgbClr val="00B0F0"/>
                </a:solidFill>
              </a:rPr>
              <a:t>, ya destinado desde antes de la fundación del mundo, </a:t>
            </a:r>
            <a:r>
              <a:rPr lang="es-ES" sz="2400" dirty="0">
                <a:solidFill>
                  <a:srgbClr val="92D050"/>
                </a:solidFill>
              </a:rPr>
              <a:t>pero manifestado en los postreros tiempos por amor de vosotros.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a:t>
            </a:r>
            <a:r>
              <a:rPr lang="es-ES" sz="2400" dirty="0">
                <a:solidFill>
                  <a:srgbClr val="00B0F0"/>
                </a:solidFill>
              </a:rPr>
              <a:t>prometió desde antes del principio de los siglos.</a:t>
            </a:r>
          </a:p>
        </p:txBody>
      </p:sp>
      <p:sp>
        <p:nvSpPr>
          <p:cNvPr id="18" name="1 CuadroTexto">
            <a:extLst>
              <a:ext uri="{FF2B5EF4-FFF2-40B4-BE49-F238E27FC236}">
                <a16:creationId xmlns:a16="http://schemas.microsoft.com/office/drawing/2014/main" id="{AA4ACBC9-DA9A-46D8-BC58-7971D5E659DC}"/>
              </a:ext>
            </a:extLst>
          </p:cNvPr>
          <p:cNvSpPr txBox="1"/>
          <p:nvPr/>
        </p:nvSpPr>
        <p:spPr>
          <a:xfrm>
            <a:off x="371272" y="364502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2Samuel 7:12</a:t>
            </a:r>
          </a:p>
        </p:txBody>
      </p:sp>
      <p:sp>
        <p:nvSpPr>
          <p:cNvPr id="19" name="2 CuadroTexto">
            <a:extLst>
              <a:ext uri="{FF2B5EF4-FFF2-40B4-BE49-F238E27FC236}">
                <a16:creationId xmlns:a16="http://schemas.microsoft.com/office/drawing/2014/main" id="{A2B175F4-682B-4C88-A591-255099FE1C21}"/>
              </a:ext>
            </a:extLst>
          </p:cNvPr>
          <p:cNvSpPr txBox="1"/>
          <p:nvPr/>
        </p:nvSpPr>
        <p:spPr>
          <a:xfrm>
            <a:off x="-36512" y="4077072"/>
            <a:ext cx="4608512" cy="1513684"/>
          </a:xfrm>
          <a:prstGeom prst="rect">
            <a:avLst/>
          </a:prstGeom>
          <a:noFill/>
        </p:spPr>
        <p:txBody>
          <a:bodyPr wrap="square" rtlCol="0">
            <a:spAutoFit/>
          </a:bodyPr>
          <a:lstStyle/>
          <a:p>
            <a:pPr algn="ctr">
              <a:lnSpc>
                <a:spcPts val="2200"/>
              </a:lnSpc>
            </a:pPr>
            <a:r>
              <a:rPr lang="es-ES" sz="2400" dirty="0">
                <a:solidFill>
                  <a:srgbClr val="FFFF00"/>
                </a:solidFill>
              </a:rPr>
              <a:t>Y cuando tus días sean cumplidos, y duermas con tus padres</a:t>
            </a:r>
            <a:r>
              <a:rPr lang="es-ES" sz="2400" dirty="0">
                <a:solidFill>
                  <a:schemeClr val="bg1"/>
                </a:solidFill>
              </a:rPr>
              <a:t>, yo levantaré después de ti a uno de tu linaje, el cual procederá de tus entrañas, y afirmaré su reino. </a:t>
            </a:r>
          </a:p>
        </p:txBody>
      </p:sp>
    </p:spTree>
    <p:extLst>
      <p:ext uri="{BB962C8B-B14F-4D97-AF65-F5344CB8AC3E}">
        <p14:creationId xmlns:p14="http://schemas.microsoft.com/office/powerpoint/2010/main" val="3015211095"/>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rgbClr val="00B0F0"/>
                </a:solidFill>
              </a:rPr>
              <a:t>, ya destinado desde antes de la fundación del mundo, </a:t>
            </a:r>
            <a:r>
              <a:rPr lang="es-ES" sz="2400" dirty="0">
                <a:solidFill>
                  <a:srgbClr val="92D050"/>
                </a:solidFill>
              </a:rPr>
              <a:t>pero manifestado en los postreros tiempos por amor de vosotros.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a:t>
            </a:r>
            <a:r>
              <a:rPr lang="es-ES" sz="2400" dirty="0">
                <a:solidFill>
                  <a:srgbClr val="00B0F0"/>
                </a:solidFill>
              </a:rPr>
              <a:t>prometió desde antes del principio de los siglos.</a:t>
            </a:r>
          </a:p>
        </p:txBody>
      </p:sp>
      <p:sp>
        <p:nvSpPr>
          <p:cNvPr id="18" name="1 CuadroTexto">
            <a:extLst>
              <a:ext uri="{FF2B5EF4-FFF2-40B4-BE49-F238E27FC236}">
                <a16:creationId xmlns:a16="http://schemas.microsoft.com/office/drawing/2014/main" id="{AA4ACBC9-DA9A-46D8-BC58-7971D5E659DC}"/>
              </a:ext>
            </a:extLst>
          </p:cNvPr>
          <p:cNvSpPr txBox="1"/>
          <p:nvPr/>
        </p:nvSpPr>
        <p:spPr>
          <a:xfrm>
            <a:off x="371272" y="364502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2Samuel 7:12</a:t>
            </a:r>
          </a:p>
        </p:txBody>
      </p:sp>
      <p:sp>
        <p:nvSpPr>
          <p:cNvPr id="19" name="2 CuadroTexto">
            <a:extLst>
              <a:ext uri="{FF2B5EF4-FFF2-40B4-BE49-F238E27FC236}">
                <a16:creationId xmlns:a16="http://schemas.microsoft.com/office/drawing/2014/main" id="{A2B175F4-682B-4C88-A591-255099FE1C21}"/>
              </a:ext>
            </a:extLst>
          </p:cNvPr>
          <p:cNvSpPr txBox="1"/>
          <p:nvPr/>
        </p:nvSpPr>
        <p:spPr>
          <a:xfrm>
            <a:off x="-36512" y="4077072"/>
            <a:ext cx="4608512" cy="1513684"/>
          </a:xfrm>
          <a:prstGeom prst="rect">
            <a:avLst/>
          </a:prstGeom>
          <a:noFill/>
        </p:spPr>
        <p:txBody>
          <a:bodyPr wrap="square" rtlCol="0">
            <a:spAutoFit/>
          </a:bodyPr>
          <a:lstStyle/>
          <a:p>
            <a:pPr algn="ctr">
              <a:lnSpc>
                <a:spcPts val="2200"/>
              </a:lnSpc>
            </a:pPr>
            <a:r>
              <a:rPr lang="es-ES" sz="2400" dirty="0">
                <a:solidFill>
                  <a:srgbClr val="FFFF00"/>
                </a:solidFill>
              </a:rPr>
              <a:t>Y cuando tus días sean cumplidos, y duermas con tus padres</a:t>
            </a:r>
            <a:r>
              <a:rPr lang="es-ES" sz="2400" dirty="0">
                <a:solidFill>
                  <a:schemeClr val="bg1"/>
                </a:solidFill>
              </a:rPr>
              <a:t>, </a:t>
            </a:r>
            <a:r>
              <a:rPr lang="es-ES" sz="2400" dirty="0">
                <a:solidFill>
                  <a:srgbClr val="00B0F0"/>
                </a:solidFill>
              </a:rPr>
              <a:t>yo levantaré después de ti a uno de tu linaje, el cual procederá de tus entrañas, </a:t>
            </a:r>
            <a:r>
              <a:rPr lang="es-ES" sz="2400" dirty="0">
                <a:solidFill>
                  <a:schemeClr val="bg1"/>
                </a:solidFill>
              </a:rPr>
              <a:t>y afirmaré su reino. </a:t>
            </a:r>
          </a:p>
        </p:txBody>
      </p:sp>
    </p:spTree>
    <p:extLst>
      <p:ext uri="{BB962C8B-B14F-4D97-AF65-F5344CB8AC3E}">
        <p14:creationId xmlns:p14="http://schemas.microsoft.com/office/powerpoint/2010/main" val="666819270"/>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7321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1:19-20</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28683"/>
            <a:ext cx="9252520" cy="984693"/>
          </a:xfrm>
          <a:prstGeom prst="rect">
            <a:avLst/>
          </a:prstGeom>
          <a:noFill/>
        </p:spPr>
        <p:txBody>
          <a:bodyPr wrap="square" rtlCol="0">
            <a:spAutoFit/>
          </a:bodyPr>
          <a:lstStyle/>
          <a:p>
            <a:pPr algn="ctr">
              <a:lnSpc>
                <a:spcPts val="2300"/>
              </a:lnSpc>
            </a:pPr>
            <a:r>
              <a:rPr lang="es-ES" sz="2400" dirty="0">
                <a:solidFill>
                  <a:srgbClr val="FFFF00"/>
                </a:solidFill>
              </a:rPr>
              <a:t>Sino con la sangre preciosa de Cristo, como de un cordero sin mancha y sin contaminación</a:t>
            </a:r>
            <a:r>
              <a:rPr lang="es-ES" sz="2400" dirty="0">
                <a:solidFill>
                  <a:srgbClr val="00B0F0"/>
                </a:solidFill>
              </a:rPr>
              <a:t>, ya destinado desde antes de la fundación del mundo, </a:t>
            </a:r>
            <a:r>
              <a:rPr lang="es-ES" sz="2400" dirty="0">
                <a:solidFill>
                  <a:srgbClr val="92D050"/>
                </a:solidFill>
              </a:rPr>
              <a:t>pero manifestado en los postreros tiempos por amor de vosotros.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a:t>
            </a:r>
            <a:r>
              <a:rPr lang="es-ES" sz="2400" dirty="0">
                <a:solidFill>
                  <a:srgbClr val="00B0F0"/>
                </a:solidFill>
              </a:rPr>
              <a:t>prometió desde antes del principio de los siglos.</a:t>
            </a:r>
          </a:p>
        </p:txBody>
      </p:sp>
      <p:sp>
        <p:nvSpPr>
          <p:cNvPr id="18" name="1 CuadroTexto">
            <a:extLst>
              <a:ext uri="{FF2B5EF4-FFF2-40B4-BE49-F238E27FC236}">
                <a16:creationId xmlns:a16="http://schemas.microsoft.com/office/drawing/2014/main" id="{AA4ACBC9-DA9A-46D8-BC58-7971D5E659DC}"/>
              </a:ext>
            </a:extLst>
          </p:cNvPr>
          <p:cNvSpPr txBox="1"/>
          <p:nvPr/>
        </p:nvSpPr>
        <p:spPr>
          <a:xfrm>
            <a:off x="371272" y="364502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2Samuel 7:12</a:t>
            </a:r>
          </a:p>
        </p:txBody>
      </p:sp>
      <p:sp>
        <p:nvSpPr>
          <p:cNvPr id="19" name="2 CuadroTexto">
            <a:extLst>
              <a:ext uri="{FF2B5EF4-FFF2-40B4-BE49-F238E27FC236}">
                <a16:creationId xmlns:a16="http://schemas.microsoft.com/office/drawing/2014/main" id="{A2B175F4-682B-4C88-A591-255099FE1C21}"/>
              </a:ext>
            </a:extLst>
          </p:cNvPr>
          <p:cNvSpPr txBox="1"/>
          <p:nvPr/>
        </p:nvSpPr>
        <p:spPr>
          <a:xfrm>
            <a:off x="-36512" y="4077072"/>
            <a:ext cx="4608512" cy="1513684"/>
          </a:xfrm>
          <a:prstGeom prst="rect">
            <a:avLst/>
          </a:prstGeom>
          <a:noFill/>
        </p:spPr>
        <p:txBody>
          <a:bodyPr wrap="square" rtlCol="0">
            <a:spAutoFit/>
          </a:bodyPr>
          <a:lstStyle/>
          <a:p>
            <a:pPr algn="ctr">
              <a:lnSpc>
                <a:spcPts val="2200"/>
              </a:lnSpc>
            </a:pPr>
            <a:r>
              <a:rPr lang="es-ES" sz="2400" dirty="0">
                <a:solidFill>
                  <a:srgbClr val="FFFF00"/>
                </a:solidFill>
              </a:rPr>
              <a:t>Y cuando tus días sean cumplidos, y duermas con tus padres</a:t>
            </a:r>
            <a:r>
              <a:rPr lang="es-ES" sz="2400" dirty="0">
                <a:solidFill>
                  <a:schemeClr val="bg1"/>
                </a:solidFill>
              </a:rPr>
              <a:t>, </a:t>
            </a:r>
            <a:r>
              <a:rPr lang="es-ES" sz="2400" dirty="0">
                <a:solidFill>
                  <a:srgbClr val="00B0F0"/>
                </a:solidFill>
              </a:rPr>
              <a:t>yo levantaré después de ti a uno de tu linaje, el cual procederá de tus entrañas, </a:t>
            </a:r>
            <a:r>
              <a:rPr lang="es-ES" sz="2400" dirty="0">
                <a:solidFill>
                  <a:srgbClr val="FFFF00"/>
                </a:solidFill>
              </a:rPr>
              <a:t>y afirmaré su reino. </a:t>
            </a:r>
          </a:p>
        </p:txBody>
      </p:sp>
    </p:spTree>
    <p:extLst>
      <p:ext uri="{BB962C8B-B14F-4D97-AF65-F5344CB8AC3E}">
        <p14:creationId xmlns:p14="http://schemas.microsoft.com/office/powerpoint/2010/main" val="1621302324"/>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chemeClr val="bg1"/>
                </a:solidFill>
              </a:rPr>
              <a:t>Y ahora, concebirás en tu vientre, y darás a luz un hijo, y llamarás su nombre JESÚS. Este será grande, y será llamado Hijo del Altísimo; 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a:t>
            </a:r>
            <a:r>
              <a:rPr lang="es-ES" sz="2400" dirty="0">
                <a:solidFill>
                  <a:srgbClr val="00B0F0"/>
                </a:solidFill>
              </a:rPr>
              <a:t>prometió desde antes del principio de los siglos.</a:t>
            </a:r>
          </a:p>
        </p:txBody>
      </p:sp>
      <p:sp>
        <p:nvSpPr>
          <p:cNvPr id="18" name="1 CuadroTexto">
            <a:extLst>
              <a:ext uri="{FF2B5EF4-FFF2-40B4-BE49-F238E27FC236}">
                <a16:creationId xmlns:a16="http://schemas.microsoft.com/office/drawing/2014/main" id="{AA4ACBC9-DA9A-46D8-BC58-7971D5E659DC}"/>
              </a:ext>
            </a:extLst>
          </p:cNvPr>
          <p:cNvSpPr txBox="1"/>
          <p:nvPr/>
        </p:nvSpPr>
        <p:spPr>
          <a:xfrm>
            <a:off x="371272" y="364502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2Samuel 7:12</a:t>
            </a:r>
          </a:p>
        </p:txBody>
      </p:sp>
      <p:sp>
        <p:nvSpPr>
          <p:cNvPr id="19" name="2 CuadroTexto">
            <a:extLst>
              <a:ext uri="{FF2B5EF4-FFF2-40B4-BE49-F238E27FC236}">
                <a16:creationId xmlns:a16="http://schemas.microsoft.com/office/drawing/2014/main" id="{A2B175F4-682B-4C88-A591-255099FE1C21}"/>
              </a:ext>
            </a:extLst>
          </p:cNvPr>
          <p:cNvSpPr txBox="1"/>
          <p:nvPr/>
        </p:nvSpPr>
        <p:spPr>
          <a:xfrm>
            <a:off x="-36512" y="4077072"/>
            <a:ext cx="4608512" cy="1513684"/>
          </a:xfrm>
          <a:prstGeom prst="rect">
            <a:avLst/>
          </a:prstGeom>
          <a:noFill/>
        </p:spPr>
        <p:txBody>
          <a:bodyPr wrap="square" rtlCol="0">
            <a:spAutoFit/>
          </a:bodyPr>
          <a:lstStyle/>
          <a:p>
            <a:pPr algn="ctr">
              <a:lnSpc>
                <a:spcPts val="2200"/>
              </a:lnSpc>
            </a:pPr>
            <a:r>
              <a:rPr lang="es-ES" sz="2400" dirty="0">
                <a:solidFill>
                  <a:srgbClr val="FFFF00"/>
                </a:solidFill>
              </a:rPr>
              <a:t>Y cuando tus días sean cumplidos, y duermas con tus padres</a:t>
            </a:r>
            <a:r>
              <a:rPr lang="es-ES" sz="2400" dirty="0">
                <a:solidFill>
                  <a:schemeClr val="bg1"/>
                </a:solidFill>
              </a:rPr>
              <a:t>, </a:t>
            </a:r>
            <a:r>
              <a:rPr lang="es-ES" sz="2400" dirty="0">
                <a:solidFill>
                  <a:srgbClr val="00B0F0"/>
                </a:solidFill>
              </a:rPr>
              <a:t>yo levantaré después de ti a uno de tu linaje, el cual procederá de tus entrañas, </a:t>
            </a:r>
            <a:r>
              <a:rPr lang="es-ES" sz="2400" dirty="0">
                <a:solidFill>
                  <a:srgbClr val="FFFF00"/>
                </a:solidFill>
              </a:rPr>
              <a:t>y afirmaré su reino. </a:t>
            </a:r>
          </a:p>
        </p:txBody>
      </p:sp>
    </p:spTree>
    <p:extLst>
      <p:ext uri="{BB962C8B-B14F-4D97-AF65-F5344CB8AC3E}">
        <p14:creationId xmlns:p14="http://schemas.microsoft.com/office/powerpoint/2010/main" val="3383586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Este será grande, y será llamado Hijo del Altísimo; 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a:t>
            </a:r>
            <a:r>
              <a:rPr lang="es-ES" sz="2400" dirty="0">
                <a:solidFill>
                  <a:srgbClr val="00B0F0"/>
                </a:solidFill>
              </a:rPr>
              <a:t>prometió desde antes del principio de los siglos.</a:t>
            </a:r>
          </a:p>
        </p:txBody>
      </p:sp>
      <p:sp>
        <p:nvSpPr>
          <p:cNvPr id="18" name="1 CuadroTexto">
            <a:extLst>
              <a:ext uri="{FF2B5EF4-FFF2-40B4-BE49-F238E27FC236}">
                <a16:creationId xmlns:a16="http://schemas.microsoft.com/office/drawing/2014/main" id="{AA4ACBC9-DA9A-46D8-BC58-7971D5E659DC}"/>
              </a:ext>
            </a:extLst>
          </p:cNvPr>
          <p:cNvSpPr txBox="1"/>
          <p:nvPr/>
        </p:nvSpPr>
        <p:spPr>
          <a:xfrm>
            <a:off x="371272" y="364502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2Samuel 7:12</a:t>
            </a:r>
          </a:p>
        </p:txBody>
      </p:sp>
      <p:sp>
        <p:nvSpPr>
          <p:cNvPr id="19" name="2 CuadroTexto">
            <a:extLst>
              <a:ext uri="{FF2B5EF4-FFF2-40B4-BE49-F238E27FC236}">
                <a16:creationId xmlns:a16="http://schemas.microsoft.com/office/drawing/2014/main" id="{A2B175F4-682B-4C88-A591-255099FE1C21}"/>
              </a:ext>
            </a:extLst>
          </p:cNvPr>
          <p:cNvSpPr txBox="1"/>
          <p:nvPr/>
        </p:nvSpPr>
        <p:spPr>
          <a:xfrm>
            <a:off x="-36512" y="4077072"/>
            <a:ext cx="4608512" cy="1513684"/>
          </a:xfrm>
          <a:prstGeom prst="rect">
            <a:avLst/>
          </a:prstGeom>
          <a:noFill/>
        </p:spPr>
        <p:txBody>
          <a:bodyPr wrap="square" rtlCol="0">
            <a:spAutoFit/>
          </a:bodyPr>
          <a:lstStyle/>
          <a:p>
            <a:pPr algn="ctr">
              <a:lnSpc>
                <a:spcPts val="2200"/>
              </a:lnSpc>
            </a:pPr>
            <a:r>
              <a:rPr lang="es-ES" sz="2400" dirty="0">
                <a:solidFill>
                  <a:srgbClr val="FFFF00"/>
                </a:solidFill>
              </a:rPr>
              <a:t>Y cuando tus días sean cumplidos, y duermas con tus padres</a:t>
            </a:r>
            <a:r>
              <a:rPr lang="es-ES" sz="2400" dirty="0">
                <a:solidFill>
                  <a:schemeClr val="bg1"/>
                </a:solidFill>
              </a:rPr>
              <a:t>, </a:t>
            </a:r>
            <a:r>
              <a:rPr lang="es-ES" sz="2400" dirty="0">
                <a:solidFill>
                  <a:srgbClr val="00B0F0"/>
                </a:solidFill>
              </a:rPr>
              <a:t>yo levantaré después de ti a uno de tu linaje, el cual procederá de tus entrañas, </a:t>
            </a:r>
            <a:r>
              <a:rPr lang="es-ES" sz="2400" dirty="0">
                <a:solidFill>
                  <a:srgbClr val="FFFF00"/>
                </a:solidFill>
              </a:rPr>
              <a:t>y afirmaré su reino. </a:t>
            </a:r>
          </a:p>
        </p:txBody>
      </p:sp>
    </p:spTree>
    <p:extLst>
      <p:ext uri="{BB962C8B-B14F-4D97-AF65-F5344CB8AC3E}">
        <p14:creationId xmlns:p14="http://schemas.microsoft.com/office/powerpoint/2010/main" val="1549581269"/>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a:t>
            </a:r>
            <a:r>
              <a:rPr lang="es-ES" sz="2400" dirty="0">
                <a:solidFill>
                  <a:srgbClr val="00B0F0"/>
                </a:solidFill>
              </a:rPr>
              <a:t>Este será grande, y será llamado Hijo del Altísimo; </a:t>
            </a:r>
            <a:r>
              <a:rPr lang="es-ES" sz="2400" dirty="0">
                <a:solidFill>
                  <a:schemeClr val="bg1"/>
                </a:solidFill>
              </a:rPr>
              <a:t>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a:t>
            </a:r>
            <a:r>
              <a:rPr lang="es-ES" sz="2400" dirty="0">
                <a:solidFill>
                  <a:srgbClr val="00B0F0"/>
                </a:solidFill>
              </a:rPr>
              <a:t>prometió desde antes del principio de los siglos.</a:t>
            </a:r>
          </a:p>
        </p:txBody>
      </p:sp>
      <p:sp>
        <p:nvSpPr>
          <p:cNvPr id="18" name="1 CuadroTexto">
            <a:extLst>
              <a:ext uri="{FF2B5EF4-FFF2-40B4-BE49-F238E27FC236}">
                <a16:creationId xmlns:a16="http://schemas.microsoft.com/office/drawing/2014/main" id="{AA4ACBC9-DA9A-46D8-BC58-7971D5E659DC}"/>
              </a:ext>
            </a:extLst>
          </p:cNvPr>
          <p:cNvSpPr txBox="1"/>
          <p:nvPr/>
        </p:nvSpPr>
        <p:spPr>
          <a:xfrm>
            <a:off x="371272" y="364502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2Samuel 7:12</a:t>
            </a:r>
          </a:p>
        </p:txBody>
      </p:sp>
      <p:sp>
        <p:nvSpPr>
          <p:cNvPr id="19" name="2 CuadroTexto">
            <a:extLst>
              <a:ext uri="{FF2B5EF4-FFF2-40B4-BE49-F238E27FC236}">
                <a16:creationId xmlns:a16="http://schemas.microsoft.com/office/drawing/2014/main" id="{A2B175F4-682B-4C88-A591-255099FE1C21}"/>
              </a:ext>
            </a:extLst>
          </p:cNvPr>
          <p:cNvSpPr txBox="1"/>
          <p:nvPr/>
        </p:nvSpPr>
        <p:spPr>
          <a:xfrm>
            <a:off x="-36512" y="4077072"/>
            <a:ext cx="4608512" cy="1513684"/>
          </a:xfrm>
          <a:prstGeom prst="rect">
            <a:avLst/>
          </a:prstGeom>
          <a:noFill/>
        </p:spPr>
        <p:txBody>
          <a:bodyPr wrap="square" rtlCol="0">
            <a:spAutoFit/>
          </a:bodyPr>
          <a:lstStyle/>
          <a:p>
            <a:pPr algn="ctr">
              <a:lnSpc>
                <a:spcPts val="2200"/>
              </a:lnSpc>
            </a:pPr>
            <a:r>
              <a:rPr lang="es-ES" sz="2400" dirty="0">
                <a:solidFill>
                  <a:srgbClr val="FFFF00"/>
                </a:solidFill>
              </a:rPr>
              <a:t>Y cuando tus días sean cumplidos, y duermas con tus padres</a:t>
            </a:r>
            <a:r>
              <a:rPr lang="es-ES" sz="2400" dirty="0">
                <a:solidFill>
                  <a:schemeClr val="bg1"/>
                </a:solidFill>
              </a:rPr>
              <a:t>, </a:t>
            </a:r>
            <a:r>
              <a:rPr lang="es-ES" sz="2400" dirty="0">
                <a:solidFill>
                  <a:srgbClr val="00B0F0"/>
                </a:solidFill>
              </a:rPr>
              <a:t>yo levantaré después de ti a uno de tu linaje, el cual procederá de tus entrañas, </a:t>
            </a:r>
            <a:r>
              <a:rPr lang="es-ES" sz="2400" dirty="0">
                <a:solidFill>
                  <a:srgbClr val="FFFF00"/>
                </a:solidFill>
              </a:rPr>
              <a:t>y afirmaré su reino. </a:t>
            </a:r>
          </a:p>
        </p:txBody>
      </p:sp>
    </p:spTree>
    <p:extLst>
      <p:ext uri="{BB962C8B-B14F-4D97-AF65-F5344CB8AC3E}">
        <p14:creationId xmlns:p14="http://schemas.microsoft.com/office/powerpoint/2010/main" val="731734056"/>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a:t>
            </a:r>
            <a:r>
              <a:rPr lang="es-ES" sz="2400" dirty="0">
                <a:solidFill>
                  <a:srgbClr val="00B0F0"/>
                </a:solidFill>
              </a:rPr>
              <a:t>Este será grande, y será llamado Hijo del Altísimo; </a:t>
            </a:r>
            <a:r>
              <a:rPr lang="es-ES" sz="2400" dirty="0">
                <a:solidFill>
                  <a:srgbClr val="FFFF00"/>
                </a:solidFill>
              </a:rPr>
              <a:t>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95536" y="211687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1:2</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179511" y="2546618"/>
            <a:ext cx="4215339" cy="1279646"/>
          </a:xfrm>
          <a:prstGeom prst="rect">
            <a:avLst/>
          </a:prstGeom>
          <a:noFill/>
        </p:spPr>
        <p:txBody>
          <a:bodyPr wrap="square" rtlCol="0">
            <a:spAutoFit/>
          </a:bodyPr>
          <a:lstStyle/>
          <a:p>
            <a:pPr algn="ctr">
              <a:lnSpc>
                <a:spcPts val="2300"/>
              </a:lnSpc>
            </a:pPr>
            <a:r>
              <a:rPr lang="es-ES" sz="2400" dirty="0">
                <a:solidFill>
                  <a:srgbClr val="FFFF00"/>
                </a:solidFill>
              </a:rPr>
              <a:t>En la esperanza de la vida eterna, la cual Dios, que no miente,</a:t>
            </a:r>
            <a:r>
              <a:rPr lang="es-ES" sz="2400" dirty="0">
                <a:solidFill>
                  <a:schemeClr val="bg1"/>
                </a:solidFill>
              </a:rPr>
              <a:t> </a:t>
            </a:r>
            <a:r>
              <a:rPr lang="es-ES" sz="2400" dirty="0">
                <a:solidFill>
                  <a:srgbClr val="00B0F0"/>
                </a:solidFill>
              </a:rPr>
              <a:t>prometió desde antes del principio de los siglos.</a:t>
            </a:r>
          </a:p>
        </p:txBody>
      </p:sp>
      <p:sp>
        <p:nvSpPr>
          <p:cNvPr id="18" name="1 CuadroTexto">
            <a:extLst>
              <a:ext uri="{FF2B5EF4-FFF2-40B4-BE49-F238E27FC236}">
                <a16:creationId xmlns:a16="http://schemas.microsoft.com/office/drawing/2014/main" id="{AA4ACBC9-DA9A-46D8-BC58-7971D5E659DC}"/>
              </a:ext>
            </a:extLst>
          </p:cNvPr>
          <p:cNvSpPr txBox="1"/>
          <p:nvPr/>
        </p:nvSpPr>
        <p:spPr>
          <a:xfrm>
            <a:off x="371272" y="3645024"/>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2Samuel 7:12</a:t>
            </a:r>
          </a:p>
        </p:txBody>
      </p:sp>
      <p:sp>
        <p:nvSpPr>
          <p:cNvPr id="19" name="2 CuadroTexto">
            <a:extLst>
              <a:ext uri="{FF2B5EF4-FFF2-40B4-BE49-F238E27FC236}">
                <a16:creationId xmlns:a16="http://schemas.microsoft.com/office/drawing/2014/main" id="{A2B175F4-682B-4C88-A591-255099FE1C21}"/>
              </a:ext>
            </a:extLst>
          </p:cNvPr>
          <p:cNvSpPr txBox="1"/>
          <p:nvPr/>
        </p:nvSpPr>
        <p:spPr>
          <a:xfrm>
            <a:off x="-36512" y="4077072"/>
            <a:ext cx="4608512" cy="1513684"/>
          </a:xfrm>
          <a:prstGeom prst="rect">
            <a:avLst/>
          </a:prstGeom>
          <a:noFill/>
        </p:spPr>
        <p:txBody>
          <a:bodyPr wrap="square" rtlCol="0">
            <a:spAutoFit/>
          </a:bodyPr>
          <a:lstStyle/>
          <a:p>
            <a:pPr algn="ctr">
              <a:lnSpc>
                <a:spcPts val="2200"/>
              </a:lnSpc>
            </a:pPr>
            <a:r>
              <a:rPr lang="es-ES" sz="2400" dirty="0">
                <a:solidFill>
                  <a:srgbClr val="FFFF00"/>
                </a:solidFill>
              </a:rPr>
              <a:t>Y cuando tus días sean cumplidos, y duermas con tus padres</a:t>
            </a:r>
            <a:r>
              <a:rPr lang="es-ES" sz="2400" dirty="0">
                <a:solidFill>
                  <a:schemeClr val="bg1"/>
                </a:solidFill>
              </a:rPr>
              <a:t>, </a:t>
            </a:r>
            <a:r>
              <a:rPr lang="es-ES" sz="2400" dirty="0">
                <a:solidFill>
                  <a:srgbClr val="00B0F0"/>
                </a:solidFill>
              </a:rPr>
              <a:t>yo levantaré después de ti a uno de tu linaje, el cual procederá de tus entrañas, </a:t>
            </a:r>
            <a:r>
              <a:rPr lang="es-ES" sz="2400" dirty="0">
                <a:solidFill>
                  <a:srgbClr val="FFFF00"/>
                </a:solidFill>
              </a:rPr>
              <a:t>y afirmaré su reino. </a:t>
            </a:r>
          </a:p>
        </p:txBody>
      </p:sp>
    </p:spTree>
    <p:extLst>
      <p:ext uri="{BB962C8B-B14F-4D97-AF65-F5344CB8AC3E}">
        <p14:creationId xmlns:p14="http://schemas.microsoft.com/office/powerpoint/2010/main" val="2740184051"/>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a:t>
            </a:r>
            <a:r>
              <a:rPr lang="es-ES" sz="2400" dirty="0">
                <a:solidFill>
                  <a:srgbClr val="00B0F0"/>
                </a:solidFill>
              </a:rPr>
              <a:t>Este será grande, y será llamado Hijo del Altísimo; </a:t>
            </a:r>
            <a:r>
              <a:rPr lang="es-ES" sz="2400" dirty="0">
                <a:solidFill>
                  <a:srgbClr val="FFFF00"/>
                </a:solidFill>
              </a:rPr>
              <a:t>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chemeClr val="bg1"/>
                </a:solidFill>
              </a:rPr>
              <a:t>Y hubo una voz de los cielos, que decía: Este es mi Hijo amado, en quien tengo complacencia.</a:t>
            </a:r>
          </a:p>
        </p:txBody>
      </p:sp>
    </p:spTree>
    <p:extLst>
      <p:ext uri="{BB962C8B-B14F-4D97-AF65-F5344CB8AC3E}">
        <p14:creationId xmlns:p14="http://schemas.microsoft.com/office/powerpoint/2010/main" val="4787614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a:t>
            </a:r>
            <a:r>
              <a:rPr lang="es-ES" sz="2400" dirty="0">
                <a:solidFill>
                  <a:srgbClr val="00B0F0"/>
                </a:solidFill>
              </a:rPr>
              <a:t>Este será grande, y será llamado Hijo del Altísimo; </a:t>
            </a:r>
            <a:r>
              <a:rPr lang="es-ES" sz="2400" dirty="0">
                <a:solidFill>
                  <a:srgbClr val="FFFF00"/>
                </a:solidFill>
              </a:rPr>
              <a:t>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chemeClr val="bg1"/>
                </a:solidFill>
              </a:rPr>
              <a:t>Este es mi Hijo amado, en quien tengo complacencia.</a:t>
            </a:r>
          </a:p>
        </p:txBody>
      </p:sp>
    </p:spTree>
    <p:extLst>
      <p:ext uri="{BB962C8B-B14F-4D97-AF65-F5344CB8AC3E}">
        <p14:creationId xmlns:p14="http://schemas.microsoft.com/office/powerpoint/2010/main" val="3295728743"/>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a:t>
            </a:r>
            <a:r>
              <a:rPr lang="es-ES" sz="2400" dirty="0">
                <a:solidFill>
                  <a:srgbClr val="00B0F0"/>
                </a:solidFill>
              </a:rPr>
              <a:t>Este será grande, y será llamado Hijo del Altísimo; </a:t>
            </a:r>
            <a:r>
              <a:rPr lang="es-ES" sz="2400" dirty="0">
                <a:solidFill>
                  <a:srgbClr val="FFFF00"/>
                </a:solidFill>
              </a:rPr>
              <a:t>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 cuál de los ángeles dijo Dios jamás: Mi Hijo eres tú, Yo te he engendrado hoy, y otra vez: Yo seré a él Padre, y él me será a mí hijo?</a:t>
            </a:r>
          </a:p>
        </p:txBody>
      </p:sp>
    </p:spTree>
    <p:extLst>
      <p:ext uri="{BB962C8B-B14F-4D97-AF65-F5344CB8AC3E}">
        <p14:creationId xmlns:p14="http://schemas.microsoft.com/office/powerpoint/2010/main" val="33732100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a:t>
            </a:r>
            <a:r>
              <a:rPr lang="es-ES" sz="2400" dirty="0">
                <a:solidFill>
                  <a:srgbClr val="00B0F0"/>
                </a:solidFill>
              </a:rPr>
              <a:t>Este será grande, y será llamado Hijo del Altísimo; </a:t>
            </a:r>
            <a:r>
              <a:rPr lang="es-ES" sz="2400" dirty="0">
                <a:solidFill>
                  <a:srgbClr val="FFFF00"/>
                </a:solidFill>
              </a:rPr>
              <a:t>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chemeClr val="bg1"/>
                </a:solidFill>
              </a:rPr>
              <a:t>y otra vez: Yo seré a él Padre, y él me será a mí hijo?</a:t>
            </a:r>
          </a:p>
        </p:txBody>
      </p:sp>
    </p:spTree>
    <p:extLst>
      <p:ext uri="{BB962C8B-B14F-4D97-AF65-F5344CB8AC3E}">
        <p14:creationId xmlns:p14="http://schemas.microsoft.com/office/powerpoint/2010/main" val="2585451813"/>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chemeClr val="bg1"/>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a:t>
            </a:r>
            <a:r>
              <a:rPr lang="es-ES" sz="2400" dirty="0">
                <a:solidFill>
                  <a:srgbClr val="00B0F0"/>
                </a:solidFill>
              </a:rPr>
              <a:t>Este será grande, y será llamado Hijo del Altísimo; </a:t>
            </a:r>
            <a:r>
              <a:rPr lang="es-ES" sz="2400" dirty="0">
                <a:solidFill>
                  <a:srgbClr val="FFFF00"/>
                </a:solidFill>
              </a:rPr>
              <a:t>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918998873"/>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rgbClr val="00B0F0"/>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Lucas 1:31, 32</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Y ahora, concebirás en tu vientre, y darás a luz un hijo, y llamarás su nombre JESÚS.</a:t>
            </a:r>
            <a:r>
              <a:rPr lang="es-ES" sz="2400" dirty="0">
                <a:solidFill>
                  <a:schemeClr val="bg1"/>
                </a:solidFill>
              </a:rPr>
              <a:t> </a:t>
            </a:r>
            <a:r>
              <a:rPr lang="es-ES" sz="2400" dirty="0">
                <a:solidFill>
                  <a:srgbClr val="00B0F0"/>
                </a:solidFill>
              </a:rPr>
              <a:t>Este será grande, y será llamado Hijo del Altísimo; </a:t>
            </a:r>
            <a:r>
              <a:rPr lang="es-ES" sz="2400" dirty="0">
                <a:solidFill>
                  <a:srgbClr val="FFFF00"/>
                </a:solidFill>
              </a:rPr>
              <a:t>y el Señor Dios le dará el trono de David su padre; </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252353605"/>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rgbClr val="00B0F0"/>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chemeClr val="bg1"/>
                </a:solidFill>
              </a:rPr>
              <a:t>¿Quién es el que condenará? Cristo es el que murió; más aun, el que también resucitó, el que además está a la diestra de Dios, 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3041589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rgbClr val="00B0F0"/>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¿Quién es el que condenará? </a:t>
            </a:r>
            <a:r>
              <a:rPr lang="es-ES" sz="2400" dirty="0">
                <a:solidFill>
                  <a:schemeClr val="bg1"/>
                </a:solidFill>
              </a:rPr>
              <a:t>Cristo es el que murió; más aun, el que también resucitó, el que además está a la diestra de Dios, 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3255047632"/>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rgbClr val="00B0F0"/>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¿Quién es el que condenará? </a:t>
            </a:r>
            <a:r>
              <a:rPr lang="es-ES" sz="2400" dirty="0">
                <a:solidFill>
                  <a:srgbClr val="00B0F0"/>
                </a:solidFill>
              </a:rPr>
              <a:t>Cristo es el que murió; más aun, el que también resucitó, el que además está a la diestra de Dios, </a:t>
            </a:r>
            <a:r>
              <a:rPr lang="es-ES" sz="2400" dirty="0">
                <a:solidFill>
                  <a:schemeClr val="bg1"/>
                </a:solidFill>
              </a:rPr>
              <a:t>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439386563"/>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 3</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u="sng" dirty="0">
                <a:solidFill>
                  <a:srgbClr val="FFFF00"/>
                </a:solidFill>
              </a:rPr>
              <a:t>En estos postreros días</a:t>
            </a:r>
            <a:r>
              <a:rPr lang="es-ES" sz="2400" dirty="0">
                <a:solidFill>
                  <a:srgbClr val="FFFF00"/>
                </a:solidFill>
              </a:rPr>
              <a:t> </a:t>
            </a:r>
            <a:r>
              <a:rPr lang="es-ES" sz="2400" dirty="0">
                <a:solidFill>
                  <a:srgbClr val="00B0F0"/>
                </a:solidFill>
              </a:rPr>
              <a:t>nos ha hablado por el Hijo, </a:t>
            </a:r>
            <a:r>
              <a:rPr lang="es-ES" sz="2400" dirty="0">
                <a:solidFill>
                  <a:schemeClr val="bg1"/>
                </a:solidFill>
              </a:rPr>
              <a:t>a quien constituyó heredero de todo, y </a:t>
            </a:r>
            <a:r>
              <a:rPr lang="es-ES" sz="2400" dirty="0">
                <a:solidFill>
                  <a:srgbClr val="92D050"/>
                </a:solidFill>
              </a:rPr>
              <a:t>por quien asimismo hizo el universo</a:t>
            </a:r>
            <a:r>
              <a:rPr lang="es-ES" sz="2400" dirty="0">
                <a:solidFill>
                  <a:schemeClr val="bg1"/>
                </a:solidFill>
              </a:rPr>
              <a:t>; </a:t>
            </a:r>
            <a:r>
              <a:rPr lang="es-ES" sz="2400" dirty="0">
                <a:solidFill>
                  <a:srgbClr val="00B0F0"/>
                </a:solidFill>
              </a:rPr>
              <a:t>el cual, siendo el resplandor de su gloria, y la imagen misma de su sustancia,</a:t>
            </a:r>
            <a:r>
              <a:rPr lang="es-ES" sz="2400" dirty="0">
                <a:solidFill>
                  <a:schemeClr val="bg1"/>
                </a:solidFill>
              </a:rPr>
              <a:t> </a:t>
            </a:r>
            <a:r>
              <a:rPr lang="es-ES" sz="2400" dirty="0">
                <a:solidFill>
                  <a:srgbClr val="92D050"/>
                </a:solidFill>
              </a:rPr>
              <a:t>y quien sustenta todas las cosas con la palabra de su poder, </a:t>
            </a:r>
            <a:r>
              <a:rPr lang="es-ES" sz="2400" u="sng" dirty="0">
                <a:solidFill>
                  <a:srgbClr val="FFFF00"/>
                </a:solidFill>
              </a:rPr>
              <a:t>habiendo efectuado la purificación de nuestros pecados por medio de sí mismo</a:t>
            </a:r>
            <a:r>
              <a:rPr lang="es-ES" sz="2400" dirty="0">
                <a:solidFill>
                  <a:srgbClr val="FFFF00"/>
                </a:solidFill>
              </a:rPr>
              <a:t>, </a:t>
            </a:r>
            <a:r>
              <a:rPr lang="es-ES" sz="2400" dirty="0">
                <a:solidFill>
                  <a:srgbClr val="00B0F0"/>
                </a:solidFill>
              </a:rPr>
              <a:t>se sentó a la diestra de la Majestad en las alturas.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¿Quién es el que condenará? </a:t>
            </a:r>
            <a:r>
              <a:rPr lang="es-ES" sz="2400" dirty="0">
                <a:solidFill>
                  <a:srgbClr val="00B0F0"/>
                </a:solidFill>
              </a:rPr>
              <a:t>Cristo es el que murió; más aun, el que también resucitó, el que además está a la diestra de Dios, </a:t>
            </a:r>
            <a:r>
              <a:rPr lang="es-ES" sz="2400" dirty="0">
                <a:solidFill>
                  <a:srgbClr val="FFFF00"/>
                </a:solidFill>
              </a:rPr>
              <a:t>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2537384526"/>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12:1, 2</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dirty="0">
                <a:solidFill>
                  <a:schemeClr val="bg1"/>
                </a:solidFill>
              </a:rPr>
              <a:t>Por tanto, nosotros también, teniendo en derredor nuestro tan grande nube de testigos, despojémonos de todo peso y del pecado que nos asedia, y corramos con paciencia la carrera que tenemos por delante, 2 puestos los ojos en Jesús, el autor y consumador de la fe, el cual por el gozo puesto delante de él sufrió la cruz, menospreciando el oprobio, y se sentó a la diestra del trono de Dios.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¿Quién es el que condenará? </a:t>
            </a:r>
            <a:r>
              <a:rPr lang="es-ES" sz="2400" dirty="0">
                <a:solidFill>
                  <a:srgbClr val="00B0F0"/>
                </a:solidFill>
              </a:rPr>
              <a:t>Cristo es el que murió; más aun, el que también resucitó, el que además está a la diestra de Dios, </a:t>
            </a:r>
            <a:r>
              <a:rPr lang="es-ES" sz="2400" dirty="0">
                <a:solidFill>
                  <a:srgbClr val="FFFF00"/>
                </a:solidFill>
              </a:rPr>
              <a:t>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42672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12:1, 2</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dirty="0">
                <a:solidFill>
                  <a:srgbClr val="FFFF00"/>
                </a:solidFill>
              </a:rPr>
              <a:t>Por tanto, nosotros también, teniendo en derredor nuestro tan grande nube de testigos, despojémonos de todo peso y del pecado que nos asedia, </a:t>
            </a:r>
            <a:r>
              <a:rPr lang="es-ES" sz="2400" dirty="0">
                <a:solidFill>
                  <a:schemeClr val="bg1"/>
                </a:solidFill>
              </a:rPr>
              <a:t>y corramos con paciencia la carrera que tenemos por delante, 2 puestos los ojos en Jesús, el autor y consumador de la fe, el cual por el gozo puesto delante de él sufrió la cruz, menospreciando el oprobio, y se sentó a la diestra del trono de Dios.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¿Quién es el que condenará? </a:t>
            </a:r>
            <a:r>
              <a:rPr lang="es-ES" sz="2400" dirty="0">
                <a:solidFill>
                  <a:srgbClr val="00B0F0"/>
                </a:solidFill>
              </a:rPr>
              <a:t>Cristo es el que murió; más aun, el que también resucitó, el que además está a la diestra de Dios, </a:t>
            </a:r>
            <a:r>
              <a:rPr lang="es-ES" sz="2400" dirty="0">
                <a:solidFill>
                  <a:srgbClr val="FFFF00"/>
                </a:solidFill>
              </a:rPr>
              <a:t>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1626397058"/>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12:1, 2</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dirty="0">
                <a:solidFill>
                  <a:srgbClr val="FFFF00"/>
                </a:solidFill>
              </a:rPr>
              <a:t>Por tanto, nosotros también, teniendo en derredor nuestro tan grande nube de testigos, despojémonos de todo peso y del pecado que nos asedia, </a:t>
            </a:r>
            <a:r>
              <a:rPr lang="es-ES" sz="2400" dirty="0">
                <a:solidFill>
                  <a:srgbClr val="00B0F0"/>
                </a:solidFill>
              </a:rPr>
              <a:t>y corramos con paciencia la carrera que tenemos por delante,</a:t>
            </a:r>
            <a:r>
              <a:rPr lang="es-ES" sz="2400" dirty="0">
                <a:solidFill>
                  <a:schemeClr val="bg1"/>
                </a:solidFill>
              </a:rPr>
              <a:t> 2 puestos los ojos en Jesús, el autor y consumador de la fe, el cual por el gozo puesto delante de él sufrió la cruz, menospreciando el oprobio, y se sentó a la diestra del trono de Dios.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¿Quién es el que condenará? </a:t>
            </a:r>
            <a:r>
              <a:rPr lang="es-ES" sz="2400" dirty="0">
                <a:solidFill>
                  <a:srgbClr val="00B0F0"/>
                </a:solidFill>
              </a:rPr>
              <a:t>Cristo es el que murió; más aun, el que también resucitó, el que además está a la diestra de Dios, </a:t>
            </a:r>
            <a:r>
              <a:rPr lang="es-ES" sz="2400" dirty="0">
                <a:solidFill>
                  <a:srgbClr val="FFFF00"/>
                </a:solidFill>
              </a:rPr>
              <a:t>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1672882865"/>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12:1, 2</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dirty="0">
                <a:solidFill>
                  <a:srgbClr val="FFFF00"/>
                </a:solidFill>
              </a:rPr>
              <a:t>Por tanto, nosotros también, teniendo en derredor nuestro tan grande nube de testigos, despojémonos de todo peso y del pecado que nos asedia, </a:t>
            </a:r>
            <a:r>
              <a:rPr lang="es-ES" sz="2400" dirty="0">
                <a:solidFill>
                  <a:srgbClr val="00B0F0"/>
                </a:solidFill>
              </a:rPr>
              <a:t>y corramos con paciencia la carrera que tenemos por delante,</a:t>
            </a:r>
            <a:r>
              <a:rPr lang="es-ES" sz="2400" dirty="0">
                <a:solidFill>
                  <a:schemeClr val="bg1"/>
                </a:solidFill>
              </a:rPr>
              <a:t> 2 </a:t>
            </a:r>
            <a:r>
              <a:rPr lang="es-ES" sz="2400" dirty="0">
                <a:solidFill>
                  <a:srgbClr val="92D050"/>
                </a:solidFill>
              </a:rPr>
              <a:t>puestos los ojos en Jesús, el autor y consumador de la fe, el cual por el gozo puesto delante de él sufrió la cruz, menospreciando el oprobio, </a:t>
            </a:r>
            <a:r>
              <a:rPr lang="es-ES" sz="2400" dirty="0">
                <a:solidFill>
                  <a:schemeClr val="bg1"/>
                </a:solidFill>
              </a:rPr>
              <a:t>y se sentó a la diestra del trono de Dios.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¿Quién es el que condenará? </a:t>
            </a:r>
            <a:r>
              <a:rPr lang="es-ES" sz="2400" dirty="0">
                <a:solidFill>
                  <a:srgbClr val="00B0F0"/>
                </a:solidFill>
              </a:rPr>
              <a:t>Cristo es el que murió; más aun, el que también resucitó, el que además está a la diestra de Dios, </a:t>
            </a:r>
            <a:r>
              <a:rPr lang="es-ES" sz="2400" dirty="0">
                <a:solidFill>
                  <a:srgbClr val="FFFF00"/>
                </a:solidFill>
              </a:rPr>
              <a:t>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1006982030"/>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020957" y="-27384"/>
            <a:ext cx="3113625"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12:1, 2</a:t>
            </a:r>
          </a:p>
        </p:txBody>
      </p:sp>
      <p:sp>
        <p:nvSpPr>
          <p:cNvPr id="8" name="2 CuadroTexto"/>
          <p:cNvSpPr txBox="1"/>
          <p:nvPr/>
        </p:nvSpPr>
        <p:spPr>
          <a:xfrm>
            <a:off x="0" y="404664"/>
            <a:ext cx="9108504" cy="1943289"/>
          </a:xfrm>
          <a:prstGeom prst="rect">
            <a:avLst/>
          </a:prstGeom>
          <a:noFill/>
        </p:spPr>
        <p:txBody>
          <a:bodyPr wrap="square" rtlCol="0">
            <a:spAutoFit/>
          </a:bodyPr>
          <a:lstStyle/>
          <a:p>
            <a:pPr algn="ctr">
              <a:lnSpc>
                <a:spcPts val="2300"/>
              </a:lnSpc>
            </a:pPr>
            <a:r>
              <a:rPr lang="es-ES" sz="2400" dirty="0">
                <a:solidFill>
                  <a:srgbClr val="FFFF00"/>
                </a:solidFill>
              </a:rPr>
              <a:t>Por tanto, nosotros también, teniendo en derredor nuestro tan grande nube de testigos, despojémonos de todo peso y del pecado que nos asedia, </a:t>
            </a:r>
            <a:r>
              <a:rPr lang="es-ES" sz="2400" dirty="0">
                <a:solidFill>
                  <a:srgbClr val="00B0F0"/>
                </a:solidFill>
              </a:rPr>
              <a:t>y corramos con paciencia la carrera que tenemos por delante,</a:t>
            </a:r>
            <a:r>
              <a:rPr lang="es-ES" sz="2400" dirty="0">
                <a:solidFill>
                  <a:schemeClr val="bg1"/>
                </a:solidFill>
              </a:rPr>
              <a:t> 2 </a:t>
            </a:r>
            <a:r>
              <a:rPr lang="es-ES" sz="2400" dirty="0">
                <a:solidFill>
                  <a:srgbClr val="92D050"/>
                </a:solidFill>
              </a:rPr>
              <a:t>puestos los ojos en Jesús, el autor y consumador de la fe, el cual por el gozo puesto delante de él sufrió la cruz, menospreciando el oprobio, </a:t>
            </a:r>
            <a:r>
              <a:rPr lang="es-ES" sz="2400" dirty="0">
                <a:solidFill>
                  <a:schemeClr val="bg1"/>
                </a:solidFill>
              </a:rPr>
              <a:t>y </a:t>
            </a:r>
            <a:r>
              <a:rPr lang="es-ES" sz="2400" dirty="0">
                <a:solidFill>
                  <a:srgbClr val="FFFF00"/>
                </a:solidFill>
              </a:rPr>
              <a:t>se sentó a la diestra del trono de Dios.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Jesús, el Hijo prometido</a:t>
            </a:r>
          </a:p>
        </p:txBody>
      </p:sp>
      <p:sp>
        <p:nvSpPr>
          <p:cNvPr id="16" name="TextBox 15">
            <a:extLst>
              <a:ext uri="{FF2B5EF4-FFF2-40B4-BE49-F238E27FC236}">
                <a16:creationId xmlns:a16="http://schemas.microsoft.com/office/drawing/2014/main" id="{57F013EF-586D-46AE-8E83-00E18D803601}"/>
              </a:ext>
            </a:extLst>
          </p:cNvPr>
          <p:cNvSpPr txBox="1"/>
          <p:nvPr/>
        </p:nvSpPr>
        <p:spPr>
          <a:xfrm>
            <a:off x="4572000" y="467718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la promesa de los postreros días</a:t>
            </a:r>
          </a:p>
        </p:txBody>
      </p:sp>
      <p:sp>
        <p:nvSpPr>
          <p:cNvPr id="15" name="TextBox 14">
            <a:extLst>
              <a:ext uri="{FF2B5EF4-FFF2-40B4-BE49-F238E27FC236}">
                <a16:creationId xmlns:a16="http://schemas.microsoft.com/office/drawing/2014/main" id="{D8A1F016-8DA1-4751-AD24-1A8E04865781}"/>
              </a:ext>
            </a:extLst>
          </p:cNvPr>
          <p:cNvSpPr txBox="1"/>
          <p:nvPr/>
        </p:nvSpPr>
        <p:spPr>
          <a:xfrm>
            <a:off x="4572000" y="4109836"/>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Dios nos ha hablado por el hijo quien es nuestro líder y salvador perfecto</a:t>
            </a:r>
          </a:p>
        </p:txBody>
      </p:sp>
      <p:sp>
        <p:nvSpPr>
          <p:cNvPr id="13" name="TextBox 12">
            <a:extLst>
              <a:ext uri="{FF2B5EF4-FFF2-40B4-BE49-F238E27FC236}">
                <a16:creationId xmlns:a16="http://schemas.microsoft.com/office/drawing/2014/main" id="{700528BC-035E-4FB8-9D52-2B3442AEA61C}"/>
              </a:ext>
            </a:extLst>
          </p:cNvPr>
          <p:cNvSpPr txBox="1"/>
          <p:nvPr/>
        </p:nvSpPr>
        <p:spPr>
          <a:xfrm>
            <a:off x="4572000" y="3536441"/>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es el resplandor de la gloria de Dios</a:t>
            </a:r>
          </a:p>
        </p:txBody>
      </p:sp>
      <p:sp>
        <p:nvSpPr>
          <p:cNvPr id="20" name="TextBox 19">
            <a:extLst>
              <a:ext uri="{FF2B5EF4-FFF2-40B4-BE49-F238E27FC236}">
                <a16:creationId xmlns:a16="http://schemas.microsoft.com/office/drawing/2014/main" id="{D0ACFE09-8285-4792-894B-80DEAAFA1419}"/>
              </a:ext>
            </a:extLst>
          </p:cNvPr>
          <p:cNvSpPr txBox="1"/>
          <p:nvPr/>
        </p:nvSpPr>
        <p:spPr>
          <a:xfrm>
            <a:off x="4589748" y="318552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Jesús hizo el universo</a:t>
            </a:r>
          </a:p>
        </p:txBody>
      </p:sp>
      <p:sp>
        <p:nvSpPr>
          <p:cNvPr id="14" name="1 CuadroTexto">
            <a:extLst>
              <a:ext uri="{FF2B5EF4-FFF2-40B4-BE49-F238E27FC236}">
                <a16:creationId xmlns:a16="http://schemas.microsoft.com/office/drawing/2014/main" id="{6716CD0B-4B0D-4D21-B1AA-FCF7A4CC7683}"/>
              </a:ext>
            </a:extLst>
          </p:cNvPr>
          <p:cNvSpPr txBox="1"/>
          <p:nvPr/>
        </p:nvSpPr>
        <p:spPr>
          <a:xfrm>
            <a:off x="2732925" y="5395282"/>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8:34</a:t>
            </a:r>
          </a:p>
        </p:txBody>
      </p:sp>
      <p:sp>
        <p:nvSpPr>
          <p:cNvPr id="17" name="2 CuadroTexto">
            <a:extLst>
              <a:ext uri="{FF2B5EF4-FFF2-40B4-BE49-F238E27FC236}">
                <a16:creationId xmlns:a16="http://schemas.microsoft.com/office/drawing/2014/main" id="{4EA223A1-2F85-4634-8B25-7695CA92B41D}"/>
              </a:ext>
            </a:extLst>
          </p:cNvPr>
          <p:cNvSpPr txBox="1"/>
          <p:nvPr/>
        </p:nvSpPr>
        <p:spPr>
          <a:xfrm>
            <a:off x="-36512" y="5877272"/>
            <a:ext cx="9252520" cy="984693"/>
          </a:xfrm>
          <a:prstGeom prst="rect">
            <a:avLst/>
          </a:prstGeom>
          <a:noFill/>
        </p:spPr>
        <p:txBody>
          <a:bodyPr wrap="square" rtlCol="0">
            <a:spAutoFit/>
          </a:bodyPr>
          <a:lstStyle/>
          <a:p>
            <a:pPr algn="ctr">
              <a:lnSpc>
                <a:spcPts val="2300"/>
              </a:lnSpc>
            </a:pPr>
            <a:r>
              <a:rPr lang="es-ES" sz="2400" dirty="0">
                <a:solidFill>
                  <a:srgbClr val="FFFF00"/>
                </a:solidFill>
              </a:rPr>
              <a:t>¿Quién es el que condenará? </a:t>
            </a:r>
            <a:r>
              <a:rPr lang="es-ES" sz="2400" dirty="0">
                <a:solidFill>
                  <a:srgbClr val="00B0F0"/>
                </a:solidFill>
              </a:rPr>
              <a:t>Cristo es el que murió; más aun, el que también resucitó, el que además está a la diestra de Dios, </a:t>
            </a:r>
            <a:r>
              <a:rPr lang="es-ES" sz="2400" dirty="0">
                <a:solidFill>
                  <a:srgbClr val="FFFF00"/>
                </a:solidFill>
              </a:rPr>
              <a:t>el que también intercede por nosotros.</a:t>
            </a:r>
          </a:p>
        </p:txBody>
      </p:sp>
      <p:sp>
        <p:nvSpPr>
          <p:cNvPr id="11" name="1 CuadroTexto">
            <a:extLst>
              <a:ext uri="{FF2B5EF4-FFF2-40B4-BE49-F238E27FC236}">
                <a16:creationId xmlns:a16="http://schemas.microsoft.com/office/drawing/2014/main" id="{B755D93C-6580-4ACA-8A8E-C8772D6E82E8}"/>
              </a:ext>
            </a:extLst>
          </p:cNvPr>
          <p:cNvSpPr txBox="1"/>
          <p:nvPr/>
        </p:nvSpPr>
        <p:spPr>
          <a:xfrm>
            <a:off x="356661" y="2132856"/>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3:17</a:t>
            </a:r>
          </a:p>
        </p:txBody>
      </p:sp>
      <p:sp>
        <p:nvSpPr>
          <p:cNvPr id="12" name="2 CuadroTexto">
            <a:extLst>
              <a:ext uri="{FF2B5EF4-FFF2-40B4-BE49-F238E27FC236}">
                <a16:creationId xmlns:a16="http://schemas.microsoft.com/office/drawing/2014/main" id="{1C49BBBE-36C9-4BD5-A1D9-87E417E1B7A3}"/>
              </a:ext>
            </a:extLst>
          </p:cNvPr>
          <p:cNvSpPr txBox="1"/>
          <p:nvPr/>
        </p:nvSpPr>
        <p:spPr>
          <a:xfrm>
            <a:off x="-36511" y="2588323"/>
            <a:ext cx="4590764" cy="984693"/>
          </a:xfrm>
          <a:prstGeom prst="rect">
            <a:avLst/>
          </a:prstGeom>
          <a:noFill/>
        </p:spPr>
        <p:txBody>
          <a:bodyPr wrap="square" rtlCol="0">
            <a:spAutoFit/>
          </a:bodyPr>
          <a:lstStyle/>
          <a:p>
            <a:pPr algn="ctr">
              <a:lnSpc>
                <a:spcPts val="2300"/>
              </a:lnSpc>
            </a:pPr>
            <a:r>
              <a:rPr lang="es-ES" sz="2400" dirty="0">
                <a:solidFill>
                  <a:srgbClr val="FFFF00"/>
                </a:solidFill>
              </a:rPr>
              <a:t>Y hubo una voz de los cielos, que decía: </a:t>
            </a:r>
            <a:r>
              <a:rPr lang="es-ES" sz="2400" dirty="0">
                <a:solidFill>
                  <a:srgbClr val="00B0F0"/>
                </a:solidFill>
              </a:rPr>
              <a:t>Este es mi Hijo amado, en quien tengo complacencia.</a:t>
            </a:r>
          </a:p>
        </p:txBody>
      </p:sp>
      <p:sp>
        <p:nvSpPr>
          <p:cNvPr id="18" name="1 CuadroTexto">
            <a:extLst>
              <a:ext uri="{FF2B5EF4-FFF2-40B4-BE49-F238E27FC236}">
                <a16:creationId xmlns:a16="http://schemas.microsoft.com/office/drawing/2014/main" id="{D4D8EE36-5BDA-4119-B23E-C22560F3E5F1}"/>
              </a:ext>
            </a:extLst>
          </p:cNvPr>
          <p:cNvSpPr txBox="1"/>
          <p:nvPr/>
        </p:nvSpPr>
        <p:spPr>
          <a:xfrm>
            <a:off x="415919" y="3429000"/>
            <a:ext cx="37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1:5</a:t>
            </a:r>
          </a:p>
        </p:txBody>
      </p:sp>
      <p:sp>
        <p:nvSpPr>
          <p:cNvPr id="19" name="2 CuadroTexto">
            <a:extLst>
              <a:ext uri="{FF2B5EF4-FFF2-40B4-BE49-F238E27FC236}">
                <a16:creationId xmlns:a16="http://schemas.microsoft.com/office/drawing/2014/main" id="{C5A35A0F-6BCA-431F-832A-281E13649B83}"/>
              </a:ext>
            </a:extLst>
          </p:cNvPr>
          <p:cNvSpPr txBox="1"/>
          <p:nvPr/>
        </p:nvSpPr>
        <p:spPr>
          <a:xfrm>
            <a:off x="-36512" y="3933056"/>
            <a:ext cx="4716016"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¿a cuál de los ángeles dijo Dios jamás: Mi Hijo eres tú, Yo te he engendrado hoy, </a:t>
            </a:r>
            <a:r>
              <a:rPr lang="es-ES" sz="2400" dirty="0">
                <a:solidFill>
                  <a:srgbClr val="00B0F0"/>
                </a:solidFill>
              </a:rPr>
              <a:t>y otra vez: Yo seré a él Padre, y él me será a mí hijo?</a:t>
            </a:r>
          </a:p>
        </p:txBody>
      </p:sp>
    </p:spTree>
    <p:extLst>
      <p:ext uri="{BB962C8B-B14F-4D97-AF65-F5344CB8AC3E}">
        <p14:creationId xmlns:p14="http://schemas.microsoft.com/office/powerpoint/2010/main" val="3354789478"/>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564214</TotalTime>
  <Words>23413</Words>
  <Application>Microsoft Office PowerPoint</Application>
  <PresentationFormat>On-screen Show (4:3)</PresentationFormat>
  <Paragraphs>1197</Paragraphs>
  <Slides>105</Slides>
  <Notes>104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105</vt:i4>
      </vt:variant>
    </vt:vector>
  </HeadingPairs>
  <TitlesOfParts>
    <vt:vector size="109" baseType="lpstr">
      <vt:lpstr>Arial Rounded MT Bold</vt:lpstr>
      <vt:lpstr>Calibri</vt:lpstr>
      <vt:lpstr>Arial</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7240</cp:revision>
  <cp:lastPrinted>2019-02-25T16:44:51Z</cp:lastPrinted>
  <dcterms:created xsi:type="dcterms:W3CDTF">2010-07-01T16:38:21Z</dcterms:created>
  <dcterms:modified xsi:type="dcterms:W3CDTF">2022-01-08T05:50:29Z</dcterms:modified>
</cp:coreProperties>
</file>