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2"/>
  </p:notesMasterIdLst>
  <p:handoutMasterIdLst>
    <p:handoutMasterId r:id="rId93"/>
  </p:handoutMasterIdLst>
  <p:sldIdLst>
    <p:sldId id="515" r:id="rId2"/>
    <p:sldId id="644" r:id="rId3"/>
    <p:sldId id="432" r:id="rId4"/>
    <p:sldId id="517" r:id="rId5"/>
    <p:sldId id="645" r:id="rId6"/>
    <p:sldId id="647" r:id="rId7"/>
    <p:sldId id="648" r:id="rId8"/>
    <p:sldId id="649" r:id="rId9"/>
    <p:sldId id="651" r:id="rId10"/>
    <p:sldId id="652" r:id="rId11"/>
    <p:sldId id="653" r:id="rId12"/>
    <p:sldId id="654" r:id="rId13"/>
    <p:sldId id="655" r:id="rId14"/>
    <p:sldId id="656" r:id="rId15"/>
    <p:sldId id="657" r:id="rId16"/>
    <p:sldId id="658" r:id="rId17"/>
    <p:sldId id="659" r:id="rId18"/>
    <p:sldId id="660" r:id="rId19"/>
    <p:sldId id="661" r:id="rId20"/>
    <p:sldId id="662" r:id="rId21"/>
    <p:sldId id="663" r:id="rId22"/>
    <p:sldId id="664" r:id="rId23"/>
    <p:sldId id="665" r:id="rId24"/>
    <p:sldId id="666" r:id="rId25"/>
    <p:sldId id="738" r:id="rId26"/>
    <p:sldId id="667" r:id="rId27"/>
    <p:sldId id="669" r:id="rId28"/>
    <p:sldId id="670" r:id="rId29"/>
    <p:sldId id="671" r:id="rId30"/>
    <p:sldId id="672" r:id="rId31"/>
    <p:sldId id="673" r:id="rId32"/>
    <p:sldId id="674" r:id="rId33"/>
    <p:sldId id="675" r:id="rId34"/>
    <p:sldId id="676" r:id="rId35"/>
    <p:sldId id="677" r:id="rId36"/>
    <p:sldId id="678" r:id="rId37"/>
    <p:sldId id="679" r:id="rId38"/>
    <p:sldId id="680" r:id="rId39"/>
    <p:sldId id="681" r:id="rId40"/>
    <p:sldId id="682" r:id="rId41"/>
    <p:sldId id="683" r:id="rId42"/>
    <p:sldId id="686" r:id="rId43"/>
    <p:sldId id="687" r:id="rId44"/>
    <p:sldId id="688" r:id="rId45"/>
    <p:sldId id="689" r:id="rId46"/>
    <p:sldId id="690" r:id="rId47"/>
    <p:sldId id="691" r:id="rId48"/>
    <p:sldId id="692" r:id="rId49"/>
    <p:sldId id="693" r:id="rId50"/>
    <p:sldId id="694" r:id="rId51"/>
    <p:sldId id="695" r:id="rId52"/>
    <p:sldId id="696" r:id="rId53"/>
    <p:sldId id="697" r:id="rId54"/>
    <p:sldId id="698" r:id="rId55"/>
    <p:sldId id="699" r:id="rId56"/>
    <p:sldId id="700" r:id="rId57"/>
    <p:sldId id="701" r:id="rId58"/>
    <p:sldId id="702" r:id="rId59"/>
    <p:sldId id="703" r:id="rId60"/>
    <p:sldId id="704" r:id="rId61"/>
    <p:sldId id="705" r:id="rId62"/>
    <p:sldId id="706" r:id="rId63"/>
    <p:sldId id="708" r:id="rId64"/>
    <p:sldId id="709" r:id="rId65"/>
    <p:sldId id="710" r:id="rId66"/>
    <p:sldId id="711" r:id="rId67"/>
    <p:sldId id="712" r:id="rId68"/>
    <p:sldId id="713" r:id="rId69"/>
    <p:sldId id="714" r:id="rId70"/>
    <p:sldId id="715" r:id="rId71"/>
    <p:sldId id="716" r:id="rId72"/>
    <p:sldId id="717" r:id="rId73"/>
    <p:sldId id="718" r:id="rId74"/>
    <p:sldId id="719" r:id="rId75"/>
    <p:sldId id="720" r:id="rId76"/>
    <p:sldId id="721" r:id="rId77"/>
    <p:sldId id="722" r:id="rId78"/>
    <p:sldId id="723" r:id="rId79"/>
    <p:sldId id="724" r:id="rId80"/>
    <p:sldId id="725" r:id="rId81"/>
    <p:sldId id="726" r:id="rId82"/>
    <p:sldId id="727" r:id="rId83"/>
    <p:sldId id="728" r:id="rId84"/>
    <p:sldId id="729" r:id="rId85"/>
    <p:sldId id="730" r:id="rId86"/>
    <p:sldId id="731" r:id="rId87"/>
    <p:sldId id="734" r:id="rId88"/>
    <p:sldId id="735" r:id="rId89"/>
    <p:sldId id="736" r:id="rId90"/>
    <p:sldId id="737" r:id="rId91"/>
  </p:sldIdLst>
  <p:sldSz cx="9144000" cy="6858000" type="screen4x3"/>
  <p:notesSz cx="6881813" cy="9296400"/>
  <p:embeddedFontLst>
    <p:embeddedFont>
      <p:font typeface="Arial Rounded MT Bold" panose="020F0704030504030204" pitchFamily="34" charset="0"/>
      <p:regular r:id="rId94"/>
    </p:embeddedFont>
    <p:embeddedFont>
      <p:font typeface="Calibri" panose="020F0502020204030204" pitchFamily="34" charset="0"/>
      <p:regular r:id="rId95"/>
      <p:bold r:id="rId96"/>
      <p:italic r:id="rId97"/>
      <p:boldItalic r:id="rId98"/>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515"/>
            <p14:sldId id="644"/>
            <p14:sldId id="432"/>
            <p14:sldId id="517"/>
            <p14:sldId id="645"/>
            <p14:sldId id="647"/>
            <p14:sldId id="648"/>
            <p14:sldId id="649"/>
            <p14:sldId id="651"/>
            <p14:sldId id="652"/>
            <p14:sldId id="653"/>
            <p14:sldId id="654"/>
            <p14:sldId id="655"/>
            <p14:sldId id="656"/>
            <p14:sldId id="657"/>
            <p14:sldId id="658"/>
            <p14:sldId id="659"/>
            <p14:sldId id="660"/>
            <p14:sldId id="661"/>
            <p14:sldId id="662"/>
            <p14:sldId id="663"/>
            <p14:sldId id="664"/>
            <p14:sldId id="665"/>
            <p14:sldId id="666"/>
            <p14:sldId id="738"/>
            <p14:sldId id="667"/>
            <p14:sldId id="669"/>
            <p14:sldId id="670"/>
            <p14:sldId id="671"/>
            <p14:sldId id="672"/>
            <p14:sldId id="673"/>
            <p14:sldId id="674"/>
            <p14:sldId id="675"/>
            <p14:sldId id="676"/>
            <p14:sldId id="677"/>
            <p14:sldId id="678"/>
            <p14:sldId id="679"/>
            <p14:sldId id="680"/>
            <p14:sldId id="681"/>
            <p14:sldId id="682"/>
            <p14:sldId id="683"/>
            <p14:sldId id="686"/>
            <p14:sldId id="687"/>
            <p14:sldId id="688"/>
            <p14:sldId id="689"/>
            <p14:sldId id="690"/>
            <p14:sldId id="691"/>
            <p14:sldId id="692"/>
            <p14:sldId id="693"/>
            <p14:sldId id="694"/>
            <p14:sldId id="695"/>
            <p14:sldId id="696"/>
            <p14:sldId id="697"/>
            <p14:sldId id="698"/>
            <p14:sldId id="699"/>
            <p14:sldId id="700"/>
            <p14:sldId id="701"/>
            <p14:sldId id="702"/>
            <p14:sldId id="703"/>
            <p14:sldId id="704"/>
            <p14:sldId id="705"/>
            <p14:sldId id="706"/>
            <p14:sldId id="708"/>
            <p14:sldId id="709"/>
            <p14:sldId id="710"/>
            <p14:sldId id="711"/>
            <p14:sldId id="712"/>
            <p14:sldId id="713"/>
            <p14:sldId id="714"/>
            <p14:sldId id="715"/>
            <p14:sldId id="716"/>
            <p14:sldId id="717"/>
            <p14:sldId id="718"/>
            <p14:sldId id="719"/>
            <p14:sldId id="720"/>
            <p14:sldId id="721"/>
            <p14:sldId id="722"/>
            <p14:sldId id="723"/>
            <p14:sldId id="724"/>
            <p14:sldId id="725"/>
            <p14:sldId id="726"/>
            <p14:sldId id="727"/>
            <p14:sldId id="728"/>
            <p14:sldId id="729"/>
            <p14:sldId id="730"/>
            <p14:sldId id="731"/>
            <p14:sldId id="734"/>
            <p14:sldId id="735"/>
            <p14:sldId id="736"/>
            <p14:sldId id="737"/>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autoAdjust="0"/>
    <p:restoredTop sz="93074" autoAdjust="0"/>
  </p:normalViewPr>
  <p:slideViewPr>
    <p:cSldViewPr>
      <p:cViewPr varScale="1">
        <p:scale>
          <a:sx n="59" d="100"/>
          <a:sy n="59" d="100"/>
        </p:scale>
        <p:origin x="1416"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262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2.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1.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 Id="rId98" Type="http://schemas.openxmlformats.org/officeDocument/2006/relationships/font" Target="fonts/font5.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7/10/2021</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10/7/2021</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3858567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901845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1516376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3479570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3863093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883442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1423808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4063333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3252745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4025993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460711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446306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4000430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2948638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1386327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18961884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2139843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17243413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3518893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2475432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3976228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2435130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10305323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32395485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372934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40819680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32086118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10635000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28469462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11350371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33772369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40528938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3599739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12320441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30862209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26235665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26642936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21297001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29278970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5873597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567538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40398738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9251672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26128126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31182078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12305185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28361766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10778840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33159100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8333988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41279621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1518276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40612682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41552585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27160729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22327165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31273086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36045257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25476239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29430606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39622327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26276307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18441064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38535966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36542097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700650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25960992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29400297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8251119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29448569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2035352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17016062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77960920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6319005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241690210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15737792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226073594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729317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20441955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25125081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33774139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26971259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146462692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117804497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14842604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90</a:t>
            </a:fld>
            <a:endParaRPr lang="en-US"/>
          </a:p>
        </p:txBody>
      </p:sp>
    </p:spTree>
    <p:extLst>
      <p:ext uri="{BB962C8B-B14F-4D97-AF65-F5344CB8AC3E}">
        <p14:creationId xmlns:p14="http://schemas.microsoft.com/office/powerpoint/2010/main" val="3295701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07/10/2021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07/10/2021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07/10/2021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07/10/2021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07/10/2021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07/10/2021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07/10/2021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07/10/2021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07/10/2021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07/10/2021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07/10/2021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07/10/2021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68513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B50E25-B85D-423F-A42E-6D8B9FAD63BC}"/>
              </a:ext>
            </a:extLst>
          </p:cNvPr>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3" name="TextBox 2">
            <a:extLst>
              <a:ext uri="{FF2B5EF4-FFF2-40B4-BE49-F238E27FC236}">
                <a16:creationId xmlns:a16="http://schemas.microsoft.com/office/drawing/2014/main" id="{5592B7DB-078C-4457-A32C-0F73CA1A44BC}"/>
              </a:ext>
            </a:extLst>
          </p:cNvPr>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31DFCAC-3BF9-4DC3-94D2-484BA81852C1}"/>
              </a:ext>
            </a:extLst>
          </p:cNvPr>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6" name="Picture 5">
            <a:extLst>
              <a:ext uri="{FF2B5EF4-FFF2-40B4-BE49-F238E27FC236}">
                <a16:creationId xmlns:a16="http://schemas.microsoft.com/office/drawing/2014/main" id="{63A00BBA-C33B-47DA-B10E-E6E3FF5EE32D}"/>
              </a:ext>
            </a:extLst>
          </p:cNvPr>
          <p:cNvPicPr>
            <a:picLocks noChangeAspect="1"/>
          </p:cNvPicPr>
          <p:nvPr/>
        </p:nvPicPr>
        <p:blipFill rotWithShape="1">
          <a:blip r:embed="rId2"/>
          <a:srcRect l="48425" t="16401" r="27163" b="23118"/>
          <a:stretch/>
        </p:blipFill>
        <p:spPr>
          <a:xfrm>
            <a:off x="2987824" y="21699"/>
            <a:ext cx="3168352" cy="4415413"/>
          </a:xfrm>
          <a:prstGeom prst="rect">
            <a:avLst/>
          </a:prstGeom>
        </p:spPr>
      </p:pic>
    </p:spTree>
    <p:extLst>
      <p:ext uri="{BB962C8B-B14F-4D97-AF65-F5344CB8AC3E}">
        <p14:creationId xmlns:p14="http://schemas.microsoft.com/office/powerpoint/2010/main" val="411792607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00808"/>
            <a:ext cx="9144000"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EL PACTO PERPETUO</a:t>
            </a:r>
          </a:p>
        </p:txBody>
      </p:sp>
      <p:pic>
        <p:nvPicPr>
          <p:cNvPr id="3" name="Picture 2">
            <a:extLst>
              <a:ext uri="{FF2B5EF4-FFF2-40B4-BE49-F238E27FC236}">
                <a16:creationId xmlns:a16="http://schemas.microsoft.com/office/drawing/2014/main" id="{6342A91E-9E88-4020-B402-CDD19CDE34A7}"/>
              </a:ext>
            </a:extLst>
          </p:cNvPr>
          <p:cNvPicPr>
            <a:picLocks noChangeAspect="1"/>
          </p:cNvPicPr>
          <p:nvPr/>
        </p:nvPicPr>
        <p:blipFill>
          <a:blip r:embed="rId2"/>
          <a:stretch>
            <a:fillRect/>
          </a:stretch>
        </p:blipFill>
        <p:spPr>
          <a:xfrm>
            <a:off x="1923024" y="2924944"/>
            <a:ext cx="5313272" cy="1869589"/>
          </a:xfrm>
          <a:prstGeom prst="rect">
            <a:avLst/>
          </a:prstGeom>
          <a:effectLst>
            <a:softEdge rad="1270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chemeClr val="bg1"/>
                </a:solidFill>
              </a:rPr>
              <a:t>Y estableceré mi pacto entre mí y ti, y tu descendencia después de ti en sus generaciones, por pacto perpetuo,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por pacto perpetuo,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Tree>
    <p:extLst>
      <p:ext uri="{BB962C8B-B14F-4D97-AF65-F5344CB8AC3E}">
        <p14:creationId xmlns:p14="http://schemas.microsoft.com/office/powerpoint/2010/main" val="178866039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1172014" y="1383321"/>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24:5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904985"/>
            <a:ext cx="4536504" cy="1327736"/>
          </a:xfrm>
          <a:prstGeom prst="rect">
            <a:avLst/>
          </a:prstGeom>
          <a:noFill/>
        </p:spPr>
        <p:txBody>
          <a:bodyPr wrap="square" rtlCol="0">
            <a:spAutoFit/>
          </a:bodyPr>
          <a:lstStyle/>
          <a:p>
            <a:pPr algn="ctr">
              <a:lnSpc>
                <a:spcPts val="2400"/>
              </a:lnSpc>
            </a:pPr>
            <a:r>
              <a:rPr lang="es-ES" sz="2400" dirty="0">
                <a:solidFill>
                  <a:schemeClr val="bg1"/>
                </a:solidFill>
              </a:rPr>
              <a:t>Y la tierra se contaminó bajo sus moradores; porque traspasaron las leyes, falsearon el derecho, quebrantaron el pacto sempiterno. </a:t>
            </a:r>
          </a:p>
        </p:txBody>
      </p:sp>
    </p:spTree>
    <p:extLst>
      <p:ext uri="{BB962C8B-B14F-4D97-AF65-F5344CB8AC3E}">
        <p14:creationId xmlns:p14="http://schemas.microsoft.com/office/powerpoint/2010/main" val="3561895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1172014" y="1383321"/>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24:5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904985"/>
            <a:ext cx="4536504" cy="1327736"/>
          </a:xfrm>
          <a:prstGeom prst="rect">
            <a:avLst/>
          </a:prstGeom>
          <a:noFill/>
        </p:spPr>
        <p:txBody>
          <a:bodyPr wrap="square" rtlCol="0">
            <a:spAutoFit/>
          </a:bodyPr>
          <a:lstStyle/>
          <a:p>
            <a:pPr algn="ctr">
              <a:lnSpc>
                <a:spcPts val="2400"/>
              </a:lnSpc>
            </a:pPr>
            <a:r>
              <a:rPr lang="es-ES" sz="2400" dirty="0">
                <a:solidFill>
                  <a:schemeClr val="bg1"/>
                </a:solidFill>
              </a:rPr>
              <a:t>Y la tierra se contaminó bajo sus moradores; porque traspasaron las leyes, falsearon el derecho, quebrantaron </a:t>
            </a:r>
            <a:r>
              <a:rPr lang="es-ES" sz="2400" dirty="0">
                <a:solidFill>
                  <a:srgbClr val="FFFF00"/>
                </a:solidFill>
              </a:rPr>
              <a:t>el pacto sempiterno</a:t>
            </a:r>
            <a:r>
              <a:rPr lang="es-ES" sz="2400" dirty="0">
                <a:solidFill>
                  <a:schemeClr val="bg1"/>
                </a:solidFill>
              </a:rPr>
              <a:t>. </a:t>
            </a:r>
          </a:p>
        </p:txBody>
      </p:sp>
      <p:sp>
        <p:nvSpPr>
          <p:cNvPr id="10" name="1 CuadroTexto">
            <a:extLst>
              <a:ext uri="{FF2B5EF4-FFF2-40B4-BE49-F238E27FC236}">
                <a16:creationId xmlns:a16="http://schemas.microsoft.com/office/drawing/2014/main" id="{133DDC3D-80DF-42A0-8EAB-B9F38989F567}"/>
              </a:ext>
            </a:extLst>
          </p:cNvPr>
          <p:cNvSpPr txBox="1"/>
          <p:nvPr/>
        </p:nvSpPr>
        <p:spPr>
          <a:xfrm>
            <a:off x="798881" y="3140968"/>
            <a:ext cx="30817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13:20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4D45F2F-61D1-4BBF-9029-234F3129B221}"/>
              </a:ext>
            </a:extLst>
          </p:cNvPr>
          <p:cNvSpPr txBox="1"/>
          <p:nvPr/>
        </p:nvSpPr>
        <p:spPr>
          <a:xfrm>
            <a:off x="27691" y="3645024"/>
            <a:ext cx="4608512" cy="1327736"/>
          </a:xfrm>
          <a:prstGeom prst="rect">
            <a:avLst/>
          </a:prstGeom>
          <a:noFill/>
        </p:spPr>
        <p:txBody>
          <a:bodyPr wrap="square" rtlCol="0">
            <a:spAutoFit/>
          </a:bodyPr>
          <a:lstStyle/>
          <a:p>
            <a:pPr algn="ctr">
              <a:lnSpc>
                <a:spcPts val="2400"/>
              </a:lnSpc>
            </a:pPr>
            <a:r>
              <a:rPr lang="es-ES" sz="2400" dirty="0">
                <a:solidFill>
                  <a:schemeClr val="bg1"/>
                </a:solidFill>
              </a:rPr>
              <a:t>Y el Dios de paz que resucitó de los muertos a nuestro Señor Jesucristo, el gran pastor de las ovejas, por la sangre del pacto eterno.</a:t>
            </a:r>
          </a:p>
        </p:txBody>
      </p:sp>
    </p:spTree>
    <p:extLst>
      <p:ext uri="{BB962C8B-B14F-4D97-AF65-F5344CB8AC3E}">
        <p14:creationId xmlns:p14="http://schemas.microsoft.com/office/powerpoint/2010/main" val="4533353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1172014" y="1383321"/>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24:5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904985"/>
            <a:ext cx="4536504" cy="1327736"/>
          </a:xfrm>
          <a:prstGeom prst="rect">
            <a:avLst/>
          </a:prstGeom>
          <a:noFill/>
        </p:spPr>
        <p:txBody>
          <a:bodyPr wrap="square" rtlCol="0">
            <a:spAutoFit/>
          </a:bodyPr>
          <a:lstStyle/>
          <a:p>
            <a:pPr algn="ctr">
              <a:lnSpc>
                <a:spcPts val="2400"/>
              </a:lnSpc>
            </a:pPr>
            <a:r>
              <a:rPr lang="es-ES" sz="2400" dirty="0">
                <a:solidFill>
                  <a:schemeClr val="bg1"/>
                </a:solidFill>
              </a:rPr>
              <a:t>Y la tierra se contaminó bajo sus moradores; porque traspasaron las leyes, falsearon el derecho, quebrantaron </a:t>
            </a:r>
            <a:r>
              <a:rPr lang="es-ES" sz="2400" dirty="0">
                <a:solidFill>
                  <a:srgbClr val="FFFF00"/>
                </a:solidFill>
              </a:rPr>
              <a:t>el pacto sempiterno</a:t>
            </a:r>
            <a:r>
              <a:rPr lang="es-ES" sz="2400" dirty="0">
                <a:solidFill>
                  <a:schemeClr val="bg1"/>
                </a:solidFill>
              </a:rPr>
              <a:t>. </a:t>
            </a:r>
          </a:p>
        </p:txBody>
      </p:sp>
      <p:sp>
        <p:nvSpPr>
          <p:cNvPr id="10" name="1 CuadroTexto">
            <a:extLst>
              <a:ext uri="{FF2B5EF4-FFF2-40B4-BE49-F238E27FC236}">
                <a16:creationId xmlns:a16="http://schemas.microsoft.com/office/drawing/2014/main" id="{133DDC3D-80DF-42A0-8EAB-B9F38989F567}"/>
              </a:ext>
            </a:extLst>
          </p:cNvPr>
          <p:cNvSpPr txBox="1"/>
          <p:nvPr/>
        </p:nvSpPr>
        <p:spPr>
          <a:xfrm>
            <a:off x="798881" y="3140968"/>
            <a:ext cx="30817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13:20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4D45F2F-61D1-4BBF-9029-234F3129B221}"/>
              </a:ext>
            </a:extLst>
          </p:cNvPr>
          <p:cNvSpPr txBox="1"/>
          <p:nvPr/>
        </p:nvSpPr>
        <p:spPr>
          <a:xfrm>
            <a:off x="27691" y="3645024"/>
            <a:ext cx="4608512" cy="1327736"/>
          </a:xfrm>
          <a:prstGeom prst="rect">
            <a:avLst/>
          </a:prstGeom>
          <a:noFill/>
        </p:spPr>
        <p:txBody>
          <a:bodyPr wrap="square" rtlCol="0">
            <a:spAutoFit/>
          </a:bodyPr>
          <a:lstStyle/>
          <a:p>
            <a:pPr algn="ctr">
              <a:lnSpc>
                <a:spcPts val="2400"/>
              </a:lnSpc>
            </a:pPr>
            <a:r>
              <a:rPr lang="es-ES" sz="2400" dirty="0">
                <a:solidFill>
                  <a:srgbClr val="FFFF00"/>
                </a:solidFill>
              </a:rPr>
              <a:t>Y el Dios de paz que resucitó de los muertos a nuestro Señor Jesucristo, el gran pastor de las ovejas, </a:t>
            </a:r>
            <a:r>
              <a:rPr lang="es-ES" sz="2400" dirty="0">
                <a:solidFill>
                  <a:schemeClr val="bg1"/>
                </a:solidFill>
              </a:rPr>
              <a:t>por la sangre del pacto eterno.</a:t>
            </a:r>
          </a:p>
        </p:txBody>
      </p:sp>
    </p:spTree>
    <p:extLst>
      <p:ext uri="{BB962C8B-B14F-4D97-AF65-F5344CB8AC3E}">
        <p14:creationId xmlns:p14="http://schemas.microsoft.com/office/powerpoint/2010/main" val="200464258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1172014" y="1383321"/>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24:5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904985"/>
            <a:ext cx="4536504" cy="1327736"/>
          </a:xfrm>
          <a:prstGeom prst="rect">
            <a:avLst/>
          </a:prstGeom>
          <a:noFill/>
        </p:spPr>
        <p:txBody>
          <a:bodyPr wrap="square" rtlCol="0">
            <a:spAutoFit/>
          </a:bodyPr>
          <a:lstStyle/>
          <a:p>
            <a:pPr algn="ctr">
              <a:lnSpc>
                <a:spcPts val="2400"/>
              </a:lnSpc>
            </a:pPr>
            <a:r>
              <a:rPr lang="es-ES" sz="2400" dirty="0">
                <a:solidFill>
                  <a:schemeClr val="bg1"/>
                </a:solidFill>
              </a:rPr>
              <a:t>Y la tierra se contaminó bajo sus moradores; porque traspasaron las leyes, falsearon el derecho, quebrantaron </a:t>
            </a:r>
            <a:r>
              <a:rPr lang="es-ES" sz="2400" dirty="0">
                <a:solidFill>
                  <a:srgbClr val="FFFF00"/>
                </a:solidFill>
              </a:rPr>
              <a:t>el pacto sempiterno</a:t>
            </a:r>
            <a:r>
              <a:rPr lang="es-ES" sz="2400" dirty="0">
                <a:solidFill>
                  <a:schemeClr val="bg1"/>
                </a:solidFill>
              </a:rPr>
              <a:t>. </a:t>
            </a:r>
          </a:p>
        </p:txBody>
      </p:sp>
      <p:sp>
        <p:nvSpPr>
          <p:cNvPr id="10" name="1 CuadroTexto">
            <a:extLst>
              <a:ext uri="{FF2B5EF4-FFF2-40B4-BE49-F238E27FC236}">
                <a16:creationId xmlns:a16="http://schemas.microsoft.com/office/drawing/2014/main" id="{133DDC3D-80DF-42A0-8EAB-B9F38989F567}"/>
              </a:ext>
            </a:extLst>
          </p:cNvPr>
          <p:cNvSpPr txBox="1"/>
          <p:nvPr/>
        </p:nvSpPr>
        <p:spPr>
          <a:xfrm>
            <a:off x="798881" y="3140968"/>
            <a:ext cx="30817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13:20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4D45F2F-61D1-4BBF-9029-234F3129B221}"/>
              </a:ext>
            </a:extLst>
          </p:cNvPr>
          <p:cNvSpPr txBox="1"/>
          <p:nvPr/>
        </p:nvSpPr>
        <p:spPr>
          <a:xfrm>
            <a:off x="27691" y="3645024"/>
            <a:ext cx="4608512" cy="1327736"/>
          </a:xfrm>
          <a:prstGeom prst="rect">
            <a:avLst/>
          </a:prstGeom>
          <a:noFill/>
        </p:spPr>
        <p:txBody>
          <a:bodyPr wrap="square" rtlCol="0">
            <a:spAutoFit/>
          </a:bodyPr>
          <a:lstStyle/>
          <a:p>
            <a:pPr algn="ctr">
              <a:lnSpc>
                <a:spcPts val="2400"/>
              </a:lnSpc>
            </a:pPr>
            <a:r>
              <a:rPr lang="es-ES" sz="2400" dirty="0">
                <a:solidFill>
                  <a:srgbClr val="FFFF00"/>
                </a:solidFill>
              </a:rPr>
              <a:t>Y el Dios de paz que resucitó de los muertos a nuestro Señor Jesucristo, el gran pastor de las ovejas, </a:t>
            </a:r>
            <a:r>
              <a:rPr lang="es-ES" sz="2400" dirty="0">
                <a:solidFill>
                  <a:srgbClr val="00B0F0"/>
                </a:solidFill>
              </a:rPr>
              <a:t>por la sangre del pacto eterno.</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chemeClr val="bg1"/>
                </a:solidFill>
              </a:rPr>
              <a:t>Sino con la sangre preciosa de Cristo, como de un cordero sin mancha y sin contaminación, ya destinado desde antes de la fundación del mundo, pero manifestado en los postreros tiempos por amor de vosotros.</a:t>
            </a:r>
          </a:p>
        </p:txBody>
      </p:sp>
    </p:spTree>
    <p:extLst>
      <p:ext uri="{BB962C8B-B14F-4D97-AF65-F5344CB8AC3E}">
        <p14:creationId xmlns:p14="http://schemas.microsoft.com/office/powerpoint/2010/main" val="36556902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1172014" y="1383321"/>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24:5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904985"/>
            <a:ext cx="4536504" cy="1327736"/>
          </a:xfrm>
          <a:prstGeom prst="rect">
            <a:avLst/>
          </a:prstGeom>
          <a:noFill/>
        </p:spPr>
        <p:txBody>
          <a:bodyPr wrap="square" rtlCol="0">
            <a:spAutoFit/>
          </a:bodyPr>
          <a:lstStyle/>
          <a:p>
            <a:pPr algn="ctr">
              <a:lnSpc>
                <a:spcPts val="2400"/>
              </a:lnSpc>
            </a:pPr>
            <a:r>
              <a:rPr lang="es-ES" sz="2400" dirty="0">
                <a:solidFill>
                  <a:schemeClr val="bg1"/>
                </a:solidFill>
              </a:rPr>
              <a:t>Y la tierra se contaminó bajo sus moradores; porque traspasaron las leyes, falsearon el derecho, quebrantaron </a:t>
            </a:r>
            <a:r>
              <a:rPr lang="es-ES" sz="2400" dirty="0">
                <a:solidFill>
                  <a:srgbClr val="FFFF00"/>
                </a:solidFill>
              </a:rPr>
              <a:t>el pacto sempiterno</a:t>
            </a:r>
            <a:r>
              <a:rPr lang="es-ES" sz="2400" dirty="0">
                <a:solidFill>
                  <a:schemeClr val="bg1"/>
                </a:solidFill>
              </a:rPr>
              <a:t>. </a:t>
            </a:r>
          </a:p>
        </p:txBody>
      </p:sp>
      <p:sp>
        <p:nvSpPr>
          <p:cNvPr id="10" name="1 CuadroTexto">
            <a:extLst>
              <a:ext uri="{FF2B5EF4-FFF2-40B4-BE49-F238E27FC236}">
                <a16:creationId xmlns:a16="http://schemas.microsoft.com/office/drawing/2014/main" id="{133DDC3D-80DF-42A0-8EAB-B9F38989F567}"/>
              </a:ext>
            </a:extLst>
          </p:cNvPr>
          <p:cNvSpPr txBox="1"/>
          <p:nvPr/>
        </p:nvSpPr>
        <p:spPr>
          <a:xfrm>
            <a:off x="798881" y="3140968"/>
            <a:ext cx="30817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13:20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4D45F2F-61D1-4BBF-9029-234F3129B221}"/>
              </a:ext>
            </a:extLst>
          </p:cNvPr>
          <p:cNvSpPr txBox="1"/>
          <p:nvPr/>
        </p:nvSpPr>
        <p:spPr>
          <a:xfrm>
            <a:off x="27691" y="3645024"/>
            <a:ext cx="4608512" cy="1327736"/>
          </a:xfrm>
          <a:prstGeom prst="rect">
            <a:avLst/>
          </a:prstGeom>
          <a:noFill/>
        </p:spPr>
        <p:txBody>
          <a:bodyPr wrap="square" rtlCol="0">
            <a:spAutoFit/>
          </a:bodyPr>
          <a:lstStyle/>
          <a:p>
            <a:pPr algn="ctr">
              <a:lnSpc>
                <a:spcPts val="2400"/>
              </a:lnSpc>
            </a:pPr>
            <a:r>
              <a:rPr lang="es-ES" sz="2400" dirty="0">
                <a:solidFill>
                  <a:srgbClr val="FFFF00"/>
                </a:solidFill>
              </a:rPr>
              <a:t>Y el Dios de paz que resucitó de los muertos a nuestro Señor Jesucristo, el gran pastor de las ovejas, </a:t>
            </a:r>
            <a:r>
              <a:rPr lang="es-ES" sz="2400" dirty="0">
                <a:solidFill>
                  <a:srgbClr val="00B0F0"/>
                </a:solidFill>
              </a:rPr>
              <a:t>por la sangre del pacto eterno.</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rgbClr val="FFFF00"/>
                </a:solidFill>
              </a:rPr>
              <a:t>Sino con la sangre preciosa de Cristo, </a:t>
            </a:r>
            <a:r>
              <a:rPr lang="es-ES" sz="2400" dirty="0">
                <a:solidFill>
                  <a:schemeClr val="bg1"/>
                </a:solidFill>
              </a:rPr>
              <a:t>como de un cordero sin mancha y sin contaminación, ya destinado desde antes de la fundación del mundo, pero manifestado en los postreros tiempos por amor de vosotros.</a:t>
            </a:r>
          </a:p>
        </p:txBody>
      </p:sp>
    </p:spTree>
    <p:extLst>
      <p:ext uri="{BB962C8B-B14F-4D97-AF65-F5344CB8AC3E}">
        <p14:creationId xmlns:p14="http://schemas.microsoft.com/office/powerpoint/2010/main" val="10914737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1172014" y="1383321"/>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24:5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904985"/>
            <a:ext cx="4536504" cy="1327736"/>
          </a:xfrm>
          <a:prstGeom prst="rect">
            <a:avLst/>
          </a:prstGeom>
          <a:noFill/>
        </p:spPr>
        <p:txBody>
          <a:bodyPr wrap="square" rtlCol="0">
            <a:spAutoFit/>
          </a:bodyPr>
          <a:lstStyle/>
          <a:p>
            <a:pPr algn="ctr">
              <a:lnSpc>
                <a:spcPts val="2400"/>
              </a:lnSpc>
            </a:pPr>
            <a:r>
              <a:rPr lang="es-ES" sz="2400" dirty="0">
                <a:solidFill>
                  <a:schemeClr val="bg1"/>
                </a:solidFill>
              </a:rPr>
              <a:t>Y la tierra se contaminó bajo sus moradores; porque traspasaron las leyes, falsearon el derecho, quebrantaron </a:t>
            </a:r>
            <a:r>
              <a:rPr lang="es-ES" sz="2400" dirty="0">
                <a:solidFill>
                  <a:srgbClr val="FFFF00"/>
                </a:solidFill>
              </a:rPr>
              <a:t>el pacto sempiterno</a:t>
            </a:r>
            <a:r>
              <a:rPr lang="es-ES" sz="2400" dirty="0">
                <a:solidFill>
                  <a:schemeClr val="bg1"/>
                </a:solidFill>
              </a:rPr>
              <a:t>. </a:t>
            </a:r>
          </a:p>
        </p:txBody>
      </p:sp>
      <p:sp>
        <p:nvSpPr>
          <p:cNvPr id="10" name="1 CuadroTexto">
            <a:extLst>
              <a:ext uri="{FF2B5EF4-FFF2-40B4-BE49-F238E27FC236}">
                <a16:creationId xmlns:a16="http://schemas.microsoft.com/office/drawing/2014/main" id="{133DDC3D-80DF-42A0-8EAB-B9F38989F567}"/>
              </a:ext>
            </a:extLst>
          </p:cNvPr>
          <p:cNvSpPr txBox="1"/>
          <p:nvPr/>
        </p:nvSpPr>
        <p:spPr>
          <a:xfrm>
            <a:off x="798881" y="3140968"/>
            <a:ext cx="30817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13:20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4D45F2F-61D1-4BBF-9029-234F3129B221}"/>
              </a:ext>
            </a:extLst>
          </p:cNvPr>
          <p:cNvSpPr txBox="1"/>
          <p:nvPr/>
        </p:nvSpPr>
        <p:spPr>
          <a:xfrm>
            <a:off x="27691" y="3645024"/>
            <a:ext cx="4608512" cy="1327736"/>
          </a:xfrm>
          <a:prstGeom prst="rect">
            <a:avLst/>
          </a:prstGeom>
          <a:noFill/>
        </p:spPr>
        <p:txBody>
          <a:bodyPr wrap="square" rtlCol="0">
            <a:spAutoFit/>
          </a:bodyPr>
          <a:lstStyle/>
          <a:p>
            <a:pPr algn="ctr">
              <a:lnSpc>
                <a:spcPts val="2400"/>
              </a:lnSpc>
            </a:pPr>
            <a:r>
              <a:rPr lang="es-ES" sz="2400" dirty="0">
                <a:solidFill>
                  <a:srgbClr val="FFFF00"/>
                </a:solidFill>
              </a:rPr>
              <a:t>Y el Dios de paz que resucitó de los muertos a nuestro Señor Jesucristo, el gran pastor de las ovejas, </a:t>
            </a:r>
            <a:r>
              <a:rPr lang="es-ES" sz="2400" dirty="0">
                <a:solidFill>
                  <a:srgbClr val="00B0F0"/>
                </a:solidFill>
              </a:rPr>
              <a:t>por la sangre del pacto eterno.</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rgbClr val="FFFF00"/>
                </a:solidFill>
              </a:rPr>
              <a:t>Sino con la sangre preciosa de Cristo, </a:t>
            </a:r>
            <a:r>
              <a:rPr lang="es-ES" sz="2400" dirty="0">
                <a:solidFill>
                  <a:srgbClr val="00B0F0"/>
                </a:solidFill>
              </a:rPr>
              <a:t>como de un cordero sin mancha y sin contaminación,</a:t>
            </a:r>
            <a:r>
              <a:rPr lang="es-ES" sz="2400" dirty="0">
                <a:solidFill>
                  <a:schemeClr val="bg1"/>
                </a:solidFill>
              </a:rPr>
              <a:t> ya destinado desde antes de la fundación del mundo, pero manifestado en los postreros tiempos por amor de vosotros.</a:t>
            </a:r>
          </a:p>
        </p:txBody>
      </p:sp>
    </p:spTree>
    <p:extLst>
      <p:ext uri="{BB962C8B-B14F-4D97-AF65-F5344CB8AC3E}">
        <p14:creationId xmlns:p14="http://schemas.microsoft.com/office/powerpoint/2010/main" val="84720780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1172014" y="1383321"/>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24:5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904985"/>
            <a:ext cx="4536504" cy="1327736"/>
          </a:xfrm>
          <a:prstGeom prst="rect">
            <a:avLst/>
          </a:prstGeom>
          <a:noFill/>
        </p:spPr>
        <p:txBody>
          <a:bodyPr wrap="square" rtlCol="0">
            <a:spAutoFit/>
          </a:bodyPr>
          <a:lstStyle/>
          <a:p>
            <a:pPr algn="ctr">
              <a:lnSpc>
                <a:spcPts val="2400"/>
              </a:lnSpc>
            </a:pPr>
            <a:r>
              <a:rPr lang="es-ES" sz="2400" dirty="0">
                <a:solidFill>
                  <a:schemeClr val="bg1"/>
                </a:solidFill>
              </a:rPr>
              <a:t>Y la tierra se contaminó bajo sus moradores; porque traspasaron las leyes, falsearon el derecho, quebrantaron </a:t>
            </a:r>
            <a:r>
              <a:rPr lang="es-ES" sz="2400" dirty="0">
                <a:solidFill>
                  <a:srgbClr val="FFFF00"/>
                </a:solidFill>
              </a:rPr>
              <a:t>el pacto sempiterno</a:t>
            </a:r>
            <a:r>
              <a:rPr lang="es-ES" sz="2400" dirty="0">
                <a:solidFill>
                  <a:schemeClr val="bg1"/>
                </a:solidFill>
              </a:rPr>
              <a:t>. </a:t>
            </a:r>
          </a:p>
        </p:txBody>
      </p:sp>
      <p:sp>
        <p:nvSpPr>
          <p:cNvPr id="10" name="1 CuadroTexto">
            <a:extLst>
              <a:ext uri="{FF2B5EF4-FFF2-40B4-BE49-F238E27FC236}">
                <a16:creationId xmlns:a16="http://schemas.microsoft.com/office/drawing/2014/main" id="{133DDC3D-80DF-42A0-8EAB-B9F38989F567}"/>
              </a:ext>
            </a:extLst>
          </p:cNvPr>
          <p:cNvSpPr txBox="1"/>
          <p:nvPr/>
        </p:nvSpPr>
        <p:spPr>
          <a:xfrm>
            <a:off x="798881" y="3140968"/>
            <a:ext cx="30817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13:20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4D45F2F-61D1-4BBF-9029-234F3129B221}"/>
              </a:ext>
            </a:extLst>
          </p:cNvPr>
          <p:cNvSpPr txBox="1"/>
          <p:nvPr/>
        </p:nvSpPr>
        <p:spPr>
          <a:xfrm>
            <a:off x="27691" y="3645024"/>
            <a:ext cx="4608512" cy="1327736"/>
          </a:xfrm>
          <a:prstGeom prst="rect">
            <a:avLst/>
          </a:prstGeom>
          <a:noFill/>
        </p:spPr>
        <p:txBody>
          <a:bodyPr wrap="square" rtlCol="0">
            <a:spAutoFit/>
          </a:bodyPr>
          <a:lstStyle/>
          <a:p>
            <a:pPr algn="ctr">
              <a:lnSpc>
                <a:spcPts val="2400"/>
              </a:lnSpc>
            </a:pPr>
            <a:r>
              <a:rPr lang="es-ES" sz="2400" dirty="0">
                <a:solidFill>
                  <a:srgbClr val="FFFF00"/>
                </a:solidFill>
              </a:rPr>
              <a:t>Y el Dios de paz que resucitó de los muertos a nuestro Señor Jesucristo, el gran pastor de las ovejas, </a:t>
            </a:r>
            <a:r>
              <a:rPr lang="es-ES" sz="2400" dirty="0">
                <a:solidFill>
                  <a:srgbClr val="00B0F0"/>
                </a:solidFill>
              </a:rPr>
              <a:t>por la sangre del pacto eterno.</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rgbClr val="FFFF00"/>
                </a:solidFill>
              </a:rPr>
              <a:t>Sino con la sangre preciosa de Cristo, </a:t>
            </a:r>
            <a:r>
              <a:rPr lang="es-ES" sz="2400" dirty="0">
                <a:solidFill>
                  <a:srgbClr val="00B0F0"/>
                </a:solidFill>
              </a:rPr>
              <a:t>como de un cordero sin mancha y sin contaminación,</a:t>
            </a:r>
            <a:r>
              <a:rPr lang="es-ES" sz="2400" dirty="0">
                <a:solidFill>
                  <a:schemeClr val="bg1"/>
                </a:solidFill>
              </a:rPr>
              <a:t> </a:t>
            </a:r>
            <a:r>
              <a:rPr lang="es-ES" sz="2400" dirty="0">
                <a:solidFill>
                  <a:srgbClr val="92D050"/>
                </a:solidFill>
              </a:rPr>
              <a:t>ya destinado desde antes de la fundación del mundo, </a:t>
            </a:r>
            <a:r>
              <a:rPr lang="es-ES" sz="2400" dirty="0">
                <a:solidFill>
                  <a:schemeClr val="bg1"/>
                </a:solidFill>
              </a:rPr>
              <a:t>pero manifestado en los postreros tiempos por amor de vosotros.</a:t>
            </a:r>
          </a:p>
        </p:txBody>
      </p:sp>
    </p:spTree>
    <p:extLst>
      <p:ext uri="{BB962C8B-B14F-4D97-AF65-F5344CB8AC3E}">
        <p14:creationId xmlns:p14="http://schemas.microsoft.com/office/powerpoint/2010/main" val="122290233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1172014" y="1383321"/>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24:5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904985"/>
            <a:ext cx="4536504" cy="1327736"/>
          </a:xfrm>
          <a:prstGeom prst="rect">
            <a:avLst/>
          </a:prstGeom>
          <a:noFill/>
        </p:spPr>
        <p:txBody>
          <a:bodyPr wrap="square" rtlCol="0">
            <a:spAutoFit/>
          </a:bodyPr>
          <a:lstStyle/>
          <a:p>
            <a:pPr algn="ctr">
              <a:lnSpc>
                <a:spcPts val="2400"/>
              </a:lnSpc>
            </a:pPr>
            <a:r>
              <a:rPr lang="es-ES" sz="2400" dirty="0">
                <a:solidFill>
                  <a:schemeClr val="bg1"/>
                </a:solidFill>
              </a:rPr>
              <a:t>Y la tierra se contaminó bajo sus moradores; porque traspasaron las leyes, falsearon el derecho, quebrantaron </a:t>
            </a:r>
            <a:r>
              <a:rPr lang="es-ES" sz="2400" dirty="0">
                <a:solidFill>
                  <a:srgbClr val="FFFF00"/>
                </a:solidFill>
              </a:rPr>
              <a:t>el pacto sempiterno</a:t>
            </a:r>
            <a:r>
              <a:rPr lang="es-ES" sz="2400" dirty="0">
                <a:solidFill>
                  <a:schemeClr val="bg1"/>
                </a:solidFill>
              </a:rPr>
              <a:t>. </a:t>
            </a:r>
          </a:p>
        </p:txBody>
      </p:sp>
      <p:sp>
        <p:nvSpPr>
          <p:cNvPr id="10" name="1 CuadroTexto">
            <a:extLst>
              <a:ext uri="{FF2B5EF4-FFF2-40B4-BE49-F238E27FC236}">
                <a16:creationId xmlns:a16="http://schemas.microsoft.com/office/drawing/2014/main" id="{133DDC3D-80DF-42A0-8EAB-B9F38989F567}"/>
              </a:ext>
            </a:extLst>
          </p:cNvPr>
          <p:cNvSpPr txBox="1"/>
          <p:nvPr/>
        </p:nvSpPr>
        <p:spPr>
          <a:xfrm>
            <a:off x="798881" y="3140968"/>
            <a:ext cx="30817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13:20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4D45F2F-61D1-4BBF-9029-234F3129B221}"/>
              </a:ext>
            </a:extLst>
          </p:cNvPr>
          <p:cNvSpPr txBox="1"/>
          <p:nvPr/>
        </p:nvSpPr>
        <p:spPr>
          <a:xfrm>
            <a:off x="27691" y="3645024"/>
            <a:ext cx="4608512" cy="1327736"/>
          </a:xfrm>
          <a:prstGeom prst="rect">
            <a:avLst/>
          </a:prstGeom>
          <a:noFill/>
        </p:spPr>
        <p:txBody>
          <a:bodyPr wrap="square" rtlCol="0">
            <a:spAutoFit/>
          </a:bodyPr>
          <a:lstStyle/>
          <a:p>
            <a:pPr algn="ctr">
              <a:lnSpc>
                <a:spcPts val="2400"/>
              </a:lnSpc>
            </a:pPr>
            <a:r>
              <a:rPr lang="es-ES" sz="2400" dirty="0">
                <a:solidFill>
                  <a:srgbClr val="FFFF00"/>
                </a:solidFill>
              </a:rPr>
              <a:t>Y el Dios de paz que resucitó de los muertos a nuestro Señor Jesucristo, el gran pastor de las ovejas, </a:t>
            </a:r>
            <a:r>
              <a:rPr lang="es-ES" sz="2400" dirty="0">
                <a:solidFill>
                  <a:srgbClr val="00B0F0"/>
                </a:solidFill>
              </a:rPr>
              <a:t>por la sangre del pacto eterno.</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rgbClr val="FFFF00"/>
                </a:solidFill>
              </a:rPr>
              <a:t>Sino con la sangre preciosa de Cristo, </a:t>
            </a:r>
            <a:r>
              <a:rPr lang="es-ES" sz="2400" dirty="0">
                <a:solidFill>
                  <a:srgbClr val="00B0F0"/>
                </a:solidFill>
              </a:rPr>
              <a:t>como de un cordero sin mancha y sin contaminación,</a:t>
            </a:r>
            <a:r>
              <a:rPr lang="es-ES" sz="2400" dirty="0">
                <a:solidFill>
                  <a:schemeClr val="bg1"/>
                </a:solidFill>
              </a:rPr>
              <a:t> </a:t>
            </a:r>
            <a:r>
              <a:rPr lang="es-ES" sz="2400" dirty="0">
                <a:solidFill>
                  <a:srgbClr val="92D050"/>
                </a:solidFill>
              </a:rPr>
              <a:t>ya destinado desde antes de la fundación del mundo, </a:t>
            </a:r>
            <a:r>
              <a:rPr lang="es-ES" sz="2400" dirty="0">
                <a:solidFill>
                  <a:srgbClr val="FFFF00"/>
                </a:solidFill>
              </a:rPr>
              <a:t>pero manifestado en los postreros tiempos por amor de vosotros.</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el evangelio eterno para predicarlo a los moradores de la tierra, a toda nación, tribu, lengua y pueblo. </a:t>
            </a:r>
          </a:p>
        </p:txBody>
      </p:sp>
    </p:spTree>
    <p:extLst>
      <p:ext uri="{BB962C8B-B14F-4D97-AF65-F5344CB8AC3E}">
        <p14:creationId xmlns:p14="http://schemas.microsoft.com/office/powerpoint/2010/main" val="40358280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1172014" y="1383321"/>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24:5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904985"/>
            <a:ext cx="4536504" cy="1327736"/>
          </a:xfrm>
          <a:prstGeom prst="rect">
            <a:avLst/>
          </a:prstGeom>
          <a:noFill/>
        </p:spPr>
        <p:txBody>
          <a:bodyPr wrap="square" rtlCol="0">
            <a:spAutoFit/>
          </a:bodyPr>
          <a:lstStyle/>
          <a:p>
            <a:pPr algn="ctr">
              <a:lnSpc>
                <a:spcPts val="2400"/>
              </a:lnSpc>
            </a:pPr>
            <a:r>
              <a:rPr lang="es-ES" sz="2400" dirty="0">
                <a:solidFill>
                  <a:schemeClr val="bg1"/>
                </a:solidFill>
              </a:rPr>
              <a:t>Y la tierra se contaminó bajo sus moradores; porque traspasaron las leyes, falsearon el derecho, quebrantaron </a:t>
            </a:r>
            <a:r>
              <a:rPr lang="es-ES" sz="2400" dirty="0">
                <a:solidFill>
                  <a:srgbClr val="FFFF00"/>
                </a:solidFill>
              </a:rPr>
              <a:t>el pacto sempiterno</a:t>
            </a:r>
            <a:r>
              <a:rPr lang="es-ES" sz="2400" dirty="0">
                <a:solidFill>
                  <a:schemeClr val="bg1"/>
                </a:solidFill>
              </a:rPr>
              <a:t>. </a:t>
            </a:r>
          </a:p>
        </p:txBody>
      </p:sp>
      <p:sp>
        <p:nvSpPr>
          <p:cNvPr id="10" name="1 CuadroTexto">
            <a:extLst>
              <a:ext uri="{FF2B5EF4-FFF2-40B4-BE49-F238E27FC236}">
                <a16:creationId xmlns:a16="http://schemas.microsoft.com/office/drawing/2014/main" id="{133DDC3D-80DF-42A0-8EAB-B9F38989F567}"/>
              </a:ext>
            </a:extLst>
          </p:cNvPr>
          <p:cNvSpPr txBox="1"/>
          <p:nvPr/>
        </p:nvSpPr>
        <p:spPr>
          <a:xfrm>
            <a:off x="798881" y="3140968"/>
            <a:ext cx="30817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13:20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4D45F2F-61D1-4BBF-9029-234F3129B221}"/>
              </a:ext>
            </a:extLst>
          </p:cNvPr>
          <p:cNvSpPr txBox="1"/>
          <p:nvPr/>
        </p:nvSpPr>
        <p:spPr>
          <a:xfrm>
            <a:off x="27691" y="3645024"/>
            <a:ext cx="4608512" cy="1327736"/>
          </a:xfrm>
          <a:prstGeom prst="rect">
            <a:avLst/>
          </a:prstGeom>
          <a:noFill/>
        </p:spPr>
        <p:txBody>
          <a:bodyPr wrap="square" rtlCol="0">
            <a:spAutoFit/>
          </a:bodyPr>
          <a:lstStyle/>
          <a:p>
            <a:pPr algn="ctr">
              <a:lnSpc>
                <a:spcPts val="2400"/>
              </a:lnSpc>
            </a:pPr>
            <a:r>
              <a:rPr lang="es-ES" sz="2400" dirty="0">
                <a:solidFill>
                  <a:srgbClr val="FFFF00"/>
                </a:solidFill>
              </a:rPr>
              <a:t>Y el Dios de paz que resucitó de los muertos a nuestro Señor Jesucristo, el gran pastor de las ovejas, </a:t>
            </a:r>
            <a:r>
              <a:rPr lang="es-ES" sz="2400" dirty="0">
                <a:solidFill>
                  <a:srgbClr val="00B0F0"/>
                </a:solidFill>
              </a:rPr>
              <a:t>por la sangre del pacto eterno.</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rgbClr val="FFFF00"/>
                </a:solidFill>
              </a:rPr>
              <a:t>Sino con la sangre preciosa de Cristo, </a:t>
            </a:r>
            <a:r>
              <a:rPr lang="es-ES" sz="2400" dirty="0">
                <a:solidFill>
                  <a:srgbClr val="00B0F0"/>
                </a:solidFill>
              </a:rPr>
              <a:t>como de un cordero sin mancha y sin contaminación,</a:t>
            </a:r>
            <a:r>
              <a:rPr lang="es-ES" sz="2400" dirty="0">
                <a:solidFill>
                  <a:schemeClr val="bg1"/>
                </a:solidFill>
              </a:rPr>
              <a:t> </a:t>
            </a:r>
            <a:r>
              <a:rPr lang="es-ES" sz="2400" dirty="0">
                <a:solidFill>
                  <a:srgbClr val="92D050"/>
                </a:solidFill>
              </a:rPr>
              <a:t>ya destinado desde antes de la fundación del mundo, </a:t>
            </a:r>
            <a:r>
              <a:rPr lang="es-ES" sz="2400" dirty="0">
                <a:solidFill>
                  <a:srgbClr val="FFFF00"/>
                </a:solidFill>
              </a:rPr>
              <a:t>pero manifestado en los postreros tiempos por amor de vosotros.</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a:t>
            </a:r>
            <a:r>
              <a:rPr lang="es-ES" sz="2400" dirty="0">
                <a:solidFill>
                  <a:srgbClr val="FFFF00"/>
                </a:solidFill>
              </a:rPr>
              <a:t>el evangelio eterno </a:t>
            </a:r>
            <a:r>
              <a:rPr lang="es-ES" sz="2400" dirty="0">
                <a:solidFill>
                  <a:schemeClr val="bg1"/>
                </a:solidFill>
              </a:rPr>
              <a:t>para predicarlo a los moradores de la tierra, a toda nación, tribu, lengua y pueblo. </a:t>
            </a:r>
          </a:p>
        </p:txBody>
      </p:sp>
    </p:spTree>
    <p:extLst>
      <p:ext uri="{BB962C8B-B14F-4D97-AF65-F5344CB8AC3E}">
        <p14:creationId xmlns:p14="http://schemas.microsoft.com/office/powerpoint/2010/main" val="1365220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1172014" y="1383321"/>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24:5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904985"/>
            <a:ext cx="4536504" cy="1327736"/>
          </a:xfrm>
          <a:prstGeom prst="rect">
            <a:avLst/>
          </a:prstGeom>
          <a:noFill/>
        </p:spPr>
        <p:txBody>
          <a:bodyPr wrap="square" rtlCol="0">
            <a:spAutoFit/>
          </a:bodyPr>
          <a:lstStyle/>
          <a:p>
            <a:pPr algn="ctr">
              <a:lnSpc>
                <a:spcPts val="2400"/>
              </a:lnSpc>
            </a:pPr>
            <a:r>
              <a:rPr lang="es-ES" sz="2400" dirty="0">
                <a:solidFill>
                  <a:schemeClr val="bg1"/>
                </a:solidFill>
              </a:rPr>
              <a:t>Y la tierra se contaminó bajo sus moradores; porque traspasaron las leyes, falsearon el derecho, quebrantaron </a:t>
            </a:r>
            <a:r>
              <a:rPr lang="es-ES" sz="2400" dirty="0">
                <a:solidFill>
                  <a:srgbClr val="FFFF00"/>
                </a:solidFill>
              </a:rPr>
              <a:t>el pacto sempiterno</a:t>
            </a:r>
            <a:r>
              <a:rPr lang="es-ES" sz="2400" dirty="0">
                <a:solidFill>
                  <a:schemeClr val="bg1"/>
                </a:solidFill>
              </a:rPr>
              <a:t>. </a:t>
            </a:r>
          </a:p>
        </p:txBody>
      </p:sp>
      <p:sp>
        <p:nvSpPr>
          <p:cNvPr id="10" name="1 CuadroTexto">
            <a:extLst>
              <a:ext uri="{FF2B5EF4-FFF2-40B4-BE49-F238E27FC236}">
                <a16:creationId xmlns:a16="http://schemas.microsoft.com/office/drawing/2014/main" id="{133DDC3D-80DF-42A0-8EAB-B9F38989F567}"/>
              </a:ext>
            </a:extLst>
          </p:cNvPr>
          <p:cNvSpPr txBox="1"/>
          <p:nvPr/>
        </p:nvSpPr>
        <p:spPr>
          <a:xfrm>
            <a:off x="798881" y="3140968"/>
            <a:ext cx="30817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13:20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4D45F2F-61D1-4BBF-9029-234F3129B221}"/>
              </a:ext>
            </a:extLst>
          </p:cNvPr>
          <p:cNvSpPr txBox="1"/>
          <p:nvPr/>
        </p:nvSpPr>
        <p:spPr>
          <a:xfrm>
            <a:off x="27691" y="3645024"/>
            <a:ext cx="4608512" cy="1327736"/>
          </a:xfrm>
          <a:prstGeom prst="rect">
            <a:avLst/>
          </a:prstGeom>
          <a:noFill/>
        </p:spPr>
        <p:txBody>
          <a:bodyPr wrap="square" rtlCol="0">
            <a:spAutoFit/>
          </a:bodyPr>
          <a:lstStyle/>
          <a:p>
            <a:pPr algn="ctr">
              <a:lnSpc>
                <a:spcPts val="2400"/>
              </a:lnSpc>
            </a:pPr>
            <a:r>
              <a:rPr lang="es-ES" sz="2400" dirty="0">
                <a:solidFill>
                  <a:srgbClr val="FFFF00"/>
                </a:solidFill>
              </a:rPr>
              <a:t>Y el Dios de paz que resucitó de los muertos a nuestro Señor Jesucristo, el gran pastor de las ovejas, </a:t>
            </a:r>
            <a:r>
              <a:rPr lang="es-ES" sz="2400" dirty="0">
                <a:solidFill>
                  <a:srgbClr val="00B0F0"/>
                </a:solidFill>
              </a:rPr>
              <a:t>por la sangre del pacto eterno.</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rgbClr val="FFFF00"/>
                </a:solidFill>
              </a:rPr>
              <a:t>Sino con la sangre preciosa de Cristo, </a:t>
            </a:r>
            <a:r>
              <a:rPr lang="es-ES" sz="2400" dirty="0">
                <a:solidFill>
                  <a:srgbClr val="00B0F0"/>
                </a:solidFill>
              </a:rPr>
              <a:t>como de un cordero sin mancha y sin contaminación,</a:t>
            </a:r>
            <a:r>
              <a:rPr lang="es-ES" sz="2400" dirty="0">
                <a:solidFill>
                  <a:schemeClr val="bg1"/>
                </a:solidFill>
              </a:rPr>
              <a:t> </a:t>
            </a:r>
            <a:r>
              <a:rPr lang="es-ES" sz="2400" dirty="0">
                <a:solidFill>
                  <a:srgbClr val="92D050"/>
                </a:solidFill>
              </a:rPr>
              <a:t>ya destinado desde antes de la fundación del mundo, </a:t>
            </a:r>
            <a:r>
              <a:rPr lang="es-ES" sz="2400" dirty="0">
                <a:solidFill>
                  <a:srgbClr val="FFFF00"/>
                </a:solidFill>
              </a:rPr>
              <a:t>pero manifestado en los postreros tiempos por amor de vosotros.</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a:t>
            </a:r>
            <a:r>
              <a:rPr lang="es-ES" sz="2400" dirty="0">
                <a:solidFill>
                  <a:srgbClr val="FFFF00"/>
                </a:solidFill>
              </a:rPr>
              <a:t>el evangelio eterno </a:t>
            </a:r>
            <a:r>
              <a:rPr lang="es-ES" sz="2400" dirty="0">
                <a:solidFill>
                  <a:srgbClr val="00B0F0"/>
                </a:solidFill>
              </a:rPr>
              <a:t>para predicarlo a los moradores de la tierra, a toda nación, tribu, lengua y pueblo. </a:t>
            </a:r>
          </a:p>
        </p:txBody>
      </p:sp>
    </p:spTree>
    <p:extLst>
      <p:ext uri="{BB962C8B-B14F-4D97-AF65-F5344CB8AC3E}">
        <p14:creationId xmlns:p14="http://schemas.microsoft.com/office/powerpoint/2010/main" val="288740516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chemeClr val="bg1"/>
                </a:solidFill>
              </a:rPr>
              <a:t>Así Abraham creyó a Dios, y le fue contado por justicia. Sabed, por tanto, que los que son de fe, éstos son hijos de Abraham. Y la Escritura, previendo que Dios había de justificar por la fe a los gentiles, dio de antemano la buena nueva a Abraham, diciendo: En ti serán benditas todas las naciones. 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rgbClr val="FFFF00"/>
                </a:solidFill>
              </a:rPr>
              <a:t>Sino con la sangre preciosa de Cristo, </a:t>
            </a:r>
            <a:r>
              <a:rPr lang="es-ES" sz="2400" dirty="0">
                <a:solidFill>
                  <a:srgbClr val="00B0F0"/>
                </a:solidFill>
              </a:rPr>
              <a:t>como de un cordero sin mancha y sin contaminación,</a:t>
            </a:r>
            <a:r>
              <a:rPr lang="es-ES" sz="2400" dirty="0">
                <a:solidFill>
                  <a:schemeClr val="bg1"/>
                </a:solidFill>
              </a:rPr>
              <a:t> </a:t>
            </a:r>
            <a:r>
              <a:rPr lang="es-ES" sz="2400" dirty="0">
                <a:solidFill>
                  <a:srgbClr val="92D050"/>
                </a:solidFill>
              </a:rPr>
              <a:t>ya destinado desde antes de la fundación del mundo, </a:t>
            </a:r>
            <a:r>
              <a:rPr lang="es-ES" sz="2400" dirty="0">
                <a:solidFill>
                  <a:srgbClr val="FFFF00"/>
                </a:solidFill>
              </a:rPr>
              <a:t>pero manifestado en los postreros tiempos por amor de vosotros.</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a:t>
            </a:r>
            <a:r>
              <a:rPr lang="es-ES" sz="2400" dirty="0">
                <a:solidFill>
                  <a:srgbClr val="FFFF00"/>
                </a:solidFill>
              </a:rPr>
              <a:t>el evangelio eterno </a:t>
            </a:r>
            <a:r>
              <a:rPr lang="es-ES" sz="2400" dirty="0">
                <a:solidFill>
                  <a:srgbClr val="00B0F0"/>
                </a:solidFill>
              </a:rPr>
              <a:t>para predicarlo a los moradores de la tierra, a toda nación, tribu, lengua y pueblo. </a:t>
            </a:r>
          </a:p>
        </p:txBody>
      </p:sp>
    </p:spTree>
    <p:extLst>
      <p:ext uri="{BB962C8B-B14F-4D97-AF65-F5344CB8AC3E}">
        <p14:creationId xmlns:p14="http://schemas.microsoft.com/office/powerpoint/2010/main" val="16316518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Sabed, por tanto, que los que son de fe, éstos son hijos de Abraham. Y la Escritura, previendo que Dios había de justificar por la fe a los gentiles, dio de antemano la buena nueva a Abraham, diciendo: En ti serán benditas todas las naciones. 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rgbClr val="FFFF00"/>
                </a:solidFill>
              </a:rPr>
              <a:t>Sino con la sangre preciosa de Cristo, </a:t>
            </a:r>
            <a:r>
              <a:rPr lang="es-ES" sz="2400" dirty="0">
                <a:solidFill>
                  <a:srgbClr val="00B0F0"/>
                </a:solidFill>
              </a:rPr>
              <a:t>como de un cordero sin mancha y sin contaminación,</a:t>
            </a:r>
            <a:r>
              <a:rPr lang="es-ES" sz="2400" dirty="0">
                <a:solidFill>
                  <a:schemeClr val="bg1"/>
                </a:solidFill>
              </a:rPr>
              <a:t> </a:t>
            </a:r>
            <a:r>
              <a:rPr lang="es-ES" sz="2400" dirty="0">
                <a:solidFill>
                  <a:srgbClr val="92D050"/>
                </a:solidFill>
              </a:rPr>
              <a:t>ya destinado desde antes de la fundación del mundo, </a:t>
            </a:r>
            <a:r>
              <a:rPr lang="es-ES" sz="2400" dirty="0">
                <a:solidFill>
                  <a:srgbClr val="FFFF00"/>
                </a:solidFill>
              </a:rPr>
              <a:t>pero manifestado en los postreros tiempos por amor de vosotros.</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a:t>
            </a:r>
            <a:r>
              <a:rPr lang="es-ES" sz="2400" dirty="0">
                <a:solidFill>
                  <a:srgbClr val="FFFF00"/>
                </a:solidFill>
              </a:rPr>
              <a:t>el evangelio eterno </a:t>
            </a:r>
            <a:r>
              <a:rPr lang="es-ES" sz="2400" dirty="0">
                <a:solidFill>
                  <a:srgbClr val="00B0F0"/>
                </a:solidFill>
              </a:rPr>
              <a:t>para predicarlo a los moradores de la tierra, a toda nación, tribu, lengua y pueblo. </a:t>
            </a:r>
          </a:p>
        </p:txBody>
      </p:sp>
    </p:spTree>
    <p:extLst>
      <p:ext uri="{BB962C8B-B14F-4D97-AF65-F5344CB8AC3E}">
        <p14:creationId xmlns:p14="http://schemas.microsoft.com/office/powerpoint/2010/main" val="411490741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Y la Escritura, previendo que Dios había de justificar por la fe a los gentiles, dio de antemano la buena nueva a Abraham, diciendo: En ti serán benditas todas las naciones. 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rgbClr val="FFFF00"/>
                </a:solidFill>
              </a:rPr>
              <a:t>Sino con la sangre preciosa de Cristo, </a:t>
            </a:r>
            <a:r>
              <a:rPr lang="es-ES" sz="2400" dirty="0">
                <a:solidFill>
                  <a:srgbClr val="00B0F0"/>
                </a:solidFill>
              </a:rPr>
              <a:t>como de un cordero sin mancha y sin contaminación,</a:t>
            </a:r>
            <a:r>
              <a:rPr lang="es-ES" sz="2400" dirty="0">
                <a:solidFill>
                  <a:schemeClr val="bg1"/>
                </a:solidFill>
              </a:rPr>
              <a:t> </a:t>
            </a:r>
            <a:r>
              <a:rPr lang="es-ES" sz="2400" dirty="0">
                <a:solidFill>
                  <a:srgbClr val="92D050"/>
                </a:solidFill>
              </a:rPr>
              <a:t>ya destinado desde antes de la fundación del mundo, </a:t>
            </a:r>
            <a:r>
              <a:rPr lang="es-ES" sz="2400" dirty="0">
                <a:solidFill>
                  <a:srgbClr val="FFFF00"/>
                </a:solidFill>
              </a:rPr>
              <a:t>pero manifestado en los postreros tiempos por amor de vosotros.</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a:t>
            </a:r>
            <a:r>
              <a:rPr lang="es-ES" sz="2400" dirty="0">
                <a:solidFill>
                  <a:srgbClr val="FFFF00"/>
                </a:solidFill>
              </a:rPr>
              <a:t>el evangelio eterno </a:t>
            </a:r>
            <a:r>
              <a:rPr lang="es-ES" sz="2400" dirty="0">
                <a:solidFill>
                  <a:srgbClr val="00B0F0"/>
                </a:solidFill>
              </a:rPr>
              <a:t>para predicarlo a los moradores de la tierra, a toda nación, tribu, lengua y pueblo. </a:t>
            </a:r>
          </a:p>
        </p:txBody>
      </p:sp>
    </p:spTree>
    <p:extLst>
      <p:ext uri="{BB962C8B-B14F-4D97-AF65-F5344CB8AC3E}">
        <p14:creationId xmlns:p14="http://schemas.microsoft.com/office/powerpoint/2010/main" val="354008529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En ti serán benditas todas las naciones. 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rgbClr val="FFFF00"/>
                </a:solidFill>
              </a:rPr>
              <a:t>Sino con la sangre preciosa de Cristo, </a:t>
            </a:r>
            <a:r>
              <a:rPr lang="es-ES" sz="2400" dirty="0">
                <a:solidFill>
                  <a:srgbClr val="00B0F0"/>
                </a:solidFill>
              </a:rPr>
              <a:t>como de un cordero sin mancha y sin contaminación,</a:t>
            </a:r>
            <a:r>
              <a:rPr lang="es-ES" sz="2400" dirty="0">
                <a:solidFill>
                  <a:schemeClr val="bg1"/>
                </a:solidFill>
              </a:rPr>
              <a:t> </a:t>
            </a:r>
            <a:r>
              <a:rPr lang="es-ES" sz="2400" dirty="0">
                <a:solidFill>
                  <a:srgbClr val="92D050"/>
                </a:solidFill>
              </a:rPr>
              <a:t>ya destinado desde antes de la fundación del mundo, </a:t>
            </a:r>
            <a:r>
              <a:rPr lang="es-ES" sz="2400" dirty="0">
                <a:solidFill>
                  <a:srgbClr val="FFFF00"/>
                </a:solidFill>
              </a:rPr>
              <a:t>pero manifestado en los postreros tiempos por amor de vosotros.</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a:t>
            </a:r>
            <a:r>
              <a:rPr lang="es-ES" sz="2400" dirty="0">
                <a:solidFill>
                  <a:srgbClr val="FFFF00"/>
                </a:solidFill>
              </a:rPr>
              <a:t>el evangelio eterno </a:t>
            </a:r>
            <a:r>
              <a:rPr lang="es-ES" sz="2400" dirty="0">
                <a:solidFill>
                  <a:srgbClr val="00B0F0"/>
                </a:solidFill>
              </a:rPr>
              <a:t>para predicarlo a los moradores de la tierra, a toda nación, tribu, lengua y pueblo. </a:t>
            </a:r>
          </a:p>
        </p:txBody>
      </p:sp>
    </p:spTree>
    <p:extLst>
      <p:ext uri="{BB962C8B-B14F-4D97-AF65-F5344CB8AC3E}">
        <p14:creationId xmlns:p14="http://schemas.microsoft.com/office/powerpoint/2010/main" val="145537467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a:t>
            </a:r>
            <a:r>
              <a:rPr lang="es-ES" sz="2400" dirty="0">
                <a:solidFill>
                  <a:srgbClr val="00B0F0"/>
                </a:solidFill>
              </a:rPr>
              <a:t>En ti serán benditas todas las naciones.</a:t>
            </a:r>
            <a:r>
              <a:rPr lang="es-ES" sz="2400" dirty="0">
                <a:solidFill>
                  <a:schemeClr val="bg1"/>
                </a:solidFill>
              </a:rPr>
              <a:t> 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rgbClr val="FFFF00"/>
                </a:solidFill>
              </a:rPr>
              <a:t>Sino con la sangre preciosa de Cristo, </a:t>
            </a:r>
            <a:r>
              <a:rPr lang="es-ES" sz="2400" dirty="0">
                <a:solidFill>
                  <a:srgbClr val="00B0F0"/>
                </a:solidFill>
              </a:rPr>
              <a:t>como de un cordero sin mancha y sin contaminación,</a:t>
            </a:r>
            <a:r>
              <a:rPr lang="es-ES" sz="2400" dirty="0">
                <a:solidFill>
                  <a:schemeClr val="bg1"/>
                </a:solidFill>
              </a:rPr>
              <a:t> </a:t>
            </a:r>
            <a:r>
              <a:rPr lang="es-ES" sz="2400" dirty="0">
                <a:solidFill>
                  <a:srgbClr val="92D050"/>
                </a:solidFill>
              </a:rPr>
              <a:t>ya destinado desde antes de la fundación del mundo, </a:t>
            </a:r>
            <a:r>
              <a:rPr lang="es-ES" sz="2400" dirty="0">
                <a:solidFill>
                  <a:srgbClr val="FFFF00"/>
                </a:solidFill>
              </a:rPr>
              <a:t>pero manifestado en los postreros tiempos por amor de vosotros.</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a:t>
            </a:r>
            <a:r>
              <a:rPr lang="es-ES" sz="2400" dirty="0">
                <a:solidFill>
                  <a:srgbClr val="FFFF00"/>
                </a:solidFill>
              </a:rPr>
              <a:t>el evangelio eterno </a:t>
            </a:r>
            <a:r>
              <a:rPr lang="es-ES" sz="2400" dirty="0">
                <a:solidFill>
                  <a:srgbClr val="00B0F0"/>
                </a:solidFill>
              </a:rPr>
              <a:t>para predicarlo a los moradores de la tierra, a toda nación, tribu, lengua y pueblo. </a:t>
            </a:r>
          </a:p>
        </p:txBody>
      </p:sp>
    </p:spTree>
    <p:extLst>
      <p:ext uri="{BB962C8B-B14F-4D97-AF65-F5344CB8AC3E}">
        <p14:creationId xmlns:p14="http://schemas.microsoft.com/office/powerpoint/2010/main" val="241731297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a:t>
            </a:r>
            <a:r>
              <a:rPr lang="es-ES" sz="2400" dirty="0">
                <a:solidFill>
                  <a:srgbClr val="00B0F0"/>
                </a:solidFill>
              </a:rPr>
              <a:t>En ti serán benditas todas las naciones.</a:t>
            </a:r>
            <a:r>
              <a:rPr lang="es-ES" sz="2400" dirty="0">
                <a:solidFill>
                  <a:schemeClr val="bg1"/>
                </a:solidFill>
              </a:rPr>
              <a:t> </a:t>
            </a:r>
            <a:r>
              <a:rPr lang="es-ES" sz="2400" dirty="0">
                <a:solidFill>
                  <a:srgbClr val="FFFF00"/>
                </a:solidFill>
              </a:rPr>
              <a:t>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14636" y="5280451"/>
            <a:ext cx="327923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36512" y="5805264"/>
            <a:ext cx="9224829" cy="1019959"/>
          </a:xfrm>
          <a:prstGeom prst="rect">
            <a:avLst/>
          </a:prstGeom>
          <a:noFill/>
        </p:spPr>
        <p:txBody>
          <a:bodyPr wrap="square" rtlCol="0">
            <a:spAutoFit/>
          </a:bodyPr>
          <a:lstStyle/>
          <a:p>
            <a:pPr algn="ctr">
              <a:lnSpc>
                <a:spcPts val="2400"/>
              </a:lnSpc>
            </a:pPr>
            <a:r>
              <a:rPr lang="es-ES" sz="2400" dirty="0">
                <a:solidFill>
                  <a:srgbClr val="FFFF00"/>
                </a:solidFill>
              </a:rPr>
              <a:t>Sino con la sangre preciosa de Cristo, </a:t>
            </a:r>
            <a:r>
              <a:rPr lang="es-ES" sz="2400" dirty="0">
                <a:solidFill>
                  <a:srgbClr val="00B0F0"/>
                </a:solidFill>
              </a:rPr>
              <a:t>como de un cordero sin mancha y sin contaminación,</a:t>
            </a:r>
            <a:r>
              <a:rPr lang="es-ES" sz="2400" dirty="0">
                <a:solidFill>
                  <a:schemeClr val="bg1"/>
                </a:solidFill>
              </a:rPr>
              <a:t> </a:t>
            </a:r>
            <a:r>
              <a:rPr lang="es-ES" sz="2400" dirty="0">
                <a:solidFill>
                  <a:srgbClr val="92D050"/>
                </a:solidFill>
              </a:rPr>
              <a:t>ya destinado desde antes de la fundación del mundo, </a:t>
            </a:r>
            <a:r>
              <a:rPr lang="es-ES" sz="2400" dirty="0">
                <a:solidFill>
                  <a:srgbClr val="FFFF00"/>
                </a:solidFill>
              </a:rPr>
              <a:t>pero manifestado en los postreros tiempos por amor de vosotros.</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a:t>
            </a:r>
            <a:r>
              <a:rPr lang="es-ES" sz="2400" dirty="0">
                <a:solidFill>
                  <a:srgbClr val="FFFF00"/>
                </a:solidFill>
              </a:rPr>
              <a:t>el evangelio eterno </a:t>
            </a:r>
            <a:r>
              <a:rPr lang="es-ES" sz="2400" dirty="0">
                <a:solidFill>
                  <a:srgbClr val="00B0F0"/>
                </a:solidFill>
              </a:rPr>
              <a:t>para predicarlo a los moradores de la tierra, a toda nación, tribu, lengua y pueblo. </a:t>
            </a:r>
          </a:p>
        </p:txBody>
      </p:sp>
    </p:spTree>
    <p:extLst>
      <p:ext uri="{BB962C8B-B14F-4D97-AF65-F5344CB8AC3E}">
        <p14:creationId xmlns:p14="http://schemas.microsoft.com/office/powerpoint/2010/main" val="331654584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a:t>
            </a:r>
            <a:r>
              <a:rPr lang="es-ES" sz="2400" dirty="0">
                <a:solidFill>
                  <a:srgbClr val="00B0F0"/>
                </a:solidFill>
              </a:rPr>
              <a:t>En ti serán benditas todas las naciones.</a:t>
            </a:r>
            <a:r>
              <a:rPr lang="es-ES" sz="2400" dirty="0">
                <a:solidFill>
                  <a:schemeClr val="bg1"/>
                </a:solidFill>
              </a:rPr>
              <a:t> </a:t>
            </a:r>
            <a:r>
              <a:rPr lang="es-ES" sz="2400" dirty="0">
                <a:solidFill>
                  <a:srgbClr val="FFFF00"/>
                </a:solidFill>
              </a:rPr>
              <a:t>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41762" y="5280451"/>
            <a:ext cx="32249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31:33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1" y="5805264"/>
            <a:ext cx="9144001" cy="1019959"/>
          </a:xfrm>
          <a:prstGeom prst="rect">
            <a:avLst/>
          </a:prstGeom>
          <a:noFill/>
        </p:spPr>
        <p:txBody>
          <a:bodyPr wrap="square" rtlCol="0">
            <a:spAutoFit/>
          </a:bodyPr>
          <a:lstStyle/>
          <a:p>
            <a:pPr algn="ctr">
              <a:lnSpc>
                <a:spcPts val="2400"/>
              </a:lnSpc>
            </a:pPr>
            <a:r>
              <a:rPr lang="es-ES" sz="2400" dirty="0">
                <a:solidFill>
                  <a:schemeClr val="bg1"/>
                </a:solidFill>
              </a:rPr>
              <a:t>Pero este es el pacto que haré con la casa de Israel después de aquellos días, dice Jehová: Daré mi ley en su mente, y la escribiré en su corazón; y yo seré a ellos por Dios, y ellos me serán por pueblo. </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a:t>
            </a:r>
            <a:r>
              <a:rPr lang="es-ES" sz="2400" dirty="0">
                <a:solidFill>
                  <a:srgbClr val="FFFF00"/>
                </a:solidFill>
              </a:rPr>
              <a:t>el evangelio eterno </a:t>
            </a:r>
            <a:r>
              <a:rPr lang="es-ES" sz="2400" dirty="0">
                <a:solidFill>
                  <a:srgbClr val="00B0F0"/>
                </a:solidFill>
              </a:rPr>
              <a:t>para predicarlo a los moradores de la tierra, a toda nación, tribu, lengua y pueblo. </a:t>
            </a:r>
          </a:p>
        </p:txBody>
      </p:sp>
    </p:spTree>
    <p:extLst>
      <p:ext uri="{BB962C8B-B14F-4D97-AF65-F5344CB8AC3E}">
        <p14:creationId xmlns:p14="http://schemas.microsoft.com/office/powerpoint/2010/main" val="39335879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a:t>
            </a:r>
            <a:r>
              <a:rPr lang="es-ES" sz="2400" dirty="0">
                <a:solidFill>
                  <a:srgbClr val="00B0F0"/>
                </a:solidFill>
              </a:rPr>
              <a:t>En ti serán benditas todas las naciones.</a:t>
            </a:r>
            <a:r>
              <a:rPr lang="es-ES" sz="2400" dirty="0">
                <a:solidFill>
                  <a:schemeClr val="bg1"/>
                </a:solidFill>
              </a:rPr>
              <a:t> </a:t>
            </a:r>
            <a:r>
              <a:rPr lang="es-ES" sz="2400" dirty="0">
                <a:solidFill>
                  <a:srgbClr val="FFFF00"/>
                </a:solidFill>
              </a:rPr>
              <a:t>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41762" y="5280451"/>
            <a:ext cx="32249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31:33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1" y="5805264"/>
            <a:ext cx="9144001" cy="1019959"/>
          </a:xfrm>
          <a:prstGeom prst="rect">
            <a:avLst/>
          </a:prstGeom>
          <a:noFill/>
        </p:spPr>
        <p:txBody>
          <a:bodyPr wrap="square" rtlCol="0">
            <a:spAutoFit/>
          </a:bodyPr>
          <a:lstStyle/>
          <a:p>
            <a:pPr algn="ctr">
              <a:lnSpc>
                <a:spcPts val="2400"/>
              </a:lnSpc>
            </a:pPr>
            <a:r>
              <a:rPr lang="es-ES" sz="2400" dirty="0">
                <a:solidFill>
                  <a:srgbClr val="FFFF00"/>
                </a:solidFill>
              </a:rPr>
              <a:t>Pero este es el pacto que haré con la casa de Israel después de aquellos días, dice Jehová:</a:t>
            </a:r>
            <a:r>
              <a:rPr lang="es-ES" sz="2400" dirty="0">
                <a:solidFill>
                  <a:schemeClr val="bg1"/>
                </a:solidFill>
              </a:rPr>
              <a:t> Daré mi ley en su mente, y la escribiré en su corazón; y yo seré a ellos por Dios, y ellos me serán por pueblo. </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a:t>
            </a:r>
            <a:r>
              <a:rPr lang="es-ES" sz="2400" dirty="0">
                <a:solidFill>
                  <a:srgbClr val="FFFF00"/>
                </a:solidFill>
              </a:rPr>
              <a:t>el evangelio eterno </a:t>
            </a:r>
            <a:r>
              <a:rPr lang="es-ES" sz="2400" dirty="0">
                <a:solidFill>
                  <a:srgbClr val="00B0F0"/>
                </a:solidFill>
              </a:rPr>
              <a:t>para predicarlo a los moradores de la tierra, a toda nación, tribu, lengua y pueblo. </a:t>
            </a:r>
          </a:p>
        </p:txBody>
      </p:sp>
    </p:spTree>
    <p:extLst>
      <p:ext uri="{BB962C8B-B14F-4D97-AF65-F5344CB8AC3E}">
        <p14:creationId xmlns:p14="http://schemas.microsoft.com/office/powerpoint/2010/main" val="297276898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a:t>
            </a:r>
            <a:r>
              <a:rPr lang="es-ES" sz="2400" dirty="0">
                <a:solidFill>
                  <a:srgbClr val="00B0F0"/>
                </a:solidFill>
              </a:rPr>
              <a:t>En ti serán benditas todas las naciones.</a:t>
            </a:r>
            <a:r>
              <a:rPr lang="es-ES" sz="2400" dirty="0">
                <a:solidFill>
                  <a:schemeClr val="bg1"/>
                </a:solidFill>
              </a:rPr>
              <a:t> </a:t>
            </a:r>
            <a:r>
              <a:rPr lang="es-ES" sz="2400" dirty="0">
                <a:solidFill>
                  <a:srgbClr val="FFFF00"/>
                </a:solidFill>
              </a:rPr>
              <a:t>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41762" y="5280451"/>
            <a:ext cx="32249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31:33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1" y="5805264"/>
            <a:ext cx="9144001" cy="1019959"/>
          </a:xfrm>
          <a:prstGeom prst="rect">
            <a:avLst/>
          </a:prstGeom>
          <a:noFill/>
        </p:spPr>
        <p:txBody>
          <a:bodyPr wrap="square" rtlCol="0">
            <a:spAutoFit/>
          </a:bodyPr>
          <a:lstStyle/>
          <a:p>
            <a:pPr algn="ctr">
              <a:lnSpc>
                <a:spcPts val="2400"/>
              </a:lnSpc>
            </a:pPr>
            <a:r>
              <a:rPr lang="es-ES" sz="2400" dirty="0">
                <a:solidFill>
                  <a:srgbClr val="FFFF00"/>
                </a:solidFill>
              </a:rPr>
              <a:t>Pero este es el pacto que haré con la casa de Israel después de aquellos días, dice Jehová:</a:t>
            </a:r>
            <a:r>
              <a:rPr lang="es-ES" sz="2400" dirty="0">
                <a:solidFill>
                  <a:schemeClr val="bg1"/>
                </a:solidFill>
              </a:rPr>
              <a:t> </a:t>
            </a:r>
            <a:r>
              <a:rPr lang="es-ES" sz="2400" dirty="0">
                <a:solidFill>
                  <a:srgbClr val="00B0F0"/>
                </a:solidFill>
              </a:rPr>
              <a:t>Daré mi ley en su mente, y la escribiré en su corazón; </a:t>
            </a:r>
            <a:r>
              <a:rPr lang="es-ES" sz="2400" dirty="0">
                <a:solidFill>
                  <a:schemeClr val="bg1"/>
                </a:solidFill>
              </a:rPr>
              <a:t>y yo seré a ellos por Dios, y ellos me serán por pueblo. </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a:t>
            </a:r>
            <a:r>
              <a:rPr lang="es-ES" sz="2400" dirty="0">
                <a:solidFill>
                  <a:srgbClr val="FFFF00"/>
                </a:solidFill>
              </a:rPr>
              <a:t>el evangelio eterno </a:t>
            </a:r>
            <a:r>
              <a:rPr lang="es-ES" sz="2400" dirty="0">
                <a:solidFill>
                  <a:srgbClr val="00B0F0"/>
                </a:solidFill>
              </a:rPr>
              <a:t>para predicarlo a los moradores de la tierra, a toda nación, tribu, lengua y pueblo. </a:t>
            </a:r>
          </a:p>
        </p:txBody>
      </p:sp>
    </p:spTree>
    <p:extLst>
      <p:ext uri="{BB962C8B-B14F-4D97-AF65-F5344CB8AC3E}">
        <p14:creationId xmlns:p14="http://schemas.microsoft.com/office/powerpoint/2010/main" val="130166891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a:t>
            </a:r>
            <a:r>
              <a:rPr lang="es-ES" sz="2400" dirty="0">
                <a:solidFill>
                  <a:srgbClr val="00B0F0"/>
                </a:solidFill>
              </a:rPr>
              <a:t>En ti serán benditas todas las naciones.</a:t>
            </a:r>
            <a:r>
              <a:rPr lang="es-ES" sz="2400" dirty="0">
                <a:solidFill>
                  <a:schemeClr val="bg1"/>
                </a:solidFill>
              </a:rPr>
              <a:t> </a:t>
            </a:r>
            <a:r>
              <a:rPr lang="es-ES" sz="2400" dirty="0">
                <a:solidFill>
                  <a:srgbClr val="FFFF00"/>
                </a:solidFill>
              </a:rPr>
              <a:t>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41762" y="5280451"/>
            <a:ext cx="32249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31:33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1" y="5805264"/>
            <a:ext cx="9144001" cy="1019959"/>
          </a:xfrm>
          <a:prstGeom prst="rect">
            <a:avLst/>
          </a:prstGeom>
          <a:noFill/>
        </p:spPr>
        <p:txBody>
          <a:bodyPr wrap="square" rtlCol="0">
            <a:spAutoFit/>
          </a:bodyPr>
          <a:lstStyle/>
          <a:p>
            <a:pPr algn="ctr">
              <a:lnSpc>
                <a:spcPts val="2400"/>
              </a:lnSpc>
            </a:pPr>
            <a:r>
              <a:rPr lang="es-ES" sz="2400" dirty="0">
                <a:solidFill>
                  <a:srgbClr val="FFFF00"/>
                </a:solidFill>
              </a:rPr>
              <a:t>Pero este es el pacto que haré con la casa de Israel después de aquellos días, dice Jehová:</a:t>
            </a:r>
            <a:r>
              <a:rPr lang="es-ES" sz="2400" dirty="0">
                <a:solidFill>
                  <a:schemeClr val="bg1"/>
                </a:solidFill>
              </a:rPr>
              <a:t> </a:t>
            </a:r>
            <a:r>
              <a:rPr lang="es-ES" sz="2400" dirty="0">
                <a:solidFill>
                  <a:srgbClr val="00B0F0"/>
                </a:solidFill>
              </a:rPr>
              <a:t>Daré mi ley en su mente, y la escribiré en su corazón; </a:t>
            </a:r>
            <a:r>
              <a:rPr lang="es-ES" sz="2400" dirty="0">
                <a:solidFill>
                  <a:srgbClr val="92D050"/>
                </a:solidFill>
              </a:rPr>
              <a:t>y yo seré a ellos por Dios, y ellos me serán por pueblo. </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6144679" y="1393556"/>
            <a:ext cx="21900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335384" y="1917759"/>
            <a:ext cx="3808615" cy="1943289"/>
          </a:xfrm>
          <a:prstGeom prst="rect">
            <a:avLst/>
          </a:prstGeom>
          <a:noFill/>
        </p:spPr>
        <p:txBody>
          <a:bodyPr wrap="square" rtlCol="0">
            <a:spAutoFit/>
          </a:bodyPr>
          <a:lstStyle/>
          <a:p>
            <a:pPr algn="ctr">
              <a:lnSpc>
                <a:spcPts val="2400"/>
              </a:lnSpc>
            </a:pPr>
            <a:r>
              <a:rPr lang="es-ES" sz="2400" dirty="0">
                <a:solidFill>
                  <a:schemeClr val="bg1"/>
                </a:solidFill>
              </a:rPr>
              <a:t>Vi volar por en medio del cielo a otro ángel, que tenía </a:t>
            </a:r>
            <a:r>
              <a:rPr lang="es-ES" sz="2400" dirty="0">
                <a:solidFill>
                  <a:srgbClr val="FFFF00"/>
                </a:solidFill>
              </a:rPr>
              <a:t>el evangelio eterno </a:t>
            </a:r>
            <a:r>
              <a:rPr lang="es-ES" sz="2400" dirty="0">
                <a:solidFill>
                  <a:srgbClr val="00B0F0"/>
                </a:solidFill>
              </a:rPr>
              <a:t>para predicarlo a los moradores de la tierra, a toda nación, tribu, lengua y pueblo. </a:t>
            </a:r>
          </a:p>
        </p:txBody>
      </p:sp>
    </p:spTree>
    <p:extLst>
      <p:ext uri="{BB962C8B-B14F-4D97-AF65-F5344CB8AC3E}">
        <p14:creationId xmlns:p14="http://schemas.microsoft.com/office/powerpoint/2010/main" val="1581890134"/>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a:t>
            </a:r>
            <a:r>
              <a:rPr lang="es-ES" sz="2400" dirty="0">
                <a:solidFill>
                  <a:srgbClr val="00B0F0"/>
                </a:solidFill>
              </a:rPr>
              <a:t>En ti serán benditas todas las naciones.</a:t>
            </a:r>
            <a:r>
              <a:rPr lang="es-ES" sz="2400" dirty="0">
                <a:solidFill>
                  <a:schemeClr val="bg1"/>
                </a:solidFill>
              </a:rPr>
              <a:t> </a:t>
            </a:r>
            <a:r>
              <a:rPr lang="es-ES" sz="2400" dirty="0">
                <a:solidFill>
                  <a:srgbClr val="FFFF00"/>
                </a:solidFill>
              </a:rPr>
              <a:t>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41762" y="5280451"/>
            <a:ext cx="32249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31:33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1" y="5805264"/>
            <a:ext cx="9144001" cy="1019959"/>
          </a:xfrm>
          <a:prstGeom prst="rect">
            <a:avLst/>
          </a:prstGeom>
          <a:noFill/>
        </p:spPr>
        <p:txBody>
          <a:bodyPr wrap="square" rtlCol="0">
            <a:spAutoFit/>
          </a:bodyPr>
          <a:lstStyle/>
          <a:p>
            <a:pPr algn="ctr">
              <a:lnSpc>
                <a:spcPts val="2400"/>
              </a:lnSpc>
            </a:pPr>
            <a:r>
              <a:rPr lang="es-ES" sz="2400" dirty="0">
                <a:solidFill>
                  <a:srgbClr val="FFFF00"/>
                </a:solidFill>
              </a:rPr>
              <a:t>Pero este es el pacto que haré con la casa de Israel después de aquellos días, dice Jehová:</a:t>
            </a:r>
            <a:r>
              <a:rPr lang="es-ES" sz="2400" dirty="0">
                <a:solidFill>
                  <a:schemeClr val="bg1"/>
                </a:solidFill>
              </a:rPr>
              <a:t> </a:t>
            </a:r>
            <a:r>
              <a:rPr lang="es-ES" sz="2400" dirty="0">
                <a:solidFill>
                  <a:srgbClr val="00B0F0"/>
                </a:solidFill>
              </a:rPr>
              <a:t>Daré mi ley en su mente, y la escribiré en su corazón; </a:t>
            </a:r>
            <a:r>
              <a:rPr lang="es-ES" sz="2400" dirty="0">
                <a:solidFill>
                  <a:srgbClr val="92D050"/>
                </a:solidFill>
              </a:rPr>
              <a:t>y yo seré a ellos por Dios, y ellos me serán por pueblo. </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5910378" y="134076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508104" y="1844824"/>
            <a:ext cx="3635895" cy="1635512"/>
          </a:xfrm>
          <a:prstGeom prst="rect">
            <a:avLst/>
          </a:prstGeom>
          <a:noFill/>
        </p:spPr>
        <p:txBody>
          <a:bodyPr wrap="square" rtlCol="0">
            <a:spAutoFit/>
          </a:bodyPr>
          <a:lstStyle/>
          <a:p>
            <a:pPr algn="ctr">
              <a:lnSpc>
                <a:spcPts val="2400"/>
              </a:lnSpc>
            </a:pPr>
            <a:r>
              <a:rPr lang="es-ES" sz="2400" dirty="0">
                <a:solidFill>
                  <a:schemeClr val="bg1"/>
                </a:solidFill>
              </a:rPr>
              <a:t>Por la fe Abraham, siendo llamado, obedeció para salir al lugar que había de recibir como herencia; y salió sin saber a dónde iba.</a:t>
            </a:r>
          </a:p>
        </p:txBody>
      </p:sp>
    </p:spTree>
    <p:extLst>
      <p:ext uri="{BB962C8B-B14F-4D97-AF65-F5344CB8AC3E}">
        <p14:creationId xmlns:p14="http://schemas.microsoft.com/office/powerpoint/2010/main" val="19497945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a:t>
            </a:r>
            <a:r>
              <a:rPr lang="es-ES" sz="2400" dirty="0">
                <a:solidFill>
                  <a:srgbClr val="00B0F0"/>
                </a:solidFill>
              </a:rPr>
              <a:t>En ti serán benditas todas las naciones.</a:t>
            </a:r>
            <a:r>
              <a:rPr lang="es-ES" sz="2400" dirty="0">
                <a:solidFill>
                  <a:schemeClr val="bg1"/>
                </a:solidFill>
              </a:rPr>
              <a:t> </a:t>
            </a:r>
            <a:r>
              <a:rPr lang="es-ES" sz="2400" dirty="0">
                <a:solidFill>
                  <a:srgbClr val="FFFF00"/>
                </a:solidFill>
              </a:rPr>
              <a:t>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41762" y="5280451"/>
            <a:ext cx="32249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31:33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1" y="5805264"/>
            <a:ext cx="9144001" cy="1019959"/>
          </a:xfrm>
          <a:prstGeom prst="rect">
            <a:avLst/>
          </a:prstGeom>
          <a:noFill/>
        </p:spPr>
        <p:txBody>
          <a:bodyPr wrap="square" rtlCol="0">
            <a:spAutoFit/>
          </a:bodyPr>
          <a:lstStyle/>
          <a:p>
            <a:pPr algn="ctr">
              <a:lnSpc>
                <a:spcPts val="2400"/>
              </a:lnSpc>
            </a:pPr>
            <a:r>
              <a:rPr lang="es-ES" sz="2400" dirty="0">
                <a:solidFill>
                  <a:srgbClr val="FFFF00"/>
                </a:solidFill>
              </a:rPr>
              <a:t>Pero este es el pacto que haré con la casa de Israel después de aquellos días, dice Jehová:</a:t>
            </a:r>
            <a:r>
              <a:rPr lang="es-ES" sz="2400" dirty="0">
                <a:solidFill>
                  <a:schemeClr val="bg1"/>
                </a:solidFill>
              </a:rPr>
              <a:t> </a:t>
            </a:r>
            <a:r>
              <a:rPr lang="es-ES" sz="2400" dirty="0">
                <a:solidFill>
                  <a:srgbClr val="00B0F0"/>
                </a:solidFill>
              </a:rPr>
              <a:t>Daré mi ley en su mente, y la escribiré en su corazón; </a:t>
            </a:r>
            <a:r>
              <a:rPr lang="es-ES" sz="2400" dirty="0">
                <a:solidFill>
                  <a:srgbClr val="92D050"/>
                </a:solidFill>
              </a:rPr>
              <a:t>y yo seré a ellos por Dios, y ellos me serán por pueblo. </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5910378" y="134076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508104" y="1844824"/>
            <a:ext cx="3635895" cy="1635512"/>
          </a:xfrm>
          <a:prstGeom prst="rect">
            <a:avLst/>
          </a:prstGeom>
          <a:noFill/>
        </p:spPr>
        <p:txBody>
          <a:bodyPr wrap="square" rtlCol="0">
            <a:spAutoFit/>
          </a:bodyPr>
          <a:lstStyle/>
          <a:p>
            <a:pPr algn="ctr">
              <a:lnSpc>
                <a:spcPts val="2400"/>
              </a:lnSpc>
            </a:pPr>
            <a:r>
              <a:rPr lang="es-ES" sz="2400" dirty="0">
                <a:solidFill>
                  <a:srgbClr val="FFFF00"/>
                </a:solidFill>
              </a:rPr>
              <a:t>Por la fe Abraham, siendo llamado,</a:t>
            </a:r>
            <a:r>
              <a:rPr lang="es-ES" sz="2400" dirty="0">
                <a:solidFill>
                  <a:schemeClr val="bg1"/>
                </a:solidFill>
              </a:rPr>
              <a:t> obedeció para salir al lugar que había de recibir como herencia; y salió sin saber a dónde iba.</a:t>
            </a:r>
          </a:p>
        </p:txBody>
      </p:sp>
    </p:spTree>
    <p:extLst>
      <p:ext uri="{BB962C8B-B14F-4D97-AF65-F5344CB8AC3E}">
        <p14:creationId xmlns:p14="http://schemas.microsoft.com/office/powerpoint/2010/main" val="355808805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a:t>
            </a:r>
            <a:r>
              <a:rPr lang="es-ES" sz="2400" dirty="0">
                <a:solidFill>
                  <a:srgbClr val="00B0F0"/>
                </a:solidFill>
              </a:rPr>
              <a:t>En ti serán benditas todas las naciones.</a:t>
            </a:r>
            <a:r>
              <a:rPr lang="es-ES" sz="2400" dirty="0">
                <a:solidFill>
                  <a:schemeClr val="bg1"/>
                </a:solidFill>
              </a:rPr>
              <a:t> </a:t>
            </a:r>
            <a:r>
              <a:rPr lang="es-ES" sz="2400" dirty="0">
                <a:solidFill>
                  <a:srgbClr val="FFFF00"/>
                </a:solidFill>
              </a:rPr>
              <a:t>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41762" y="5280451"/>
            <a:ext cx="32249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31:33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1" y="5805264"/>
            <a:ext cx="9144001" cy="1019959"/>
          </a:xfrm>
          <a:prstGeom prst="rect">
            <a:avLst/>
          </a:prstGeom>
          <a:noFill/>
        </p:spPr>
        <p:txBody>
          <a:bodyPr wrap="square" rtlCol="0">
            <a:spAutoFit/>
          </a:bodyPr>
          <a:lstStyle/>
          <a:p>
            <a:pPr algn="ctr">
              <a:lnSpc>
                <a:spcPts val="2400"/>
              </a:lnSpc>
            </a:pPr>
            <a:r>
              <a:rPr lang="es-ES" sz="2400" dirty="0">
                <a:solidFill>
                  <a:srgbClr val="FFFF00"/>
                </a:solidFill>
              </a:rPr>
              <a:t>Pero este es el pacto que haré con la casa de Israel después de aquellos días, dice Jehová:</a:t>
            </a:r>
            <a:r>
              <a:rPr lang="es-ES" sz="2400" dirty="0">
                <a:solidFill>
                  <a:schemeClr val="bg1"/>
                </a:solidFill>
              </a:rPr>
              <a:t> </a:t>
            </a:r>
            <a:r>
              <a:rPr lang="es-ES" sz="2400" dirty="0">
                <a:solidFill>
                  <a:srgbClr val="00B0F0"/>
                </a:solidFill>
              </a:rPr>
              <a:t>Daré mi ley en su mente, y la escribiré en su corazón; </a:t>
            </a:r>
            <a:r>
              <a:rPr lang="es-ES" sz="2400" dirty="0">
                <a:solidFill>
                  <a:srgbClr val="92D050"/>
                </a:solidFill>
              </a:rPr>
              <a:t>y yo seré a ellos por Dios, y ellos me serán por pueblo. </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5910378" y="134076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508104" y="1844824"/>
            <a:ext cx="3635895" cy="1635512"/>
          </a:xfrm>
          <a:prstGeom prst="rect">
            <a:avLst/>
          </a:prstGeom>
          <a:noFill/>
        </p:spPr>
        <p:txBody>
          <a:bodyPr wrap="square" rtlCol="0">
            <a:spAutoFit/>
          </a:bodyPr>
          <a:lstStyle/>
          <a:p>
            <a:pPr algn="ctr">
              <a:lnSpc>
                <a:spcPts val="2400"/>
              </a:lnSpc>
            </a:pPr>
            <a:r>
              <a:rPr lang="es-ES" sz="2400" dirty="0">
                <a:solidFill>
                  <a:srgbClr val="FFFF00"/>
                </a:solidFill>
              </a:rPr>
              <a:t>Por la fe Abraham, siendo llamado,</a:t>
            </a:r>
            <a:r>
              <a:rPr lang="es-ES" sz="2400" dirty="0">
                <a:solidFill>
                  <a:schemeClr val="bg1"/>
                </a:solidFill>
              </a:rPr>
              <a:t> </a:t>
            </a:r>
            <a:r>
              <a:rPr lang="es-ES" sz="2400" u="sng" dirty="0">
                <a:solidFill>
                  <a:srgbClr val="00B0F0"/>
                </a:solidFill>
              </a:rPr>
              <a:t>obedeció</a:t>
            </a:r>
            <a:r>
              <a:rPr lang="es-ES" sz="2400" dirty="0">
                <a:solidFill>
                  <a:srgbClr val="00B0F0"/>
                </a:solidFill>
              </a:rPr>
              <a:t> para salir al lugar que había de recibir como herencia; </a:t>
            </a:r>
            <a:r>
              <a:rPr lang="es-ES" sz="2400" dirty="0">
                <a:solidFill>
                  <a:schemeClr val="bg1"/>
                </a:solidFill>
              </a:rPr>
              <a:t>y salió sin saber a dónde iba.</a:t>
            </a:r>
          </a:p>
        </p:txBody>
      </p:sp>
    </p:spTree>
    <p:extLst>
      <p:ext uri="{BB962C8B-B14F-4D97-AF65-F5344CB8AC3E}">
        <p14:creationId xmlns:p14="http://schemas.microsoft.com/office/powerpoint/2010/main" val="350545270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a:t>
            </a:r>
            <a:r>
              <a:rPr lang="es-ES" sz="2400" dirty="0">
                <a:solidFill>
                  <a:srgbClr val="00B0F0"/>
                </a:solidFill>
              </a:rPr>
              <a:t>En ti serán benditas todas las naciones.</a:t>
            </a:r>
            <a:r>
              <a:rPr lang="es-ES" sz="2400" dirty="0">
                <a:solidFill>
                  <a:schemeClr val="bg1"/>
                </a:solidFill>
              </a:rPr>
              <a:t> </a:t>
            </a:r>
            <a:r>
              <a:rPr lang="es-ES" sz="2400" dirty="0">
                <a:solidFill>
                  <a:srgbClr val="FFFF00"/>
                </a:solidFill>
              </a:rPr>
              <a:t>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41762" y="5280451"/>
            <a:ext cx="32249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31:33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1" y="5805264"/>
            <a:ext cx="9144001" cy="1019959"/>
          </a:xfrm>
          <a:prstGeom prst="rect">
            <a:avLst/>
          </a:prstGeom>
          <a:noFill/>
        </p:spPr>
        <p:txBody>
          <a:bodyPr wrap="square" rtlCol="0">
            <a:spAutoFit/>
          </a:bodyPr>
          <a:lstStyle/>
          <a:p>
            <a:pPr algn="ctr">
              <a:lnSpc>
                <a:spcPts val="2400"/>
              </a:lnSpc>
            </a:pPr>
            <a:r>
              <a:rPr lang="es-ES" sz="2400" dirty="0">
                <a:solidFill>
                  <a:srgbClr val="FFFF00"/>
                </a:solidFill>
              </a:rPr>
              <a:t>Pero este es el pacto que haré con la casa de Israel después de aquellos días, dice Jehová:</a:t>
            </a:r>
            <a:r>
              <a:rPr lang="es-ES" sz="2400" dirty="0">
                <a:solidFill>
                  <a:schemeClr val="bg1"/>
                </a:solidFill>
              </a:rPr>
              <a:t> </a:t>
            </a:r>
            <a:r>
              <a:rPr lang="es-ES" sz="2400" dirty="0">
                <a:solidFill>
                  <a:srgbClr val="00B0F0"/>
                </a:solidFill>
              </a:rPr>
              <a:t>Daré mi ley en su mente, y la escribiré en su corazón; </a:t>
            </a:r>
            <a:r>
              <a:rPr lang="es-ES" sz="2400" dirty="0">
                <a:solidFill>
                  <a:srgbClr val="92D050"/>
                </a:solidFill>
              </a:rPr>
              <a:t>y yo seré a ellos por Dios, y ellos me serán por pueblo. </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5910378" y="134076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508104" y="1844824"/>
            <a:ext cx="3635895" cy="1635512"/>
          </a:xfrm>
          <a:prstGeom prst="rect">
            <a:avLst/>
          </a:prstGeom>
          <a:noFill/>
        </p:spPr>
        <p:txBody>
          <a:bodyPr wrap="square" rtlCol="0">
            <a:spAutoFit/>
          </a:bodyPr>
          <a:lstStyle/>
          <a:p>
            <a:pPr algn="ctr">
              <a:lnSpc>
                <a:spcPts val="2400"/>
              </a:lnSpc>
            </a:pPr>
            <a:r>
              <a:rPr lang="es-ES" sz="2400" dirty="0">
                <a:solidFill>
                  <a:srgbClr val="FFFF00"/>
                </a:solidFill>
              </a:rPr>
              <a:t>Por la fe Abraham, siendo llamado,</a:t>
            </a:r>
            <a:r>
              <a:rPr lang="es-ES" sz="2400" dirty="0">
                <a:solidFill>
                  <a:schemeClr val="bg1"/>
                </a:solidFill>
              </a:rPr>
              <a:t> </a:t>
            </a:r>
            <a:r>
              <a:rPr lang="es-ES" sz="2400" u="sng" dirty="0">
                <a:solidFill>
                  <a:srgbClr val="00B0F0"/>
                </a:solidFill>
              </a:rPr>
              <a:t>obedeció</a:t>
            </a:r>
            <a:r>
              <a:rPr lang="es-ES" sz="2400" dirty="0">
                <a:solidFill>
                  <a:srgbClr val="00B0F0"/>
                </a:solidFill>
              </a:rPr>
              <a:t> para salir al lugar que había de recibir como herencia; </a:t>
            </a:r>
            <a:r>
              <a:rPr lang="es-ES" sz="2400" dirty="0">
                <a:solidFill>
                  <a:srgbClr val="92D050"/>
                </a:solidFill>
              </a:rPr>
              <a:t>y salió sin saber a dónde iba.</a:t>
            </a:r>
          </a:p>
        </p:txBody>
      </p:sp>
      <p:sp>
        <p:nvSpPr>
          <p:cNvPr id="11" name="1 CuadroTexto">
            <a:extLst>
              <a:ext uri="{FF2B5EF4-FFF2-40B4-BE49-F238E27FC236}">
                <a16:creationId xmlns:a16="http://schemas.microsoft.com/office/drawing/2014/main" id="{C4537F8B-FDD3-4C24-B36B-C3719F3D0693}"/>
              </a:ext>
            </a:extLst>
          </p:cNvPr>
          <p:cNvSpPr txBox="1"/>
          <p:nvPr/>
        </p:nvSpPr>
        <p:spPr>
          <a:xfrm>
            <a:off x="6166087" y="3348281"/>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2C7F6C26-519A-4869-A08B-A177ABDD26AC}"/>
              </a:ext>
            </a:extLst>
          </p:cNvPr>
          <p:cNvSpPr txBox="1"/>
          <p:nvPr/>
        </p:nvSpPr>
        <p:spPr>
          <a:xfrm>
            <a:off x="5796136" y="3868945"/>
            <a:ext cx="3262325" cy="712183"/>
          </a:xfrm>
          <a:prstGeom prst="rect">
            <a:avLst/>
          </a:prstGeom>
          <a:noFill/>
        </p:spPr>
        <p:txBody>
          <a:bodyPr wrap="square" rtlCol="0">
            <a:spAutoFit/>
          </a:bodyPr>
          <a:lstStyle/>
          <a:p>
            <a:pPr algn="ctr">
              <a:lnSpc>
                <a:spcPts val="2400"/>
              </a:lnSpc>
            </a:pPr>
            <a:r>
              <a:rPr lang="es-ES" sz="2400" dirty="0">
                <a:solidFill>
                  <a:schemeClr val="bg1"/>
                </a:solidFill>
              </a:rPr>
              <a:t>Si me amáis, guardad mis mandamientos.</a:t>
            </a:r>
            <a:endParaRPr lang="es-ES" sz="2400" dirty="0">
              <a:solidFill>
                <a:srgbClr val="00B0F0"/>
              </a:solidFill>
            </a:endParaRPr>
          </a:p>
        </p:txBody>
      </p:sp>
    </p:spTree>
    <p:extLst>
      <p:ext uri="{BB962C8B-B14F-4D97-AF65-F5344CB8AC3E}">
        <p14:creationId xmlns:p14="http://schemas.microsoft.com/office/powerpoint/2010/main" val="185443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a:t>
            </a:r>
            <a:r>
              <a:rPr lang="es-ES" sz="2400" dirty="0">
                <a:solidFill>
                  <a:srgbClr val="00B0F0"/>
                </a:solidFill>
              </a:rPr>
              <a:t>En ti serán benditas todas las naciones.</a:t>
            </a:r>
            <a:r>
              <a:rPr lang="es-ES" sz="2400" dirty="0">
                <a:solidFill>
                  <a:schemeClr val="bg1"/>
                </a:solidFill>
              </a:rPr>
              <a:t> </a:t>
            </a:r>
            <a:r>
              <a:rPr lang="es-ES" sz="2400" dirty="0">
                <a:solidFill>
                  <a:srgbClr val="FFFF00"/>
                </a:solidFill>
              </a:rPr>
              <a:t>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41762" y="5280451"/>
            <a:ext cx="32249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31:33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1" y="5805264"/>
            <a:ext cx="9144001" cy="1019959"/>
          </a:xfrm>
          <a:prstGeom prst="rect">
            <a:avLst/>
          </a:prstGeom>
          <a:noFill/>
        </p:spPr>
        <p:txBody>
          <a:bodyPr wrap="square" rtlCol="0">
            <a:spAutoFit/>
          </a:bodyPr>
          <a:lstStyle/>
          <a:p>
            <a:pPr algn="ctr">
              <a:lnSpc>
                <a:spcPts val="2400"/>
              </a:lnSpc>
            </a:pPr>
            <a:r>
              <a:rPr lang="es-ES" sz="2400" dirty="0">
                <a:solidFill>
                  <a:srgbClr val="FFFF00"/>
                </a:solidFill>
              </a:rPr>
              <a:t>Pero este es el pacto que haré con la casa de Israel después de aquellos días, dice Jehová:</a:t>
            </a:r>
            <a:r>
              <a:rPr lang="es-ES" sz="2400" dirty="0">
                <a:solidFill>
                  <a:schemeClr val="bg1"/>
                </a:solidFill>
              </a:rPr>
              <a:t> </a:t>
            </a:r>
            <a:r>
              <a:rPr lang="es-ES" sz="2400" dirty="0">
                <a:solidFill>
                  <a:srgbClr val="00B0F0"/>
                </a:solidFill>
              </a:rPr>
              <a:t>Daré mi ley en su mente, y la escribiré en su corazón; </a:t>
            </a:r>
            <a:r>
              <a:rPr lang="es-ES" sz="2400" dirty="0">
                <a:solidFill>
                  <a:srgbClr val="92D050"/>
                </a:solidFill>
              </a:rPr>
              <a:t>y yo seré a ellos por Dios, y ellos me serán por pueblo. </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5910378" y="134076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508104" y="1844824"/>
            <a:ext cx="3635895" cy="1635512"/>
          </a:xfrm>
          <a:prstGeom prst="rect">
            <a:avLst/>
          </a:prstGeom>
          <a:noFill/>
        </p:spPr>
        <p:txBody>
          <a:bodyPr wrap="square" rtlCol="0">
            <a:spAutoFit/>
          </a:bodyPr>
          <a:lstStyle/>
          <a:p>
            <a:pPr algn="ctr">
              <a:lnSpc>
                <a:spcPts val="2400"/>
              </a:lnSpc>
            </a:pPr>
            <a:r>
              <a:rPr lang="es-ES" sz="2400" dirty="0">
                <a:solidFill>
                  <a:srgbClr val="FFFF00"/>
                </a:solidFill>
              </a:rPr>
              <a:t>Por la fe Abraham, siendo llamado,</a:t>
            </a:r>
            <a:r>
              <a:rPr lang="es-ES" sz="2400" dirty="0">
                <a:solidFill>
                  <a:schemeClr val="bg1"/>
                </a:solidFill>
              </a:rPr>
              <a:t> </a:t>
            </a:r>
            <a:r>
              <a:rPr lang="es-ES" sz="2400" u="sng" dirty="0">
                <a:solidFill>
                  <a:srgbClr val="00B0F0"/>
                </a:solidFill>
              </a:rPr>
              <a:t>obedeció</a:t>
            </a:r>
            <a:r>
              <a:rPr lang="es-ES" sz="2400" dirty="0">
                <a:solidFill>
                  <a:srgbClr val="00B0F0"/>
                </a:solidFill>
              </a:rPr>
              <a:t> para salir al lugar que había de recibir como herencia; </a:t>
            </a:r>
            <a:r>
              <a:rPr lang="es-ES" sz="2400" dirty="0">
                <a:solidFill>
                  <a:srgbClr val="92D050"/>
                </a:solidFill>
              </a:rPr>
              <a:t>y salió sin saber a dónde iba.</a:t>
            </a:r>
          </a:p>
        </p:txBody>
      </p:sp>
      <p:sp>
        <p:nvSpPr>
          <p:cNvPr id="11" name="1 CuadroTexto">
            <a:extLst>
              <a:ext uri="{FF2B5EF4-FFF2-40B4-BE49-F238E27FC236}">
                <a16:creationId xmlns:a16="http://schemas.microsoft.com/office/drawing/2014/main" id="{C4537F8B-FDD3-4C24-B36B-C3719F3D0693}"/>
              </a:ext>
            </a:extLst>
          </p:cNvPr>
          <p:cNvSpPr txBox="1"/>
          <p:nvPr/>
        </p:nvSpPr>
        <p:spPr>
          <a:xfrm>
            <a:off x="6166087" y="3348281"/>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2C7F6C26-519A-4869-A08B-A177ABDD26AC}"/>
              </a:ext>
            </a:extLst>
          </p:cNvPr>
          <p:cNvSpPr txBox="1"/>
          <p:nvPr/>
        </p:nvSpPr>
        <p:spPr>
          <a:xfrm>
            <a:off x="5796136" y="3868945"/>
            <a:ext cx="3262325" cy="712183"/>
          </a:xfrm>
          <a:prstGeom prst="rect">
            <a:avLst/>
          </a:prstGeom>
          <a:noFill/>
        </p:spPr>
        <p:txBody>
          <a:bodyPr wrap="square" rtlCol="0">
            <a:spAutoFit/>
          </a:bodyPr>
          <a:lstStyle/>
          <a:p>
            <a:pPr algn="ctr">
              <a:lnSpc>
                <a:spcPts val="2400"/>
              </a:lnSpc>
            </a:pPr>
            <a:r>
              <a:rPr lang="es-ES" sz="2400" dirty="0">
                <a:solidFill>
                  <a:srgbClr val="FFFF00"/>
                </a:solidFill>
              </a:rPr>
              <a:t>Si me amáis, </a:t>
            </a:r>
            <a:r>
              <a:rPr lang="es-ES" sz="2400" dirty="0">
                <a:solidFill>
                  <a:schemeClr val="bg1"/>
                </a:solidFill>
              </a:rPr>
              <a:t>guardad mis mandamientos.</a:t>
            </a:r>
            <a:endParaRPr lang="es-ES" sz="2400" dirty="0">
              <a:solidFill>
                <a:srgbClr val="00B0F0"/>
              </a:solidFill>
            </a:endParaRPr>
          </a:p>
        </p:txBody>
      </p:sp>
    </p:spTree>
    <p:extLst>
      <p:ext uri="{BB962C8B-B14F-4D97-AF65-F5344CB8AC3E}">
        <p14:creationId xmlns:p14="http://schemas.microsoft.com/office/powerpoint/2010/main" val="23338766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mi pacto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6" name="1 CuadroTexto">
            <a:extLst>
              <a:ext uri="{FF2B5EF4-FFF2-40B4-BE49-F238E27FC236}">
                <a16:creationId xmlns:a16="http://schemas.microsoft.com/office/drawing/2014/main" id="{5D76C94B-9B25-4B93-B337-ADCDD29E386D}"/>
              </a:ext>
            </a:extLst>
          </p:cNvPr>
          <p:cNvSpPr txBox="1"/>
          <p:nvPr/>
        </p:nvSpPr>
        <p:spPr>
          <a:xfrm>
            <a:off x="927045" y="1332057"/>
            <a:ext cx="2809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3:6-9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4E88541-1740-4519-BBD3-0CC3EB459EA3}"/>
              </a:ext>
            </a:extLst>
          </p:cNvPr>
          <p:cNvSpPr txBox="1"/>
          <p:nvPr/>
        </p:nvSpPr>
        <p:spPr>
          <a:xfrm>
            <a:off x="0" y="1844824"/>
            <a:ext cx="4860032" cy="3482172"/>
          </a:xfrm>
          <a:prstGeom prst="rect">
            <a:avLst/>
          </a:prstGeom>
          <a:noFill/>
        </p:spPr>
        <p:txBody>
          <a:bodyPr wrap="square" rtlCol="0">
            <a:spAutoFit/>
          </a:bodyPr>
          <a:lstStyle/>
          <a:p>
            <a:pPr algn="ctr">
              <a:lnSpc>
                <a:spcPts val="2400"/>
              </a:lnSpc>
            </a:pPr>
            <a:r>
              <a:rPr lang="es-ES" sz="2400" dirty="0">
                <a:solidFill>
                  <a:srgbClr val="FFFF00"/>
                </a:solidFill>
              </a:rPr>
              <a:t>Así Abraham creyó a Dios, y le fue contado por justicia.</a:t>
            </a:r>
            <a:r>
              <a:rPr lang="es-ES" sz="2400" dirty="0">
                <a:solidFill>
                  <a:schemeClr val="bg1"/>
                </a:solidFill>
              </a:rPr>
              <a:t> </a:t>
            </a:r>
            <a:r>
              <a:rPr lang="es-ES" sz="2400" dirty="0">
                <a:solidFill>
                  <a:srgbClr val="00B0F0"/>
                </a:solidFill>
              </a:rPr>
              <a:t>Sabed, por tanto, que </a:t>
            </a:r>
            <a:r>
              <a:rPr lang="es-ES" sz="2400" u="sng" dirty="0">
                <a:solidFill>
                  <a:srgbClr val="00B0F0"/>
                </a:solidFill>
              </a:rPr>
              <a:t>los que son de fe, éstos son hijos de Abraham</a:t>
            </a:r>
            <a:r>
              <a:rPr lang="es-ES" sz="2400" dirty="0">
                <a:solidFill>
                  <a:srgbClr val="00B0F0"/>
                </a:solidFill>
              </a:rPr>
              <a:t>.</a:t>
            </a:r>
            <a:r>
              <a:rPr lang="es-ES" sz="2400" dirty="0">
                <a:solidFill>
                  <a:schemeClr val="bg1"/>
                </a:solidFill>
              </a:rPr>
              <a:t> </a:t>
            </a:r>
            <a:r>
              <a:rPr lang="es-ES" sz="2400" dirty="0">
                <a:solidFill>
                  <a:srgbClr val="FFFF00"/>
                </a:solidFill>
              </a:rPr>
              <a:t>Y la Escritura, previendo que Dios había de justificar por la fe a los gentiles, dio de antemano la buena nueva a Abraham, diciendo:</a:t>
            </a:r>
            <a:r>
              <a:rPr lang="es-ES" sz="2400" dirty="0">
                <a:solidFill>
                  <a:schemeClr val="bg1"/>
                </a:solidFill>
              </a:rPr>
              <a:t> </a:t>
            </a:r>
            <a:r>
              <a:rPr lang="es-ES" sz="2400" dirty="0">
                <a:solidFill>
                  <a:srgbClr val="00B0F0"/>
                </a:solidFill>
              </a:rPr>
              <a:t>En ti serán benditas todas las naciones.</a:t>
            </a:r>
            <a:r>
              <a:rPr lang="es-ES" sz="2400" dirty="0">
                <a:solidFill>
                  <a:schemeClr val="bg1"/>
                </a:solidFill>
              </a:rPr>
              <a:t> </a:t>
            </a:r>
            <a:r>
              <a:rPr lang="es-ES" sz="2400" dirty="0">
                <a:solidFill>
                  <a:srgbClr val="FFFF00"/>
                </a:solidFill>
              </a:rPr>
              <a:t>De  modo que los de la fe son bendecidos con el creyente Abraham. </a:t>
            </a:r>
          </a:p>
        </p:txBody>
      </p:sp>
      <p:sp>
        <p:nvSpPr>
          <p:cNvPr id="12" name="1 CuadroTexto">
            <a:extLst>
              <a:ext uri="{FF2B5EF4-FFF2-40B4-BE49-F238E27FC236}">
                <a16:creationId xmlns:a16="http://schemas.microsoft.com/office/drawing/2014/main" id="{F06139D8-7FB5-451A-B0BC-3BCB5BB7A65F}"/>
              </a:ext>
            </a:extLst>
          </p:cNvPr>
          <p:cNvSpPr txBox="1"/>
          <p:nvPr/>
        </p:nvSpPr>
        <p:spPr>
          <a:xfrm>
            <a:off x="2941762" y="5280451"/>
            <a:ext cx="32249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31:33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EC779FF-9F0D-4903-9F3A-25B31C5D69D3}"/>
              </a:ext>
            </a:extLst>
          </p:cNvPr>
          <p:cNvSpPr txBox="1"/>
          <p:nvPr/>
        </p:nvSpPr>
        <p:spPr>
          <a:xfrm>
            <a:off x="-1" y="5805264"/>
            <a:ext cx="9144001" cy="1019959"/>
          </a:xfrm>
          <a:prstGeom prst="rect">
            <a:avLst/>
          </a:prstGeom>
          <a:noFill/>
        </p:spPr>
        <p:txBody>
          <a:bodyPr wrap="square" rtlCol="0">
            <a:spAutoFit/>
          </a:bodyPr>
          <a:lstStyle/>
          <a:p>
            <a:pPr algn="ctr">
              <a:lnSpc>
                <a:spcPts val="2400"/>
              </a:lnSpc>
            </a:pPr>
            <a:r>
              <a:rPr lang="es-ES" sz="2400" dirty="0">
                <a:solidFill>
                  <a:srgbClr val="FFFF00"/>
                </a:solidFill>
              </a:rPr>
              <a:t>Pero este es el pacto que haré con la casa de Israel después de aquellos días, dice Jehová:</a:t>
            </a:r>
            <a:r>
              <a:rPr lang="es-ES" sz="2400" dirty="0">
                <a:solidFill>
                  <a:schemeClr val="bg1"/>
                </a:solidFill>
              </a:rPr>
              <a:t> </a:t>
            </a:r>
            <a:r>
              <a:rPr lang="es-ES" sz="2400" dirty="0">
                <a:solidFill>
                  <a:srgbClr val="00B0F0"/>
                </a:solidFill>
              </a:rPr>
              <a:t>Daré mi ley en su mente, y la escribiré en su corazón; </a:t>
            </a:r>
            <a:r>
              <a:rPr lang="es-ES" sz="2400" dirty="0">
                <a:solidFill>
                  <a:srgbClr val="92D050"/>
                </a:solidFill>
              </a:rPr>
              <a:t>y yo seré a ellos por Dios, y ellos me serán por pueblo. </a:t>
            </a:r>
          </a:p>
        </p:txBody>
      </p:sp>
      <p:sp>
        <p:nvSpPr>
          <p:cNvPr id="14" name="1 CuadroTexto">
            <a:extLst>
              <a:ext uri="{FF2B5EF4-FFF2-40B4-BE49-F238E27FC236}">
                <a16:creationId xmlns:a16="http://schemas.microsoft.com/office/drawing/2014/main" id="{46D41C76-60DB-48CF-843D-1CCE2490944F}"/>
              </a:ext>
            </a:extLst>
          </p:cNvPr>
          <p:cNvSpPr txBox="1"/>
          <p:nvPr/>
        </p:nvSpPr>
        <p:spPr>
          <a:xfrm>
            <a:off x="5910378" y="134076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D1D8D40E-5D37-4244-B283-6BE55688BA6E}"/>
              </a:ext>
            </a:extLst>
          </p:cNvPr>
          <p:cNvSpPr txBox="1"/>
          <p:nvPr/>
        </p:nvSpPr>
        <p:spPr>
          <a:xfrm>
            <a:off x="5508104" y="1844824"/>
            <a:ext cx="3635895" cy="1635512"/>
          </a:xfrm>
          <a:prstGeom prst="rect">
            <a:avLst/>
          </a:prstGeom>
          <a:noFill/>
        </p:spPr>
        <p:txBody>
          <a:bodyPr wrap="square" rtlCol="0">
            <a:spAutoFit/>
          </a:bodyPr>
          <a:lstStyle/>
          <a:p>
            <a:pPr algn="ctr">
              <a:lnSpc>
                <a:spcPts val="2400"/>
              </a:lnSpc>
            </a:pPr>
            <a:r>
              <a:rPr lang="es-ES" sz="2400" dirty="0">
                <a:solidFill>
                  <a:srgbClr val="FFFF00"/>
                </a:solidFill>
              </a:rPr>
              <a:t>Por la fe Abraham, siendo llamado,</a:t>
            </a:r>
            <a:r>
              <a:rPr lang="es-ES" sz="2400" dirty="0">
                <a:solidFill>
                  <a:schemeClr val="bg1"/>
                </a:solidFill>
              </a:rPr>
              <a:t> </a:t>
            </a:r>
            <a:r>
              <a:rPr lang="es-ES" sz="2400" u="sng" dirty="0">
                <a:solidFill>
                  <a:srgbClr val="00B0F0"/>
                </a:solidFill>
              </a:rPr>
              <a:t>obedeció</a:t>
            </a:r>
            <a:r>
              <a:rPr lang="es-ES" sz="2400" dirty="0">
                <a:solidFill>
                  <a:srgbClr val="00B0F0"/>
                </a:solidFill>
              </a:rPr>
              <a:t> para salir al lugar que había de recibir como herencia; </a:t>
            </a:r>
            <a:r>
              <a:rPr lang="es-ES" sz="2400" dirty="0">
                <a:solidFill>
                  <a:srgbClr val="92D050"/>
                </a:solidFill>
              </a:rPr>
              <a:t>y salió sin saber a dónde iba.</a:t>
            </a:r>
          </a:p>
        </p:txBody>
      </p:sp>
      <p:sp>
        <p:nvSpPr>
          <p:cNvPr id="11" name="1 CuadroTexto">
            <a:extLst>
              <a:ext uri="{FF2B5EF4-FFF2-40B4-BE49-F238E27FC236}">
                <a16:creationId xmlns:a16="http://schemas.microsoft.com/office/drawing/2014/main" id="{C4537F8B-FDD3-4C24-B36B-C3719F3D0693}"/>
              </a:ext>
            </a:extLst>
          </p:cNvPr>
          <p:cNvSpPr txBox="1"/>
          <p:nvPr/>
        </p:nvSpPr>
        <p:spPr>
          <a:xfrm>
            <a:off x="6166087" y="3348281"/>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14:15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2C7F6C26-519A-4869-A08B-A177ABDD26AC}"/>
              </a:ext>
            </a:extLst>
          </p:cNvPr>
          <p:cNvSpPr txBox="1"/>
          <p:nvPr/>
        </p:nvSpPr>
        <p:spPr>
          <a:xfrm>
            <a:off x="5796136" y="3868945"/>
            <a:ext cx="3262325" cy="712183"/>
          </a:xfrm>
          <a:prstGeom prst="rect">
            <a:avLst/>
          </a:prstGeom>
          <a:noFill/>
        </p:spPr>
        <p:txBody>
          <a:bodyPr wrap="square" rtlCol="0">
            <a:spAutoFit/>
          </a:bodyPr>
          <a:lstStyle/>
          <a:p>
            <a:pPr algn="ctr">
              <a:lnSpc>
                <a:spcPts val="2400"/>
              </a:lnSpc>
            </a:pPr>
            <a:r>
              <a:rPr lang="es-ES" sz="2400" dirty="0">
                <a:solidFill>
                  <a:srgbClr val="FFFF00"/>
                </a:solidFill>
              </a:rPr>
              <a:t>Si me amáis, </a:t>
            </a:r>
            <a:r>
              <a:rPr lang="es-ES" sz="2400" dirty="0">
                <a:solidFill>
                  <a:srgbClr val="00B0F0"/>
                </a:solidFill>
              </a:rPr>
              <a:t>guardad mis mandamientos.</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Tree>
    <p:extLst>
      <p:ext uri="{BB962C8B-B14F-4D97-AF65-F5344CB8AC3E}">
        <p14:creationId xmlns:p14="http://schemas.microsoft.com/office/powerpoint/2010/main" val="35450194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a:t>
            </a:r>
            <a:r>
              <a:rPr lang="es-ES" sz="2400" u="sng" dirty="0">
                <a:solidFill>
                  <a:srgbClr val="FFFF00"/>
                </a:solidFill>
              </a:rPr>
              <a:t>mi pacto</a:t>
            </a:r>
            <a:r>
              <a:rPr lang="es-ES" sz="2400" dirty="0">
                <a:solidFill>
                  <a:srgbClr val="FFFF00"/>
                </a:solidFill>
              </a:rPr>
              <a:t>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400929"/>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1904985"/>
            <a:ext cx="4245634" cy="2558842"/>
          </a:xfrm>
          <a:prstGeom prst="rect">
            <a:avLst/>
          </a:prstGeom>
          <a:noFill/>
        </p:spPr>
        <p:txBody>
          <a:bodyPr wrap="square" rtlCol="0">
            <a:spAutoFit/>
          </a:bodyPr>
          <a:lstStyle/>
          <a:p>
            <a:pPr algn="ctr">
              <a:lnSpc>
                <a:spcPts val="2400"/>
              </a:lnSpc>
            </a:pPr>
            <a:r>
              <a:rPr lang="es-ES" sz="2400" dirty="0">
                <a:solidFill>
                  <a:schemeClr val="bg1"/>
                </a:solidFill>
              </a:rPr>
              <a:t>No por tu justicia, ni por la rectitud de tu corazón entras a poseer la tierra de ellos, sino por la impiedad de estas naciones Jehová tu Dios las arroja de delante de ti, y para confirmar la palabra que Jehová juró a tus padres Abraham, Isaac y Jacob. </a:t>
            </a:r>
          </a:p>
        </p:txBody>
      </p:sp>
    </p:spTree>
    <p:extLst>
      <p:ext uri="{BB962C8B-B14F-4D97-AF65-F5344CB8AC3E}">
        <p14:creationId xmlns:p14="http://schemas.microsoft.com/office/powerpoint/2010/main" val="27796029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a:t>
            </a:r>
            <a:r>
              <a:rPr lang="es-ES" sz="2400" u="sng" dirty="0">
                <a:solidFill>
                  <a:srgbClr val="FFFF00"/>
                </a:solidFill>
              </a:rPr>
              <a:t>mi pacto</a:t>
            </a:r>
            <a:r>
              <a:rPr lang="es-ES" sz="2400" dirty="0">
                <a:solidFill>
                  <a:srgbClr val="FFFF00"/>
                </a:solidFill>
              </a:rPr>
              <a:t>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400929"/>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1904985"/>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412776"/>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1916832"/>
            <a:ext cx="4104456" cy="1019959"/>
          </a:xfrm>
          <a:prstGeom prst="rect">
            <a:avLst/>
          </a:prstGeom>
          <a:noFill/>
        </p:spPr>
        <p:txBody>
          <a:bodyPr wrap="square" rtlCol="0">
            <a:spAutoFit/>
          </a:bodyPr>
          <a:lstStyle/>
          <a:p>
            <a:pPr algn="ctr">
              <a:lnSpc>
                <a:spcPts val="2400"/>
              </a:lnSpc>
            </a:pPr>
            <a:r>
              <a:rPr lang="es-ES" sz="2400" dirty="0">
                <a:solidFill>
                  <a:schemeClr val="bg1"/>
                </a:solidFill>
              </a:rPr>
              <a:t>Porque por gracia sois salvos por medio de la fe; y esto no de vosotros, pues es don de Dios.</a:t>
            </a:r>
          </a:p>
        </p:txBody>
      </p:sp>
    </p:spTree>
    <p:extLst>
      <p:ext uri="{BB962C8B-B14F-4D97-AF65-F5344CB8AC3E}">
        <p14:creationId xmlns:p14="http://schemas.microsoft.com/office/powerpoint/2010/main" val="24731457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a:t>
            </a:r>
            <a:r>
              <a:rPr lang="es-ES" sz="2400" u="sng" dirty="0">
                <a:solidFill>
                  <a:srgbClr val="FFFF00"/>
                </a:solidFill>
              </a:rPr>
              <a:t>mi pacto</a:t>
            </a:r>
            <a:r>
              <a:rPr lang="es-ES" sz="2400" dirty="0">
                <a:solidFill>
                  <a:srgbClr val="FFFF00"/>
                </a:solidFill>
              </a:rPr>
              <a:t>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400929"/>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1904985"/>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412776"/>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1916832"/>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chemeClr val="bg1"/>
                </a:solidFill>
              </a:rPr>
              <a:t>y esto no de vosotros, pues es don de Dios.</a:t>
            </a:r>
          </a:p>
        </p:txBody>
      </p:sp>
    </p:spTree>
    <p:extLst>
      <p:ext uri="{BB962C8B-B14F-4D97-AF65-F5344CB8AC3E}">
        <p14:creationId xmlns:p14="http://schemas.microsoft.com/office/powerpoint/2010/main" val="1597319198"/>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a:t>
            </a:r>
            <a:r>
              <a:rPr lang="es-ES" sz="2400" u="sng" dirty="0">
                <a:solidFill>
                  <a:srgbClr val="FFFF00"/>
                </a:solidFill>
              </a:rPr>
              <a:t>mi pacto</a:t>
            </a:r>
            <a:r>
              <a:rPr lang="es-ES" sz="2400" dirty="0">
                <a:solidFill>
                  <a:srgbClr val="FFFF00"/>
                </a:solidFill>
              </a:rPr>
              <a:t>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400929"/>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1904985"/>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412776"/>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1916832"/>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rgbClr val="00B0F0"/>
                </a:solidFill>
              </a:rPr>
              <a:t>y esto no de vosotros, pues es don de Dios.</a:t>
            </a:r>
          </a:p>
        </p:txBody>
      </p:sp>
      <p:sp>
        <p:nvSpPr>
          <p:cNvPr id="11" name="1 CuadroTexto">
            <a:extLst>
              <a:ext uri="{FF2B5EF4-FFF2-40B4-BE49-F238E27FC236}">
                <a16:creationId xmlns:a16="http://schemas.microsoft.com/office/drawing/2014/main" id="{9FE7B93F-794F-48F9-8D74-B295E697C1A6}"/>
              </a:ext>
            </a:extLst>
          </p:cNvPr>
          <p:cNvSpPr txBox="1"/>
          <p:nvPr/>
        </p:nvSpPr>
        <p:spPr>
          <a:xfrm>
            <a:off x="5866579" y="284108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6:8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BAF505C-F2DA-4952-9073-AD74109EC35B}"/>
              </a:ext>
            </a:extLst>
          </p:cNvPr>
          <p:cNvSpPr txBox="1"/>
          <p:nvPr/>
        </p:nvSpPr>
        <p:spPr>
          <a:xfrm>
            <a:off x="5508104" y="3345145"/>
            <a:ext cx="3275041" cy="712183"/>
          </a:xfrm>
          <a:prstGeom prst="rect">
            <a:avLst/>
          </a:prstGeom>
          <a:noFill/>
        </p:spPr>
        <p:txBody>
          <a:bodyPr wrap="square" rtlCol="0">
            <a:spAutoFit/>
          </a:bodyPr>
          <a:lstStyle/>
          <a:p>
            <a:pPr algn="ctr">
              <a:lnSpc>
                <a:spcPts val="2400"/>
              </a:lnSpc>
            </a:pPr>
            <a:r>
              <a:rPr lang="es-ES" sz="2400" dirty="0">
                <a:solidFill>
                  <a:schemeClr val="bg1"/>
                </a:solidFill>
              </a:rPr>
              <a:t>Pero Noé halló gracia ante los ojos de Jehová.</a:t>
            </a:r>
          </a:p>
        </p:txBody>
      </p:sp>
    </p:spTree>
    <p:extLst>
      <p:ext uri="{BB962C8B-B14F-4D97-AF65-F5344CB8AC3E}">
        <p14:creationId xmlns:p14="http://schemas.microsoft.com/office/powerpoint/2010/main" val="20451414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a:t>
            </a:r>
            <a:r>
              <a:rPr lang="es-ES" sz="2400" u="sng" dirty="0">
                <a:solidFill>
                  <a:srgbClr val="FFFF00"/>
                </a:solidFill>
              </a:rPr>
              <a:t>mi pacto</a:t>
            </a:r>
            <a:r>
              <a:rPr lang="es-ES" sz="2400" dirty="0">
                <a:solidFill>
                  <a:srgbClr val="FFFF00"/>
                </a:solidFill>
              </a:rPr>
              <a:t>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400929"/>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1904985"/>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412776"/>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1916832"/>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rgbClr val="00B0F0"/>
                </a:solidFill>
              </a:rPr>
              <a:t>y esto no de vosotros, pues es don de Dios.</a:t>
            </a:r>
          </a:p>
        </p:txBody>
      </p:sp>
      <p:sp>
        <p:nvSpPr>
          <p:cNvPr id="11" name="1 CuadroTexto">
            <a:extLst>
              <a:ext uri="{FF2B5EF4-FFF2-40B4-BE49-F238E27FC236}">
                <a16:creationId xmlns:a16="http://schemas.microsoft.com/office/drawing/2014/main" id="{9FE7B93F-794F-48F9-8D74-B295E697C1A6}"/>
              </a:ext>
            </a:extLst>
          </p:cNvPr>
          <p:cNvSpPr txBox="1"/>
          <p:nvPr/>
        </p:nvSpPr>
        <p:spPr>
          <a:xfrm>
            <a:off x="5866579" y="284108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6:8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BAF505C-F2DA-4952-9073-AD74109EC35B}"/>
              </a:ext>
            </a:extLst>
          </p:cNvPr>
          <p:cNvSpPr txBox="1"/>
          <p:nvPr/>
        </p:nvSpPr>
        <p:spPr>
          <a:xfrm>
            <a:off x="5508104" y="3345145"/>
            <a:ext cx="3275041" cy="712183"/>
          </a:xfrm>
          <a:prstGeom prst="rect">
            <a:avLst/>
          </a:prstGeom>
          <a:noFill/>
        </p:spPr>
        <p:txBody>
          <a:bodyPr wrap="square" rtlCol="0">
            <a:spAutoFit/>
          </a:bodyPr>
          <a:lstStyle/>
          <a:p>
            <a:pPr algn="ctr">
              <a:lnSpc>
                <a:spcPts val="2400"/>
              </a:lnSpc>
            </a:pPr>
            <a:r>
              <a:rPr lang="es-ES" sz="2400" dirty="0">
                <a:solidFill>
                  <a:srgbClr val="FFFF00"/>
                </a:solidFill>
              </a:rPr>
              <a:t>Pero Noé halló gracia </a:t>
            </a:r>
            <a:r>
              <a:rPr lang="es-ES" sz="2400" dirty="0">
                <a:solidFill>
                  <a:schemeClr val="bg1"/>
                </a:solidFill>
              </a:rPr>
              <a:t>ante los ojos de Jehová.</a:t>
            </a:r>
          </a:p>
        </p:txBody>
      </p:sp>
    </p:spTree>
    <p:extLst>
      <p:ext uri="{BB962C8B-B14F-4D97-AF65-F5344CB8AC3E}">
        <p14:creationId xmlns:p14="http://schemas.microsoft.com/office/powerpoint/2010/main" val="402830973"/>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a:t>
            </a:r>
            <a:r>
              <a:rPr lang="es-ES" sz="2400" u="sng" dirty="0">
                <a:solidFill>
                  <a:srgbClr val="FFFF00"/>
                </a:solidFill>
              </a:rPr>
              <a:t>mi pacto</a:t>
            </a:r>
            <a:r>
              <a:rPr lang="es-ES" sz="2400" dirty="0">
                <a:solidFill>
                  <a:srgbClr val="FFFF00"/>
                </a:solidFill>
              </a:rPr>
              <a:t>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400929"/>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1904985"/>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412776"/>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1916832"/>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rgbClr val="00B0F0"/>
                </a:solidFill>
              </a:rPr>
              <a:t>y esto no de vosotros, pues es don de Dios.</a:t>
            </a:r>
          </a:p>
        </p:txBody>
      </p:sp>
      <p:sp>
        <p:nvSpPr>
          <p:cNvPr id="11" name="1 CuadroTexto">
            <a:extLst>
              <a:ext uri="{FF2B5EF4-FFF2-40B4-BE49-F238E27FC236}">
                <a16:creationId xmlns:a16="http://schemas.microsoft.com/office/drawing/2014/main" id="{9FE7B93F-794F-48F9-8D74-B295E697C1A6}"/>
              </a:ext>
            </a:extLst>
          </p:cNvPr>
          <p:cNvSpPr txBox="1"/>
          <p:nvPr/>
        </p:nvSpPr>
        <p:spPr>
          <a:xfrm>
            <a:off x="5866579" y="284108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6:8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BAF505C-F2DA-4952-9073-AD74109EC35B}"/>
              </a:ext>
            </a:extLst>
          </p:cNvPr>
          <p:cNvSpPr txBox="1"/>
          <p:nvPr/>
        </p:nvSpPr>
        <p:spPr>
          <a:xfrm>
            <a:off x="5508104" y="3345145"/>
            <a:ext cx="3275041" cy="712183"/>
          </a:xfrm>
          <a:prstGeom prst="rect">
            <a:avLst/>
          </a:prstGeom>
          <a:noFill/>
        </p:spPr>
        <p:txBody>
          <a:bodyPr wrap="square" rtlCol="0">
            <a:spAutoFit/>
          </a:bodyPr>
          <a:lstStyle/>
          <a:p>
            <a:pPr algn="ctr">
              <a:lnSpc>
                <a:spcPts val="2400"/>
              </a:lnSpc>
            </a:pPr>
            <a:r>
              <a:rPr lang="es-ES" sz="2400" dirty="0">
                <a:solidFill>
                  <a:srgbClr val="FFFF00"/>
                </a:solidFill>
              </a:rPr>
              <a:t>Pero Noé halló gracia </a:t>
            </a:r>
            <a:r>
              <a:rPr lang="es-ES" sz="2400" dirty="0">
                <a:solidFill>
                  <a:srgbClr val="00B0F0"/>
                </a:solidFill>
              </a:rPr>
              <a:t>ante los ojos de Jehová.</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Vuelve, oh Israel, a Jehová tu Dios; porque por tu pecado has caído.</a:t>
            </a:r>
          </a:p>
          <a:p>
            <a:pPr algn="ctr">
              <a:lnSpc>
                <a:spcPts val="2400"/>
              </a:lnSpc>
            </a:pPr>
            <a:r>
              <a:rPr lang="es-ES" sz="2400" dirty="0">
                <a:solidFill>
                  <a:schemeClr val="bg1"/>
                </a:solidFill>
              </a:rPr>
              <a:t>4 Yo sanaré su rebelión, los amaré de pura gracia; porque mi ira se apartó de ellos. 5 Yo seré a Israel como rocío; él florecerá como lirio, y extenderá sus raíces como el Líbano.</a:t>
            </a:r>
          </a:p>
        </p:txBody>
      </p:sp>
    </p:spTree>
    <p:extLst>
      <p:ext uri="{BB962C8B-B14F-4D97-AF65-F5344CB8AC3E}">
        <p14:creationId xmlns:p14="http://schemas.microsoft.com/office/powerpoint/2010/main" val="15057532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a:t>
            </a:r>
            <a:r>
              <a:rPr lang="es-ES" sz="2400" u="sng" dirty="0">
                <a:solidFill>
                  <a:srgbClr val="FFFF00"/>
                </a:solidFill>
              </a:rPr>
              <a:t>mi pacto</a:t>
            </a:r>
            <a:r>
              <a:rPr lang="es-ES" sz="2400" dirty="0">
                <a:solidFill>
                  <a:srgbClr val="FFFF00"/>
                </a:solidFill>
              </a:rPr>
              <a:t>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400929"/>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1904985"/>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412776"/>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1916832"/>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rgbClr val="00B0F0"/>
                </a:solidFill>
              </a:rPr>
              <a:t>y esto no de vosotros, pues es don de Dios.</a:t>
            </a:r>
          </a:p>
        </p:txBody>
      </p:sp>
      <p:sp>
        <p:nvSpPr>
          <p:cNvPr id="11" name="1 CuadroTexto">
            <a:extLst>
              <a:ext uri="{FF2B5EF4-FFF2-40B4-BE49-F238E27FC236}">
                <a16:creationId xmlns:a16="http://schemas.microsoft.com/office/drawing/2014/main" id="{9FE7B93F-794F-48F9-8D74-B295E697C1A6}"/>
              </a:ext>
            </a:extLst>
          </p:cNvPr>
          <p:cNvSpPr txBox="1"/>
          <p:nvPr/>
        </p:nvSpPr>
        <p:spPr>
          <a:xfrm>
            <a:off x="5866579" y="284108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6:8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BAF505C-F2DA-4952-9073-AD74109EC35B}"/>
              </a:ext>
            </a:extLst>
          </p:cNvPr>
          <p:cNvSpPr txBox="1"/>
          <p:nvPr/>
        </p:nvSpPr>
        <p:spPr>
          <a:xfrm>
            <a:off x="5508104" y="3345145"/>
            <a:ext cx="3275041" cy="712183"/>
          </a:xfrm>
          <a:prstGeom prst="rect">
            <a:avLst/>
          </a:prstGeom>
          <a:noFill/>
        </p:spPr>
        <p:txBody>
          <a:bodyPr wrap="square" rtlCol="0">
            <a:spAutoFit/>
          </a:bodyPr>
          <a:lstStyle/>
          <a:p>
            <a:pPr algn="ctr">
              <a:lnSpc>
                <a:spcPts val="2400"/>
              </a:lnSpc>
            </a:pPr>
            <a:r>
              <a:rPr lang="es-ES" sz="2400" dirty="0">
                <a:solidFill>
                  <a:srgbClr val="FFFF00"/>
                </a:solidFill>
              </a:rPr>
              <a:t>Pero Noé halló gracia </a:t>
            </a:r>
            <a:r>
              <a:rPr lang="es-ES" sz="2400" dirty="0">
                <a:solidFill>
                  <a:srgbClr val="00B0F0"/>
                </a:solidFill>
              </a:rPr>
              <a:t>ante los ojos de Jehová.</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Yo sanaré su rebelión, los amaré de pura gracia; porque mi ira se apartó de ellos. 5 Yo seré a Israel como rocío; él florecerá como lirio, y extenderá sus raíces como el Líbano.</a:t>
            </a:r>
          </a:p>
        </p:txBody>
      </p:sp>
    </p:spTree>
    <p:extLst>
      <p:ext uri="{BB962C8B-B14F-4D97-AF65-F5344CB8AC3E}">
        <p14:creationId xmlns:p14="http://schemas.microsoft.com/office/powerpoint/2010/main" val="122785755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a:t>
            </a:r>
            <a:r>
              <a:rPr lang="es-ES" sz="2400" u="sng" dirty="0">
                <a:solidFill>
                  <a:srgbClr val="FFFF00"/>
                </a:solidFill>
              </a:rPr>
              <a:t>mi pacto</a:t>
            </a:r>
            <a:r>
              <a:rPr lang="es-ES" sz="2400" dirty="0">
                <a:solidFill>
                  <a:srgbClr val="FFFF00"/>
                </a:solidFill>
              </a:rPr>
              <a:t>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400929"/>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1904985"/>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412776"/>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1916832"/>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rgbClr val="00B0F0"/>
                </a:solidFill>
              </a:rPr>
              <a:t>y esto no de vosotros, pues es don de Dios.</a:t>
            </a:r>
          </a:p>
        </p:txBody>
      </p:sp>
      <p:sp>
        <p:nvSpPr>
          <p:cNvPr id="11" name="1 CuadroTexto">
            <a:extLst>
              <a:ext uri="{FF2B5EF4-FFF2-40B4-BE49-F238E27FC236}">
                <a16:creationId xmlns:a16="http://schemas.microsoft.com/office/drawing/2014/main" id="{9FE7B93F-794F-48F9-8D74-B295E697C1A6}"/>
              </a:ext>
            </a:extLst>
          </p:cNvPr>
          <p:cNvSpPr txBox="1"/>
          <p:nvPr/>
        </p:nvSpPr>
        <p:spPr>
          <a:xfrm>
            <a:off x="5866579" y="284108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6:8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BAF505C-F2DA-4952-9073-AD74109EC35B}"/>
              </a:ext>
            </a:extLst>
          </p:cNvPr>
          <p:cNvSpPr txBox="1"/>
          <p:nvPr/>
        </p:nvSpPr>
        <p:spPr>
          <a:xfrm>
            <a:off x="5508104" y="3345145"/>
            <a:ext cx="3275041" cy="712183"/>
          </a:xfrm>
          <a:prstGeom prst="rect">
            <a:avLst/>
          </a:prstGeom>
          <a:noFill/>
        </p:spPr>
        <p:txBody>
          <a:bodyPr wrap="square" rtlCol="0">
            <a:spAutoFit/>
          </a:bodyPr>
          <a:lstStyle/>
          <a:p>
            <a:pPr algn="ctr">
              <a:lnSpc>
                <a:spcPts val="2400"/>
              </a:lnSpc>
            </a:pPr>
            <a:r>
              <a:rPr lang="es-ES" sz="2400" dirty="0">
                <a:solidFill>
                  <a:srgbClr val="FFFF00"/>
                </a:solidFill>
              </a:rPr>
              <a:t>Pero Noé halló gracia </a:t>
            </a:r>
            <a:r>
              <a:rPr lang="es-ES" sz="2400" dirty="0">
                <a:solidFill>
                  <a:srgbClr val="00B0F0"/>
                </a:solidFill>
              </a:rPr>
              <a:t>ante los ojos de Jehová.</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a:t>
            </a:r>
            <a:r>
              <a:rPr lang="es-ES" sz="2400" dirty="0">
                <a:solidFill>
                  <a:srgbClr val="00B0F0"/>
                </a:solidFill>
              </a:rPr>
              <a:t>Yo sanaré su rebelión, los amaré de pura gracia; </a:t>
            </a:r>
            <a:r>
              <a:rPr lang="es-ES" sz="2400" dirty="0">
                <a:solidFill>
                  <a:schemeClr val="bg1"/>
                </a:solidFill>
              </a:rPr>
              <a:t>porque mi ira se apartó de ellos. 5 Yo seré a Israel como rocío; él florecerá como lirio, y extenderá sus raíces como el Líbano.</a:t>
            </a:r>
          </a:p>
        </p:txBody>
      </p:sp>
    </p:spTree>
    <p:extLst>
      <p:ext uri="{BB962C8B-B14F-4D97-AF65-F5344CB8AC3E}">
        <p14:creationId xmlns:p14="http://schemas.microsoft.com/office/powerpoint/2010/main" val="3383293186"/>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a:t>
            </a:r>
            <a:r>
              <a:rPr lang="es-ES" sz="2400" u="sng" dirty="0">
                <a:solidFill>
                  <a:srgbClr val="FFFF00"/>
                </a:solidFill>
              </a:rPr>
              <a:t>mi pacto</a:t>
            </a:r>
            <a:r>
              <a:rPr lang="es-ES" sz="2400" dirty="0">
                <a:solidFill>
                  <a:srgbClr val="FFFF00"/>
                </a:solidFill>
              </a:rPr>
              <a:t>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400929"/>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1904985"/>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412776"/>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1916832"/>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rgbClr val="00B0F0"/>
                </a:solidFill>
              </a:rPr>
              <a:t>y esto no de vosotros, pues es don de Dios.</a:t>
            </a:r>
          </a:p>
        </p:txBody>
      </p:sp>
      <p:sp>
        <p:nvSpPr>
          <p:cNvPr id="11" name="1 CuadroTexto">
            <a:extLst>
              <a:ext uri="{FF2B5EF4-FFF2-40B4-BE49-F238E27FC236}">
                <a16:creationId xmlns:a16="http://schemas.microsoft.com/office/drawing/2014/main" id="{9FE7B93F-794F-48F9-8D74-B295E697C1A6}"/>
              </a:ext>
            </a:extLst>
          </p:cNvPr>
          <p:cNvSpPr txBox="1"/>
          <p:nvPr/>
        </p:nvSpPr>
        <p:spPr>
          <a:xfrm>
            <a:off x="5866579" y="284108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6:8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BAF505C-F2DA-4952-9073-AD74109EC35B}"/>
              </a:ext>
            </a:extLst>
          </p:cNvPr>
          <p:cNvSpPr txBox="1"/>
          <p:nvPr/>
        </p:nvSpPr>
        <p:spPr>
          <a:xfrm>
            <a:off x="5508104" y="3345145"/>
            <a:ext cx="3275041" cy="712183"/>
          </a:xfrm>
          <a:prstGeom prst="rect">
            <a:avLst/>
          </a:prstGeom>
          <a:noFill/>
        </p:spPr>
        <p:txBody>
          <a:bodyPr wrap="square" rtlCol="0">
            <a:spAutoFit/>
          </a:bodyPr>
          <a:lstStyle/>
          <a:p>
            <a:pPr algn="ctr">
              <a:lnSpc>
                <a:spcPts val="2400"/>
              </a:lnSpc>
            </a:pPr>
            <a:r>
              <a:rPr lang="es-ES" sz="2400" dirty="0">
                <a:solidFill>
                  <a:srgbClr val="FFFF00"/>
                </a:solidFill>
              </a:rPr>
              <a:t>Pero Noé halló gracia </a:t>
            </a:r>
            <a:r>
              <a:rPr lang="es-ES" sz="2400" dirty="0">
                <a:solidFill>
                  <a:srgbClr val="00B0F0"/>
                </a:solidFill>
              </a:rPr>
              <a:t>ante los ojos de Jehová.</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a:t>
            </a:r>
            <a:r>
              <a:rPr lang="es-ES" sz="2400" dirty="0">
                <a:solidFill>
                  <a:srgbClr val="00B0F0"/>
                </a:solidFill>
              </a:rPr>
              <a:t>Yo sanaré su rebelión, los amaré de pura gracia; </a:t>
            </a:r>
            <a:r>
              <a:rPr lang="es-ES" sz="2400" dirty="0">
                <a:solidFill>
                  <a:srgbClr val="92D050"/>
                </a:solidFill>
              </a:rPr>
              <a:t>porque mi ira se apartó de ellos.</a:t>
            </a:r>
            <a:r>
              <a:rPr lang="es-ES" sz="2400" dirty="0">
                <a:solidFill>
                  <a:schemeClr val="bg1"/>
                </a:solidFill>
              </a:rPr>
              <a:t> 5 Yo seré a Israel como rocío; él florecerá como lirio, y extenderá sus raíces como el Líbano.</a:t>
            </a:r>
          </a:p>
        </p:txBody>
      </p:sp>
    </p:spTree>
    <p:extLst>
      <p:ext uri="{BB962C8B-B14F-4D97-AF65-F5344CB8AC3E}">
        <p14:creationId xmlns:p14="http://schemas.microsoft.com/office/powerpoint/2010/main" val="82003283"/>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172646" y="-2738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17:7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Y estableceré </a:t>
            </a:r>
            <a:r>
              <a:rPr lang="es-ES" sz="2400" u="sng" dirty="0">
                <a:solidFill>
                  <a:srgbClr val="FFFF00"/>
                </a:solidFill>
              </a:rPr>
              <a:t>mi pacto</a:t>
            </a:r>
            <a:r>
              <a:rPr lang="es-ES" sz="2400" dirty="0">
                <a:solidFill>
                  <a:srgbClr val="FFFF00"/>
                </a:solidFill>
              </a:rPr>
              <a:t> entre mí y ti, y tu descendencia después de ti en sus generaciones,</a:t>
            </a:r>
            <a:r>
              <a:rPr lang="es-ES" sz="2400" dirty="0">
                <a:solidFill>
                  <a:schemeClr val="bg1"/>
                </a:solidFill>
              </a:rPr>
              <a:t> </a:t>
            </a:r>
            <a:r>
              <a:rPr lang="es-ES" sz="2400" dirty="0">
                <a:solidFill>
                  <a:srgbClr val="00B0F0"/>
                </a:solidFill>
              </a:rPr>
              <a:t>por </a:t>
            </a:r>
            <a:r>
              <a:rPr lang="es-ES" sz="2400" u="sng" dirty="0">
                <a:solidFill>
                  <a:srgbClr val="00B0F0"/>
                </a:solidFill>
              </a:rPr>
              <a:t>pacto perpetuo</a:t>
            </a:r>
            <a:r>
              <a:rPr lang="es-ES" sz="2400" dirty="0">
                <a:solidFill>
                  <a:srgbClr val="00B0F0"/>
                </a:solidFill>
              </a:rPr>
              <a:t>, para ser tu Dios, y el de tu descendencia después de ti.</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400929"/>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1904985"/>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412776"/>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1916832"/>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rgbClr val="00B0F0"/>
                </a:solidFill>
              </a:rPr>
              <a:t>y esto no de vosotros, pues es don de Dios.</a:t>
            </a:r>
          </a:p>
        </p:txBody>
      </p:sp>
      <p:sp>
        <p:nvSpPr>
          <p:cNvPr id="11" name="1 CuadroTexto">
            <a:extLst>
              <a:ext uri="{FF2B5EF4-FFF2-40B4-BE49-F238E27FC236}">
                <a16:creationId xmlns:a16="http://schemas.microsoft.com/office/drawing/2014/main" id="{9FE7B93F-794F-48F9-8D74-B295E697C1A6}"/>
              </a:ext>
            </a:extLst>
          </p:cNvPr>
          <p:cNvSpPr txBox="1"/>
          <p:nvPr/>
        </p:nvSpPr>
        <p:spPr>
          <a:xfrm>
            <a:off x="5866579" y="284108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6:8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BAF505C-F2DA-4952-9073-AD74109EC35B}"/>
              </a:ext>
            </a:extLst>
          </p:cNvPr>
          <p:cNvSpPr txBox="1"/>
          <p:nvPr/>
        </p:nvSpPr>
        <p:spPr>
          <a:xfrm>
            <a:off x="5508104" y="3345145"/>
            <a:ext cx="3275041" cy="712183"/>
          </a:xfrm>
          <a:prstGeom prst="rect">
            <a:avLst/>
          </a:prstGeom>
          <a:noFill/>
        </p:spPr>
        <p:txBody>
          <a:bodyPr wrap="square" rtlCol="0">
            <a:spAutoFit/>
          </a:bodyPr>
          <a:lstStyle/>
          <a:p>
            <a:pPr algn="ctr">
              <a:lnSpc>
                <a:spcPts val="2400"/>
              </a:lnSpc>
            </a:pPr>
            <a:r>
              <a:rPr lang="es-ES" sz="2400" dirty="0">
                <a:solidFill>
                  <a:srgbClr val="FFFF00"/>
                </a:solidFill>
              </a:rPr>
              <a:t>Pero Noé halló gracia </a:t>
            </a:r>
            <a:r>
              <a:rPr lang="es-ES" sz="2400" dirty="0">
                <a:solidFill>
                  <a:srgbClr val="00B0F0"/>
                </a:solidFill>
              </a:rPr>
              <a:t>ante los ojos de Jehová.</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a:t>
            </a:r>
            <a:r>
              <a:rPr lang="es-ES" sz="2400" dirty="0">
                <a:solidFill>
                  <a:srgbClr val="00B0F0"/>
                </a:solidFill>
              </a:rPr>
              <a:t>Yo sanaré su rebelión, los amaré de pura gracia; </a:t>
            </a:r>
            <a:r>
              <a:rPr lang="es-ES" sz="2400" dirty="0">
                <a:solidFill>
                  <a:srgbClr val="92D050"/>
                </a:solidFill>
              </a:rPr>
              <a:t>porque mi ira se apartó de ellos.</a:t>
            </a:r>
            <a:r>
              <a:rPr lang="es-ES" sz="2400" dirty="0">
                <a:solidFill>
                  <a:schemeClr val="bg1"/>
                </a:solidFill>
              </a:rPr>
              <a:t> 5 </a:t>
            </a:r>
            <a:r>
              <a:rPr lang="es-ES" sz="2400" dirty="0">
                <a:solidFill>
                  <a:srgbClr val="FFFF00"/>
                </a:solidFill>
              </a:rPr>
              <a:t>Yo seré a Israel como rocío; él florecerá como lirio, y extenderá sus raíces como el Líbano.</a:t>
            </a:r>
          </a:p>
        </p:txBody>
      </p:sp>
    </p:spTree>
    <p:extLst>
      <p:ext uri="{BB962C8B-B14F-4D97-AF65-F5344CB8AC3E}">
        <p14:creationId xmlns:p14="http://schemas.microsoft.com/office/powerpoint/2010/main" val="2344648647"/>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chemeClr val="bg1"/>
                </a:solidFill>
              </a:rPr>
              <a:t>Aconteció que después de muchos días murió el rey de Egipto, y los hijos de Israel gemían a causa de la servidumbre, y clamaron; y subió a Dios el clamor de ellos con motivo de su servidumbre. Y oyó Dios el gemido de ellos, y se acordó de su pacto 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772816"/>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784663"/>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2288719"/>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rgbClr val="00B0F0"/>
                </a:solidFill>
              </a:rPr>
              <a:t>y esto no de vosotros, pues es don de Dios.</a:t>
            </a:r>
          </a:p>
        </p:txBody>
      </p:sp>
      <p:sp>
        <p:nvSpPr>
          <p:cNvPr id="11" name="1 CuadroTexto">
            <a:extLst>
              <a:ext uri="{FF2B5EF4-FFF2-40B4-BE49-F238E27FC236}">
                <a16:creationId xmlns:a16="http://schemas.microsoft.com/office/drawing/2014/main" id="{9FE7B93F-794F-48F9-8D74-B295E697C1A6}"/>
              </a:ext>
            </a:extLst>
          </p:cNvPr>
          <p:cNvSpPr txBox="1"/>
          <p:nvPr/>
        </p:nvSpPr>
        <p:spPr>
          <a:xfrm>
            <a:off x="5866579" y="32129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6:8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BAF505C-F2DA-4952-9073-AD74109EC35B}"/>
              </a:ext>
            </a:extLst>
          </p:cNvPr>
          <p:cNvSpPr txBox="1"/>
          <p:nvPr/>
        </p:nvSpPr>
        <p:spPr>
          <a:xfrm>
            <a:off x="5508104" y="3717032"/>
            <a:ext cx="3275041" cy="712183"/>
          </a:xfrm>
          <a:prstGeom prst="rect">
            <a:avLst/>
          </a:prstGeom>
          <a:noFill/>
        </p:spPr>
        <p:txBody>
          <a:bodyPr wrap="square" rtlCol="0">
            <a:spAutoFit/>
          </a:bodyPr>
          <a:lstStyle/>
          <a:p>
            <a:pPr algn="ctr">
              <a:lnSpc>
                <a:spcPts val="2400"/>
              </a:lnSpc>
            </a:pPr>
            <a:r>
              <a:rPr lang="es-ES" sz="2400" dirty="0">
                <a:solidFill>
                  <a:srgbClr val="FFFF00"/>
                </a:solidFill>
              </a:rPr>
              <a:t>Pero Noé halló gracia </a:t>
            </a:r>
            <a:r>
              <a:rPr lang="es-ES" sz="2400" dirty="0">
                <a:solidFill>
                  <a:srgbClr val="00B0F0"/>
                </a:solidFill>
              </a:rPr>
              <a:t>ante los ojos de Jehová.</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a:t>
            </a:r>
            <a:r>
              <a:rPr lang="es-ES" sz="2400" dirty="0">
                <a:solidFill>
                  <a:srgbClr val="00B0F0"/>
                </a:solidFill>
              </a:rPr>
              <a:t>Yo sanaré su rebelión, los amaré de pura gracia; </a:t>
            </a:r>
            <a:r>
              <a:rPr lang="es-ES" sz="2400" dirty="0">
                <a:solidFill>
                  <a:srgbClr val="92D050"/>
                </a:solidFill>
              </a:rPr>
              <a:t>porque mi ira se apartó de ellos.</a:t>
            </a:r>
            <a:r>
              <a:rPr lang="es-ES" sz="2400" dirty="0">
                <a:solidFill>
                  <a:schemeClr val="bg1"/>
                </a:solidFill>
              </a:rPr>
              <a:t> 5 </a:t>
            </a:r>
            <a:r>
              <a:rPr lang="es-ES" sz="2400" dirty="0">
                <a:solidFill>
                  <a:srgbClr val="FFFF00"/>
                </a:solidFill>
              </a:rPr>
              <a:t>Yo seré a Israel como rocío; él florecerá como lirio, y extenderá sus raíces como el Líbano.</a:t>
            </a:r>
          </a:p>
        </p:txBody>
      </p:sp>
    </p:spTree>
    <p:extLst>
      <p:ext uri="{BB962C8B-B14F-4D97-AF65-F5344CB8AC3E}">
        <p14:creationId xmlns:p14="http://schemas.microsoft.com/office/powerpoint/2010/main" val="13776849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chemeClr val="bg1"/>
                </a:solidFill>
              </a:rPr>
              <a:t>y subió a Dios el clamor de ellos con motivo de su servidumbre. Y oyó Dios el gemido de ellos, y se acordó de su pacto 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772816"/>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784663"/>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2288719"/>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rgbClr val="00B0F0"/>
                </a:solidFill>
              </a:rPr>
              <a:t>y esto no de vosotros, pues es don de Dios.</a:t>
            </a:r>
          </a:p>
        </p:txBody>
      </p:sp>
      <p:sp>
        <p:nvSpPr>
          <p:cNvPr id="11" name="1 CuadroTexto">
            <a:extLst>
              <a:ext uri="{FF2B5EF4-FFF2-40B4-BE49-F238E27FC236}">
                <a16:creationId xmlns:a16="http://schemas.microsoft.com/office/drawing/2014/main" id="{9FE7B93F-794F-48F9-8D74-B295E697C1A6}"/>
              </a:ext>
            </a:extLst>
          </p:cNvPr>
          <p:cNvSpPr txBox="1"/>
          <p:nvPr/>
        </p:nvSpPr>
        <p:spPr>
          <a:xfrm>
            <a:off x="5866579" y="32129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6:8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BAF505C-F2DA-4952-9073-AD74109EC35B}"/>
              </a:ext>
            </a:extLst>
          </p:cNvPr>
          <p:cNvSpPr txBox="1"/>
          <p:nvPr/>
        </p:nvSpPr>
        <p:spPr>
          <a:xfrm>
            <a:off x="5508104" y="3717032"/>
            <a:ext cx="3275041" cy="712183"/>
          </a:xfrm>
          <a:prstGeom prst="rect">
            <a:avLst/>
          </a:prstGeom>
          <a:noFill/>
        </p:spPr>
        <p:txBody>
          <a:bodyPr wrap="square" rtlCol="0">
            <a:spAutoFit/>
          </a:bodyPr>
          <a:lstStyle/>
          <a:p>
            <a:pPr algn="ctr">
              <a:lnSpc>
                <a:spcPts val="2400"/>
              </a:lnSpc>
            </a:pPr>
            <a:r>
              <a:rPr lang="es-ES" sz="2400" dirty="0">
                <a:solidFill>
                  <a:srgbClr val="FFFF00"/>
                </a:solidFill>
              </a:rPr>
              <a:t>Pero Noé halló gracia </a:t>
            </a:r>
            <a:r>
              <a:rPr lang="es-ES" sz="2400" dirty="0">
                <a:solidFill>
                  <a:srgbClr val="00B0F0"/>
                </a:solidFill>
              </a:rPr>
              <a:t>ante los ojos de Jehová.</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a:t>
            </a:r>
            <a:r>
              <a:rPr lang="es-ES" sz="2400" dirty="0">
                <a:solidFill>
                  <a:srgbClr val="00B0F0"/>
                </a:solidFill>
              </a:rPr>
              <a:t>Yo sanaré su rebelión, los amaré de pura gracia; </a:t>
            </a:r>
            <a:r>
              <a:rPr lang="es-ES" sz="2400" dirty="0">
                <a:solidFill>
                  <a:srgbClr val="92D050"/>
                </a:solidFill>
              </a:rPr>
              <a:t>porque mi ira se apartó de ellos.</a:t>
            </a:r>
            <a:r>
              <a:rPr lang="es-ES" sz="2400" dirty="0">
                <a:solidFill>
                  <a:schemeClr val="bg1"/>
                </a:solidFill>
              </a:rPr>
              <a:t> 5 </a:t>
            </a:r>
            <a:r>
              <a:rPr lang="es-ES" sz="2400" dirty="0">
                <a:solidFill>
                  <a:srgbClr val="FFFF00"/>
                </a:solidFill>
              </a:rPr>
              <a:t>Yo seré a Israel como rocío; él florecerá como lirio, y extenderá sus raíces como el Líbano.</a:t>
            </a:r>
          </a:p>
        </p:txBody>
      </p:sp>
    </p:spTree>
    <p:extLst>
      <p:ext uri="{BB962C8B-B14F-4D97-AF65-F5344CB8AC3E}">
        <p14:creationId xmlns:p14="http://schemas.microsoft.com/office/powerpoint/2010/main" val="2875019503"/>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chemeClr val="bg1"/>
                </a:solidFill>
              </a:rPr>
              <a:t>Y oyó Dios el gemido de ellos, y se acordó de su pacto 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772816"/>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784663"/>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2288719"/>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rgbClr val="00B0F0"/>
                </a:solidFill>
              </a:rPr>
              <a:t>y esto no de vosotros, pues es don de Dios.</a:t>
            </a:r>
          </a:p>
        </p:txBody>
      </p:sp>
      <p:sp>
        <p:nvSpPr>
          <p:cNvPr id="11" name="1 CuadroTexto">
            <a:extLst>
              <a:ext uri="{FF2B5EF4-FFF2-40B4-BE49-F238E27FC236}">
                <a16:creationId xmlns:a16="http://schemas.microsoft.com/office/drawing/2014/main" id="{9FE7B93F-794F-48F9-8D74-B295E697C1A6}"/>
              </a:ext>
            </a:extLst>
          </p:cNvPr>
          <p:cNvSpPr txBox="1"/>
          <p:nvPr/>
        </p:nvSpPr>
        <p:spPr>
          <a:xfrm>
            <a:off x="5866579" y="32129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6:8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BAF505C-F2DA-4952-9073-AD74109EC35B}"/>
              </a:ext>
            </a:extLst>
          </p:cNvPr>
          <p:cNvSpPr txBox="1"/>
          <p:nvPr/>
        </p:nvSpPr>
        <p:spPr>
          <a:xfrm>
            <a:off x="5508104" y="3717032"/>
            <a:ext cx="3275041" cy="712183"/>
          </a:xfrm>
          <a:prstGeom prst="rect">
            <a:avLst/>
          </a:prstGeom>
          <a:noFill/>
        </p:spPr>
        <p:txBody>
          <a:bodyPr wrap="square" rtlCol="0">
            <a:spAutoFit/>
          </a:bodyPr>
          <a:lstStyle/>
          <a:p>
            <a:pPr algn="ctr">
              <a:lnSpc>
                <a:spcPts val="2400"/>
              </a:lnSpc>
            </a:pPr>
            <a:r>
              <a:rPr lang="es-ES" sz="2400" dirty="0">
                <a:solidFill>
                  <a:srgbClr val="FFFF00"/>
                </a:solidFill>
              </a:rPr>
              <a:t>Pero Noé halló gracia </a:t>
            </a:r>
            <a:r>
              <a:rPr lang="es-ES" sz="2400" dirty="0">
                <a:solidFill>
                  <a:srgbClr val="00B0F0"/>
                </a:solidFill>
              </a:rPr>
              <a:t>ante los ojos de Jehová.</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a:t>
            </a:r>
            <a:r>
              <a:rPr lang="es-ES" sz="2400" dirty="0">
                <a:solidFill>
                  <a:srgbClr val="00B0F0"/>
                </a:solidFill>
              </a:rPr>
              <a:t>Yo sanaré su rebelión, los amaré de pura gracia; </a:t>
            </a:r>
            <a:r>
              <a:rPr lang="es-ES" sz="2400" dirty="0">
                <a:solidFill>
                  <a:srgbClr val="92D050"/>
                </a:solidFill>
              </a:rPr>
              <a:t>porque mi ira se apartó de ellos.</a:t>
            </a:r>
            <a:r>
              <a:rPr lang="es-ES" sz="2400" dirty="0">
                <a:solidFill>
                  <a:schemeClr val="bg1"/>
                </a:solidFill>
              </a:rPr>
              <a:t> 5 </a:t>
            </a:r>
            <a:r>
              <a:rPr lang="es-ES" sz="2400" dirty="0">
                <a:solidFill>
                  <a:srgbClr val="FFFF00"/>
                </a:solidFill>
              </a:rPr>
              <a:t>Yo seré a Israel como rocío; él florecerá como lirio, y extenderá sus raíces como el Líbano.</a:t>
            </a:r>
          </a:p>
        </p:txBody>
      </p:sp>
    </p:spTree>
    <p:extLst>
      <p:ext uri="{BB962C8B-B14F-4D97-AF65-F5344CB8AC3E}">
        <p14:creationId xmlns:p14="http://schemas.microsoft.com/office/powerpoint/2010/main" val="4153402004"/>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su pacto 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772816"/>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784663"/>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2288719"/>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rgbClr val="00B0F0"/>
                </a:solidFill>
              </a:rPr>
              <a:t>y esto no de vosotros, pues es don de Dios.</a:t>
            </a:r>
          </a:p>
        </p:txBody>
      </p:sp>
      <p:sp>
        <p:nvSpPr>
          <p:cNvPr id="11" name="1 CuadroTexto">
            <a:extLst>
              <a:ext uri="{FF2B5EF4-FFF2-40B4-BE49-F238E27FC236}">
                <a16:creationId xmlns:a16="http://schemas.microsoft.com/office/drawing/2014/main" id="{9FE7B93F-794F-48F9-8D74-B295E697C1A6}"/>
              </a:ext>
            </a:extLst>
          </p:cNvPr>
          <p:cNvSpPr txBox="1"/>
          <p:nvPr/>
        </p:nvSpPr>
        <p:spPr>
          <a:xfrm>
            <a:off x="5866579" y="32129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6:8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BAF505C-F2DA-4952-9073-AD74109EC35B}"/>
              </a:ext>
            </a:extLst>
          </p:cNvPr>
          <p:cNvSpPr txBox="1"/>
          <p:nvPr/>
        </p:nvSpPr>
        <p:spPr>
          <a:xfrm>
            <a:off x="5508104" y="3717032"/>
            <a:ext cx="3275041" cy="712183"/>
          </a:xfrm>
          <a:prstGeom prst="rect">
            <a:avLst/>
          </a:prstGeom>
          <a:noFill/>
        </p:spPr>
        <p:txBody>
          <a:bodyPr wrap="square" rtlCol="0">
            <a:spAutoFit/>
          </a:bodyPr>
          <a:lstStyle/>
          <a:p>
            <a:pPr algn="ctr">
              <a:lnSpc>
                <a:spcPts val="2400"/>
              </a:lnSpc>
            </a:pPr>
            <a:r>
              <a:rPr lang="es-ES" sz="2400" dirty="0">
                <a:solidFill>
                  <a:srgbClr val="FFFF00"/>
                </a:solidFill>
              </a:rPr>
              <a:t>Pero Noé halló gracia </a:t>
            </a:r>
            <a:r>
              <a:rPr lang="es-ES" sz="2400" dirty="0">
                <a:solidFill>
                  <a:srgbClr val="00B0F0"/>
                </a:solidFill>
              </a:rPr>
              <a:t>ante los ojos de Jehová.</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a:t>
            </a:r>
            <a:r>
              <a:rPr lang="es-ES" sz="2400" dirty="0">
                <a:solidFill>
                  <a:srgbClr val="00B0F0"/>
                </a:solidFill>
              </a:rPr>
              <a:t>Yo sanaré su rebelión, los amaré de pura gracia; </a:t>
            </a:r>
            <a:r>
              <a:rPr lang="es-ES" sz="2400" dirty="0">
                <a:solidFill>
                  <a:srgbClr val="92D050"/>
                </a:solidFill>
              </a:rPr>
              <a:t>porque mi ira se apartó de ellos.</a:t>
            </a:r>
            <a:r>
              <a:rPr lang="es-ES" sz="2400" dirty="0">
                <a:solidFill>
                  <a:schemeClr val="bg1"/>
                </a:solidFill>
              </a:rPr>
              <a:t> 5 </a:t>
            </a:r>
            <a:r>
              <a:rPr lang="es-ES" sz="2400" dirty="0">
                <a:solidFill>
                  <a:srgbClr val="FFFF00"/>
                </a:solidFill>
              </a:rPr>
              <a:t>Yo seré a Israel como rocío; él florecerá como lirio, y extenderá sus raíces como el Líbano.</a:t>
            </a:r>
          </a:p>
        </p:txBody>
      </p:sp>
    </p:spTree>
    <p:extLst>
      <p:ext uri="{BB962C8B-B14F-4D97-AF65-F5344CB8AC3E}">
        <p14:creationId xmlns:p14="http://schemas.microsoft.com/office/powerpoint/2010/main" val="2583807458"/>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su pacto 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772816"/>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a:t>
            </a:r>
            <a:r>
              <a:rPr lang="es-ES" sz="2400" dirty="0">
                <a:solidFill>
                  <a:srgbClr val="FFFF00"/>
                </a:solidFill>
              </a:rPr>
              <a:t>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833463" y="1784663"/>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004048" y="2288719"/>
            <a:ext cx="4104456" cy="1019959"/>
          </a:xfrm>
          <a:prstGeom prst="rect">
            <a:avLst/>
          </a:prstGeom>
          <a:noFill/>
        </p:spPr>
        <p:txBody>
          <a:bodyPr wrap="square" rtlCol="0">
            <a:spAutoFit/>
          </a:bodyPr>
          <a:lstStyle/>
          <a:p>
            <a:pPr algn="ctr">
              <a:lnSpc>
                <a:spcPts val="2400"/>
              </a:lnSpc>
            </a:pPr>
            <a:r>
              <a:rPr lang="es-ES" sz="2400" dirty="0">
                <a:solidFill>
                  <a:srgbClr val="FFFF00"/>
                </a:solidFill>
              </a:rPr>
              <a:t>Porque por gracia sois salvos por medio de la fe; </a:t>
            </a:r>
            <a:r>
              <a:rPr lang="es-ES" sz="2400" dirty="0">
                <a:solidFill>
                  <a:srgbClr val="00B0F0"/>
                </a:solidFill>
              </a:rPr>
              <a:t>y esto no de vosotros, pues es don de Dios.</a:t>
            </a:r>
          </a:p>
        </p:txBody>
      </p:sp>
      <p:sp>
        <p:nvSpPr>
          <p:cNvPr id="11" name="1 CuadroTexto">
            <a:extLst>
              <a:ext uri="{FF2B5EF4-FFF2-40B4-BE49-F238E27FC236}">
                <a16:creationId xmlns:a16="http://schemas.microsoft.com/office/drawing/2014/main" id="{9FE7B93F-794F-48F9-8D74-B295E697C1A6}"/>
              </a:ext>
            </a:extLst>
          </p:cNvPr>
          <p:cNvSpPr txBox="1"/>
          <p:nvPr/>
        </p:nvSpPr>
        <p:spPr>
          <a:xfrm>
            <a:off x="5866579" y="32129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6:8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BAF505C-F2DA-4952-9073-AD74109EC35B}"/>
              </a:ext>
            </a:extLst>
          </p:cNvPr>
          <p:cNvSpPr txBox="1"/>
          <p:nvPr/>
        </p:nvSpPr>
        <p:spPr>
          <a:xfrm>
            <a:off x="5508104" y="3717032"/>
            <a:ext cx="3275041" cy="712183"/>
          </a:xfrm>
          <a:prstGeom prst="rect">
            <a:avLst/>
          </a:prstGeom>
          <a:noFill/>
        </p:spPr>
        <p:txBody>
          <a:bodyPr wrap="square" rtlCol="0">
            <a:spAutoFit/>
          </a:bodyPr>
          <a:lstStyle/>
          <a:p>
            <a:pPr algn="ctr">
              <a:lnSpc>
                <a:spcPts val="2400"/>
              </a:lnSpc>
            </a:pPr>
            <a:r>
              <a:rPr lang="es-ES" sz="2400" dirty="0">
                <a:solidFill>
                  <a:srgbClr val="FFFF00"/>
                </a:solidFill>
              </a:rPr>
              <a:t>Pero Noé halló gracia </a:t>
            </a:r>
            <a:r>
              <a:rPr lang="es-ES" sz="2400" dirty="0">
                <a:solidFill>
                  <a:srgbClr val="00B0F0"/>
                </a:solidFill>
              </a:rPr>
              <a:t>ante los ojos de Jehová.</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a:t>
            </a:r>
            <a:r>
              <a:rPr lang="es-ES" sz="2400" dirty="0">
                <a:solidFill>
                  <a:srgbClr val="00B0F0"/>
                </a:solidFill>
              </a:rPr>
              <a:t>Yo sanaré su rebelión, los amaré de pura gracia; </a:t>
            </a:r>
            <a:r>
              <a:rPr lang="es-ES" sz="2400" dirty="0">
                <a:solidFill>
                  <a:srgbClr val="92D050"/>
                </a:solidFill>
              </a:rPr>
              <a:t>porque mi ira se apartó de ellos.</a:t>
            </a:r>
            <a:r>
              <a:rPr lang="es-ES" sz="2400" dirty="0">
                <a:solidFill>
                  <a:schemeClr val="bg1"/>
                </a:solidFill>
              </a:rPr>
              <a:t> 5 </a:t>
            </a:r>
            <a:r>
              <a:rPr lang="es-ES" sz="2400" dirty="0">
                <a:solidFill>
                  <a:srgbClr val="FFFF00"/>
                </a:solidFill>
              </a:rPr>
              <a:t>Yo seré a Israel como rocío; él florecerá como lirio, y extenderá sus raíces como el Líbano.</a:t>
            </a:r>
          </a:p>
        </p:txBody>
      </p:sp>
    </p:spTree>
    <p:extLst>
      <p:ext uri="{BB962C8B-B14F-4D97-AF65-F5344CB8AC3E}">
        <p14:creationId xmlns:p14="http://schemas.microsoft.com/office/powerpoint/2010/main" val="345844400"/>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su pacto 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772816"/>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a:t>
            </a:r>
            <a:r>
              <a:rPr lang="es-ES" sz="2400" dirty="0">
                <a:solidFill>
                  <a:srgbClr val="FFFF00"/>
                </a:solidFill>
              </a:rPr>
              <a:t>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chemeClr val="bg1"/>
                </a:solidFill>
              </a:rPr>
              <a:t>Y habló Dios todas estas palabras, diciendo: Yo soy Jehová tu Dios, que te saqué de la tierra de Egipto, de casa de servidumbre. No tendrás dioses ajenos delante de mí.</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a:t>
            </a:r>
            <a:r>
              <a:rPr lang="es-ES" sz="2400" dirty="0">
                <a:solidFill>
                  <a:srgbClr val="00B0F0"/>
                </a:solidFill>
              </a:rPr>
              <a:t>Yo sanaré su rebelión, los amaré de pura gracia; </a:t>
            </a:r>
            <a:r>
              <a:rPr lang="es-ES" sz="2400" dirty="0">
                <a:solidFill>
                  <a:srgbClr val="92D050"/>
                </a:solidFill>
              </a:rPr>
              <a:t>porque mi ira se apartó de ellos.</a:t>
            </a:r>
            <a:r>
              <a:rPr lang="es-ES" sz="2400" dirty="0">
                <a:solidFill>
                  <a:schemeClr val="bg1"/>
                </a:solidFill>
              </a:rPr>
              <a:t> 5 </a:t>
            </a:r>
            <a:r>
              <a:rPr lang="es-ES" sz="2400" dirty="0">
                <a:solidFill>
                  <a:srgbClr val="FFFF00"/>
                </a:solidFill>
              </a:rPr>
              <a:t>Yo seré a Israel como rocío; él florecerá como lirio, y extenderá sus raíces como el Líbano.</a:t>
            </a:r>
          </a:p>
        </p:txBody>
      </p:sp>
    </p:spTree>
    <p:extLst>
      <p:ext uri="{BB962C8B-B14F-4D97-AF65-F5344CB8AC3E}">
        <p14:creationId xmlns:p14="http://schemas.microsoft.com/office/powerpoint/2010/main" val="8453074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su pacto 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772816"/>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a:t>
            </a:r>
            <a:r>
              <a:rPr lang="es-ES" sz="2400" dirty="0">
                <a:solidFill>
                  <a:srgbClr val="FFFF00"/>
                </a:solidFill>
              </a:rPr>
              <a:t>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chemeClr val="bg1"/>
                </a:solidFill>
              </a:rPr>
              <a:t>Yo soy Jehová tu Dios, que te saqué de la tierra de Egipto, de casa de servidumbre. No tendrás dioses ajenos delante de mí.</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a:t>
            </a:r>
            <a:r>
              <a:rPr lang="es-ES" sz="2400" dirty="0">
                <a:solidFill>
                  <a:srgbClr val="00B0F0"/>
                </a:solidFill>
              </a:rPr>
              <a:t>Yo sanaré su rebelión, los amaré de pura gracia; </a:t>
            </a:r>
            <a:r>
              <a:rPr lang="es-ES" sz="2400" dirty="0">
                <a:solidFill>
                  <a:srgbClr val="92D050"/>
                </a:solidFill>
              </a:rPr>
              <a:t>porque mi ira se apartó de ellos.</a:t>
            </a:r>
            <a:r>
              <a:rPr lang="es-ES" sz="2400" dirty="0">
                <a:solidFill>
                  <a:schemeClr val="bg1"/>
                </a:solidFill>
              </a:rPr>
              <a:t> 5 </a:t>
            </a:r>
            <a:r>
              <a:rPr lang="es-ES" sz="2400" dirty="0">
                <a:solidFill>
                  <a:srgbClr val="FFFF00"/>
                </a:solidFill>
              </a:rPr>
              <a:t>Yo seré a Israel como rocío; él florecerá como lirio, y extenderá sus raíces como el Líbano.</a:t>
            </a:r>
          </a:p>
        </p:txBody>
      </p:sp>
    </p:spTree>
    <p:extLst>
      <p:ext uri="{BB962C8B-B14F-4D97-AF65-F5344CB8AC3E}">
        <p14:creationId xmlns:p14="http://schemas.microsoft.com/office/powerpoint/2010/main" val="123610939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su pacto 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772816"/>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a:t>
            </a:r>
            <a:r>
              <a:rPr lang="es-ES" sz="2400" dirty="0">
                <a:solidFill>
                  <a:srgbClr val="FFFF00"/>
                </a:solidFill>
              </a:rPr>
              <a:t>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No tendrás dioses ajenos delante de mí.</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a:t>
            </a:r>
            <a:r>
              <a:rPr lang="es-ES" sz="2400" dirty="0">
                <a:solidFill>
                  <a:srgbClr val="00B0F0"/>
                </a:solidFill>
              </a:rPr>
              <a:t>Yo sanaré su rebelión, los amaré de pura gracia; </a:t>
            </a:r>
            <a:r>
              <a:rPr lang="es-ES" sz="2400" dirty="0">
                <a:solidFill>
                  <a:srgbClr val="92D050"/>
                </a:solidFill>
              </a:rPr>
              <a:t>porque mi ira se apartó de ellos.</a:t>
            </a:r>
            <a:r>
              <a:rPr lang="es-ES" sz="2400" dirty="0">
                <a:solidFill>
                  <a:schemeClr val="bg1"/>
                </a:solidFill>
              </a:rPr>
              <a:t> 5 </a:t>
            </a:r>
            <a:r>
              <a:rPr lang="es-ES" sz="2400" dirty="0">
                <a:solidFill>
                  <a:srgbClr val="FFFF00"/>
                </a:solidFill>
              </a:rPr>
              <a:t>Yo seré a Israel como rocío; él florecerá como lirio, y extenderá sus raíces como el Líbano.</a:t>
            </a:r>
          </a:p>
        </p:txBody>
      </p:sp>
    </p:spTree>
    <p:extLst>
      <p:ext uri="{BB962C8B-B14F-4D97-AF65-F5344CB8AC3E}">
        <p14:creationId xmlns:p14="http://schemas.microsoft.com/office/powerpoint/2010/main" val="4025737274"/>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su pacto 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395536" y="1772816"/>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9:5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2558842"/>
          </a:xfrm>
          <a:prstGeom prst="rect">
            <a:avLst/>
          </a:prstGeom>
          <a:noFill/>
        </p:spPr>
        <p:txBody>
          <a:bodyPr wrap="square" rtlCol="0">
            <a:spAutoFit/>
          </a:bodyPr>
          <a:lstStyle/>
          <a:p>
            <a:pPr algn="ctr">
              <a:lnSpc>
                <a:spcPts val="2400"/>
              </a:lnSpc>
            </a:pPr>
            <a:r>
              <a:rPr lang="es-ES" sz="2400" dirty="0">
                <a:solidFill>
                  <a:srgbClr val="FFFF00"/>
                </a:solidFill>
              </a:rPr>
              <a:t>No por tu justicia, ni por la rectitud de tu corazón entras a poseer la tierra de ellos</a:t>
            </a:r>
            <a:r>
              <a:rPr lang="es-ES" sz="2400" dirty="0">
                <a:solidFill>
                  <a:schemeClr val="bg1"/>
                </a:solidFill>
              </a:rPr>
              <a:t>, sino por la impiedad de estas naciones Jehová tu Dios las arroja de delante de ti, y </a:t>
            </a:r>
            <a:r>
              <a:rPr lang="es-ES" sz="2400" dirty="0">
                <a:solidFill>
                  <a:srgbClr val="FFFF00"/>
                </a:solidFill>
              </a:rPr>
              <a:t>para confirmar la palabra que Jehová juró a tus padres Abraham, Isaac y Jacob. </a:t>
            </a:r>
          </a:p>
        </p:txBody>
      </p:sp>
      <p:sp>
        <p:nvSpPr>
          <p:cNvPr id="9" name="1 CuadroTexto">
            <a:extLst>
              <a:ext uri="{FF2B5EF4-FFF2-40B4-BE49-F238E27FC236}">
                <a16:creationId xmlns:a16="http://schemas.microsoft.com/office/drawing/2014/main" id="{FAF45028-C2D2-41F2-B2FE-05FCC7F1681F}"/>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F7714-D008-47E9-92F7-1F7C5E4CB156}"/>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
        <p:nvSpPr>
          <p:cNvPr id="13" name="1 CuadroTexto">
            <a:extLst>
              <a:ext uri="{FF2B5EF4-FFF2-40B4-BE49-F238E27FC236}">
                <a16:creationId xmlns:a16="http://schemas.microsoft.com/office/drawing/2014/main" id="{7F7E2A78-A34B-4169-B8F5-4FD5DC9FC007}"/>
              </a:ext>
            </a:extLst>
          </p:cNvPr>
          <p:cNvSpPr txBox="1"/>
          <p:nvPr/>
        </p:nvSpPr>
        <p:spPr>
          <a:xfrm>
            <a:off x="1235946" y="4900865"/>
            <a:ext cx="335380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14:1, 4, 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AC53DC6E-4724-4CE7-8F25-4B90AC2068B7}"/>
              </a:ext>
            </a:extLst>
          </p:cNvPr>
          <p:cNvSpPr txBox="1"/>
          <p:nvPr/>
        </p:nvSpPr>
        <p:spPr>
          <a:xfrm>
            <a:off x="35497" y="5485640"/>
            <a:ext cx="9108504" cy="1327736"/>
          </a:xfrm>
          <a:prstGeom prst="rect">
            <a:avLst/>
          </a:prstGeom>
          <a:noFill/>
        </p:spPr>
        <p:txBody>
          <a:bodyPr wrap="square" rtlCol="0">
            <a:spAutoFit/>
          </a:bodyPr>
          <a:lstStyle/>
          <a:p>
            <a:pPr algn="ctr">
              <a:lnSpc>
                <a:spcPts val="2400"/>
              </a:lnSpc>
            </a:pPr>
            <a:r>
              <a:rPr lang="es-ES" sz="2400" dirty="0">
                <a:solidFill>
                  <a:schemeClr val="bg1"/>
                </a:solidFill>
              </a:rPr>
              <a:t> 1 </a:t>
            </a:r>
            <a:r>
              <a:rPr lang="es-ES" sz="2400" dirty="0">
                <a:solidFill>
                  <a:srgbClr val="FFFF00"/>
                </a:solidFill>
              </a:rPr>
              <a:t>Vuelve, oh Israel, a Jehová tu Dios; porque por tu pecado has caído.</a:t>
            </a:r>
          </a:p>
          <a:p>
            <a:pPr algn="ctr">
              <a:lnSpc>
                <a:spcPts val="2400"/>
              </a:lnSpc>
            </a:pPr>
            <a:r>
              <a:rPr lang="es-ES" sz="2400" dirty="0">
                <a:solidFill>
                  <a:schemeClr val="bg1"/>
                </a:solidFill>
              </a:rPr>
              <a:t>4 </a:t>
            </a:r>
            <a:r>
              <a:rPr lang="es-ES" sz="2400" dirty="0">
                <a:solidFill>
                  <a:srgbClr val="00B0F0"/>
                </a:solidFill>
              </a:rPr>
              <a:t>Yo sanaré su rebelión, los amaré de pura gracia; </a:t>
            </a:r>
            <a:r>
              <a:rPr lang="es-ES" sz="2400" dirty="0">
                <a:solidFill>
                  <a:srgbClr val="92D050"/>
                </a:solidFill>
              </a:rPr>
              <a:t>porque mi ira se apartó de ellos.</a:t>
            </a:r>
            <a:r>
              <a:rPr lang="es-ES" sz="2400" dirty="0">
                <a:solidFill>
                  <a:schemeClr val="bg1"/>
                </a:solidFill>
              </a:rPr>
              <a:t> 5 </a:t>
            </a:r>
            <a:r>
              <a:rPr lang="es-ES" sz="2400" dirty="0">
                <a:solidFill>
                  <a:srgbClr val="FFFF00"/>
                </a:solidFill>
              </a:rPr>
              <a:t>Yo seré a Israel como rocío; él florecerá como lirio, y extenderá sus raíces como el Líbano.</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Tree>
    <p:extLst>
      <p:ext uri="{BB962C8B-B14F-4D97-AF65-F5344CB8AC3E}">
        <p14:creationId xmlns:p14="http://schemas.microsoft.com/office/powerpoint/2010/main" val="16324055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a:t>
            </a:r>
            <a:r>
              <a:rPr lang="es-ES" sz="2400" u="sng" dirty="0">
                <a:solidFill>
                  <a:srgbClr val="FFFF00"/>
                </a:solidFill>
              </a:rPr>
              <a:t>su pacto </a:t>
            </a:r>
            <a:r>
              <a:rPr lang="es-ES" sz="2400" dirty="0">
                <a:solidFill>
                  <a:srgbClr val="FFFF00"/>
                </a:solidFill>
              </a:rPr>
              <a:t>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chemeClr val="bg1"/>
                </a:solidFill>
              </a:rPr>
              <a:t>Y él os anunció su pacto, el cual os mandó poner por obra; los diez mandamientos, 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Tree>
    <p:extLst>
      <p:ext uri="{BB962C8B-B14F-4D97-AF65-F5344CB8AC3E}">
        <p14:creationId xmlns:p14="http://schemas.microsoft.com/office/powerpoint/2010/main" val="13990336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a:t>
            </a:r>
            <a:r>
              <a:rPr lang="es-ES" sz="2400" u="sng" dirty="0">
                <a:solidFill>
                  <a:srgbClr val="FFFF00"/>
                </a:solidFill>
              </a:rPr>
              <a:t>su pacto </a:t>
            </a:r>
            <a:r>
              <a:rPr lang="es-ES" sz="2400" dirty="0">
                <a:solidFill>
                  <a:srgbClr val="FFFF00"/>
                </a:solidFill>
              </a:rPr>
              <a:t>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rgbClr val="FFFF00"/>
                </a:solidFill>
              </a:rPr>
              <a:t>Y él os anunció su pacto, </a:t>
            </a:r>
            <a:r>
              <a:rPr lang="es-ES" sz="2400" dirty="0">
                <a:solidFill>
                  <a:schemeClr val="bg1"/>
                </a:solidFill>
              </a:rPr>
              <a:t>el cual os mandó poner por obra; los diez mandamientos, 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Tree>
    <p:extLst>
      <p:ext uri="{BB962C8B-B14F-4D97-AF65-F5344CB8AC3E}">
        <p14:creationId xmlns:p14="http://schemas.microsoft.com/office/powerpoint/2010/main" val="1744737556"/>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a:t>
            </a:r>
            <a:r>
              <a:rPr lang="es-ES" sz="2400" u="sng" dirty="0">
                <a:solidFill>
                  <a:srgbClr val="FFFF00"/>
                </a:solidFill>
              </a:rPr>
              <a:t>su pacto </a:t>
            </a:r>
            <a:r>
              <a:rPr lang="es-ES" sz="2400" dirty="0">
                <a:solidFill>
                  <a:srgbClr val="FFFF00"/>
                </a:solidFill>
              </a:rPr>
              <a:t>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rgbClr val="FFFF00"/>
                </a:solidFill>
              </a:rPr>
              <a:t>Y él os anunció su pacto, </a:t>
            </a:r>
            <a:r>
              <a:rPr lang="es-ES" sz="2400" dirty="0">
                <a:solidFill>
                  <a:srgbClr val="00B0F0"/>
                </a:solidFill>
              </a:rPr>
              <a:t>el cual os mandó poner por obra;</a:t>
            </a:r>
            <a:r>
              <a:rPr lang="es-ES" sz="2400" dirty="0">
                <a:solidFill>
                  <a:schemeClr val="bg1"/>
                </a:solidFill>
              </a:rPr>
              <a:t> los diez mandamientos, 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Tree>
    <p:extLst>
      <p:ext uri="{BB962C8B-B14F-4D97-AF65-F5344CB8AC3E}">
        <p14:creationId xmlns:p14="http://schemas.microsoft.com/office/powerpoint/2010/main" val="3577343327"/>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a:t>
            </a:r>
            <a:r>
              <a:rPr lang="es-ES" sz="2400" u="sng" dirty="0">
                <a:solidFill>
                  <a:srgbClr val="FFFF00"/>
                </a:solidFill>
              </a:rPr>
              <a:t>su pacto </a:t>
            </a:r>
            <a:r>
              <a:rPr lang="es-ES" sz="2400" dirty="0">
                <a:solidFill>
                  <a:srgbClr val="FFFF00"/>
                </a:solidFill>
              </a:rPr>
              <a:t>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rgbClr val="FFFF00"/>
                </a:solidFill>
              </a:rPr>
              <a:t>Y él os anunció su pacto, </a:t>
            </a:r>
            <a:r>
              <a:rPr lang="es-ES" sz="2400" dirty="0">
                <a:solidFill>
                  <a:srgbClr val="00B0F0"/>
                </a:solidFill>
              </a:rPr>
              <a:t>el cual os mandó poner por obra;</a:t>
            </a:r>
            <a:r>
              <a:rPr lang="es-ES" sz="2400" dirty="0">
                <a:solidFill>
                  <a:schemeClr val="bg1"/>
                </a:solidFill>
              </a:rPr>
              <a:t> </a:t>
            </a:r>
            <a:r>
              <a:rPr lang="es-ES" sz="2400" dirty="0">
                <a:solidFill>
                  <a:srgbClr val="FFFF00"/>
                </a:solidFill>
              </a:rPr>
              <a:t>los diez mandamientos, </a:t>
            </a:r>
            <a:r>
              <a:rPr lang="es-ES" sz="2400" dirty="0">
                <a:solidFill>
                  <a:schemeClr val="bg1"/>
                </a:solidFill>
              </a:rPr>
              <a:t>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Tree>
    <p:extLst>
      <p:ext uri="{BB962C8B-B14F-4D97-AF65-F5344CB8AC3E}">
        <p14:creationId xmlns:p14="http://schemas.microsoft.com/office/powerpoint/2010/main" val="3218151998"/>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a:t>
            </a:r>
            <a:r>
              <a:rPr lang="es-ES" sz="2400" u="sng" dirty="0">
                <a:solidFill>
                  <a:srgbClr val="FFFF00"/>
                </a:solidFill>
              </a:rPr>
              <a:t>su pacto </a:t>
            </a:r>
            <a:r>
              <a:rPr lang="es-ES" sz="2400" dirty="0">
                <a:solidFill>
                  <a:srgbClr val="FFFF00"/>
                </a:solidFill>
              </a:rPr>
              <a:t>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rgbClr val="FFFF00"/>
                </a:solidFill>
              </a:rPr>
              <a:t>Y él os anunció su pacto, </a:t>
            </a:r>
            <a:r>
              <a:rPr lang="es-ES" sz="2400" dirty="0">
                <a:solidFill>
                  <a:srgbClr val="00B0F0"/>
                </a:solidFill>
              </a:rPr>
              <a:t>el cual os mandó poner por obra;</a:t>
            </a:r>
            <a:r>
              <a:rPr lang="es-ES" sz="2400" dirty="0">
                <a:solidFill>
                  <a:schemeClr val="bg1"/>
                </a:solidFill>
              </a:rPr>
              <a:t> </a:t>
            </a:r>
            <a:r>
              <a:rPr lang="es-ES" sz="2400" dirty="0">
                <a:solidFill>
                  <a:srgbClr val="FFFF00"/>
                </a:solidFill>
              </a:rPr>
              <a:t>los diez mandamientos, </a:t>
            </a:r>
            <a:r>
              <a:rPr lang="es-ES" sz="2400" dirty="0">
                <a:solidFill>
                  <a:srgbClr val="00B0F0"/>
                </a:solidFill>
              </a:rPr>
              <a:t>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
        <p:nvSpPr>
          <p:cNvPr id="11" name="1 CuadroTexto">
            <a:extLst>
              <a:ext uri="{FF2B5EF4-FFF2-40B4-BE49-F238E27FC236}">
                <a16:creationId xmlns:a16="http://schemas.microsoft.com/office/drawing/2014/main" id="{1FD2EED0-316C-42E3-B924-D632CF21EB57}"/>
              </a:ext>
            </a:extLst>
          </p:cNvPr>
          <p:cNvSpPr txBox="1"/>
          <p:nvPr/>
        </p:nvSpPr>
        <p:spPr>
          <a:xfrm>
            <a:off x="433713" y="4803940"/>
            <a:ext cx="41027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BD3D514-0044-49FC-84A7-C37BDAA016D7}"/>
              </a:ext>
            </a:extLst>
          </p:cNvPr>
          <p:cNvSpPr txBox="1"/>
          <p:nvPr/>
        </p:nvSpPr>
        <p:spPr>
          <a:xfrm>
            <a:off x="0" y="5301208"/>
            <a:ext cx="9144000" cy="1635512"/>
          </a:xfrm>
          <a:prstGeom prst="rect">
            <a:avLst/>
          </a:prstGeom>
          <a:noFill/>
        </p:spPr>
        <p:txBody>
          <a:bodyPr wrap="square" rtlCol="0">
            <a:spAutoFit/>
          </a:bodyPr>
          <a:lstStyle/>
          <a:p>
            <a:pPr algn="ctr">
              <a:lnSpc>
                <a:spcPts val="2300"/>
              </a:lnSpc>
            </a:pPr>
            <a:r>
              <a:rPr lang="es-ES" sz="2400" dirty="0">
                <a:solidFill>
                  <a:schemeClr val="bg1"/>
                </a:solidFill>
              </a:rPr>
              <a:t>Llamó Moisés a todo Israel y les dijo: Oye, Israel, los estatutos y decretos que yo pronuncio hoy en vuestros oídos; aprendedlos, y guardadlos, para ponerlos por obra.  Jehová nuestro Dios hizo pacto con nosotros en Horeb. No con nuestros padres hizo Jehová este pacto, sino con nosotros todos los que estamos aquí hoy vivos. </a:t>
            </a:r>
          </a:p>
        </p:txBody>
      </p:sp>
    </p:spTree>
    <p:extLst>
      <p:ext uri="{BB962C8B-B14F-4D97-AF65-F5344CB8AC3E}">
        <p14:creationId xmlns:p14="http://schemas.microsoft.com/office/powerpoint/2010/main" val="33132344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a:t>
            </a:r>
            <a:r>
              <a:rPr lang="es-ES" sz="2400" u="sng" dirty="0">
                <a:solidFill>
                  <a:srgbClr val="FFFF00"/>
                </a:solidFill>
              </a:rPr>
              <a:t>su pacto </a:t>
            </a:r>
            <a:r>
              <a:rPr lang="es-ES" sz="2400" dirty="0">
                <a:solidFill>
                  <a:srgbClr val="FFFF00"/>
                </a:solidFill>
              </a:rPr>
              <a:t>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rgbClr val="FFFF00"/>
                </a:solidFill>
              </a:rPr>
              <a:t>Y él os anunció su pacto, </a:t>
            </a:r>
            <a:r>
              <a:rPr lang="es-ES" sz="2400" dirty="0">
                <a:solidFill>
                  <a:srgbClr val="00B0F0"/>
                </a:solidFill>
              </a:rPr>
              <a:t>el cual os mandó poner por obra;</a:t>
            </a:r>
            <a:r>
              <a:rPr lang="es-ES" sz="2400" dirty="0">
                <a:solidFill>
                  <a:schemeClr val="bg1"/>
                </a:solidFill>
              </a:rPr>
              <a:t> </a:t>
            </a:r>
            <a:r>
              <a:rPr lang="es-ES" sz="2400" dirty="0">
                <a:solidFill>
                  <a:srgbClr val="FFFF00"/>
                </a:solidFill>
              </a:rPr>
              <a:t>los diez mandamientos, </a:t>
            </a:r>
            <a:r>
              <a:rPr lang="es-ES" sz="2400" dirty="0">
                <a:solidFill>
                  <a:srgbClr val="00B0F0"/>
                </a:solidFill>
              </a:rPr>
              <a:t>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
        <p:nvSpPr>
          <p:cNvPr id="11" name="1 CuadroTexto">
            <a:extLst>
              <a:ext uri="{FF2B5EF4-FFF2-40B4-BE49-F238E27FC236}">
                <a16:creationId xmlns:a16="http://schemas.microsoft.com/office/drawing/2014/main" id="{1FD2EED0-316C-42E3-B924-D632CF21EB57}"/>
              </a:ext>
            </a:extLst>
          </p:cNvPr>
          <p:cNvSpPr txBox="1"/>
          <p:nvPr/>
        </p:nvSpPr>
        <p:spPr>
          <a:xfrm>
            <a:off x="433713" y="4803940"/>
            <a:ext cx="41027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BD3D514-0044-49FC-84A7-C37BDAA016D7}"/>
              </a:ext>
            </a:extLst>
          </p:cNvPr>
          <p:cNvSpPr txBox="1"/>
          <p:nvPr/>
        </p:nvSpPr>
        <p:spPr>
          <a:xfrm>
            <a:off x="0" y="5301208"/>
            <a:ext cx="9144000" cy="1635512"/>
          </a:xfrm>
          <a:prstGeom prst="rect">
            <a:avLst/>
          </a:prstGeom>
          <a:noFill/>
        </p:spPr>
        <p:txBody>
          <a:bodyPr wrap="square" rtlCol="0">
            <a:spAutoFit/>
          </a:bodyPr>
          <a:lstStyle/>
          <a:p>
            <a:pPr algn="ctr">
              <a:lnSpc>
                <a:spcPts val="2300"/>
              </a:lnSpc>
            </a:pPr>
            <a:r>
              <a:rPr lang="es-ES" sz="2400" dirty="0">
                <a:solidFill>
                  <a:srgbClr val="FFFF00"/>
                </a:solidFill>
              </a:rPr>
              <a:t>Llamó Moisés a todo Israel y les dijo: </a:t>
            </a:r>
            <a:r>
              <a:rPr lang="es-ES" sz="2400" dirty="0">
                <a:solidFill>
                  <a:schemeClr val="bg1"/>
                </a:solidFill>
              </a:rPr>
              <a:t>Oye, Israel, los estatutos y decretos que yo pronuncio hoy en vuestros oídos; aprendedlos, y guardadlos, para ponerlos por obra.  Jehová nuestro Dios hizo pacto con nosotros en Horeb. No con nuestros padres hizo Jehová este pacto, sino con nosotros todos los que estamos aquí hoy vivos. </a:t>
            </a:r>
          </a:p>
        </p:txBody>
      </p:sp>
    </p:spTree>
    <p:extLst>
      <p:ext uri="{BB962C8B-B14F-4D97-AF65-F5344CB8AC3E}">
        <p14:creationId xmlns:p14="http://schemas.microsoft.com/office/powerpoint/2010/main" val="1487378426"/>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a:t>
            </a:r>
            <a:r>
              <a:rPr lang="es-ES" sz="2400" u="sng" dirty="0">
                <a:solidFill>
                  <a:srgbClr val="FFFF00"/>
                </a:solidFill>
              </a:rPr>
              <a:t>su pacto </a:t>
            </a:r>
            <a:r>
              <a:rPr lang="es-ES" sz="2400" dirty="0">
                <a:solidFill>
                  <a:srgbClr val="FFFF00"/>
                </a:solidFill>
              </a:rPr>
              <a:t>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rgbClr val="FFFF00"/>
                </a:solidFill>
              </a:rPr>
              <a:t>Y él os anunció su pacto, </a:t>
            </a:r>
            <a:r>
              <a:rPr lang="es-ES" sz="2400" dirty="0">
                <a:solidFill>
                  <a:srgbClr val="00B0F0"/>
                </a:solidFill>
              </a:rPr>
              <a:t>el cual os mandó poner por obra;</a:t>
            </a:r>
            <a:r>
              <a:rPr lang="es-ES" sz="2400" dirty="0">
                <a:solidFill>
                  <a:schemeClr val="bg1"/>
                </a:solidFill>
              </a:rPr>
              <a:t> </a:t>
            </a:r>
            <a:r>
              <a:rPr lang="es-ES" sz="2400" dirty="0">
                <a:solidFill>
                  <a:srgbClr val="FFFF00"/>
                </a:solidFill>
              </a:rPr>
              <a:t>los diez mandamientos, </a:t>
            </a:r>
            <a:r>
              <a:rPr lang="es-ES" sz="2400" dirty="0">
                <a:solidFill>
                  <a:srgbClr val="00B0F0"/>
                </a:solidFill>
              </a:rPr>
              <a:t>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
        <p:nvSpPr>
          <p:cNvPr id="11" name="1 CuadroTexto">
            <a:extLst>
              <a:ext uri="{FF2B5EF4-FFF2-40B4-BE49-F238E27FC236}">
                <a16:creationId xmlns:a16="http://schemas.microsoft.com/office/drawing/2014/main" id="{1FD2EED0-316C-42E3-B924-D632CF21EB57}"/>
              </a:ext>
            </a:extLst>
          </p:cNvPr>
          <p:cNvSpPr txBox="1"/>
          <p:nvPr/>
        </p:nvSpPr>
        <p:spPr>
          <a:xfrm>
            <a:off x="433713" y="4803940"/>
            <a:ext cx="41027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BD3D514-0044-49FC-84A7-C37BDAA016D7}"/>
              </a:ext>
            </a:extLst>
          </p:cNvPr>
          <p:cNvSpPr txBox="1"/>
          <p:nvPr/>
        </p:nvSpPr>
        <p:spPr>
          <a:xfrm>
            <a:off x="0" y="5301208"/>
            <a:ext cx="9144000" cy="1635512"/>
          </a:xfrm>
          <a:prstGeom prst="rect">
            <a:avLst/>
          </a:prstGeom>
          <a:noFill/>
        </p:spPr>
        <p:txBody>
          <a:bodyPr wrap="square" rtlCol="0">
            <a:spAutoFit/>
          </a:bodyPr>
          <a:lstStyle/>
          <a:p>
            <a:pPr algn="ctr">
              <a:lnSpc>
                <a:spcPts val="2300"/>
              </a:lnSpc>
            </a:pPr>
            <a:r>
              <a:rPr lang="es-ES" sz="2400" dirty="0">
                <a:solidFill>
                  <a:srgbClr val="FFFF00"/>
                </a:solidFill>
              </a:rPr>
              <a:t>Llamó Moisés a todo Israel y les dijo: </a:t>
            </a:r>
            <a:r>
              <a:rPr lang="es-ES" sz="2400" dirty="0">
                <a:solidFill>
                  <a:srgbClr val="00B0F0"/>
                </a:solidFill>
              </a:rPr>
              <a:t>Oye, Israel, los estatutos y decretos que yo pronuncio hoy en vuestros oídos; aprendedlos, y guardadlos, para ponerlos por obra.</a:t>
            </a:r>
            <a:r>
              <a:rPr lang="es-ES" sz="2400" dirty="0">
                <a:solidFill>
                  <a:schemeClr val="bg1"/>
                </a:solidFill>
              </a:rPr>
              <a:t>  Jehová nuestro Dios hizo pacto con nosotros en Horeb. No con nuestros padres hizo Jehová este pacto, sino con nosotros todos los que estamos aquí hoy vivos. </a:t>
            </a:r>
          </a:p>
        </p:txBody>
      </p:sp>
    </p:spTree>
    <p:extLst>
      <p:ext uri="{BB962C8B-B14F-4D97-AF65-F5344CB8AC3E}">
        <p14:creationId xmlns:p14="http://schemas.microsoft.com/office/powerpoint/2010/main" val="2435645334"/>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a:t>
            </a:r>
            <a:r>
              <a:rPr lang="es-ES" sz="2400" u="sng" dirty="0">
                <a:solidFill>
                  <a:srgbClr val="FFFF00"/>
                </a:solidFill>
              </a:rPr>
              <a:t>su pacto </a:t>
            </a:r>
            <a:r>
              <a:rPr lang="es-ES" sz="2400" dirty="0">
                <a:solidFill>
                  <a:srgbClr val="FFFF00"/>
                </a:solidFill>
              </a:rPr>
              <a:t>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rgbClr val="FFFF00"/>
                </a:solidFill>
              </a:rPr>
              <a:t>Y él os anunció su pacto, </a:t>
            </a:r>
            <a:r>
              <a:rPr lang="es-ES" sz="2400" dirty="0">
                <a:solidFill>
                  <a:srgbClr val="00B0F0"/>
                </a:solidFill>
              </a:rPr>
              <a:t>el cual os mandó poner por obra;</a:t>
            </a:r>
            <a:r>
              <a:rPr lang="es-ES" sz="2400" dirty="0">
                <a:solidFill>
                  <a:schemeClr val="bg1"/>
                </a:solidFill>
              </a:rPr>
              <a:t> </a:t>
            </a:r>
            <a:r>
              <a:rPr lang="es-ES" sz="2400" dirty="0">
                <a:solidFill>
                  <a:srgbClr val="FFFF00"/>
                </a:solidFill>
              </a:rPr>
              <a:t>los diez mandamientos, </a:t>
            </a:r>
            <a:r>
              <a:rPr lang="es-ES" sz="2400" dirty="0">
                <a:solidFill>
                  <a:srgbClr val="00B0F0"/>
                </a:solidFill>
              </a:rPr>
              <a:t>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
        <p:nvSpPr>
          <p:cNvPr id="11" name="1 CuadroTexto">
            <a:extLst>
              <a:ext uri="{FF2B5EF4-FFF2-40B4-BE49-F238E27FC236}">
                <a16:creationId xmlns:a16="http://schemas.microsoft.com/office/drawing/2014/main" id="{1FD2EED0-316C-42E3-B924-D632CF21EB57}"/>
              </a:ext>
            </a:extLst>
          </p:cNvPr>
          <p:cNvSpPr txBox="1"/>
          <p:nvPr/>
        </p:nvSpPr>
        <p:spPr>
          <a:xfrm>
            <a:off x="433713" y="4803940"/>
            <a:ext cx="41027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BD3D514-0044-49FC-84A7-C37BDAA016D7}"/>
              </a:ext>
            </a:extLst>
          </p:cNvPr>
          <p:cNvSpPr txBox="1"/>
          <p:nvPr/>
        </p:nvSpPr>
        <p:spPr>
          <a:xfrm>
            <a:off x="0" y="5301208"/>
            <a:ext cx="9144000" cy="1635512"/>
          </a:xfrm>
          <a:prstGeom prst="rect">
            <a:avLst/>
          </a:prstGeom>
          <a:noFill/>
        </p:spPr>
        <p:txBody>
          <a:bodyPr wrap="square" rtlCol="0">
            <a:spAutoFit/>
          </a:bodyPr>
          <a:lstStyle/>
          <a:p>
            <a:pPr algn="ctr">
              <a:lnSpc>
                <a:spcPts val="2300"/>
              </a:lnSpc>
            </a:pPr>
            <a:r>
              <a:rPr lang="es-ES" sz="2400" dirty="0">
                <a:solidFill>
                  <a:srgbClr val="FFFF00"/>
                </a:solidFill>
              </a:rPr>
              <a:t>Llamó Moisés a todo Israel y les dijo: </a:t>
            </a:r>
            <a:r>
              <a:rPr lang="es-ES" sz="2400" dirty="0">
                <a:solidFill>
                  <a:srgbClr val="00B0F0"/>
                </a:solidFill>
              </a:rPr>
              <a:t>Oye, Israel, los estatutos y decretos que yo pronuncio hoy en vuestros oídos; aprendedlos, y guardadlos, para ponerlos por obra.</a:t>
            </a:r>
            <a:r>
              <a:rPr lang="es-ES" sz="2400" dirty="0">
                <a:solidFill>
                  <a:schemeClr val="bg1"/>
                </a:solidFill>
              </a:rPr>
              <a:t>  </a:t>
            </a:r>
            <a:r>
              <a:rPr lang="es-ES" sz="2400" dirty="0">
                <a:solidFill>
                  <a:srgbClr val="FFFF00"/>
                </a:solidFill>
              </a:rPr>
              <a:t>Jehová nuestro Dios hizo pacto con nosotros en Horeb. </a:t>
            </a:r>
            <a:r>
              <a:rPr lang="es-ES" sz="2400" dirty="0">
                <a:solidFill>
                  <a:schemeClr val="bg1"/>
                </a:solidFill>
              </a:rPr>
              <a:t>No con nuestros padres hizo Jehová este pacto, sino con nosotros todos los que estamos aquí hoy vivos. </a:t>
            </a:r>
          </a:p>
        </p:txBody>
      </p:sp>
    </p:spTree>
    <p:extLst>
      <p:ext uri="{BB962C8B-B14F-4D97-AF65-F5344CB8AC3E}">
        <p14:creationId xmlns:p14="http://schemas.microsoft.com/office/powerpoint/2010/main" val="3480475991"/>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03478" y="35913"/>
            <a:ext cx="31015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2:23, 24</a:t>
            </a:r>
          </a:p>
        </p:txBody>
      </p:sp>
      <p:sp>
        <p:nvSpPr>
          <p:cNvPr id="8" name="2 CuadroTexto"/>
          <p:cNvSpPr txBox="1"/>
          <p:nvPr/>
        </p:nvSpPr>
        <p:spPr>
          <a:xfrm>
            <a:off x="0" y="517088"/>
            <a:ext cx="9108504" cy="1327736"/>
          </a:xfrm>
          <a:prstGeom prst="rect">
            <a:avLst/>
          </a:prstGeom>
          <a:noFill/>
        </p:spPr>
        <p:txBody>
          <a:bodyPr wrap="square" rtlCol="0">
            <a:spAutoFit/>
          </a:bodyPr>
          <a:lstStyle/>
          <a:p>
            <a:pPr algn="ctr">
              <a:lnSpc>
                <a:spcPts val="2400"/>
              </a:lnSpc>
            </a:pPr>
            <a:r>
              <a:rPr lang="es-ES" sz="2400" dirty="0">
                <a:solidFill>
                  <a:srgbClr val="FFFF00"/>
                </a:solidFill>
              </a:rPr>
              <a:t>Aconteció que después de muchos días murió el rey de Egipto, y los hijos de Israel gemían a causa de la servidumbre, y clamaron; </a:t>
            </a:r>
            <a:r>
              <a:rPr lang="es-ES" sz="2400" dirty="0">
                <a:solidFill>
                  <a:srgbClr val="00B0F0"/>
                </a:solidFill>
              </a:rPr>
              <a:t>y subió a Dios el clamor de ellos con motivo de su servidumbre. </a:t>
            </a:r>
            <a:r>
              <a:rPr lang="es-ES" sz="2400" dirty="0">
                <a:solidFill>
                  <a:srgbClr val="FFFF00"/>
                </a:solidFill>
              </a:rPr>
              <a:t>Y oyó Dios el gemido de ellos, y se acordó de </a:t>
            </a:r>
            <a:r>
              <a:rPr lang="es-ES" sz="2400" u="sng" dirty="0">
                <a:solidFill>
                  <a:srgbClr val="FFFF00"/>
                </a:solidFill>
              </a:rPr>
              <a:t>su pacto </a:t>
            </a:r>
            <a:r>
              <a:rPr lang="es-ES" sz="2400" dirty="0">
                <a:solidFill>
                  <a:srgbClr val="FFFF00"/>
                </a:solidFill>
              </a:rPr>
              <a:t>con Abraham, Isaac y Jacob.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rgbClr val="FFFF00"/>
                </a:solidFill>
              </a:rPr>
              <a:t>Y él os anunció su pacto, </a:t>
            </a:r>
            <a:r>
              <a:rPr lang="es-ES" sz="2400" dirty="0">
                <a:solidFill>
                  <a:srgbClr val="00B0F0"/>
                </a:solidFill>
              </a:rPr>
              <a:t>el cual os mandó poner por obra;</a:t>
            </a:r>
            <a:r>
              <a:rPr lang="es-ES" sz="2400" dirty="0">
                <a:solidFill>
                  <a:schemeClr val="bg1"/>
                </a:solidFill>
              </a:rPr>
              <a:t> </a:t>
            </a:r>
            <a:r>
              <a:rPr lang="es-ES" sz="2400" dirty="0">
                <a:solidFill>
                  <a:srgbClr val="FFFF00"/>
                </a:solidFill>
              </a:rPr>
              <a:t>los diez mandamientos, </a:t>
            </a:r>
            <a:r>
              <a:rPr lang="es-ES" sz="2400" dirty="0">
                <a:solidFill>
                  <a:srgbClr val="00B0F0"/>
                </a:solidFill>
              </a:rPr>
              <a:t>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
        <p:nvSpPr>
          <p:cNvPr id="11" name="1 CuadroTexto">
            <a:extLst>
              <a:ext uri="{FF2B5EF4-FFF2-40B4-BE49-F238E27FC236}">
                <a16:creationId xmlns:a16="http://schemas.microsoft.com/office/drawing/2014/main" id="{1FD2EED0-316C-42E3-B924-D632CF21EB57}"/>
              </a:ext>
            </a:extLst>
          </p:cNvPr>
          <p:cNvSpPr txBox="1"/>
          <p:nvPr/>
        </p:nvSpPr>
        <p:spPr>
          <a:xfrm>
            <a:off x="433713" y="4803940"/>
            <a:ext cx="41027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BD3D514-0044-49FC-84A7-C37BDAA016D7}"/>
              </a:ext>
            </a:extLst>
          </p:cNvPr>
          <p:cNvSpPr txBox="1"/>
          <p:nvPr/>
        </p:nvSpPr>
        <p:spPr>
          <a:xfrm>
            <a:off x="0" y="5301208"/>
            <a:ext cx="9144000" cy="1635512"/>
          </a:xfrm>
          <a:prstGeom prst="rect">
            <a:avLst/>
          </a:prstGeom>
          <a:noFill/>
        </p:spPr>
        <p:txBody>
          <a:bodyPr wrap="square" rtlCol="0">
            <a:spAutoFit/>
          </a:bodyPr>
          <a:lstStyle/>
          <a:p>
            <a:pPr algn="ctr">
              <a:lnSpc>
                <a:spcPts val="2300"/>
              </a:lnSpc>
            </a:pPr>
            <a:r>
              <a:rPr lang="es-ES" sz="2400" dirty="0">
                <a:solidFill>
                  <a:srgbClr val="FFFF00"/>
                </a:solidFill>
              </a:rPr>
              <a:t>Llamó Moisés a todo Israel y les dijo: </a:t>
            </a:r>
            <a:r>
              <a:rPr lang="es-ES" sz="2400" dirty="0">
                <a:solidFill>
                  <a:srgbClr val="00B0F0"/>
                </a:solidFill>
              </a:rPr>
              <a:t>Oye, Israel, los estatutos y decretos que yo pronuncio hoy en vuestros oídos; aprendedlos, y guardadlos, para ponerlos por obra.</a:t>
            </a:r>
            <a:r>
              <a:rPr lang="es-ES" sz="2400" dirty="0">
                <a:solidFill>
                  <a:schemeClr val="bg1"/>
                </a:solidFill>
              </a:rPr>
              <a:t>  </a:t>
            </a:r>
            <a:r>
              <a:rPr lang="es-ES" sz="2400" dirty="0">
                <a:solidFill>
                  <a:srgbClr val="FFFF00"/>
                </a:solidFill>
              </a:rPr>
              <a:t>Jehová nuestro Dios hizo pacto con nosotros en Horeb. </a:t>
            </a:r>
            <a:r>
              <a:rPr lang="es-ES" sz="2400" dirty="0">
                <a:solidFill>
                  <a:srgbClr val="00B0F0"/>
                </a:solidFill>
              </a:rPr>
              <a:t>No con nuestros padres hizo Jehová este pacto, </a:t>
            </a:r>
            <a:r>
              <a:rPr lang="es-ES" sz="2400" u="sng" dirty="0">
                <a:solidFill>
                  <a:srgbClr val="00B0F0"/>
                </a:solidFill>
              </a:rPr>
              <a:t>sino con nosotros todos los que estamos aquí hoy vivos</a:t>
            </a:r>
            <a:r>
              <a:rPr lang="es-ES" sz="2400" dirty="0">
                <a:solidFill>
                  <a:srgbClr val="00B0F0"/>
                </a:solidFill>
              </a:rPr>
              <a:t>. </a:t>
            </a:r>
          </a:p>
        </p:txBody>
      </p:sp>
    </p:spTree>
    <p:extLst>
      <p:ext uri="{BB962C8B-B14F-4D97-AF65-F5344CB8AC3E}">
        <p14:creationId xmlns:p14="http://schemas.microsoft.com/office/powerpoint/2010/main" val="1938602739"/>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455575" y="35913"/>
            <a:ext cx="419736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5:6, 7</a:t>
            </a:r>
          </a:p>
        </p:txBody>
      </p:sp>
      <p:sp>
        <p:nvSpPr>
          <p:cNvPr id="8" name="2 CuadroTexto"/>
          <p:cNvSpPr txBox="1"/>
          <p:nvPr/>
        </p:nvSpPr>
        <p:spPr>
          <a:xfrm>
            <a:off x="0" y="552089"/>
            <a:ext cx="9108504" cy="712183"/>
          </a:xfrm>
          <a:prstGeom prst="rect">
            <a:avLst/>
          </a:prstGeom>
          <a:noFill/>
        </p:spPr>
        <p:txBody>
          <a:bodyPr wrap="square" rtlCol="0">
            <a:spAutoFit/>
          </a:bodyPr>
          <a:lstStyle/>
          <a:p>
            <a:pPr algn="ctr">
              <a:lnSpc>
                <a:spcPts val="2400"/>
              </a:lnSpc>
            </a:pPr>
            <a:r>
              <a:rPr lang="es-ES" sz="2400" dirty="0">
                <a:solidFill>
                  <a:schemeClr val="bg1"/>
                </a:solidFill>
              </a:rPr>
              <a:t>Yo soy Jehová tu Dios, que te saqué de tierra de Egipto, de casa de servidumbre. No tendrás dioses ajenos delante de mí.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rgbClr val="FFFF00"/>
                </a:solidFill>
              </a:rPr>
              <a:t>Y él os anunció su pacto, </a:t>
            </a:r>
            <a:r>
              <a:rPr lang="es-ES" sz="2400" dirty="0">
                <a:solidFill>
                  <a:srgbClr val="00B0F0"/>
                </a:solidFill>
              </a:rPr>
              <a:t>el cual os mandó poner por obra;</a:t>
            </a:r>
            <a:r>
              <a:rPr lang="es-ES" sz="2400" dirty="0">
                <a:solidFill>
                  <a:schemeClr val="bg1"/>
                </a:solidFill>
              </a:rPr>
              <a:t> </a:t>
            </a:r>
            <a:r>
              <a:rPr lang="es-ES" sz="2400" dirty="0">
                <a:solidFill>
                  <a:srgbClr val="FFFF00"/>
                </a:solidFill>
              </a:rPr>
              <a:t>los diez mandamientos, </a:t>
            </a:r>
            <a:r>
              <a:rPr lang="es-ES" sz="2400" dirty="0">
                <a:solidFill>
                  <a:srgbClr val="00B0F0"/>
                </a:solidFill>
              </a:rPr>
              <a:t>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
        <p:nvSpPr>
          <p:cNvPr id="11" name="1 CuadroTexto">
            <a:extLst>
              <a:ext uri="{FF2B5EF4-FFF2-40B4-BE49-F238E27FC236}">
                <a16:creationId xmlns:a16="http://schemas.microsoft.com/office/drawing/2014/main" id="{1FD2EED0-316C-42E3-B924-D632CF21EB57}"/>
              </a:ext>
            </a:extLst>
          </p:cNvPr>
          <p:cNvSpPr txBox="1"/>
          <p:nvPr/>
        </p:nvSpPr>
        <p:spPr>
          <a:xfrm>
            <a:off x="433713" y="4803940"/>
            <a:ext cx="41027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BD3D514-0044-49FC-84A7-C37BDAA016D7}"/>
              </a:ext>
            </a:extLst>
          </p:cNvPr>
          <p:cNvSpPr txBox="1"/>
          <p:nvPr/>
        </p:nvSpPr>
        <p:spPr>
          <a:xfrm>
            <a:off x="0" y="5301208"/>
            <a:ext cx="9144000" cy="1635512"/>
          </a:xfrm>
          <a:prstGeom prst="rect">
            <a:avLst/>
          </a:prstGeom>
          <a:noFill/>
        </p:spPr>
        <p:txBody>
          <a:bodyPr wrap="square" rtlCol="0">
            <a:spAutoFit/>
          </a:bodyPr>
          <a:lstStyle/>
          <a:p>
            <a:pPr algn="ctr">
              <a:lnSpc>
                <a:spcPts val="2300"/>
              </a:lnSpc>
            </a:pPr>
            <a:r>
              <a:rPr lang="es-ES" sz="2400" dirty="0">
                <a:solidFill>
                  <a:srgbClr val="FFFF00"/>
                </a:solidFill>
              </a:rPr>
              <a:t>Llamó Moisés a todo Israel y les dijo: </a:t>
            </a:r>
            <a:r>
              <a:rPr lang="es-ES" sz="2400" dirty="0">
                <a:solidFill>
                  <a:srgbClr val="00B0F0"/>
                </a:solidFill>
              </a:rPr>
              <a:t>Oye, Israel, los estatutos y decretos que yo pronuncio hoy en vuestros oídos; aprendedlos, y guardadlos, para ponerlos por obra.</a:t>
            </a:r>
            <a:r>
              <a:rPr lang="es-ES" sz="2400" dirty="0">
                <a:solidFill>
                  <a:schemeClr val="bg1"/>
                </a:solidFill>
              </a:rPr>
              <a:t>  </a:t>
            </a:r>
            <a:r>
              <a:rPr lang="es-ES" sz="2400" dirty="0">
                <a:solidFill>
                  <a:srgbClr val="FFFF00"/>
                </a:solidFill>
              </a:rPr>
              <a:t>Jehová nuestro Dios hizo pacto con nosotros en Horeb. </a:t>
            </a:r>
            <a:r>
              <a:rPr lang="es-ES" sz="2400" dirty="0">
                <a:solidFill>
                  <a:srgbClr val="00B0F0"/>
                </a:solidFill>
              </a:rPr>
              <a:t>No con nuestros padres hizo Jehová este pacto, </a:t>
            </a:r>
            <a:r>
              <a:rPr lang="es-ES" sz="2400" u="sng" dirty="0">
                <a:solidFill>
                  <a:srgbClr val="00B0F0"/>
                </a:solidFill>
              </a:rPr>
              <a:t>sino con nosotros todos los que estamos aquí hoy vivos</a:t>
            </a:r>
            <a:r>
              <a:rPr lang="es-ES" sz="2400" dirty="0">
                <a:solidFill>
                  <a:srgbClr val="00B0F0"/>
                </a:solidFill>
              </a:rPr>
              <a:t>. </a:t>
            </a:r>
          </a:p>
        </p:txBody>
      </p:sp>
    </p:spTree>
    <p:extLst>
      <p:ext uri="{BB962C8B-B14F-4D97-AF65-F5344CB8AC3E}">
        <p14:creationId xmlns:p14="http://schemas.microsoft.com/office/powerpoint/2010/main" val="17167906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455575" y="35913"/>
            <a:ext cx="419736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5:6, 7</a:t>
            </a:r>
          </a:p>
        </p:txBody>
      </p:sp>
      <p:sp>
        <p:nvSpPr>
          <p:cNvPr id="8" name="2 CuadroTexto"/>
          <p:cNvSpPr txBox="1"/>
          <p:nvPr/>
        </p:nvSpPr>
        <p:spPr>
          <a:xfrm>
            <a:off x="0" y="552089"/>
            <a:ext cx="9108504" cy="712183"/>
          </a:xfrm>
          <a:prstGeom prst="rect">
            <a:avLst/>
          </a:prstGeom>
          <a:noFill/>
        </p:spPr>
        <p:txBody>
          <a:bodyPr wrap="square" rtlCol="0">
            <a:spAutoFit/>
          </a:bodyPr>
          <a:lstStyle/>
          <a:p>
            <a:pPr algn="ctr">
              <a:lnSpc>
                <a:spcPts val="2400"/>
              </a:lnSpc>
            </a:pPr>
            <a:r>
              <a:rPr lang="es-ES" sz="2400" dirty="0">
                <a:solidFill>
                  <a:srgbClr val="FFFF00"/>
                </a:solidFill>
              </a:rPr>
              <a:t>Yo soy Jehová tu Dios,</a:t>
            </a:r>
            <a:r>
              <a:rPr lang="es-ES" sz="2400" dirty="0">
                <a:solidFill>
                  <a:schemeClr val="bg1"/>
                </a:solidFill>
              </a:rPr>
              <a:t> que te saqué de tierra de Egipto, de casa de servidumbre. No tendrás dioses ajenos delante de mí.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rgbClr val="FFFF00"/>
                </a:solidFill>
              </a:rPr>
              <a:t>Y él os anunció su pacto, </a:t>
            </a:r>
            <a:r>
              <a:rPr lang="es-ES" sz="2400" dirty="0">
                <a:solidFill>
                  <a:srgbClr val="00B0F0"/>
                </a:solidFill>
              </a:rPr>
              <a:t>el cual os mandó poner por obra;</a:t>
            </a:r>
            <a:r>
              <a:rPr lang="es-ES" sz="2400" dirty="0">
                <a:solidFill>
                  <a:schemeClr val="bg1"/>
                </a:solidFill>
              </a:rPr>
              <a:t> </a:t>
            </a:r>
            <a:r>
              <a:rPr lang="es-ES" sz="2400" dirty="0">
                <a:solidFill>
                  <a:srgbClr val="FFFF00"/>
                </a:solidFill>
              </a:rPr>
              <a:t>los diez mandamientos, </a:t>
            </a:r>
            <a:r>
              <a:rPr lang="es-ES" sz="2400" dirty="0">
                <a:solidFill>
                  <a:srgbClr val="00B0F0"/>
                </a:solidFill>
              </a:rPr>
              <a:t>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
        <p:nvSpPr>
          <p:cNvPr id="11" name="1 CuadroTexto">
            <a:extLst>
              <a:ext uri="{FF2B5EF4-FFF2-40B4-BE49-F238E27FC236}">
                <a16:creationId xmlns:a16="http://schemas.microsoft.com/office/drawing/2014/main" id="{1FD2EED0-316C-42E3-B924-D632CF21EB57}"/>
              </a:ext>
            </a:extLst>
          </p:cNvPr>
          <p:cNvSpPr txBox="1"/>
          <p:nvPr/>
        </p:nvSpPr>
        <p:spPr>
          <a:xfrm>
            <a:off x="433713" y="4803940"/>
            <a:ext cx="41027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BD3D514-0044-49FC-84A7-C37BDAA016D7}"/>
              </a:ext>
            </a:extLst>
          </p:cNvPr>
          <p:cNvSpPr txBox="1"/>
          <p:nvPr/>
        </p:nvSpPr>
        <p:spPr>
          <a:xfrm>
            <a:off x="0" y="5301208"/>
            <a:ext cx="9144000" cy="1635512"/>
          </a:xfrm>
          <a:prstGeom prst="rect">
            <a:avLst/>
          </a:prstGeom>
          <a:noFill/>
        </p:spPr>
        <p:txBody>
          <a:bodyPr wrap="square" rtlCol="0">
            <a:spAutoFit/>
          </a:bodyPr>
          <a:lstStyle/>
          <a:p>
            <a:pPr algn="ctr">
              <a:lnSpc>
                <a:spcPts val="2300"/>
              </a:lnSpc>
            </a:pPr>
            <a:r>
              <a:rPr lang="es-ES" sz="2400" dirty="0">
                <a:solidFill>
                  <a:srgbClr val="FFFF00"/>
                </a:solidFill>
              </a:rPr>
              <a:t>Llamó Moisés a todo Israel y les dijo: </a:t>
            </a:r>
            <a:r>
              <a:rPr lang="es-ES" sz="2400" dirty="0">
                <a:solidFill>
                  <a:srgbClr val="00B0F0"/>
                </a:solidFill>
              </a:rPr>
              <a:t>Oye, Israel, los estatutos y decretos que yo pronuncio hoy en vuestros oídos; aprendedlos, y guardadlos, para ponerlos por obra.</a:t>
            </a:r>
            <a:r>
              <a:rPr lang="es-ES" sz="2400" dirty="0">
                <a:solidFill>
                  <a:schemeClr val="bg1"/>
                </a:solidFill>
              </a:rPr>
              <a:t>  </a:t>
            </a:r>
            <a:r>
              <a:rPr lang="es-ES" sz="2400" dirty="0">
                <a:solidFill>
                  <a:srgbClr val="FFFF00"/>
                </a:solidFill>
              </a:rPr>
              <a:t>Jehová nuestro Dios hizo pacto con nosotros en Horeb. </a:t>
            </a:r>
            <a:r>
              <a:rPr lang="es-ES" sz="2400" dirty="0">
                <a:solidFill>
                  <a:srgbClr val="00B0F0"/>
                </a:solidFill>
              </a:rPr>
              <a:t>No con nuestros padres hizo Jehová este pacto, </a:t>
            </a:r>
            <a:r>
              <a:rPr lang="es-ES" sz="2400" u="sng" dirty="0">
                <a:solidFill>
                  <a:srgbClr val="00B0F0"/>
                </a:solidFill>
              </a:rPr>
              <a:t>sino con nosotros todos los que estamos aquí hoy vivos</a:t>
            </a:r>
            <a:r>
              <a:rPr lang="es-ES" sz="2400" dirty="0">
                <a:solidFill>
                  <a:srgbClr val="00B0F0"/>
                </a:solidFill>
              </a:rPr>
              <a:t>. </a:t>
            </a:r>
          </a:p>
        </p:txBody>
      </p:sp>
    </p:spTree>
    <p:extLst>
      <p:ext uri="{BB962C8B-B14F-4D97-AF65-F5344CB8AC3E}">
        <p14:creationId xmlns:p14="http://schemas.microsoft.com/office/powerpoint/2010/main" val="1942548599"/>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455575" y="35913"/>
            <a:ext cx="419736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5:6, 7</a:t>
            </a:r>
          </a:p>
        </p:txBody>
      </p:sp>
      <p:sp>
        <p:nvSpPr>
          <p:cNvPr id="8" name="2 CuadroTexto"/>
          <p:cNvSpPr txBox="1"/>
          <p:nvPr/>
        </p:nvSpPr>
        <p:spPr>
          <a:xfrm>
            <a:off x="0" y="552089"/>
            <a:ext cx="9108504" cy="712183"/>
          </a:xfrm>
          <a:prstGeom prst="rect">
            <a:avLst/>
          </a:prstGeom>
          <a:noFill/>
        </p:spPr>
        <p:txBody>
          <a:bodyPr wrap="square" rtlCol="0">
            <a:spAutoFit/>
          </a:bodyPr>
          <a:lstStyle/>
          <a:p>
            <a:pPr algn="ctr">
              <a:lnSpc>
                <a:spcPts val="2400"/>
              </a:lnSpc>
            </a:pPr>
            <a:r>
              <a:rPr lang="es-ES" sz="2400" dirty="0">
                <a:solidFill>
                  <a:srgbClr val="FFFF00"/>
                </a:solidFill>
              </a:rPr>
              <a:t>Yo soy Jehová tu Dios,</a:t>
            </a:r>
            <a:r>
              <a:rPr lang="es-ES" sz="2400" dirty="0">
                <a:solidFill>
                  <a:schemeClr val="bg1"/>
                </a:solidFill>
              </a:rPr>
              <a:t> </a:t>
            </a:r>
            <a:r>
              <a:rPr lang="es-ES" sz="2400" dirty="0">
                <a:solidFill>
                  <a:srgbClr val="00B0F0"/>
                </a:solidFill>
              </a:rPr>
              <a:t>que te saqué de tierra de Egipto, de casa de servidumbre. </a:t>
            </a:r>
            <a:r>
              <a:rPr lang="es-ES" sz="2400" dirty="0">
                <a:solidFill>
                  <a:schemeClr val="bg1"/>
                </a:solidFill>
              </a:rPr>
              <a:t>No tendrás dioses ajenos delante de mí.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rgbClr val="FFFF00"/>
                </a:solidFill>
              </a:rPr>
              <a:t>Y él os anunció su pacto, </a:t>
            </a:r>
            <a:r>
              <a:rPr lang="es-ES" sz="2400" dirty="0">
                <a:solidFill>
                  <a:srgbClr val="00B0F0"/>
                </a:solidFill>
              </a:rPr>
              <a:t>el cual os mandó poner por obra;</a:t>
            </a:r>
            <a:r>
              <a:rPr lang="es-ES" sz="2400" dirty="0">
                <a:solidFill>
                  <a:schemeClr val="bg1"/>
                </a:solidFill>
              </a:rPr>
              <a:t> </a:t>
            </a:r>
            <a:r>
              <a:rPr lang="es-ES" sz="2400" dirty="0">
                <a:solidFill>
                  <a:srgbClr val="FFFF00"/>
                </a:solidFill>
              </a:rPr>
              <a:t>los diez mandamientos, </a:t>
            </a:r>
            <a:r>
              <a:rPr lang="es-ES" sz="2400" dirty="0">
                <a:solidFill>
                  <a:srgbClr val="00B0F0"/>
                </a:solidFill>
              </a:rPr>
              <a:t>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
        <p:nvSpPr>
          <p:cNvPr id="11" name="1 CuadroTexto">
            <a:extLst>
              <a:ext uri="{FF2B5EF4-FFF2-40B4-BE49-F238E27FC236}">
                <a16:creationId xmlns:a16="http://schemas.microsoft.com/office/drawing/2014/main" id="{1FD2EED0-316C-42E3-B924-D632CF21EB57}"/>
              </a:ext>
            </a:extLst>
          </p:cNvPr>
          <p:cNvSpPr txBox="1"/>
          <p:nvPr/>
        </p:nvSpPr>
        <p:spPr>
          <a:xfrm>
            <a:off x="433713" y="4803940"/>
            <a:ext cx="41027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BD3D514-0044-49FC-84A7-C37BDAA016D7}"/>
              </a:ext>
            </a:extLst>
          </p:cNvPr>
          <p:cNvSpPr txBox="1"/>
          <p:nvPr/>
        </p:nvSpPr>
        <p:spPr>
          <a:xfrm>
            <a:off x="0" y="5301208"/>
            <a:ext cx="9144000" cy="1635512"/>
          </a:xfrm>
          <a:prstGeom prst="rect">
            <a:avLst/>
          </a:prstGeom>
          <a:noFill/>
        </p:spPr>
        <p:txBody>
          <a:bodyPr wrap="square" rtlCol="0">
            <a:spAutoFit/>
          </a:bodyPr>
          <a:lstStyle/>
          <a:p>
            <a:pPr algn="ctr">
              <a:lnSpc>
                <a:spcPts val="2300"/>
              </a:lnSpc>
            </a:pPr>
            <a:r>
              <a:rPr lang="es-ES" sz="2400" dirty="0">
                <a:solidFill>
                  <a:srgbClr val="FFFF00"/>
                </a:solidFill>
              </a:rPr>
              <a:t>Llamó Moisés a todo Israel y les dijo: </a:t>
            </a:r>
            <a:r>
              <a:rPr lang="es-ES" sz="2400" dirty="0">
                <a:solidFill>
                  <a:srgbClr val="00B0F0"/>
                </a:solidFill>
              </a:rPr>
              <a:t>Oye, Israel, los estatutos y decretos que yo pronuncio hoy en vuestros oídos; aprendedlos, y guardadlos, para ponerlos por obra.</a:t>
            </a:r>
            <a:r>
              <a:rPr lang="es-ES" sz="2400" dirty="0">
                <a:solidFill>
                  <a:schemeClr val="bg1"/>
                </a:solidFill>
              </a:rPr>
              <a:t>  </a:t>
            </a:r>
            <a:r>
              <a:rPr lang="es-ES" sz="2400" dirty="0">
                <a:solidFill>
                  <a:srgbClr val="FFFF00"/>
                </a:solidFill>
              </a:rPr>
              <a:t>Jehová nuestro Dios hizo pacto con nosotros en Horeb. </a:t>
            </a:r>
            <a:r>
              <a:rPr lang="es-ES" sz="2400" dirty="0">
                <a:solidFill>
                  <a:srgbClr val="00B0F0"/>
                </a:solidFill>
              </a:rPr>
              <a:t>No con nuestros padres hizo Jehová este pacto, </a:t>
            </a:r>
            <a:r>
              <a:rPr lang="es-ES" sz="2400" u="sng" dirty="0">
                <a:solidFill>
                  <a:srgbClr val="00B0F0"/>
                </a:solidFill>
              </a:rPr>
              <a:t>sino con nosotros todos los que estamos aquí hoy vivos</a:t>
            </a:r>
            <a:r>
              <a:rPr lang="es-ES" sz="2400" dirty="0">
                <a:solidFill>
                  <a:srgbClr val="00B0F0"/>
                </a:solidFill>
              </a:rPr>
              <a:t>. </a:t>
            </a:r>
          </a:p>
        </p:txBody>
      </p:sp>
    </p:spTree>
    <p:extLst>
      <p:ext uri="{BB962C8B-B14F-4D97-AF65-F5344CB8AC3E}">
        <p14:creationId xmlns:p14="http://schemas.microsoft.com/office/powerpoint/2010/main" val="1867124530"/>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455575" y="35913"/>
            <a:ext cx="419736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5:6, 7</a:t>
            </a:r>
          </a:p>
        </p:txBody>
      </p:sp>
      <p:sp>
        <p:nvSpPr>
          <p:cNvPr id="8" name="2 CuadroTexto"/>
          <p:cNvSpPr txBox="1"/>
          <p:nvPr/>
        </p:nvSpPr>
        <p:spPr>
          <a:xfrm>
            <a:off x="0" y="552089"/>
            <a:ext cx="9108504" cy="712183"/>
          </a:xfrm>
          <a:prstGeom prst="rect">
            <a:avLst/>
          </a:prstGeom>
          <a:noFill/>
        </p:spPr>
        <p:txBody>
          <a:bodyPr wrap="square" rtlCol="0">
            <a:spAutoFit/>
          </a:bodyPr>
          <a:lstStyle/>
          <a:p>
            <a:pPr algn="ctr">
              <a:lnSpc>
                <a:spcPts val="2400"/>
              </a:lnSpc>
            </a:pPr>
            <a:r>
              <a:rPr lang="es-ES" sz="2400" dirty="0">
                <a:solidFill>
                  <a:srgbClr val="FFFF00"/>
                </a:solidFill>
              </a:rPr>
              <a:t>Yo soy Jehová tu Dios,</a:t>
            </a:r>
            <a:r>
              <a:rPr lang="es-ES" sz="2400" dirty="0">
                <a:solidFill>
                  <a:schemeClr val="bg1"/>
                </a:solidFill>
              </a:rPr>
              <a:t> </a:t>
            </a:r>
            <a:r>
              <a:rPr lang="es-ES" sz="2400" dirty="0">
                <a:solidFill>
                  <a:srgbClr val="00B0F0"/>
                </a:solidFill>
              </a:rPr>
              <a:t>que te saqué de tierra de Egipto, de casa de servidumbre. </a:t>
            </a:r>
            <a:r>
              <a:rPr lang="es-ES" sz="2400" dirty="0">
                <a:solidFill>
                  <a:srgbClr val="FFFF00"/>
                </a:solidFill>
              </a:rPr>
              <a:t>No tendrás dioses ajenos delante de mí.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273708" y="1772816"/>
            <a:ext cx="396653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107504" y="2276872"/>
            <a:ext cx="4245634" cy="1327736"/>
          </a:xfrm>
          <a:prstGeom prst="rect">
            <a:avLst/>
          </a:prstGeom>
          <a:noFill/>
        </p:spPr>
        <p:txBody>
          <a:bodyPr wrap="square" rtlCol="0">
            <a:spAutoFit/>
          </a:bodyPr>
          <a:lstStyle/>
          <a:p>
            <a:pPr algn="ctr">
              <a:lnSpc>
                <a:spcPts val="2400"/>
              </a:lnSpc>
            </a:pPr>
            <a:r>
              <a:rPr lang="es-ES" sz="2400" dirty="0">
                <a:solidFill>
                  <a:srgbClr val="FFFF00"/>
                </a:solidFill>
              </a:rPr>
              <a:t>Y él os anunció su pacto, </a:t>
            </a:r>
            <a:r>
              <a:rPr lang="es-ES" sz="2400" dirty="0">
                <a:solidFill>
                  <a:srgbClr val="00B0F0"/>
                </a:solidFill>
              </a:rPr>
              <a:t>el cual os mandó poner por obra;</a:t>
            </a:r>
            <a:r>
              <a:rPr lang="es-ES" sz="2400" dirty="0">
                <a:solidFill>
                  <a:schemeClr val="bg1"/>
                </a:solidFill>
              </a:rPr>
              <a:t> </a:t>
            </a:r>
            <a:r>
              <a:rPr lang="es-ES" sz="2400" dirty="0">
                <a:solidFill>
                  <a:srgbClr val="FFFF00"/>
                </a:solidFill>
              </a:rPr>
              <a:t>los diez mandamientos, </a:t>
            </a:r>
            <a:r>
              <a:rPr lang="es-ES" sz="2400" dirty="0">
                <a:solidFill>
                  <a:srgbClr val="00B0F0"/>
                </a:solidFill>
              </a:rPr>
              <a:t>y los escribió en dos tablas de piedra.</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5" name="1 CuadroTexto">
            <a:extLst>
              <a:ext uri="{FF2B5EF4-FFF2-40B4-BE49-F238E27FC236}">
                <a16:creationId xmlns:a16="http://schemas.microsoft.com/office/drawing/2014/main" id="{5EF9F85F-B02F-4BB5-BAE0-2EFEF1F01F61}"/>
              </a:ext>
            </a:extLst>
          </p:cNvPr>
          <p:cNvSpPr txBox="1"/>
          <p:nvPr/>
        </p:nvSpPr>
        <p:spPr>
          <a:xfrm>
            <a:off x="5630685" y="1784663"/>
            <a:ext cx="276332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20:1-3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533107E7-8423-4D3B-86BC-D21642E50587}"/>
              </a:ext>
            </a:extLst>
          </p:cNvPr>
          <p:cNvSpPr txBox="1"/>
          <p:nvPr/>
        </p:nvSpPr>
        <p:spPr>
          <a:xfrm>
            <a:off x="5148064" y="2349807"/>
            <a:ext cx="3960440" cy="1943289"/>
          </a:xfrm>
          <a:prstGeom prst="rect">
            <a:avLst/>
          </a:prstGeom>
          <a:noFill/>
        </p:spPr>
        <p:txBody>
          <a:bodyPr wrap="square" rtlCol="0">
            <a:spAutoFit/>
          </a:bodyPr>
          <a:lstStyle/>
          <a:p>
            <a:pPr algn="ctr">
              <a:lnSpc>
                <a:spcPts val="2400"/>
              </a:lnSpc>
            </a:pPr>
            <a:r>
              <a:rPr lang="es-ES" sz="2400" dirty="0">
                <a:solidFill>
                  <a:srgbClr val="FFFF00"/>
                </a:solidFill>
              </a:rPr>
              <a:t>Y habló Dios todas estas palabras, diciendo: </a:t>
            </a:r>
            <a:r>
              <a:rPr lang="es-ES" sz="2400" dirty="0">
                <a:solidFill>
                  <a:srgbClr val="00B0F0"/>
                </a:solidFill>
              </a:rPr>
              <a:t>Yo soy Jehová tu Dios, que te saqué de la tierra de Egipto, de casa de servidumbre.</a:t>
            </a:r>
            <a:r>
              <a:rPr lang="es-ES" sz="2400" dirty="0">
                <a:solidFill>
                  <a:schemeClr val="bg1"/>
                </a:solidFill>
              </a:rPr>
              <a:t> </a:t>
            </a:r>
            <a:r>
              <a:rPr lang="es-ES" sz="2400" dirty="0">
                <a:solidFill>
                  <a:srgbClr val="FFFF00"/>
                </a:solidFill>
              </a:rPr>
              <a:t>No tendrás dioses ajenos delante de mí.</a:t>
            </a:r>
          </a:p>
        </p:txBody>
      </p:sp>
      <p:sp>
        <p:nvSpPr>
          <p:cNvPr id="11" name="1 CuadroTexto">
            <a:extLst>
              <a:ext uri="{FF2B5EF4-FFF2-40B4-BE49-F238E27FC236}">
                <a16:creationId xmlns:a16="http://schemas.microsoft.com/office/drawing/2014/main" id="{1FD2EED0-316C-42E3-B924-D632CF21EB57}"/>
              </a:ext>
            </a:extLst>
          </p:cNvPr>
          <p:cNvSpPr txBox="1"/>
          <p:nvPr/>
        </p:nvSpPr>
        <p:spPr>
          <a:xfrm>
            <a:off x="433713" y="4803940"/>
            <a:ext cx="41027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BD3D514-0044-49FC-84A7-C37BDAA016D7}"/>
              </a:ext>
            </a:extLst>
          </p:cNvPr>
          <p:cNvSpPr txBox="1"/>
          <p:nvPr/>
        </p:nvSpPr>
        <p:spPr>
          <a:xfrm>
            <a:off x="0" y="5301208"/>
            <a:ext cx="9144000" cy="1635512"/>
          </a:xfrm>
          <a:prstGeom prst="rect">
            <a:avLst/>
          </a:prstGeom>
          <a:noFill/>
        </p:spPr>
        <p:txBody>
          <a:bodyPr wrap="square" rtlCol="0">
            <a:spAutoFit/>
          </a:bodyPr>
          <a:lstStyle/>
          <a:p>
            <a:pPr algn="ctr">
              <a:lnSpc>
                <a:spcPts val="2300"/>
              </a:lnSpc>
            </a:pPr>
            <a:r>
              <a:rPr lang="es-ES" sz="2400" dirty="0">
                <a:solidFill>
                  <a:srgbClr val="FFFF00"/>
                </a:solidFill>
              </a:rPr>
              <a:t>Llamó Moisés a todo Israel y les dijo: </a:t>
            </a:r>
            <a:r>
              <a:rPr lang="es-ES" sz="2400" dirty="0">
                <a:solidFill>
                  <a:srgbClr val="00B0F0"/>
                </a:solidFill>
              </a:rPr>
              <a:t>Oye, Israel, los estatutos y decretos que yo pronuncio hoy en vuestros oídos; aprendedlos, y guardadlos, para ponerlos por obra.</a:t>
            </a:r>
            <a:r>
              <a:rPr lang="es-ES" sz="2400" dirty="0">
                <a:solidFill>
                  <a:schemeClr val="bg1"/>
                </a:solidFill>
              </a:rPr>
              <a:t>  </a:t>
            </a:r>
            <a:r>
              <a:rPr lang="es-ES" sz="2400" dirty="0">
                <a:solidFill>
                  <a:srgbClr val="FFFF00"/>
                </a:solidFill>
              </a:rPr>
              <a:t>Jehová nuestro Dios hizo pacto con nosotros en Horeb. </a:t>
            </a:r>
            <a:r>
              <a:rPr lang="es-ES" sz="2400" dirty="0">
                <a:solidFill>
                  <a:srgbClr val="00B0F0"/>
                </a:solidFill>
              </a:rPr>
              <a:t>No con nuestros padres hizo Jehová este pacto, </a:t>
            </a:r>
            <a:r>
              <a:rPr lang="es-ES" sz="2400" u="sng" dirty="0">
                <a:solidFill>
                  <a:srgbClr val="00B0F0"/>
                </a:solidFill>
              </a:rPr>
              <a:t>sino con nosotros todos los que estamos aquí hoy vivos</a:t>
            </a:r>
            <a:r>
              <a:rPr lang="es-ES" sz="2400" dirty="0">
                <a:solidFill>
                  <a:srgbClr val="00B0F0"/>
                </a:solidFill>
              </a:rPr>
              <a:t>. </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Tree>
    <p:extLst>
      <p:ext uri="{BB962C8B-B14F-4D97-AF65-F5344CB8AC3E}">
        <p14:creationId xmlns:p14="http://schemas.microsoft.com/office/powerpoint/2010/main" val="4290786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455575" y="35913"/>
            <a:ext cx="419736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5:6, 7</a:t>
            </a:r>
          </a:p>
        </p:txBody>
      </p:sp>
      <p:sp>
        <p:nvSpPr>
          <p:cNvPr id="8" name="2 CuadroTexto"/>
          <p:cNvSpPr txBox="1"/>
          <p:nvPr/>
        </p:nvSpPr>
        <p:spPr>
          <a:xfrm>
            <a:off x="0" y="552089"/>
            <a:ext cx="9108504" cy="712183"/>
          </a:xfrm>
          <a:prstGeom prst="rect">
            <a:avLst/>
          </a:prstGeom>
          <a:noFill/>
        </p:spPr>
        <p:txBody>
          <a:bodyPr wrap="square" rtlCol="0">
            <a:spAutoFit/>
          </a:bodyPr>
          <a:lstStyle/>
          <a:p>
            <a:pPr algn="ctr">
              <a:lnSpc>
                <a:spcPts val="2400"/>
              </a:lnSpc>
            </a:pPr>
            <a:r>
              <a:rPr lang="es-ES" sz="2400" dirty="0">
                <a:solidFill>
                  <a:srgbClr val="FFFF00"/>
                </a:solidFill>
              </a:rPr>
              <a:t>Yo soy Jehová tu Dios,</a:t>
            </a:r>
            <a:r>
              <a:rPr lang="es-ES" sz="2400" dirty="0">
                <a:solidFill>
                  <a:schemeClr val="bg1"/>
                </a:solidFill>
              </a:rPr>
              <a:t> </a:t>
            </a:r>
            <a:r>
              <a:rPr lang="es-ES" sz="2400" dirty="0">
                <a:solidFill>
                  <a:srgbClr val="00B0F0"/>
                </a:solidFill>
              </a:rPr>
              <a:t>que te saqué de tierra de Egipto, de casa de servidumbre. </a:t>
            </a:r>
            <a:r>
              <a:rPr lang="es-ES" sz="2400" dirty="0">
                <a:solidFill>
                  <a:srgbClr val="FFFF00"/>
                </a:solidFill>
              </a:rPr>
              <a:t>No tendrás dioses ajenos delante de mí.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chemeClr val="bg1"/>
                </a:solidFill>
              </a:rPr>
              <a:t>Mirad, pues, que hagáis como Jehová vuestro Dios os ha mandado; no os apartéis a diestra ni a siniestra. Andad en todo el camino que Jehová vuestro Dios os ha mandado, para que viváis y os vaya bien, 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Tree>
    <p:extLst>
      <p:ext uri="{BB962C8B-B14F-4D97-AF65-F5344CB8AC3E}">
        <p14:creationId xmlns:p14="http://schemas.microsoft.com/office/powerpoint/2010/main" val="18488843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455575" y="35913"/>
            <a:ext cx="419736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5:6, 7</a:t>
            </a:r>
          </a:p>
        </p:txBody>
      </p:sp>
      <p:sp>
        <p:nvSpPr>
          <p:cNvPr id="8" name="2 CuadroTexto"/>
          <p:cNvSpPr txBox="1"/>
          <p:nvPr/>
        </p:nvSpPr>
        <p:spPr>
          <a:xfrm>
            <a:off x="0" y="552089"/>
            <a:ext cx="9108504" cy="712183"/>
          </a:xfrm>
          <a:prstGeom prst="rect">
            <a:avLst/>
          </a:prstGeom>
          <a:noFill/>
        </p:spPr>
        <p:txBody>
          <a:bodyPr wrap="square" rtlCol="0">
            <a:spAutoFit/>
          </a:bodyPr>
          <a:lstStyle/>
          <a:p>
            <a:pPr algn="ctr">
              <a:lnSpc>
                <a:spcPts val="2400"/>
              </a:lnSpc>
            </a:pPr>
            <a:r>
              <a:rPr lang="es-ES" sz="2400" dirty="0">
                <a:solidFill>
                  <a:srgbClr val="FFFF00"/>
                </a:solidFill>
              </a:rPr>
              <a:t>Yo soy Jehová tu Dios,</a:t>
            </a:r>
            <a:r>
              <a:rPr lang="es-ES" sz="2400" dirty="0">
                <a:solidFill>
                  <a:schemeClr val="bg1"/>
                </a:solidFill>
              </a:rPr>
              <a:t> </a:t>
            </a:r>
            <a:r>
              <a:rPr lang="es-ES" sz="2400" dirty="0">
                <a:solidFill>
                  <a:srgbClr val="00B0F0"/>
                </a:solidFill>
              </a:rPr>
              <a:t>que te saqué de tierra de Egipto, de casa de servidumbre. </a:t>
            </a:r>
            <a:r>
              <a:rPr lang="es-ES" sz="2400" dirty="0">
                <a:solidFill>
                  <a:srgbClr val="FFFF00"/>
                </a:solidFill>
              </a:rPr>
              <a:t>No tendrás dioses ajenos delante de mí.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no os apartéis a diestra ni a siniestra. Andad en todo el camino que Jehová vuestro Dios os ha mandado, para que viváis y os vaya bien, 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5" name="1 CuadroTexto">
            <a:extLst>
              <a:ext uri="{FF2B5EF4-FFF2-40B4-BE49-F238E27FC236}">
                <a16:creationId xmlns:a16="http://schemas.microsoft.com/office/drawing/2014/main" id="{F1489B45-C8EC-4E75-81E5-6932863B956B}"/>
              </a:ext>
            </a:extLst>
          </p:cNvPr>
          <p:cNvSpPr txBox="1"/>
          <p:nvPr/>
        </p:nvSpPr>
        <p:spPr>
          <a:xfrm>
            <a:off x="6228184" y="1260049"/>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18:9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664CDC79-C151-4AEB-A4F4-71406D8E8D17}"/>
              </a:ext>
            </a:extLst>
          </p:cNvPr>
          <p:cNvSpPr txBox="1"/>
          <p:nvPr/>
        </p:nvSpPr>
        <p:spPr>
          <a:xfrm>
            <a:off x="5580112" y="1806262"/>
            <a:ext cx="3528392" cy="1635512"/>
          </a:xfrm>
          <a:prstGeom prst="rect">
            <a:avLst/>
          </a:prstGeom>
          <a:noFill/>
        </p:spPr>
        <p:txBody>
          <a:bodyPr wrap="square" rtlCol="0">
            <a:spAutoFit/>
          </a:bodyPr>
          <a:lstStyle/>
          <a:p>
            <a:pPr algn="ctr">
              <a:lnSpc>
                <a:spcPts val="2400"/>
              </a:lnSpc>
            </a:pPr>
            <a:r>
              <a:rPr lang="es-ES" sz="2400" dirty="0">
                <a:solidFill>
                  <a:schemeClr val="bg1"/>
                </a:solidFill>
              </a:rPr>
              <a:t>Cuando entres a la tierra que Jehová tu Dios te da, no aprenderás a hacer según las abominaciones de aquellas naciones. </a:t>
            </a:r>
          </a:p>
        </p:txBody>
      </p:sp>
    </p:spTree>
    <p:extLst>
      <p:ext uri="{BB962C8B-B14F-4D97-AF65-F5344CB8AC3E}">
        <p14:creationId xmlns:p14="http://schemas.microsoft.com/office/powerpoint/2010/main" val="5940538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455575" y="35913"/>
            <a:ext cx="419736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5:6, 7</a:t>
            </a:r>
          </a:p>
        </p:txBody>
      </p:sp>
      <p:sp>
        <p:nvSpPr>
          <p:cNvPr id="8" name="2 CuadroTexto"/>
          <p:cNvSpPr txBox="1"/>
          <p:nvPr/>
        </p:nvSpPr>
        <p:spPr>
          <a:xfrm>
            <a:off x="0" y="552089"/>
            <a:ext cx="9108504" cy="712183"/>
          </a:xfrm>
          <a:prstGeom prst="rect">
            <a:avLst/>
          </a:prstGeom>
          <a:noFill/>
        </p:spPr>
        <p:txBody>
          <a:bodyPr wrap="square" rtlCol="0">
            <a:spAutoFit/>
          </a:bodyPr>
          <a:lstStyle/>
          <a:p>
            <a:pPr algn="ctr">
              <a:lnSpc>
                <a:spcPts val="2400"/>
              </a:lnSpc>
            </a:pPr>
            <a:r>
              <a:rPr lang="es-ES" sz="2400" dirty="0">
                <a:solidFill>
                  <a:srgbClr val="FFFF00"/>
                </a:solidFill>
              </a:rPr>
              <a:t>Yo soy Jehová tu Dios,</a:t>
            </a:r>
            <a:r>
              <a:rPr lang="es-ES" sz="2400" dirty="0">
                <a:solidFill>
                  <a:schemeClr val="bg1"/>
                </a:solidFill>
              </a:rPr>
              <a:t> </a:t>
            </a:r>
            <a:r>
              <a:rPr lang="es-ES" sz="2400" dirty="0">
                <a:solidFill>
                  <a:srgbClr val="00B0F0"/>
                </a:solidFill>
              </a:rPr>
              <a:t>que te saqué de tierra de Egipto, de casa de servidumbre. </a:t>
            </a:r>
            <a:r>
              <a:rPr lang="es-ES" sz="2400" dirty="0">
                <a:solidFill>
                  <a:srgbClr val="FFFF00"/>
                </a:solidFill>
              </a:rPr>
              <a:t>No tendrás dioses ajenos delante de mí.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no os apartéis a diestra ni a siniestra. Andad en todo el camino que Jehová vuestro Dios os ha mandado, para que viváis y os vaya bien, 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5" name="1 CuadroTexto">
            <a:extLst>
              <a:ext uri="{FF2B5EF4-FFF2-40B4-BE49-F238E27FC236}">
                <a16:creationId xmlns:a16="http://schemas.microsoft.com/office/drawing/2014/main" id="{F1489B45-C8EC-4E75-81E5-6932863B956B}"/>
              </a:ext>
            </a:extLst>
          </p:cNvPr>
          <p:cNvSpPr txBox="1"/>
          <p:nvPr/>
        </p:nvSpPr>
        <p:spPr>
          <a:xfrm>
            <a:off x="6228184" y="1260049"/>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18:9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664CDC79-C151-4AEB-A4F4-71406D8E8D17}"/>
              </a:ext>
            </a:extLst>
          </p:cNvPr>
          <p:cNvSpPr txBox="1"/>
          <p:nvPr/>
        </p:nvSpPr>
        <p:spPr>
          <a:xfrm>
            <a:off x="5580112" y="1806262"/>
            <a:ext cx="3528392" cy="1635512"/>
          </a:xfrm>
          <a:prstGeom prst="rect">
            <a:avLst/>
          </a:prstGeom>
          <a:noFill/>
        </p:spPr>
        <p:txBody>
          <a:bodyPr wrap="square" rtlCol="0">
            <a:spAutoFit/>
          </a:bodyPr>
          <a:lstStyle/>
          <a:p>
            <a:pPr algn="ctr">
              <a:lnSpc>
                <a:spcPts val="2400"/>
              </a:lnSpc>
            </a:pPr>
            <a:r>
              <a:rPr lang="es-ES" sz="2400" dirty="0">
                <a:solidFill>
                  <a:srgbClr val="FFFF00"/>
                </a:solidFill>
              </a:rPr>
              <a:t>Cuando entres a la tierra que Jehová tu Dios te da, </a:t>
            </a:r>
            <a:r>
              <a:rPr lang="es-ES" sz="2400" dirty="0">
                <a:solidFill>
                  <a:schemeClr val="bg1"/>
                </a:solidFill>
              </a:rPr>
              <a:t>no aprenderás a hacer según las abominaciones de aquellas naciones. </a:t>
            </a:r>
          </a:p>
        </p:txBody>
      </p:sp>
    </p:spTree>
    <p:extLst>
      <p:ext uri="{BB962C8B-B14F-4D97-AF65-F5344CB8AC3E}">
        <p14:creationId xmlns:p14="http://schemas.microsoft.com/office/powerpoint/2010/main" val="751097515"/>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455575" y="35913"/>
            <a:ext cx="419736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5:6, 7</a:t>
            </a:r>
          </a:p>
        </p:txBody>
      </p:sp>
      <p:sp>
        <p:nvSpPr>
          <p:cNvPr id="8" name="2 CuadroTexto"/>
          <p:cNvSpPr txBox="1"/>
          <p:nvPr/>
        </p:nvSpPr>
        <p:spPr>
          <a:xfrm>
            <a:off x="0" y="552089"/>
            <a:ext cx="9108504" cy="712183"/>
          </a:xfrm>
          <a:prstGeom prst="rect">
            <a:avLst/>
          </a:prstGeom>
          <a:noFill/>
        </p:spPr>
        <p:txBody>
          <a:bodyPr wrap="square" rtlCol="0">
            <a:spAutoFit/>
          </a:bodyPr>
          <a:lstStyle/>
          <a:p>
            <a:pPr algn="ctr">
              <a:lnSpc>
                <a:spcPts val="2400"/>
              </a:lnSpc>
            </a:pPr>
            <a:r>
              <a:rPr lang="es-ES" sz="2400" dirty="0">
                <a:solidFill>
                  <a:srgbClr val="FFFF00"/>
                </a:solidFill>
              </a:rPr>
              <a:t>Yo soy Jehová tu Dios,</a:t>
            </a:r>
            <a:r>
              <a:rPr lang="es-ES" sz="2400" dirty="0">
                <a:solidFill>
                  <a:schemeClr val="bg1"/>
                </a:solidFill>
              </a:rPr>
              <a:t> </a:t>
            </a:r>
            <a:r>
              <a:rPr lang="es-ES" sz="2400" dirty="0">
                <a:solidFill>
                  <a:srgbClr val="00B0F0"/>
                </a:solidFill>
              </a:rPr>
              <a:t>que te saqué de tierra de Egipto, de casa de servidumbre. </a:t>
            </a:r>
            <a:r>
              <a:rPr lang="es-ES" sz="2400" dirty="0">
                <a:solidFill>
                  <a:srgbClr val="FFFF00"/>
                </a:solidFill>
              </a:rPr>
              <a:t>No tendrás dioses ajenos delante de mí.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no os apartéis a diestra ni a siniestra. Andad en todo el camino que Jehová vuestro Dios os ha mandado, para que viváis y os vaya bien, 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5" name="1 CuadroTexto">
            <a:extLst>
              <a:ext uri="{FF2B5EF4-FFF2-40B4-BE49-F238E27FC236}">
                <a16:creationId xmlns:a16="http://schemas.microsoft.com/office/drawing/2014/main" id="{F1489B45-C8EC-4E75-81E5-6932863B956B}"/>
              </a:ext>
            </a:extLst>
          </p:cNvPr>
          <p:cNvSpPr txBox="1"/>
          <p:nvPr/>
        </p:nvSpPr>
        <p:spPr>
          <a:xfrm>
            <a:off x="6228184" y="1260049"/>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18:9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664CDC79-C151-4AEB-A4F4-71406D8E8D17}"/>
              </a:ext>
            </a:extLst>
          </p:cNvPr>
          <p:cNvSpPr txBox="1"/>
          <p:nvPr/>
        </p:nvSpPr>
        <p:spPr>
          <a:xfrm>
            <a:off x="5580112" y="1806262"/>
            <a:ext cx="3528392" cy="1635512"/>
          </a:xfrm>
          <a:prstGeom prst="rect">
            <a:avLst/>
          </a:prstGeom>
          <a:noFill/>
        </p:spPr>
        <p:txBody>
          <a:bodyPr wrap="square" rtlCol="0">
            <a:spAutoFit/>
          </a:bodyPr>
          <a:lstStyle/>
          <a:p>
            <a:pPr algn="ctr">
              <a:lnSpc>
                <a:spcPts val="2400"/>
              </a:lnSpc>
            </a:pPr>
            <a:r>
              <a:rPr lang="es-ES" sz="2400" dirty="0">
                <a:solidFill>
                  <a:srgbClr val="FFFF00"/>
                </a:solidFill>
              </a:rPr>
              <a:t>Cuando entres a la tierra que Jehová tu Dios te da, </a:t>
            </a:r>
            <a:r>
              <a:rPr lang="es-ES" sz="2400" dirty="0">
                <a:solidFill>
                  <a:srgbClr val="00B0F0"/>
                </a:solidFill>
              </a:rPr>
              <a:t>no aprenderás a hacer según las abominaciones de aquellas naciones. </a:t>
            </a:r>
          </a:p>
        </p:txBody>
      </p:sp>
    </p:spTree>
    <p:extLst>
      <p:ext uri="{BB962C8B-B14F-4D97-AF65-F5344CB8AC3E}">
        <p14:creationId xmlns:p14="http://schemas.microsoft.com/office/powerpoint/2010/main" val="3712994941"/>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455575" y="35913"/>
            <a:ext cx="419736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5:6, 7</a:t>
            </a:r>
          </a:p>
        </p:txBody>
      </p:sp>
      <p:sp>
        <p:nvSpPr>
          <p:cNvPr id="8" name="2 CuadroTexto"/>
          <p:cNvSpPr txBox="1"/>
          <p:nvPr/>
        </p:nvSpPr>
        <p:spPr>
          <a:xfrm>
            <a:off x="0" y="552089"/>
            <a:ext cx="9108504" cy="712183"/>
          </a:xfrm>
          <a:prstGeom prst="rect">
            <a:avLst/>
          </a:prstGeom>
          <a:noFill/>
        </p:spPr>
        <p:txBody>
          <a:bodyPr wrap="square" rtlCol="0">
            <a:spAutoFit/>
          </a:bodyPr>
          <a:lstStyle/>
          <a:p>
            <a:pPr algn="ctr">
              <a:lnSpc>
                <a:spcPts val="2400"/>
              </a:lnSpc>
            </a:pPr>
            <a:r>
              <a:rPr lang="es-ES" sz="2400" dirty="0">
                <a:solidFill>
                  <a:srgbClr val="FFFF00"/>
                </a:solidFill>
              </a:rPr>
              <a:t>Yo soy Jehová tu Dios,</a:t>
            </a:r>
            <a:r>
              <a:rPr lang="es-ES" sz="2400" dirty="0">
                <a:solidFill>
                  <a:schemeClr val="bg1"/>
                </a:solidFill>
              </a:rPr>
              <a:t> </a:t>
            </a:r>
            <a:r>
              <a:rPr lang="es-ES" sz="2400" dirty="0">
                <a:solidFill>
                  <a:srgbClr val="00B0F0"/>
                </a:solidFill>
              </a:rPr>
              <a:t>que te saqué de tierra de Egipto, de casa de servidumbre. </a:t>
            </a:r>
            <a:r>
              <a:rPr lang="es-ES" sz="2400" dirty="0">
                <a:solidFill>
                  <a:srgbClr val="FFFF00"/>
                </a:solidFill>
              </a:rPr>
              <a:t>No tendrás dioses ajenos delante de mí.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chemeClr val="bg1"/>
                </a:solidFill>
              </a:rPr>
              <a:t>Andad en todo el camino que Jehová vuestro Dios os ha mandado, para que viváis y os vaya bien, 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5" name="1 CuadroTexto">
            <a:extLst>
              <a:ext uri="{FF2B5EF4-FFF2-40B4-BE49-F238E27FC236}">
                <a16:creationId xmlns:a16="http://schemas.microsoft.com/office/drawing/2014/main" id="{F1489B45-C8EC-4E75-81E5-6932863B956B}"/>
              </a:ext>
            </a:extLst>
          </p:cNvPr>
          <p:cNvSpPr txBox="1"/>
          <p:nvPr/>
        </p:nvSpPr>
        <p:spPr>
          <a:xfrm>
            <a:off x="6228184" y="1260049"/>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18:9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664CDC79-C151-4AEB-A4F4-71406D8E8D17}"/>
              </a:ext>
            </a:extLst>
          </p:cNvPr>
          <p:cNvSpPr txBox="1"/>
          <p:nvPr/>
        </p:nvSpPr>
        <p:spPr>
          <a:xfrm>
            <a:off x="5580112" y="1806262"/>
            <a:ext cx="3528392" cy="1635512"/>
          </a:xfrm>
          <a:prstGeom prst="rect">
            <a:avLst/>
          </a:prstGeom>
          <a:noFill/>
        </p:spPr>
        <p:txBody>
          <a:bodyPr wrap="square" rtlCol="0">
            <a:spAutoFit/>
          </a:bodyPr>
          <a:lstStyle/>
          <a:p>
            <a:pPr algn="ctr">
              <a:lnSpc>
                <a:spcPts val="2400"/>
              </a:lnSpc>
            </a:pPr>
            <a:r>
              <a:rPr lang="es-ES" sz="2400" dirty="0">
                <a:solidFill>
                  <a:srgbClr val="FFFF00"/>
                </a:solidFill>
              </a:rPr>
              <a:t>Cuando entres a la tierra que Jehová tu Dios te da, </a:t>
            </a:r>
            <a:r>
              <a:rPr lang="es-ES" sz="2400" dirty="0">
                <a:solidFill>
                  <a:srgbClr val="00B0F0"/>
                </a:solidFill>
              </a:rPr>
              <a:t>no aprenderás a hacer según las abominaciones de aquellas naciones. </a:t>
            </a:r>
          </a:p>
        </p:txBody>
      </p:sp>
    </p:spTree>
    <p:extLst>
      <p:ext uri="{BB962C8B-B14F-4D97-AF65-F5344CB8AC3E}">
        <p14:creationId xmlns:p14="http://schemas.microsoft.com/office/powerpoint/2010/main" val="897210258"/>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455575" y="35913"/>
            <a:ext cx="419736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5:6, 7</a:t>
            </a:r>
          </a:p>
        </p:txBody>
      </p:sp>
      <p:sp>
        <p:nvSpPr>
          <p:cNvPr id="8" name="2 CuadroTexto"/>
          <p:cNvSpPr txBox="1"/>
          <p:nvPr/>
        </p:nvSpPr>
        <p:spPr>
          <a:xfrm>
            <a:off x="0" y="552089"/>
            <a:ext cx="9108504" cy="712183"/>
          </a:xfrm>
          <a:prstGeom prst="rect">
            <a:avLst/>
          </a:prstGeom>
          <a:noFill/>
        </p:spPr>
        <p:txBody>
          <a:bodyPr wrap="square" rtlCol="0">
            <a:spAutoFit/>
          </a:bodyPr>
          <a:lstStyle/>
          <a:p>
            <a:pPr algn="ctr">
              <a:lnSpc>
                <a:spcPts val="2400"/>
              </a:lnSpc>
            </a:pPr>
            <a:r>
              <a:rPr lang="es-ES" sz="2400" dirty="0">
                <a:solidFill>
                  <a:srgbClr val="FFFF00"/>
                </a:solidFill>
              </a:rPr>
              <a:t>Yo soy Jehová tu Dios,</a:t>
            </a:r>
            <a:r>
              <a:rPr lang="es-ES" sz="2400" dirty="0">
                <a:solidFill>
                  <a:schemeClr val="bg1"/>
                </a:solidFill>
              </a:rPr>
              <a:t> </a:t>
            </a:r>
            <a:r>
              <a:rPr lang="es-ES" sz="2400" dirty="0">
                <a:solidFill>
                  <a:srgbClr val="00B0F0"/>
                </a:solidFill>
              </a:rPr>
              <a:t>que te saqué de tierra de Egipto, de casa de servidumbre. </a:t>
            </a:r>
            <a:r>
              <a:rPr lang="es-ES" sz="2400" dirty="0">
                <a:solidFill>
                  <a:srgbClr val="FFFF00"/>
                </a:solidFill>
              </a:rPr>
              <a:t>No tendrás dioses ajenos delante de mí.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chemeClr val="bg1"/>
                </a:solidFill>
              </a:rPr>
              <a:t>para que viváis y os vaya bien, 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5" name="1 CuadroTexto">
            <a:extLst>
              <a:ext uri="{FF2B5EF4-FFF2-40B4-BE49-F238E27FC236}">
                <a16:creationId xmlns:a16="http://schemas.microsoft.com/office/drawing/2014/main" id="{F1489B45-C8EC-4E75-81E5-6932863B956B}"/>
              </a:ext>
            </a:extLst>
          </p:cNvPr>
          <p:cNvSpPr txBox="1"/>
          <p:nvPr/>
        </p:nvSpPr>
        <p:spPr>
          <a:xfrm>
            <a:off x="6228184" y="1260049"/>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18:9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664CDC79-C151-4AEB-A4F4-71406D8E8D17}"/>
              </a:ext>
            </a:extLst>
          </p:cNvPr>
          <p:cNvSpPr txBox="1"/>
          <p:nvPr/>
        </p:nvSpPr>
        <p:spPr>
          <a:xfrm>
            <a:off x="5580112" y="1806262"/>
            <a:ext cx="3528392" cy="1635512"/>
          </a:xfrm>
          <a:prstGeom prst="rect">
            <a:avLst/>
          </a:prstGeom>
          <a:noFill/>
        </p:spPr>
        <p:txBody>
          <a:bodyPr wrap="square" rtlCol="0">
            <a:spAutoFit/>
          </a:bodyPr>
          <a:lstStyle/>
          <a:p>
            <a:pPr algn="ctr">
              <a:lnSpc>
                <a:spcPts val="2400"/>
              </a:lnSpc>
            </a:pPr>
            <a:r>
              <a:rPr lang="es-ES" sz="2400" dirty="0">
                <a:solidFill>
                  <a:srgbClr val="FFFF00"/>
                </a:solidFill>
              </a:rPr>
              <a:t>Cuando entres a la tierra que Jehová tu Dios te da, </a:t>
            </a:r>
            <a:r>
              <a:rPr lang="es-ES" sz="2400" dirty="0">
                <a:solidFill>
                  <a:srgbClr val="00B0F0"/>
                </a:solidFill>
              </a:rPr>
              <a:t>no aprenderás a hacer según las abominaciones de aquellas naciones. </a:t>
            </a:r>
          </a:p>
        </p:txBody>
      </p:sp>
    </p:spTree>
    <p:extLst>
      <p:ext uri="{BB962C8B-B14F-4D97-AF65-F5344CB8AC3E}">
        <p14:creationId xmlns:p14="http://schemas.microsoft.com/office/powerpoint/2010/main" val="3797505480"/>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455575" y="35913"/>
            <a:ext cx="419736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5:6, 7</a:t>
            </a:r>
          </a:p>
        </p:txBody>
      </p:sp>
      <p:sp>
        <p:nvSpPr>
          <p:cNvPr id="8" name="2 CuadroTexto"/>
          <p:cNvSpPr txBox="1"/>
          <p:nvPr/>
        </p:nvSpPr>
        <p:spPr>
          <a:xfrm>
            <a:off x="0" y="552089"/>
            <a:ext cx="9108504" cy="712183"/>
          </a:xfrm>
          <a:prstGeom prst="rect">
            <a:avLst/>
          </a:prstGeom>
          <a:noFill/>
        </p:spPr>
        <p:txBody>
          <a:bodyPr wrap="square" rtlCol="0">
            <a:spAutoFit/>
          </a:bodyPr>
          <a:lstStyle/>
          <a:p>
            <a:pPr algn="ctr">
              <a:lnSpc>
                <a:spcPts val="2400"/>
              </a:lnSpc>
            </a:pPr>
            <a:r>
              <a:rPr lang="es-ES" sz="2400" dirty="0">
                <a:solidFill>
                  <a:srgbClr val="FFFF00"/>
                </a:solidFill>
              </a:rPr>
              <a:t>Yo soy Jehová tu Dios,</a:t>
            </a:r>
            <a:r>
              <a:rPr lang="es-ES" sz="2400" dirty="0">
                <a:solidFill>
                  <a:schemeClr val="bg1"/>
                </a:solidFill>
              </a:rPr>
              <a:t> </a:t>
            </a:r>
            <a:r>
              <a:rPr lang="es-ES" sz="2400" dirty="0">
                <a:solidFill>
                  <a:srgbClr val="00B0F0"/>
                </a:solidFill>
              </a:rPr>
              <a:t>que te saqué de tierra de Egipto, de casa de servidumbre. </a:t>
            </a:r>
            <a:r>
              <a:rPr lang="es-ES" sz="2400" dirty="0">
                <a:solidFill>
                  <a:srgbClr val="FFFF00"/>
                </a:solidFill>
              </a:rPr>
              <a:t>No tendrás dioses ajenos delante de mí.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chemeClr val="bg1"/>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5" name="1 CuadroTexto">
            <a:extLst>
              <a:ext uri="{FF2B5EF4-FFF2-40B4-BE49-F238E27FC236}">
                <a16:creationId xmlns:a16="http://schemas.microsoft.com/office/drawing/2014/main" id="{F1489B45-C8EC-4E75-81E5-6932863B956B}"/>
              </a:ext>
            </a:extLst>
          </p:cNvPr>
          <p:cNvSpPr txBox="1"/>
          <p:nvPr/>
        </p:nvSpPr>
        <p:spPr>
          <a:xfrm>
            <a:off x="6228184" y="1260049"/>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18:9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664CDC79-C151-4AEB-A4F4-71406D8E8D17}"/>
              </a:ext>
            </a:extLst>
          </p:cNvPr>
          <p:cNvSpPr txBox="1"/>
          <p:nvPr/>
        </p:nvSpPr>
        <p:spPr>
          <a:xfrm>
            <a:off x="5580112" y="1806262"/>
            <a:ext cx="3528392" cy="1635512"/>
          </a:xfrm>
          <a:prstGeom prst="rect">
            <a:avLst/>
          </a:prstGeom>
          <a:noFill/>
        </p:spPr>
        <p:txBody>
          <a:bodyPr wrap="square" rtlCol="0">
            <a:spAutoFit/>
          </a:bodyPr>
          <a:lstStyle/>
          <a:p>
            <a:pPr algn="ctr">
              <a:lnSpc>
                <a:spcPts val="2400"/>
              </a:lnSpc>
            </a:pPr>
            <a:r>
              <a:rPr lang="es-ES" sz="2400" dirty="0">
                <a:solidFill>
                  <a:srgbClr val="FFFF00"/>
                </a:solidFill>
              </a:rPr>
              <a:t>Cuando entres a la tierra que Jehová tu Dios te da, </a:t>
            </a:r>
            <a:r>
              <a:rPr lang="es-ES" sz="2400" dirty="0">
                <a:solidFill>
                  <a:srgbClr val="00B0F0"/>
                </a:solidFill>
              </a:rPr>
              <a:t>no aprenderás a hacer según las abominaciones de aquellas naciones. </a:t>
            </a:r>
          </a:p>
        </p:txBody>
      </p:sp>
    </p:spTree>
    <p:extLst>
      <p:ext uri="{BB962C8B-B14F-4D97-AF65-F5344CB8AC3E}">
        <p14:creationId xmlns:p14="http://schemas.microsoft.com/office/powerpoint/2010/main" val="2586977029"/>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455575" y="35913"/>
            <a:ext cx="419736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5:6, 7</a:t>
            </a:r>
          </a:p>
        </p:txBody>
      </p:sp>
      <p:sp>
        <p:nvSpPr>
          <p:cNvPr id="8" name="2 CuadroTexto"/>
          <p:cNvSpPr txBox="1"/>
          <p:nvPr/>
        </p:nvSpPr>
        <p:spPr>
          <a:xfrm>
            <a:off x="0" y="552089"/>
            <a:ext cx="9108504" cy="712183"/>
          </a:xfrm>
          <a:prstGeom prst="rect">
            <a:avLst/>
          </a:prstGeom>
          <a:noFill/>
        </p:spPr>
        <p:txBody>
          <a:bodyPr wrap="square" rtlCol="0">
            <a:spAutoFit/>
          </a:bodyPr>
          <a:lstStyle/>
          <a:p>
            <a:pPr algn="ctr">
              <a:lnSpc>
                <a:spcPts val="2400"/>
              </a:lnSpc>
            </a:pPr>
            <a:r>
              <a:rPr lang="es-ES" sz="2400" dirty="0">
                <a:solidFill>
                  <a:srgbClr val="FFFF00"/>
                </a:solidFill>
              </a:rPr>
              <a:t>Yo soy Jehová tu Dios,</a:t>
            </a:r>
            <a:r>
              <a:rPr lang="es-ES" sz="2400" dirty="0">
                <a:solidFill>
                  <a:schemeClr val="bg1"/>
                </a:solidFill>
              </a:rPr>
              <a:t> </a:t>
            </a:r>
            <a:r>
              <a:rPr lang="es-ES" sz="2400" dirty="0">
                <a:solidFill>
                  <a:srgbClr val="00B0F0"/>
                </a:solidFill>
              </a:rPr>
              <a:t>que te saqué de tierra de Egipto, de casa de servidumbre. </a:t>
            </a:r>
            <a:r>
              <a:rPr lang="es-ES" sz="2400" dirty="0">
                <a:solidFill>
                  <a:srgbClr val="FFFF00"/>
                </a:solidFill>
              </a:rPr>
              <a:t>No tendrás dioses ajenos delante de mí.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5" name="1 CuadroTexto">
            <a:extLst>
              <a:ext uri="{FF2B5EF4-FFF2-40B4-BE49-F238E27FC236}">
                <a16:creationId xmlns:a16="http://schemas.microsoft.com/office/drawing/2014/main" id="{F1489B45-C8EC-4E75-81E5-6932863B956B}"/>
              </a:ext>
            </a:extLst>
          </p:cNvPr>
          <p:cNvSpPr txBox="1"/>
          <p:nvPr/>
        </p:nvSpPr>
        <p:spPr>
          <a:xfrm>
            <a:off x="6228184" y="1260049"/>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18:9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664CDC79-C151-4AEB-A4F4-71406D8E8D17}"/>
              </a:ext>
            </a:extLst>
          </p:cNvPr>
          <p:cNvSpPr txBox="1"/>
          <p:nvPr/>
        </p:nvSpPr>
        <p:spPr>
          <a:xfrm>
            <a:off x="5580112" y="1806262"/>
            <a:ext cx="3528392" cy="1635512"/>
          </a:xfrm>
          <a:prstGeom prst="rect">
            <a:avLst/>
          </a:prstGeom>
          <a:noFill/>
        </p:spPr>
        <p:txBody>
          <a:bodyPr wrap="square" rtlCol="0">
            <a:spAutoFit/>
          </a:bodyPr>
          <a:lstStyle/>
          <a:p>
            <a:pPr algn="ctr">
              <a:lnSpc>
                <a:spcPts val="2400"/>
              </a:lnSpc>
            </a:pPr>
            <a:r>
              <a:rPr lang="es-ES" sz="2400" dirty="0">
                <a:solidFill>
                  <a:srgbClr val="FFFF00"/>
                </a:solidFill>
              </a:rPr>
              <a:t>Cuando entres a la tierra que Jehová tu Dios te da, </a:t>
            </a:r>
            <a:r>
              <a:rPr lang="es-ES" sz="2400" dirty="0">
                <a:solidFill>
                  <a:srgbClr val="00B0F0"/>
                </a:solidFill>
              </a:rPr>
              <a:t>no aprenderás a hacer según las abominaciones de aquellas naciones. </a:t>
            </a:r>
          </a:p>
        </p:txBody>
      </p:sp>
    </p:spTree>
    <p:extLst>
      <p:ext uri="{BB962C8B-B14F-4D97-AF65-F5344CB8AC3E}">
        <p14:creationId xmlns:p14="http://schemas.microsoft.com/office/powerpoint/2010/main" val="3611337344"/>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chemeClr val="bg1"/>
                </a:solidFill>
              </a:rPr>
              <a:t>Jehová tu Dios te manda hoy que cumplas estos estatutos y decretos; cuida, pues, de ponerlos por obra con todo tu corazón y con toda tu alma.</a:t>
            </a:r>
          </a:p>
        </p:txBody>
      </p:sp>
    </p:spTree>
    <p:extLst>
      <p:ext uri="{BB962C8B-B14F-4D97-AF65-F5344CB8AC3E}">
        <p14:creationId xmlns:p14="http://schemas.microsoft.com/office/powerpoint/2010/main" val="8475851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cuida, pues, de ponerlos por obra con todo tu corazón y con toda tu alma.</a:t>
            </a:r>
          </a:p>
        </p:txBody>
      </p:sp>
    </p:spTree>
    <p:extLst>
      <p:ext uri="{BB962C8B-B14F-4D97-AF65-F5344CB8AC3E}">
        <p14:creationId xmlns:p14="http://schemas.microsoft.com/office/powerpoint/2010/main" val="3268044217"/>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0" name="1 CuadroTexto">
            <a:extLst>
              <a:ext uri="{FF2B5EF4-FFF2-40B4-BE49-F238E27FC236}">
                <a16:creationId xmlns:a16="http://schemas.microsoft.com/office/drawing/2014/main" id="{FD576E2E-16FB-4AAA-8AD8-2CC3D599BAFE}"/>
              </a:ext>
            </a:extLst>
          </p:cNvPr>
          <p:cNvSpPr txBox="1"/>
          <p:nvPr/>
        </p:nvSpPr>
        <p:spPr>
          <a:xfrm>
            <a:off x="5868144" y="1196752"/>
            <a:ext cx="2332690"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CD44C9A-CDC6-4BFA-8C94-2D4D1C3639E5}"/>
              </a:ext>
            </a:extLst>
          </p:cNvPr>
          <p:cNvSpPr txBox="1"/>
          <p:nvPr/>
        </p:nvSpPr>
        <p:spPr>
          <a:xfrm>
            <a:off x="4932040" y="1706611"/>
            <a:ext cx="4211960" cy="1869551"/>
          </a:xfrm>
          <a:prstGeom prst="rect">
            <a:avLst/>
          </a:prstGeom>
          <a:noFill/>
        </p:spPr>
        <p:txBody>
          <a:bodyPr wrap="square" rtlCol="0">
            <a:spAutoFit/>
          </a:bodyPr>
          <a:lstStyle/>
          <a:p>
            <a:pPr algn="ctr">
              <a:lnSpc>
                <a:spcPts val="2300"/>
              </a:lnSpc>
            </a:pPr>
            <a:r>
              <a:rPr lang="es-ES" sz="2400" dirty="0">
                <a:solidFill>
                  <a:schemeClr val="bg1"/>
                </a:solidFill>
              </a:rPr>
              <a:t>Has declarado solemnemente hoy que Jehová es tu Dios, y que andarás en sus caminos, y guardarás sus estatutos, sus mandamientos y sus decretos, y que escucharás su voz. </a:t>
            </a:r>
          </a:p>
        </p:txBody>
      </p:sp>
    </p:spTree>
    <p:extLst>
      <p:ext uri="{BB962C8B-B14F-4D97-AF65-F5344CB8AC3E}">
        <p14:creationId xmlns:p14="http://schemas.microsoft.com/office/powerpoint/2010/main" val="26272359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0" name="1 CuadroTexto">
            <a:extLst>
              <a:ext uri="{FF2B5EF4-FFF2-40B4-BE49-F238E27FC236}">
                <a16:creationId xmlns:a16="http://schemas.microsoft.com/office/drawing/2014/main" id="{FD576E2E-16FB-4AAA-8AD8-2CC3D599BAFE}"/>
              </a:ext>
            </a:extLst>
          </p:cNvPr>
          <p:cNvSpPr txBox="1"/>
          <p:nvPr/>
        </p:nvSpPr>
        <p:spPr>
          <a:xfrm>
            <a:off x="5868144" y="1196752"/>
            <a:ext cx="2332690"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CD44C9A-CDC6-4BFA-8C94-2D4D1C3639E5}"/>
              </a:ext>
            </a:extLst>
          </p:cNvPr>
          <p:cNvSpPr txBox="1"/>
          <p:nvPr/>
        </p:nvSpPr>
        <p:spPr>
          <a:xfrm>
            <a:off x="4932040" y="1706611"/>
            <a:ext cx="4211960" cy="1869551"/>
          </a:xfrm>
          <a:prstGeom prst="rect">
            <a:avLst/>
          </a:prstGeom>
          <a:noFill/>
        </p:spPr>
        <p:txBody>
          <a:bodyPr wrap="square" rtlCol="0">
            <a:spAutoFit/>
          </a:bodyPr>
          <a:lstStyle/>
          <a:p>
            <a:pPr algn="ctr">
              <a:lnSpc>
                <a:spcPts val="2300"/>
              </a:lnSpc>
            </a:pPr>
            <a:r>
              <a:rPr lang="es-ES" sz="2400" dirty="0">
                <a:solidFill>
                  <a:srgbClr val="FFFF00"/>
                </a:solidFill>
              </a:rPr>
              <a:t>Has declarado solemnemente </a:t>
            </a:r>
            <a:r>
              <a:rPr lang="es-ES" sz="2400" u="sng" dirty="0">
                <a:solidFill>
                  <a:srgbClr val="FFFF00"/>
                </a:solidFill>
              </a:rPr>
              <a:t>hoy </a:t>
            </a:r>
            <a:r>
              <a:rPr lang="es-ES" sz="2400" dirty="0">
                <a:solidFill>
                  <a:srgbClr val="FFFF00"/>
                </a:solidFill>
              </a:rPr>
              <a:t>que Jehová es tu Dios,</a:t>
            </a:r>
            <a:r>
              <a:rPr lang="es-ES" sz="2400" dirty="0">
                <a:solidFill>
                  <a:schemeClr val="bg1"/>
                </a:solidFill>
              </a:rPr>
              <a:t> y que andarás en sus caminos, y guardarás sus estatutos, sus mandamientos y sus decretos, y que escucharás su voz. </a:t>
            </a:r>
          </a:p>
        </p:txBody>
      </p:sp>
    </p:spTree>
    <p:extLst>
      <p:ext uri="{BB962C8B-B14F-4D97-AF65-F5344CB8AC3E}">
        <p14:creationId xmlns:p14="http://schemas.microsoft.com/office/powerpoint/2010/main" val="258088395"/>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0" name="1 CuadroTexto">
            <a:extLst>
              <a:ext uri="{FF2B5EF4-FFF2-40B4-BE49-F238E27FC236}">
                <a16:creationId xmlns:a16="http://schemas.microsoft.com/office/drawing/2014/main" id="{FD576E2E-16FB-4AAA-8AD8-2CC3D599BAFE}"/>
              </a:ext>
            </a:extLst>
          </p:cNvPr>
          <p:cNvSpPr txBox="1"/>
          <p:nvPr/>
        </p:nvSpPr>
        <p:spPr>
          <a:xfrm>
            <a:off x="5868144" y="1196752"/>
            <a:ext cx="2332690"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CD44C9A-CDC6-4BFA-8C94-2D4D1C3639E5}"/>
              </a:ext>
            </a:extLst>
          </p:cNvPr>
          <p:cNvSpPr txBox="1"/>
          <p:nvPr/>
        </p:nvSpPr>
        <p:spPr>
          <a:xfrm>
            <a:off x="4932040" y="1706611"/>
            <a:ext cx="4211960" cy="1869551"/>
          </a:xfrm>
          <a:prstGeom prst="rect">
            <a:avLst/>
          </a:prstGeom>
          <a:noFill/>
        </p:spPr>
        <p:txBody>
          <a:bodyPr wrap="square" rtlCol="0">
            <a:spAutoFit/>
          </a:bodyPr>
          <a:lstStyle/>
          <a:p>
            <a:pPr algn="ctr">
              <a:lnSpc>
                <a:spcPts val="2300"/>
              </a:lnSpc>
            </a:pPr>
            <a:r>
              <a:rPr lang="es-ES" sz="2400" dirty="0">
                <a:solidFill>
                  <a:srgbClr val="FFFF00"/>
                </a:solidFill>
              </a:rPr>
              <a:t>Has declarado solemnemente </a:t>
            </a:r>
            <a:r>
              <a:rPr lang="es-ES" sz="2400" u="sng" dirty="0">
                <a:solidFill>
                  <a:srgbClr val="FFFF00"/>
                </a:solidFill>
              </a:rPr>
              <a:t>hoy </a:t>
            </a:r>
            <a:r>
              <a:rPr lang="es-ES" sz="2400" dirty="0">
                <a:solidFill>
                  <a:srgbClr val="FFFF00"/>
                </a:solidFill>
              </a:rPr>
              <a:t>que Jehová es tu Dios</a:t>
            </a:r>
            <a:r>
              <a:rPr lang="es-ES" sz="2400" dirty="0">
                <a:solidFill>
                  <a:srgbClr val="00B0F0"/>
                </a:solidFill>
              </a:rPr>
              <a:t>, y que andarás en sus caminos, </a:t>
            </a:r>
            <a:r>
              <a:rPr lang="es-ES" sz="2400" dirty="0">
                <a:solidFill>
                  <a:schemeClr val="bg1"/>
                </a:solidFill>
              </a:rPr>
              <a:t>y guardarás sus estatutos, sus mandamientos y sus decretos, y que escucharás su voz. </a:t>
            </a:r>
          </a:p>
        </p:txBody>
      </p:sp>
    </p:spTree>
    <p:extLst>
      <p:ext uri="{BB962C8B-B14F-4D97-AF65-F5344CB8AC3E}">
        <p14:creationId xmlns:p14="http://schemas.microsoft.com/office/powerpoint/2010/main" val="4057396638"/>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0" name="1 CuadroTexto">
            <a:extLst>
              <a:ext uri="{FF2B5EF4-FFF2-40B4-BE49-F238E27FC236}">
                <a16:creationId xmlns:a16="http://schemas.microsoft.com/office/drawing/2014/main" id="{FD576E2E-16FB-4AAA-8AD8-2CC3D599BAFE}"/>
              </a:ext>
            </a:extLst>
          </p:cNvPr>
          <p:cNvSpPr txBox="1"/>
          <p:nvPr/>
        </p:nvSpPr>
        <p:spPr>
          <a:xfrm>
            <a:off x="5868144" y="1196752"/>
            <a:ext cx="2332690"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CD44C9A-CDC6-4BFA-8C94-2D4D1C3639E5}"/>
              </a:ext>
            </a:extLst>
          </p:cNvPr>
          <p:cNvSpPr txBox="1"/>
          <p:nvPr/>
        </p:nvSpPr>
        <p:spPr>
          <a:xfrm>
            <a:off x="4932040" y="1706611"/>
            <a:ext cx="4211960" cy="1869551"/>
          </a:xfrm>
          <a:prstGeom prst="rect">
            <a:avLst/>
          </a:prstGeom>
          <a:noFill/>
        </p:spPr>
        <p:txBody>
          <a:bodyPr wrap="square" rtlCol="0">
            <a:spAutoFit/>
          </a:bodyPr>
          <a:lstStyle/>
          <a:p>
            <a:pPr algn="ctr">
              <a:lnSpc>
                <a:spcPts val="2300"/>
              </a:lnSpc>
            </a:pPr>
            <a:r>
              <a:rPr lang="es-ES" sz="2400" dirty="0">
                <a:solidFill>
                  <a:srgbClr val="FFFF00"/>
                </a:solidFill>
              </a:rPr>
              <a:t>Has declarado solemnemente </a:t>
            </a:r>
            <a:r>
              <a:rPr lang="es-ES" sz="2400" u="sng" dirty="0">
                <a:solidFill>
                  <a:srgbClr val="FFFF00"/>
                </a:solidFill>
              </a:rPr>
              <a:t>hoy </a:t>
            </a:r>
            <a:r>
              <a:rPr lang="es-ES" sz="2400" dirty="0">
                <a:solidFill>
                  <a:srgbClr val="FFFF00"/>
                </a:solidFill>
              </a:rPr>
              <a:t>que Jehová es tu Dios</a:t>
            </a:r>
            <a:r>
              <a:rPr lang="es-ES" sz="2400" dirty="0">
                <a:solidFill>
                  <a:srgbClr val="00B0F0"/>
                </a:solidFill>
              </a:rPr>
              <a:t>, y que andarás en sus caminos, </a:t>
            </a:r>
            <a:r>
              <a:rPr lang="es-ES" sz="2400" dirty="0">
                <a:solidFill>
                  <a:srgbClr val="FFFF00"/>
                </a:solidFill>
              </a:rPr>
              <a:t>y guardarás sus estatutos, sus mandamientos y sus decretos</a:t>
            </a:r>
            <a:r>
              <a:rPr lang="es-ES" sz="2400" dirty="0">
                <a:solidFill>
                  <a:schemeClr val="bg1"/>
                </a:solidFill>
              </a:rPr>
              <a:t>, y que escucharás su voz. </a:t>
            </a:r>
          </a:p>
        </p:txBody>
      </p:sp>
    </p:spTree>
    <p:extLst>
      <p:ext uri="{BB962C8B-B14F-4D97-AF65-F5344CB8AC3E}">
        <p14:creationId xmlns:p14="http://schemas.microsoft.com/office/powerpoint/2010/main" val="1377513015"/>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0" name="1 CuadroTexto">
            <a:extLst>
              <a:ext uri="{FF2B5EF4-FFF2-40B4-BE49-F238E27FC236}">
                <a16:creationId xmlns:a16="http://schemas.microsoft.com/office/drawing/2014/main" id="{FD576E2E-16FB-4AAA-8AD8-2CC3D599BAFE}"/>
              </a:ext>
            </a:extLst>
          </p:cNvPr>
          <p:cNvSpPr txBox="1"/>
          <p:nvPr/>
        </p:nvSpPr>
        <p:spPr>
          <a:xfrm>
            <a:off x="5868144" y="1196752"/>
            <a:ext cx="2332690"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CD44C9A-CDC6-4BFA-8C94-2D4D1C3639E5}"/>
              </a:ext>
            </a:extLst>
          </p:cNvPr>
          <p:cNvSpPr txBox="1"/>
          <p:nvPr/>
        </p:nvSpPr>
        <p:spPr>
          <a:xfrm>
            <a:off x="4932040" y="1706611"/>
            <a:ext cx="4211960" cy="1869551"/>
          </a:xfrm>
          <a:prstGeom prst="rect">
            <a:avLst/>
          </a:prstGeom>
          <a:noFill/>
        </p:spPr>
        <p:txBody>
          <a:bodyPr wrap="square" rtlCol="0">
            <a:spAutoFit/>
          </a:bodyPr>
          <a:lstStyle/>
          <a:p>
            <a:pPr algn="ctr">
              <a:lnSpc>
                <a:spcPts val="2300"/>
              </a:lnSpc>
            </a:pPr>
            <a:r>
              <a:rPr lang="es-ES" sz="2400" dirty="0">
                <a:solidFill>
                  <a:srgbClr val="FFFF00"/>
                </a:solidFill>
              </a:rPr>
              <a:t>Has declarado solemnemente </a:t>
            </a:r>
            <a:r>
              <a:rPr lang="es-ES" sz="2400" u="sng" dirty="0">
                <a:solidFill>
                  <a:srgbClr val="FFFF00"/>
                </a:solidFill>
              </a:rPr>
              <a:t>hoy </a:t>
            </a:r>
            <a:r>
              <a:rPr lang="es-ES" sz="2400" dirty="0">
                <a:solidFill>
                  <a:srgbClr val="FFFF00"/>
                </a:solidFill>
              </a:rPr>
              <a:t>que Jehová es tu Dios</a:t>
            </a:r>
            <a:r>
              <a:rPr lang="es-ES" sz="2400" dirty="0">
                <a:solidFill>
                  <a:srgbClr val="00B0F0"/>
                </a:solidFill>
              </a:rPr>
              <a:t>, y que andarás en sus caminos, </a:t>
            </a:r>
            <a:r>
              <a:rPr lang="es-ES" sz="2400" dirty="0">
                <a:solidFill>
                  <a:srgbClr val="FFFF00"/>
                </a:solidFill>
              </a:rPr>
              <a:t>y guardarás sus estatutos, sus mandamientos y sus decretos</a:t>
            </a:r>
            <a:r>
              <a:rPr lang="es-ES" sz="2400" dirty="0">
                <a:solidFill>
                  <a:schemeClr val="bg1"/>
                </a:solidFill>
              </a:rPr>
              <a:t>, </a:t>
            </a:r>
            <a:r>
              <a:rPr lang="es-ES" sz="2400" dirty="0">
                <a:solidFill>
                  <a:srgbClr val="00B0F0"/>
                </a:solidFill>
              </a:rPr>
              <a:t>y que escucharás su voz. </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1087182" y="4708451"/>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26:18, 19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301208"/>
            <a:ext cx="9144000" cy="1513684"/>
          </a:xfrm>
          <a:prstGeom prst="rect">
            <a:avLst/>
          </a:prstGeom>
          <a:noFill/>
        </p:spPr>
        <p:txBody>
          <a:bodyPr wrap="square" rtlCol="0">
            <a:spAutoFit/>
          </a:bodyPr>
          <a:lstStyle/>
          <a:p>
            <a:pPr algn="ctr">
              <a:lnSpc>
                <a:spcPts val="2200"/>
              </a:lnSpc>
            </a:pPr>
            <a:r>
              <a:rPr lang="es-ES" sz="2400" dirty="0">
                <a:solidFill>
                  <a:schemeClr val="bg1"/>
                </a:solidFill>
              </a:rPr>
              <a:t>Y Jehová ha declarado hoy que tú eres pueblo suyo, de su exclusiva posesión, como te lo ha prometido, para que guardes todos sus mandamientos; a fin de exaltarte sobre todas las naciones que hizo, para loor y fama y gloria, y para que seas un pueblo santo a Jehová tu Dios, como él ha dicho.</a:t>
            </a:r>
          </a:p>
        </p:txBody>
      </p:sp>
    </p:spTree>
    <p:extLst>
      <p:ext uri="{BB962C8B-B14F-4D97-AF65-F5344CB8AC3E}">
        <p14:creationId xmlns:p14="http://schemas.microsoft.com/office/powerpoint/2010/main" val="25730840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0" name="1 CuadroTexto">
            <a:extLst>
              <a:ext uri="{FF2B5EF4-FFF2-40B4-BE49-F238E27FC236}">
                <a16:creationId xmlns:a16="http://schemas.microsoft.com/office/drawing/2014/main" id="{FD576E2E-16FB-4AAA-8AD8-2CC3D599BAFE}"/>
              </a:ext>
            </a:extLst>
          </p:cNvPr>
          <p:cNvSpPr txBox="1"/>
          <p:nvPr/>
        </p:nvSpPr>
        <p:spPr>
          <a:xfrm>
            <a:off x="5868144" y="1196752"/>
            <a:ext cx="2332690"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CD44C9A-CDC6-4BFA-8C94-2D4D1C3639E5}"/>
              </a:ext>
            </a:extLst>
          </p:cNvPr>
          <p:cNvSpPr txBox="1"/>
          <p:nvPr/>
        </p:nvSpPr>
        <p:spPr>
          <a:xfrm>
            <a:off x="4932040" y="1706611"/>
            <a:ext cx="4211960" cy="1869551"/>
          </a:xfrm>
          <a:prstGeom prst="rect">
            <a:avLst/>
          </a:prstGeom>
          <a:noFill/>
        </p:spPr>
        <p:txBody>
          <a:bodyPr wrap="square" rtlCol="0">
            <a:spAutoFit/>
          </a:bodyPr>
          <a:lstStyle/>
          <a:p>
            <a:pPr algn="ctr">
              <a:lnSpc>
                <a:spcPts val="2300"/>
              </a:lnSpc>
            </a:pPr>
            <a:r>
              <a:rPr lang="es-ES" sz="2400" dirty="0">
                <a:solidFill>
                  <a:srgbClr val="FFFF00"/>
                </a:solidFill>
              </a:rPr>
              <a:t>Has declarado solemnemente </a:t>
            </a:r>
            <a:r>
              <a:rPr lang="es-ES" sz="2400" u="sng" dirty="0">
                <a:solidFill>
                  <a:srgbClr val="FFFF00"/>
                </a:solidFill>
              </a:rPr>
              <a:t>hoy </a:t>
            </a:r>
            <a:r>
              <a:rPr lang="es-ES" sz="2400" dirty="0">
                <a:solidFill>
                  <a:srgbClr val="FFFF00"/>
                </a:solidFill>
              </a:rPr>
              <a:t>que Jehová es tu Dios</a:t>
            </a:r>
            <a:r>
              <a:rPr lang="es-ES" sz="2400" dirty="0">
                <a:solidFill>
                  <a:srgbClr val="00B0F0"/>
                </a:solidFill>
              </a:rPr>
              <a:t>, y que andarás en sus caminos, </a:t>
            </a:r>
            <a:r>
              <a:rPr lang="es-ES" sz="2400" dirty="0">
                <a:solidFill>
                  <a:srgbClr val="FFFF00"/>
                </a:solidFill>
              </a:rPr>
              <a:t>y guardarás sus estatutos, sus mandamientos y sus decretos</a:t>
            </a:r>
            <a:r>
              <a:rPr lang="es-ES" sz="2400" dirty="0">
                <a:solidFill>
                  <a:schemeClr val="bg1"/>
                </a:solidFill>
              </a:rPr>
              <a:t>, </a:t>
            </a:r>
            <a:r>
              <a:rPr lang="es-ES" sz="2400" dirty="0">
                <a:solidFill>
                  <a:srgbClr val="00B0F0"/>
                </a:solidFill>
              </a:rPr>
              <a:t>y que escucharás su voz. </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1087182" y="4708451"/>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26:18, 19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301208"/>
            <a:ext cx="9144000" cy="1513684"/>
          </a:xfrm>
          <a:prstGeom prst="rect">
            <a:avLst/>
          </a:prstGeom>
          <a:noFill/>
        </p:spPr>
        <p:txBody>
          <a:bodyPr wrap="square" rtlCol="0">
            <a:spAutoFit/>
          </a:bodyPr>
          <a:lstStyle/>
          <a:p>
            <a:pPr algn="ctr">
              <a:lnSpc>
                <a:spcPts val="2200"/>
              </a:lnSpc>
            </a:pPr>
            <a:r>
              <a:rPr lang="es-ES" sz="2400" dirty="0">
                <a:solidFill>
                  <a:srgbClr val="FFFF00"/>
                </a:solidFill>
              </a:rPr>
              <a:t>Y Jehová </a:t>
            </a:r>
            <a:r>
              <a:rPr lang="es-ES" sz="2400" u="sng" dirty="0">
                <a:solidFill>
                  <a:srgbClr val="FFFF00"/>
                </a:solidFill>
              </a:rPr>
              <a:t>ha declarado hoy</a:t>
            </a:r>
            <a:r>
              <a:rPr lang="es-ES" sz="2400" dirty="0">
                <a:solidFill>
                  <a:srgbClr val="FFFF00"/>
                </a:solidFill>
              </a:rPr>
              <a:t> que tú eres pueblo suyo,</a:t>
            </a:r>
            <a:r>
              <a:rPr lang="es-ES" sz="2400" dirty="0">
                <a:solidFill>
                  <a:schemeClr val="bg1"/>
                </a:solidFill>
              </a:rPr>
              <a:t> de su exclusiva posesión, como te lo ha prometido, para que guardes todos sus mandamientos; a fin de exaltarte sobre todas las naciones que hizo, para loor y fama y gloria, y para que seas un pueblo santo a Jehová tu Dios, como él ha dicho.</a:t>
            </a:r>
          </a:p>
        </p:txBody>
      </p:sp>
    </p:spTree>
    <p:extLst>
      <p:ext uri="{BB962C8B-B14F-4D97-AF65-F5344CB8AC3E}">
        <p14:creationId xmlns:p14="http://schemas.microsoft.com/office/powerpoint/2010/main" val="1154435991"/>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0" name="1 CuadroTexto">
            <a:extLst>
              <a:ext uri="{FF2B5EF4-FFF2-40B4-BE49-F238E27FC236}">
                <a16:creationId xmlns:a16="http://schemas.microsoft.com/office/drawing/2014/main" id="{FD576E2E-16FB-4AAA-8AD8-2CC3D599BAFE}"/>
              </a:ext>
            </a:extLst>
          </p:cNvPr>
          <p:cNvSpPr txBox="1"/>
          <p:nvPr/>
        </p:nvSpPr>
        <p:spPr>
          <a:xfrm>
            <a:off x="5868144" y="1196752"/>
            <a:ext cx="2332690"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CD44C9A-CDC6-4BFA-8C94-2D4D1C3639E5}"/>
              </a:ext>
            </a:extLst>
          </p:cNvPr>
          <p:cNvSpPr txBox="1"/>
          <p:nvPr/>
        </p:nvSpPr>
        <p:spPr>
          <a:xfrm>
            <a:off x="4932040" y="1706611"/>
            <a:ext cx="4211960" cy="1869551"/>
          </a:xfrm>
          <a:prstGeom prst="rect">
            <a:avLst/>
          </a:prstGeom>
          <a:noFill/>
        </p:spPr>
        <p:txBody>
          <a:bodyPr wrap="square" rtlCol="0">
            <a:spAutoFit/>
          </a:bodyPr>
          <a:lstStyle/>
          <a:p>
            <a:pPr algn="ctr">
              <a:lnSpc>
                <a:spcPts val="2300"/>
              </a:lnSpc>
            </a:pPr>
            <a:r>
              <a:rPr lang="es-ES" sz="2400" dirty="0">
                <a:solidFill>
                  <a:srgbClr val="FFFF00"/>
                </a:solidFill>
              </a:rPr>
              <a:t>Has declarado solemnemente </a:t>
            </a:r>
            <a:r>
              <a:rPr lang="es-ES" sz="2400" u="sng" dirty="0">
                <a:solidFill>
                  <a:srgbClr val="FFFF00"/>
                </a:solidFill>
              </a:rPr>
              <a:t>hoy </a:t>
            </a:r>
            <a:r>
              <a:rPr lang="es-ES" sz="2400" dirty="0">
                <a:solidFill>
                  <a:srgbClr val="FFFF00"/>
                </a:solidFill>
              </a:rPr>
              <a:t>que Jehová es tu Dios</a:t>
            </a:r>
            <a:r>
              <a:rPr lang="es-ES" sz="2400" dirty="0">
                <a:solidFill>
                  <a:srgbClr val="00B0F0"/>
                </a:solidFill>
              </a:rPr>
              <a:t>, y que andarás en sus caminos, </a:t>
            </a:r>
            <a:r>
              <a:rPr lang="es-ES" sz="2400" dirty="0">
                <a:solidFill>
                  <a:srgbClr val="FFFF00"/>
                </a:solidFill>
              </a:rPr>
              <a:t>y guardarás sus estatutos, sus mandamientos y sus decretos</a:t>
            </a:r>
            <a:r>
              <a:rPr lang="es-ES" sz="2400" dirty="0">
                <a:solidFill>
                  <a:schemeClr val="bg1"/>
                </a:solidFill>
              </a:rPr>
              <a:t>, </a:t>
            </a:r>
            <a:r>
              <a:rPr lang="es-ES" sz="2400" dirty="0">
                <a:solidFill>
                  <a:srgbClr val="00B0F0"/>
                </a:solidFill>
              </a:rPr>
              <a:t>y que escucharás su voz. </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1087182" y="4708451"/>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26:18, 19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301208"/>
            <a:ext cx="9144000" cy="1513684"/>
          </a:xfrm>
          <a:prstGeom prst="rect">
            <a:avLst/>
          </a:prstGeom>
          <a:noFill/>
        </p:spPr>
        <p:txBody>
          <a:bodyPr wrap="square" rtlCol="0">
            <a:spAutoFit/>
          </a:bodyPr>
          <a:lstStyle/>
          <a:p>
            <a:pPr algn="ctr">
              <a:lnSpc>
                <a:spcPts val="2200"/>
              </a:lnSpc>
            </a:pPr>
            <a:r>
              <a:rPr lang="es-ES" sz="2400" dirty="0">
                <a:solidFill>
                  <a:srgbClr val="FFFF00"/>
                </a:solidFill>
              </a:rPr>
              <a:t>Y Jehová </a:t>
            </a:r>
            <a:r>
              <a:rPr lang="es-ES" sz="2400" u="sng" dirty="0">
                <a:solidFill>
                  <a:srgbClr val="FFFF00"/>
                </a:solidFill>
              </a:rPr>
              <a:t>ha declarado hoy</a:t>
            </a:r>
            <a:r>
              <a:rPr lang="es-ES" sz="2400" dirty="0">
                <a:solidFill>
                  <a:srgbClr val="FFFF00"/>
                </a:solidFill>
              </a:rPr>
              <a:t> que tú eres pueblo suyo,</a:t>
            </a:r>
            <a:r>
              <a:rPr lang="es-ES" sz="2400" dirty="0">
                <a:solidFill>
                  <a:schemeClr val="bg1"/>
                </a:solidFill>
              </a:rPr>
              <a:t> </a:t>
            </a:r>
            <a:r>
              <a:rPr lang="es-ES" sz="2400" dirty="0">
                <a:solidFill>
                  <a:srgbClr val="00B0F0"/>
                </a:solidFill>
              </a:rPr>
              <a:t>de su exclusiva posesión, como te lo ha prometido,</a:t>
            </a:r>
            <a:r>
              <a:rPr lang="es-ES" sz="2400" dirty="0">
                <a:solidFill>
                  <a:schemeClr val="bg1"/>
                </a:solidFill>
              </a:rPr>
              <a:t> para que guardes todos sus mandamientos; a fin de exaltarte sobre todas las naciones que hizo, para loor y fama y gloria, y para que seas un pueblo santo a Jehová tu Dios, como él ha dicho.</a:t>
            </a:r>
          </a:p>
        </p:txBody>
      </p:sp>
    </p:spTree>
    <p:extLst>
      <p:ext uri="{BB962C8B-B14F-4D97-AF65-F5344CB8AC3E}">
        <p14:creationId xmlns:p14="http://schemas.microsoft.com/office/powerpoint/2010/main" val="3256239389"/>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0" name="1 CuadroTexto">
            <a:extLst>
              <a:ext uri="{FF2B5EF4-FFF2-40B4-BE49-F238E27FC236}">
                <a16:creationId xmlns:a16="http://schemas.microsoft.com/office/drawing/2014/main" id="{FD576E2E-16FB-4AAA-8AD8-2CC3D599BAFE}"/>
              </a:ext>
            </a:extLst>
          </p:cNvPr>
          <p:cNvSpPr txBox="1"/>
          <p:nvPr/>
        </p:nvSpPr>
        <p:spPr>
          <a:xfrm>
            <a:off x="5868144" y="1196752"/>
            <a:ext cx="2332690"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CD44C9A-CDC6-4BFA-8C94-2D4D1C3639E5}"/>
              </a:ext>
            </a:extLst>
          </p:cNvPr>
          <p:cNvSpPr txBox="1"/>
          <p:nvPr/>
        </p:nvSpPr>
        <p:spPr>
          <a:xfrm>
            <a:off x="4932040" y="1706611"/>
            <a:ext cx="4211960" cy="1869551"/>
          </a:xfrm>
          <a:prstGeom prst="rect">
            <a:avLst/>
          </a:prstGeom>
          <a:noFill/>
        </p:spPr>
        <p:txBody>
          <a:bodyPr wrap="square" rtlCol="0">
            <a:spAutoFit/>
          </a:bodyPr>
          <a:lstStyle/>
          <a:p>
            <a:pPr algn="ctr">
              <a:lnSpc>
                <a:spcPts val="2300"/>
              </a:lnSpc>
            </a:pPr>
            <a:r>
              <a:rPr lang="es-ES" sz="2400" dirty="0">
                <a:solidFill>
                  <a:srgbClr val="FFFF00"/>
                </a:solidFill>
              </a:rPr>
              <a:t>Has declarado solemnemente </a:t>
            </a:r>
            <a:r>
              <a:rPr lang="es-ES" sz="2400" u="sng" dirty="0">
                <a:solidFill>
                  <a:srgbClr val="FFFF00"/>
                </a:solidFill>
              </a:rPr>
              <a:t>hoy </a:t>
            </a:r>
            <a:r>
              <a:rPr lang="es-ES" sz="2400" dirty="0">
                <a:solidFill>
                  <a:srgbClr val="FFFF00"/>
                </a:solidFill>
              </a:rPr>
              <a:t>que Jehová es tu Dios</a:t>
            </a:r>
            <a:r>
              <a:rPr lang="es-ES" sz="2400" dirty="0">
                <a:solidFill>
                  <a:srgbClr val="00B0F0"/>
                </a:solidFill>
              </a:rPr>
              <a:t>, y que andarás en sus caminos, </a:t>
            </a:r>
            <a:r>
              <a:rPr lang="es-ES" sz="2400" dirty="0">
                <a:solidFill>
                  <a:srgbClr val="FFFF00"/>
                </a:solidFill>
              </a:rPr>
              <a:t>y guardarás sus estatutos, sus mandamientos y sus decretos</a:t>
            </a:r>
            <a:r>
              <a:rPr lang="es-ES" sz="2400" dirty="0">
                <a:solidFill>
                  <a:schemeClr val="bg1"/>
                </a:solidFill>
              </a:rPr>
              <a:t>, </a:t>
            </a:r>
            <a:r>
              <a:rPr lang="es-ES" sz="2400" dirty="0">
                <a:solidFill>
                  <a:srgbClr val="00B0F0"/>
                </a:solidFill>
              </a:rPr>
              <a:t>y que escucharás su voz. </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1087182" y="4708451"/>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26:18, 19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301208"/>
            <a:ext cx="9144000" cy="1513684"/>
          </a:xfrm>
          <a:prstGeom prst="rect">
            <a:avLst/>
          </a:prstGeom>
          <a:noFill/>
        </p:spPr>
        <p:txBody>
          <a:bodyPr wrap="square" rtlCol="0">
            <a:spAutoFit/>
          </a:bodyPr>
          <a:lstStyle/>
          <a:p>
            <a:pPr algn="ctr">
              <a:lnSpc>
                <a:spcPts val="2200"/>
              </a:lnSpc>
            </a:pPr>
            <a:r>
              <a:rPr lang="es-ES" sz="2400" dirty="0">
                <a:solidFill>
                  <a:srgbClr val="FFFF00"/>
                </a:solidFill>
              </a:rPr>
              <a:t>Y Jehová </a:t>
            </a:r>
            <a:r>
              <a:rPr lang="es-ES" sz="2400" u="sng" dirty="0">
                <a:solidFill>
                  <a:srgbClr val="FFFF00"/>
                </a:solidFill>
              </a:rPr>
              <a:t>ha declarado hoy</a:t>
            </a:r>
            <a:r>
              <a:rPr lang="es-ES" sz="2400" dirty="0">
                <a:solidFill>
                  <a:srgbClr val="FFFF00"/>
                </a:solidFill>
              </a:rPr>
              <a:t> que tú eres pueblo suyo,</a:t>
            </a:r>
            <a:r>
              <a:rPr lang="es-ES" sz="2400" dirty="0">
                <a:solidFill>
                  <a:schemeClr val="bg1"/>
                </a:solidFill>
              </a:rPr>
              <a:t> </a:t>
            </a:r>
            <a:r>
              <a:rPr lang="es-ES" sz="2400" dirty="0">
                <a:solidFill>
                  <a:srgbClr val="00B0F0"/>
                </a:solidFill>
              </a:rPr>
              <a:t>de su exclusiva posesión, como te lo ha prometido,</a:t>
            </a:r>
            <a:r>
              <a:rPr lang="es-ES" sz="2400" dirty="0">
                <a:solidFill>
                  <a:schemeClr val="bg1"/>
                </a:solidFill>
              </a:rPr>
              <a:t> </a:t>
            </a:r>
            <a:r>
              <a:rPr lang="es-ES" sz="2400" dirty="0">
                <a:solidFill>
                  <a:srgbClr val="92D050"/>
                </a:solidFill>
              </a:rPr>
              <a:t>para que guardes todos sus mandamientos;</a:t>
            </a:r>
            <a:r>
              <a:rPr lang="es-ES" sz="2400" dirty="0">
                <a:solidFill>
                  <a:schemeClr val="bg1"/>
                </a:solidFill>
              </a:rPr>
              <a:t> a fin de exaltarte sobre todas las naciones que hizo, para loor y fama y gloria, y para que seas un pueblo santo a Jehová tu Dios, como él ha dicho.</a:t>
            </a:r>
          </a:p>
        </p:txBody>
      </p:sp>
    </p:spTree>
    <p:extLst>
      <p:ext uri="{BB962C8B-B14F-4D97-AF65-F5344CB8AC3E}">
        <p14:creationId xmlns:p14="http://schemas.microsoft.com/office/powerpoint/2010/main" val="115537210"/>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0" name="1 CuadroTexto">
            <a:extLst>
              <a:ext uri="{FF2B5EF4-FFF2-40B4-BE49-F238E27FC236}">
                <a16:creationId xmlns:a16="http://schemas.microsoft.com/office/drawing/2014/main" id="{FD576E2E-16FB-4AAA-8AD8-2CC3D599BAFE}"/>
              </a:ext>
            </a:extLst>
          </p:cNvPr>
          <p:cNvSpPr txBox="1"/>
          <p:nvPr/>
        </p:nvSpPr>
        <p:spPr>
          <a:xfrm>
            <a:off x="5868144" y="1196752"/>
            <a:ext cx="2332690"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CD44C9A-CDC6-4BFA-8C94-2D4D1C3639E5}"/>
              </a:ext>
            </a:extLst>
          </p:cNvPr>
          <p:cNvSpPr txBox="1"/>
          <p:nvPr/>
        </p:nvSpPr>
        <p:spPr>
          <a:xfrm>
            <a:off x="4932040" y="1706611"/>
            <a:ext cx="4211960" cy="1869551"/>
          </a:xfrm>
          <a:prstGeom prst="rect">
            <a:avLst/>
          </a:prstGeom>
          <a:noFill/>
        </p:spPr>
        <p:txBody>
          <a:bodyPr wrap="square" rtlCol="0">
            <a:spAutoFit/>
          </a:bodyPr>
          <a:lstStyle/>
          <a:p>
            <a:pPr algn="ctr">
              <a:lnSpc>
                <a:spcPts val="2300"/>
              </a:lnSpc>
            </a:pPr>
            <a:r>
              <a:rPr lang="es-ES" sz="2400" dirty="0">
                <a:solidFill>
                  <a:srgbClr val="FFFF00"/>
                </a:solidFill>
              </a:rPr>
              <a:t>Has declarado solemnemente </a:t>
            </a:r>
            <a:r>
              <a:rPr lang="es-ES" sz="2400" u="sng" dirty="0">
                <a:solidFill>
                  <a:srgbClr val="FFFF00"/>
                </a:solidFill>
              </a:rPr>
              <a:t>hoy </a:t>
            </a:r>
            <a:r>
              <a:rPr lang="es-ES" sz="2400" dirty="0">
                <a:solidFill>
                  <a:srgbClr val="FFFF00"/>
                </a:solidFill>
              </a:rPr>
              <a:t>que Jehová es tu Dios</a:t>
            </a:r>
            <a:r>
              <a:rPr lang="es-ES" sz="2400" dirty="0">
                <a:solidFill>
                  <a:srgbClr val="00B0F0"/>
                </a:solidFill>
              </a:rPr>
              <a:t>, y que andarás en sus caminos, </a:t>
            </a:r>
            <a:r>
              <a:rPr lang="es-ES" sz="2400" dirty="0">
                <a:solidFill>
                  <a:srgbClr val="FFFF00"/>
                </a:solidFill>
              </a:rPr>
              <a:t>y guardarás sus estatutos, sus mandamientos y sus decretos</a:t>
            </a:r>
            <a:r>
              <a:rPr lang="es-ES" sz="2400" dirty="0">
                <a:solidFill>
                  <a:schemeClr val="bg1"/>
                </a:solidFill>
              </a:rPr>
              <a:t>, </a:t>
            </a:r>
            <a:r>
              <a:rPr lang="es-ES" sz="2400" dirty="0">
                <a:solidFill>
                  <a:srgbClr val="00B0F0"/>
                </a:solidFill>
              </a:rPr>
              <a:t>y que escucharás su voz. </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1087182" y="4708451"/>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26:18, 19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301208"/>
            <a:ext cx="9144000" cy="1513684"/>
          </a:xfrm>
          <a:prstGeom prst="rect">
            <a:avLst/>
          </a:prstGeom>
          <a:noFill/>
        </p:spPr>
        <p:txBody>
          <a:bodyPr wrap="square" rtlCol="0">
            <a:spAutoFit/>
          </a:bodyPr>
          <a:lstStyle/>
          <a:p>
            <a:pPr algn="ctr">
              <a:lnSpc>
                <a:spcPts val="2200"/>
              </a:lnSpc>
            </a:pPr>
            <a:r>
              <a:rPr lang="es-ES" sz="2400" dirty="0">
                <a:solidFill>
                  <a:srgbClr val="FFFF00"/>
                </a:solidFill>
              </a:rPr>
              <a:t>Y Jehová </a:t>
            </a:r>
            <a:r>
              <a:rPr lang="es-ES" sz="2400" u="sng" dirty="0">
                <a:solidFill>
                  <a:srgbClr val="FFFF00"/>
                </a:solidFill>
              </a:rPr>
              <a:t>ha declarado hoy</a:t>
            </a:r>
            <a:r>
              <a:rPr lang="es-ES" sz="2400" dirty="0">
                <a:solidFill>
                  <a:srgbClr val="FFFF00"/>
                </a:solidFill>
              </a:rPr>
              <a:t> que tú eres pueblo suyo,</a:t>
            </a:r>
            <a:r>
              <a:rPr lang="es-ES" sz="2400" dirty="0">
                <a:solidFill>
                  <a:schemeClr val="bg1"/>
                </a:solidFill>
              </a:rPr>
              <a:t> </a:t>
            </a:r>
            <a:r>
              <a:rPr lang="es-ES" sz="2400" dirty="0">
                <a:solidFill>
                  <a:srgbClr val="00B0F0"/>
                </a:solidFill>
              </a:rPr>
              <a:t>de su exclusiva posesión, como te lo ha prometido,</a:t>
            </a:r>
            <a:r>
              <a:rPr lang="es-ES" sz="2400" dirty="0">
                <a:solidFill>
                  <a:schemeClr val="bg1"/>
                </a:solidFill>
              </a:rPr>
              <a:t> </a:t>
            </a:r>
            <a:r>
              <a:rPr lang="es-ES" sz="2400" dirty="0">
                <a:solidFill>
                  <a:srgbClr val="92D050"/>
                </a:solidFill>
              </a:rPr>
              <a:t>para que guardes todos sus mandamientos;</a:t>
            </a:r>
            <a:r>
              <a:rPr lang="es-ES" sz="2400" dirty="0">
                <a:solidFill>
                  <a:schemeClr val="bg1"/>
                </a:solidFill>
              </a:rPr>
              <a:t> </a:t>
            </a:r>
            <a:r>
              <a:rPr lang="es-ES" sz="2400" dirty="0">
                <a:solidFill>
                  <a:srgbClr val="FFFF00"/>
                </a:solidFill>
              </a:rPr>
              <a:t>a fin de exaltarte sobre todas las naciones que hizo, para loor y fama y gloria, </a:t>
            </a:r>
            <a:r>
              <a:rPr lang="es-ES" sz="2400" dirty="0">
                <a:solidFill>
                  <a:schemeClr val="bg1"/>
                </a:solidFill>
              </a:rPr>
              <a:t>y para que seas un pueblo santo a Jehová tu Dios, como él ha dicho.</a:t>
            </a:r>
          </a:p>
        </p:txBody>
      </p:sp>
    </p:spTree>
    <p:extLst>
      <p:ext uri="{BB962C8B-B14F-4D97-AF65-F5344CB8AC3E}">
        <p14:creationId xmlns:p14="http://schemas.microsoft.com/office/powerpoint/2010/main" val="311848602"/>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900725" y="1306444"/>
            <a:ext cx="28071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53245" y="1895149"/>
            <a:ext cx="4536504" cy="2558842"/>
          </a:xfrm>
          <a:prstGeom prst="rect">
            <a:avLst/>
          </a:prstGeom>
          <a:noFill/>
        </p:spPr>
        <p:txBody>
          <a:bodyPr wrap="square" rtlCol="0">
            <a:spAutoFit/>
          </a:bodyPr>
          <a:lstStyle/>
          <a:p>
            <a:pPr algn="ctr">
              <a:lnSpc>
                <a:spcPts val="2400"/>
              </a:lnSpc>
            </a:pPr>
            <a:r>
              <a:rPr lang="es-ES" sz="2400" dirty="0">
                <a:solidFill>
                  <a:srgbClr val="FFFF00"/>
                </a:solidFill>
              </a:rPr>
              <a:t>Mirad, pues, </a:t>
            </a:r>
            <a:r>
              <a:rPr lang="es-ES" sz="2400" u="sng" dirty="0">
                <a:solidFill>
                  <a:srgbClr val="FFFF00"/>
                </a:solidFill>
              </a:rPr>
              <a:t>que hagáis como Jehová vuestro Dios os ha mandad</a:t>
            </a:r>
            <a:r>
              <a:rPr lang="es-ES" sz="2400" dirty="0">
                <a:solidFill>
                  <a:srgbClr val="FFFF00"/>
                </a:solidFill>
              </a:rPr>
              <a:t>o;</a:t>
            </a:r>
            <a:r>
              <a:rPr lang="es-ES" sz="2400" dirty="0">
                <a:solidFill>
                  <a:schemeClr val="bg1"/>
                </a:solidFill>
              </a:rPr>
              <a:t> </a:t>
            </a:r>
            <a:r>
              <a:rPr lang="es-ES" sz="2400" dirty="0">
                <a:solidFill>
                  <a:srgbClr val="00B0F0"/>
                </a:solidFill>
              </a:rPr>
              <a:t>no os apartéis a diestra ni a siniestra. </a:t>
            </a:r>
            <a:r>
              <a:rPr lang="es-ES" sz="2400" dirty="0">
                <a:solidFill>
                  <a:srgbClr val="FFFF00"/>
                </a:solidFill>
              </a:rPr>
              <a:t>Andad en todo el camino que Jehová vuestro Dios os ha mandado, </a:t>
            </a:r>
            <a:r>
              <a:rPr lang="es-ES" sz="2400" dirty="0">
                <a:solidFill>
                  <a:srgbClr val="00B0F0"/>
                </a:solidFill>
              </a:rPr>
              <a:t>para que viváis y os vaya bien, </a:t>
            </a:r>
            <a:r>
              <a:rPr lang="es-ES" sz="2400" dirty="0">
                <a:solidFill>
                  <a:srgbClr val="FFFF00"/>
                </a:solidFill>
              </a:rPr>
              <a:t>y tengáis largos días en la tierra que habéis de poseer.</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0" name="1 CuadroTexto">
            <a:extLst>
              <a:ext uri="{FF2B5EF4-FFF2-40B4-BE49-F238E27FC236}">
                <a16:creationId xmlns:a16="http://schemas.microsoft.com/office/drawing/2014/main" id="{FD576E2E-16FB-4AAA-8AD8-2CC3D599BAFE}"/>
              </a:ext>
            </a:extLst>
          </p:cNvPr>
          <p:cNvSpPr txBox="1"/>
          <p:nvPr/>
        </p:nvSpPr>
        <p:spPr>
          <a:xfrm>
            <a:off x="5868144" y="1196752"/>
            <a:ext cx="2332690"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CD44C9A-CDC6-4BFA-8C94-2D4D1C3639E5}"/>
              </a:ext>
            </a:extLst>
          </p:cNvPr>
          <p:cNvSpPr txBox="1"/>
          <p:nvPr/>
        </p:nvSpPr>
        <p:spPr>
          <a:xfrm>
            <a:off x="4932040" y="1706611"/>
            <a:ext cx="4211960" cy="1869551"/>
          </a:xfrm>
          <a:prstGeom prst="rect">
            <a:avLst/>
          </a:prstGeom>
          <a:noFill/>
        </p:spPr>
        <p:txBody>
          <a:bodyPr wrap="square" rtlCol="0">
            <a:spAutoFit/>
          </a:bodyPr>
          <a:lstStyle/>
          <a:p>
            <a:pPr algn="ctr">
              <a:lnSpc>
                <a:spcPts val="2300"/>
              </a:lnSpc>
            </a:pPr>
            <a:r>
              <a:rPr lang="es-ES" sz="2400" dirty="0">
                <a:solidFill>
                  <a:srgbClr val="FFFF00"/>
                </a:solidFill>
              </a:rPr>
              <a:t>Has declarado solemnemente </a:t>
            </a:r>
            <a:r>
              <a:rPr lang="es-ES" sz="2400" u="sng" dirty="0">
                <a:solidFill>
                  <a:srgbClr val="FFFF00"/>
                </a:solidFill>
              </a:rPr>
              <a:t>hoy </a:t>
            </a:r>
            <a:r>
              <a:rPr lang="es-ES" sz="2400" dirty="0">
                <a:solidFill>
                  <a:srgbClr val="FFFF00"/>
                </a:solidFill>
              </a:rPr>
              <a:t>que Jehová es tu Dios</a:t>
            </a:r>
            <a:r>
              <a:rPr lang="es-ES" sz="2400" dirty="0">
                <a:solidFill>
                  <a:srgbClr val="00B0F0"/>
                </a:solidFill>
              </a:rPr>
              <a:t>, y que andarás en sus caminos, </a:t>
            </a:r>
            <a:r>
              <a:rPr lang="es-ES" sz="2400" dirty="0">
                <a:solidFill>
                  <a:srgbClr val="FFFF00"/>
                </a:solidFill>
              </a:rPr>
              <a:t>y guardarás sus estatutos, sus mandamientos y sus decretos</a:t>
            </a:r>
            <a:r>
              <a:rPr lang="es-ES" sz="2400" dirty="0">
                <a:solidFill>
                  <a:schemeClr val="bg1"/>
                </a:solidFill>
              </a:rPr>
              <a:t>, </a:t>
            </a:r>
            <a:r>
              <a:rPr lang="es-ES" sz="2400" dirty="0">
                <a:solidFill>
                  <a:srgbClr val="00B0F0"/>
                </a:solidFill>
              </a:rPr>
              <a:t>y que escucharás su voz. </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1087182" y="4708451"/>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26:18, 19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301208"/>
            <a:ext cx="9144000" cy="1513684"/>
          </a:xfrm>
          <a:prstGeom prst="rect">
            <a:avLst/>
          </a:prstGeom>
          <a:noFill/>
        </p:spPr>
        <p:txBody>
          <a:bodyPr wrap="square" rtlCol="0">
            <a:spAutoFit/>
          </a:bodyPr>
          <a:lstStyle/>
          <a:p>
            <a:pPr algn="ctr">
              <a:lnSpc>
                <a:spcPts val="2200"/>
              </a:lnSpc>
            </a:pPr>
            <a:r>
              <a:rPr lang="es-ES" sz="2400" dirty="0">
                <a:solidFill>
                  <a:srgbClr val="FFFF00"/>
                </a:solidFill>
              </a:rPr>
              <a:t>Y Jehová </a:t>
            </a:r>
            <a:r>
              <a:rPr lang="es-ES" sz="2400" u="sng" dirty="0">
                <a:solidFill>
                  <a:srgbClr val="FFFF00"/>
                </a:solidFill>
              </a:rPr>
              <a:t>ha declarado hoy</a:t>
            </a:r>
            <a:r>
              <a:rPr lang="es-ES" sz="2400" dirty="0">
                <a:solidFill>
                  <a:srgbClr val="FFFF00"/>
                </a:solidFill>
              </a:rPr>
              <a:t> que tú eres pueblo suyo,</a:t>
            </a:r>
            <a:r>
              <a:rPr lang="es-ES" sz="2400" dirty="0">
                <a:solidFill>
                  <a:schemeClr val="bg1"/>
                </a:solidFill>
              </a:rPr>
              <a:t> </a:t>
            </a:r>
            <a:r>
              <a:rPr lang="es-ES" sz="2400" dirty="0">
                <a:solidFill>
                  <a:srgbClr val="00B0F0"/>
                </a:solidFill>
              </a:rPr>
              <a:t>de su exclusiva posesión, como te lo ha prometido,</a:t>
            </a:r>
            <a:r>
              <a:rPr lang="es-ES" sz="2400" dirty="0">
                <a:solidFill>
                  <a:schemeClr val="bg1"/>
                </a:solidFill>
              </a:rPr>
              <a:t> </a:t>
            </a:r>
            <a:r>
              <a:rPr lang="es-ES" sz="2400" dirty="0">
                <a:solidFill>
                  <a:srgbClr val="92D050"/>
                </a:solidFill>
              </a:rPr>
              <a:t>para que guardes todos sus mandamientos;</a:t>
            </a:r>
            <a:r>
              <a:rPr lang="es-ES" sz="2400" dirty="0">
                <a:solidFill>
                  <a:schemeClr val="bg1"/>
                </a:solidFill>
              </a:rPr>
              <a:t> </a:t>
            </a:r>
            <a:r>
              <a:rPr lang="es-ES" sz="2400" dirty="0">
                <a:solidFill>
                  <a:srgbClr val="FFFF00"/>
                </a:solidFill>
              </a:rPr>
              <a:t>a fin de exaltarte sobre todas las naciones que hizo, para loor y fama y gloria, </a:t>
            </a:r>
            <a:r>
              <a:rPr lang="es-ES" sz="2400" dirty="0">
                <a:solidFill>
                  <a:srgbClr val="00B0F0"/>
                </a:solidFill>
              </a:rPr>
              <a:t>y para que seas un pueblo santo a Jehová tu Dios, como él ha dicho.</a:t>
            </a:r>
          </a:p>
        </p:txBody>
      </p:sp>
      <p:sp>
        <p:nvSpPr>
          <p:cNvPr id="21" name="TextBox 20">
            <a:extLst>
              <a:ext uri="{FF2B5EF4-FFF2-40B4-BE49-F238E27FC236}">
                <a16:creationId xmlns:a16="http://schemas.microsoft.com/office/drawing/2014/main" id="{8E85A69A-1743-4CA9-9A8E-1ABD0EB36101}"/>
              </a:ext>
            </a:extLst>
          </p:cNvPr>
          <p:cNvSpPr txBox="1"/>
          <p:nvPr/>
        </p:nvSpPr>
        <p:spPr>
          <a:xfrm>
            <a:off x="4589749" y="3429000"/>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Hay una relación especial entre Dios y sus hijos</a:t>
            </a:r>
          </a:p>
        </p:txBody>
      </p:sp>
    </p:spTree>
    <p:extLst>
      <p:ext uri="{BB962C8B-B14F-4D97-AF65-F5344CB8AC3E}">
        <p14:creationId xmlns:p14="http://schemas.microsoft.com/office/powerpoint/2010/main" val="9807114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1"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1259803" y="1306444"/>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89755" y="1844824"/>
            <a:ext cx="4410237" cy="1635512"/>
          </a:xfrm>
          <a:prstGeom prst="rect">
            <a:avLst/>
          </a:prstGeom>
          <a:noFill/>
        </p:spPr>
        <p:txBody>
          <a:bodyPr wrap="square" rtlCol="0">
            <a:spAutoFit/>
          </a:bodyPr>
          <a:lstStyle/>
          <a:p>
            <a:pPr algn="ctr">
              <a:lnSpc>
                <a:spcPts val="2400"/>
              </a:lnSpc>
            </a:pPr>
            <a:r>
              <a:rPr lang="es-ES" sz="2400" dirty="0">
                <a:solidFill>
                  <a:schemeClr val="bg1"/>
                </a:solidFill>
              </a:rPr>
              <a:t>Porque eres pueblo santo a Jehová tu Dios, y Jehová te ha escogido para que le seas un pueblo único de entre todos los pueblos que están sobre la tierra. </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1087182" y="4708451"/>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26:18, 19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301208"/>
            <a:ext cx="9144000" cy="1513684"/>
          </a:xfrm>
          <a:prstGeom prst="rect">
            <a:avLst/>
          </a:prstGeom>
          <a:noFill/>
        </p:spPr>
        <p:txBody>
          <a:bodyPr wrap="square" rtlCol="0">
            <a:spAutoFit/>
          </a:bodyPr>
          <a:lstStyle/>
          <a:p>
            <a:pPr algn="ctr">
              <a:lnSpc>
                <a:spcPts val="2200"/>
              </a:lnSpc>
            </a:pPr>
            <a:r>
              <a:rPr lang="es-ES" sz="2400" dirty="0">
                <a:solidFill>
                  <a:srgbClr val="FFFF00"/>
                </a:solidFill>
              </a:rPr>
              <a:t>Y Jehová </a:t>
            </a:r>
            <a:r>
              <a:rPr lang="es-ES" sz="2400" u="sng" dirty="0">
                <a:solidFill>
                  <a:srgbClr val="FFFF00"/>
                </a:solidFill>
              </a:rPr>
              <a:t>ha declarado hoy</a:t>
            </a:r>
            <a:r>
              <a:rPr lang="es-ES" sz="2400" dirty="0">
                <a:solidFill>
                  <a:srgbClr val="FFFF00"/>
                </a:solidFill>
              </a:rPr>
              <a:t> que tú eres pueblo suyo,</a:t>
            </a:r>
            <a:r>
              <a:rPr lang="es-ES" sz="2400" dirty="0">
                <a:solidFill>
                  <a:schemeClr val="bg1"/>
                </a:solidFill>
              </a:rPr>
              <a:t> </a:t>
            </a:r>
            <a:r>
              <a:rPr lang="es-ES" sz="2400" dirty="0">
                <a:solidFill>
                  <a:srgbClr val="00B0F0"/>
                </a:solidFill>
              </a:rPr>
              <a:t>de su exclusiva posesión, como te lo ha prometido,</a:t>
            </a:r>
            <a:r>
              <a:rPr lang="es-ES" sz="2400" dirty="0">
                <a:solidFill>
                  <a:schemeClr val="bg1"/>
                </a:solidFill>
              </a:rPr>
              <a:t> </a:t>
            </a:r>
            <a:r>
              <a:rPr lang="es-ES" sz="2400" dirty="0">
                <a:solidFill>
                  <a:srgbClr val="92D050"/>
                </a:solidFill>
              </a:rPr>
              <a:t>para que guardes todos sus mandamientos;</a:t>
            </a:r>
            <a:r>
              <a:rPr lang="es-ES" sz="2400" dirty="0">
                <a:solidFill>
                  <a:schemeClr val="bg1"/>
                </a:solidFill>
              </a:rPr>
              <a:t> </a:t>
            </a:r>
            <a:r>
              <a:rPr lang="es-ES" sz="2400" dirty="0">
                <a:solidFill>
                  <a:srgbClr val="FFFF00"/>
                </a:solidFill>
              </a:rPr>
              <a:t>a fin de exaltarte sobre todas las naciones que hizo, para loor y fama y gloria, </a:t>
            </a:r>
            <a:r>
              <a:rPr lang="es-ES" sz="2400" dirty="0">
                <a:solidFill>
                  <a:srgbClr val="00B0F0"/>
                </a:solidFill>
              </a:rPr>
              <a:t>y para que seas un pueblo santo a Jehová tu Dios, como él ha dicho.</a:t>
            </a:r>
          </a:p>
        </p:txBody>
      </p:sp>
      <p:sp>
        <p:nvSpPr>
          <p:cNvPr id="21" name="TextBox 20">
            <a:extLst>
              <a:ext uri="{FF2B5EF4-FFF2-40B4-BE49-F238E27FC236}">
                <a16:creationId xmlns:a16="http://schemas.microsoft.com/office/drawing/2014/main" id="{F974C3D2-263D-40FA-9409-0AE4CE0BC90C}"/>
              </a:ext>
            </a:extLst>
          </p:cNvPr>
          <p:cNvSpPr txBox="1"/>
          <p:nvPr/>
        </p:nvSpPr>
        <p:spPr>
          <a:xfrm>
            <a:off x="4589749" y="3429000"/>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Hay una relación especial entre Dios y sus hijos</a:t>
            </a:r>
          </a:p>
        </p:txBody>
      </p:sp>
    </p:spTree>
    <p:extLst>
      <p:ext uri="{BB962C8B-B14F-4D97-AF65-F5344CB8AC3E}">
        <p14:creationId xmlns:p14="http://schemas.microsoft.com/office/powerpoint/2010/main" val="31566977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1259803" y="1306444"/>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89755" y="1844824"/>
            <a:ext cx="4410237" cy="1635512"/>
          </a:xfrm>
          <a:prstGeom prst="rect">
            <a:avLst/>
          </a:prstGeom>
          <a:noFill/>
        </p:spPr>
        <p:txBody>
          <a:bodyPr wrap="square" rtlCol="0">
            <a:spAutoFit/>
          </a:bodyPr>
          <a:lstStyle/>
          <a:p>
            <a:pPr algn="ctr">
              <a:lnSpc>
                <a:spcPts val="2400"/>
              </a:lnSpc>
            </a:pPr>
            <a:r>
              <a:rPr lang="es-ES" sz="2400" dirty="0">
                <a:solidFill>
                  <a:srgbClr val="FFFF00"/>
                </a:solidFill>
              </a:rPr>
              <a:t>Porque eres pueblo santo a Jehová tu Dios,</a:t>
            </a:r>
            <a:r>
              <a:rPr lang="es-ES" sz="2400" dirty="0">
                <a:solidFill>
                  <a:schemeClr val="bg1"/>
                </a:solidFill>
              </a:rPr>
              <a:t> y Jehová te ha escogido para que le seas un pueblo único de entre todos los pueblos que están sobre la tierra. </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1087182" y="4708451"/>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26:18, 19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301208"/>
            <a:ext cx="9144000" cy="1513684"/>
          </a:xfrm>
          <a:prstGeom prst="rect">
            <a:avLst/>
          </a:prstGeom>
          <a:noFill/>
        </p:spPr>
        <p:txBody>
          <a:bodyPr wrap="square" rtlCol="0">
            <a:spAutoFit/>
          </a:bodyPr>
          <a:lstStyle/>
          <a:p>
            <a:pPr algn="ctr">
              <a:lnSpc>
                <a:spcPts val="2200"/>
              </a:lnSpc>
            </a:pPr>
            <a:r>
              <a:rPr lang="es-ES" sz="2400" dirty="0">
                <a:solidFill>
                  <a:srgbClr val="FFFF00"/>
                </a:solidFill>
              </a:rPr>
              <a:t>Y Jehová </a:t>
            </a:r>
            <a:r>
              <a:rPr lang="es-ES" sz="2400" u="sng" dirty="0">
                <a:solidFill>
                  <a:srgbClr val="FFFF00"/>
                </a:solidFill>
              </a:rPr>
              <a:t>ha declarado hoy</a:t>
            </a:r>
            <a:r>
              <a:rPr lang="es-ES" sz="2400" dirty="0">
                <a:solidFill>
                  <a:srgbClr val="FFFF00"/>
                </a:solidFill>
              </a:rPr>
              <a:t> que tú eres pueblo suyo,</a:t>
            </a:r>
            <a:r>
              <a:rPr lang="es-ES" sz="2400" dirty="0">
                <a:solidFill>
                  <a:schemeClr val="bg1"/>
                </a:solidFill>
              </a:rPr>
              <a:t> </a:t>
            </a:r>
            <a:r>
              <a:rPr lang="es-ES" sz="2400" dirty="0">
                <a:solidFill>
                  <a:srgbClr val="00B0F0"/>
                </a:solidFill>
              </a:rPr>
              <a:t>de su exclusiva posesión, como te lo ha prometido,</a:t>
            </a:r>
            <a:r>
              <a:rPr lang="es-ES" sz="2400" dirty="0">
                <a:solidFill>
                  <a:schemeClr val="bg1"/>
                </a:solidFill>
              </a:rPr>
              <a:t> </a:t>
            </a:r>
            <a:r>
              <a:rPr lang="es-ES" sz="2400" dirty="0">
                <a:solidFill>
                  <a:srgbClr val="92D050"/>
                </a:solidFill>
              </a:rPr>
              <a:t>para que guardes todos sus mandamientos;</a:t>
            </a:r>
            <a:r>
              <a:rPr lang="es-ES" sz="2400" dirty="0">
                <a:solidFill>
                  <a:schemeClr val="bg1"/>
                </a:solidFill>
              </a:rPr>
              <a:t> </a:t>
            </a:r>
            <a:r>
              <a:rPr lang="es-ES" sz="2400" dirty="0">
                <a:solidFill>
                  <a:srgbClr val="FFFF00"/>
                </a:solidFill>
              </a:rPr>
              <a:t>a fin de exaltarte sobre todas las naciones que hizo, para loor y fama y gloria, </a:t>
            </a:r>
            <a:r>
              <a:rPr lang="es-ES" sz="2400" dirty="0">
                <a:solidFill>
                  <a:srgbClr val="00B0F0"/>
                </a:solidFill>
              </a:rPr>
              <a:t>y para que seas un pueblo santo a Jehová tu Dios, como él ha dicho.</a:t>
            </a:r>
          </a:p>
        </p:txBody>
      </p:sp>
      <p:sp>
        <p:nvSpPr>
          <p:cNvPr id="21" name="TextBox 20">
            <a:extLst>
              <a:ext uri="{FF2B5EF4-FFF2-40B4-BE49-F238E27FC236}">
                <a16:creationId xmlns:a16="http://schemas.microsoft.com/office/drawing/2014/main" id="{F974C3D2-263D-40FA-9409-0AE4CE0BC90C}"/>
              </a:ext>
            </a:extLst>
          </p:cNvPr>
          <p:cNvSpPr txBox="1"/>
          <p:nvPr/>
        </p:nvSpPr>
        <p:spPr>
          <a:xfrm>
            <a:off x="4589749" y="3429000"/>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Hay una relación especial entre Dios y sus hijos</a:t>
            </a:r>
          </a:p>
        </p:txBody>
      </p:sp>
    </p:spTree>
    <p:extLst>
      <p:ext uri="{BB962C8B-B14F-4D97-AF65-F5344CB8AC3E}">
        <p14:creationId xmlns:p14="http://schemas.microsoft.com/office/powerpoint/2010/main" val="2815664773"/>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1259803" y="1306444"/>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89755" y="1844824"/>
            <a:ext cx="4410237" cy="1635512"/>
          </a:xfrm>
          <a:prstGeom prst="rect">
            <a:avLst/>
          </a:prstGeom>
          <a:noFill/>
        </p:spPr>
        <p:txBody>
          <a:bodyPr wrap="square" rtlCol="0">
            <a:spAutoFit/>
          </a:bodyPr>
          <a:lstStyle/>
          <a:p>
            <a:pPr algn="ctr">
              <a:lnSpc>
                <a:spcPts val="2400"/>
              </a:lnSpc>
            </a:pPr>
            <a:r>
              <a:rPr lang="es-ES" sz="2400" dirty="0">
                <a:solidFill>
                  <a:srgbClr val="FFFF00"/>
                </a:solidFill>
              </a:rPr>
              <a:t>Porque eres pueblo santo a Jehová tu Dios,</a:t>
            </a:r>
            <a:r>
              <a:rPr lang="es-ES" sz="2400" dirty="0">
                <a:solidFill>
                  <a:schemeClr val="bg1"/>
                </a:solidFill>
              </a:rPr>
              <a:t> </a:t>
            </a:r>
            <a:r>
              <a:rPr lang="es-ES" sz="2400" dirty="0">
                <a:solidFill>
                  <a:srgbClr val="00B0F0"/>
                </a:solidFill>
              </a:rPr>
              <a:t>y Jehová te ha escogido para que le seas un pueblo único de entre todos los pueblos que están sobre la tierra. </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1087182" y="4708451"/>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26:18, 19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301208"/>
            <a:ext cx="9144000" cy="1513684"/>
          </a:xfrm>
          <a:prstGeom prst="rect">
            <a:avLst/>
          </a:prstGeom>
          <a:noFill/>
        </p:spPr>
        <p:txBody>
          <a:bodyPr wrap="square" rtlCol="0">
            <a:spAutoFit/>
          </a:bodyPr>
          <a:lstStyle/>
          <a:p>
            <a:pPr algn="ctr">
              <a:lnSpc>
                <a:spcPts val="2200"/>
              </a:lnSpc>
            </a:pPr>
            <a:r>
              <a:rPr lang="es-ES" sz="2400" dirty="0">
                <a:solidFill>
                  <a:srgbClr val="FFFF00"/>
                </a:solidFill>
              </a:rPr>
              <a:t>Y Jehová </a:t>
            </a:r>
            <a:r>
              <a:rPr lang="es-ES" sz="2400" u="sng" dirty="0">
                <a:solidFill>
                  <a:srgbClr val="FFFF00"/>
                </a:solidFill>
              </a:rPr>
              <a:t>ha declarado hoy</a:t>
            </a:r>
            <a:r>
              <a:rPr lang="es-ES" sz="2400" dirty="0">
                <a:solidFill>
                  <a:srgbClr val="FFFF00"/>
                </a:solidFill>
              </a:rPr>
              <a:t> que tú eres pueblo suyo,</a:t>
            </a:r>
            <a:r>
              <a:rPr lang="es-ES" sz="2400" dirty="0">
                <a:solidFill>
                  <a:schemeClr val="bg1"/>
                </a:solidFill>
              </a:rPr>
              <a:t> </a:t>
            </a:r>
            <a:r>
              <a:rPr lang="es-ES" sz="2400" dirty="0">
                <a:solidFill>
                  <a:srgbClr val="00B0F0"/>
                </a:solidFill>
              </a:rPr>
              <a:t>de su exclusiva posesión, como te lo ha prometido,</a:t>
            </a:r>
            <a:r>
              <a:rPr lang="es-ES" sz="2400" dirty="0">
                <a:solidFill>
                  <a:schemeClr val="bg1"/>
                </a:solidFill>
              </a:rPr>
              <a:t> </a:t>
            </a:r>
            <a:r>
              <a:rPr lang="es-ES" sz="2400" dirty="0">
                <a:solidFill>
                  <a:srgbClr val="92D050"/>
                </a:solidFill>
              </a:rPr>
              <a:t>para que guardes todos sus mandamientos;</a:t>
            </a:r>
            <a:r>
              <a:rPr lang="es-ES" sz="2400" dirty="0">
                <a:solidFill>
                  <a:schemeClr val="bg1"/>
                </a:solidFill>
              </a:rPr>
              <a:t> </a:t>
            </a:r>
            <a:r>
              <a:rPr lang="es-ES" sz="2400" dirty="0">
                <a:solidFill>
                  <a:srgbClr val="FFFF00"/>
                </a:solidFill>
              </a:rPr>
              <a:t>a fin de exaltarte sobre todas las naciones que hizo, para loor y fama y gloria, </a:t>
            </a:r>
            <a:r>
              <a:rPr lang="es-ES" sz="2400" dirty="0">
                <a:solidFill>
                  <a:srgbClr val="00B0F0"/>
                </a:solidFill>
              </a:rPr>
              <a:t>y para que seas un pueblo santo a Jehová tu Dios, como él ha dicho.</a:t>
            </a:r>
          </a:p>
        </p:txBody>
      </p:sp>
      <p:sp>
        <p:nvSpPr>
          <p:cNvPr id="21" name="TextBox 20">
            <a:extLst>
              <a:ext uri="{FF2B5EF4-FFF2-40B4-BE49-F238E27FC236}">
                <a16:creationId xmlns:a16="http://schemas.microsoft.com/office/drawing/2014/main" id="{F974C3D2-263D-40FA-9409-0AE4CE0BC90C}"/>
              </a:ext>
            </a:extLst>
          </p:cNvPr>
          <p:cNvSpPr txBox="1"/>
          <p:nvPr/>
        </p:nvSpPr>
        <p:spPr>
          <a:xfrm>
            <a:off x="4589749" y="3429000"/>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Hay una relación especial entre Dios y sus hijos</a:t>
            </a:r>
          </a:p>
        </p:txBody>
      </p:sp>
    </p:spTree>
    <p:extLst>
      <p:ext uri="{BB962C8B-B14F-4D97-AF65-F5344CB8AC3E}">
        <p14:creationId xmlns:p14="http://schemas.microsoft.com/office/powerpoint/2010/main" val="80976628"/>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1259803" y="1306444"/>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89755" y="1844824"/>
            <a:ext cx="4410237" cy="1635512"/>
          </a:xfrm>
          <a:prstGeom prst="rect">
            <a:avLst/>
          </a:prstGeom>
          <a:noFill/>
        </p:spPr>
        <p:txBody>
          <a:bodyPr wrap="square" rtlCol="0">
            <a:spAutoFit/>
          </a:bodyPr>
          <a:lstStyle/>
          <a:p>
            <a:pPr algn="ctr">
              <a:lnSpc>
                <a:spcPts val="2400"/>
              </a:lnSpc>
            </a:pPr>
            <a:r>
              <a:rPr lang="es-ES" sz="2400" dirty="0">
                <a:solidFill>
                  <a:srgbClr val="FFFF00"/>
                </a:solidFill>
              </a:rPr>
              <a:t>Porque eres pueblo santo a Jehová tu Dios,</a:t>
            </a:r>
            <a:r>
              <a:rPr lang="es-ES" sz="2400" dirty="0">
                <a:solidFill>
                  <a:schemeClr val="bg1"/>
                </a:solidFill>
              </a:rPr>
              <a:t> </a:t>
            </a:r>
            <a:r>
              <a:rPr lang="es-ES" sz="2400" dirty="0">
                <a:solidFill>
                  <a:srgbClr val="00B0F0"/>
                </a:solidFill>
              </a:rPr>
              <a:t>y Jehová te ha escogido para que le seas un pueblo único de entre todos los pueblos que están sobre la tierra. </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2649571" y="5301208"/>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32:9, 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chemeClr val="bg1"/>
                </a:solidFill>
              </a:rPr>
              <a:t>Porque la porción de Jehová es su pueblo; Jacob la heredad que le tocó. Le halló en tierra de desierto, y en yermo de horrible soledad; lo trajo alrededor, lo instruyó, lo guardó como a la niña de su ojo. </a:t>
            </a:r>
          </a:p>
        </p:txBody>
      </p:sp>
      <p:sp>
        <p:nvSpPr>
          <p:cNvPr id="21" name="TextBox 20">
            <a:extLst>
              <a:ext uri="{FF2B5EF4-FFF2-40B4-BE49-F238E27FC236}">
                <a16:creationId xmlns:a16="http://schemas.microsoft.com/office/drawing/2014/main" id="{F974C3D2-263D-40FA-9409-0AE4CE0BC90C}"/>
              </a:ext>
            </a:extLst>
          </p:cNvPr>
          <p:cNvSpPr txBox="1"/>
          <p:nvPr/>
        </p:nvSpPr>
        <p:spPr>
          <a:xfrm>
            <a:off x="4589749" y="3429000"/>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Hay una relación especial entre Dios y sus hijos</a:t>
            </a:r>
          </a:p>
        </p:txBody>
      </p:sp>
    </p:spTree>
    <p:extLst>
      <p:ext uri="{BB962C8B-B14F-4D97-AF65-F5344CB8AC3E}">
        <p14:creationId xmlns:p14="http://schemas.microsoft.com/office/powerpoint/2010/main" val="8637578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1259803" y="1306444"/>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89755" y="1844824"/>
            <a:ext cx="4410237" cy="1635512"/>
          </a:xfrm>
          <a:prstGeom prst="rect">
            <a:avLst/>
          </a:prstGeom>
          <a:noFill/>
        </p:spPr>
        <p:txBody>
          <a:bodyPr wrap="square" rtlCol="0">
            <a:spAutoFit/>
          </a:bodyPr>
          <a:lstStyle/>
          <a:p>
            <a:pPr algn="ctr">
              <a:lnSpc>
                <a:spcPts val="2400"/>
              </a:lnSpc>
            </a:pPr>
            <a:r>
              <a:rPr lang="es-ES" sz="2400" dirty="0">
                <a:solidFill>
                  <a:srgbClr val="FFFF00"/>
                </a:solidFill>
              </a:rPr>
              <a:t>Porque eres pueblo santo a Jehová tu Dios,</a:t>
            </a:r>
            <a:r>
              <a:rPr lang="es-ES" sz="2400" dirty="0">
                <a:solidFill>
                  <a:schemeClr val="bg1"/>
                </a:solidFill>
              </a:rPr>
              <a:t> </a:t>
            </a:r>
            <a:r>
              <a:rPr lang="es-ES" sz="2400" dirty="0">
                <a:solidFill>
                  <a:srgbClr val="00B0F0"/>
                </a:solidFill>
              </a:rPr>
              <a:t>y Jehová te ha escogido para que le seas un pueblo único de entre todos los pueblos que están sobre la tierra. </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2649571" y="5301208"/>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32:9, 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la porción de Jehová es su pueblo; Jacob la heredad que le tocó. </a:t>
            </a:r>
            <a:r>
              <a:rPr lang="es-ES" sz="2400" dirty="0">
                <a:solidFill>
                  <a:schemeClr val="bg1"/>
                </a:solidFill>
              </a:rPr>
              <a:t>Le halló en tierra de desierto, y en yermo de horrible soledad; lo trajo alrededor, lo instruyó, lo guardó como a la niña de su ojo. </a:t>
            </a:r>
          </a:p>
        </p:txBody>
      </p:sp>
      <p:sp>
        <p:nvSpPr>
          <p:cNvPr id="21" name="TextBox 20">
            <a:extLst>
              <a:ext uri="{FF2B5EF4-FFF2-40B4-BE49-F238E27FC236}">
                <a16:creationId xmlns:a16="http://schemas.microsoft.com/office/drawing/2014/main" id="{F974C3D2-263D-40FA-9409-0AE4CE0BC90C}"/>
              </a:ext>
            </a:extLst>
          </p:cNvPr>
          <p:cNvSpPr txBox="1"/>
          <p:nvPr/>
        </p:nvSpPr>
        <p:spPr>
          <a:xfrm>
            <a:off x="4589749" y="3429000"/>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Hay una relación especial entre Dios y sus hijos</a:t>
            </a:r>
          </a:p>
        </p:txBody>
      </p:sp>
    </p:spTree>
    <p:extLst>
      <p:ext uri="{BB962C8B-B14F-4D97-AF65-F5344CB8AC3E}">
        <p14:creationId xmlns:p14="http://schemas.microsoft.com/office/powerpoint/2010/main" val="1392015036"/>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1259803" y="1306444"/>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89755" y="1844824"/>
            <a:ext cx="4410237" cy="1635512"/>
          </a:xfrm>
          <a:prstGeom prst="rect">
            <a:avLst/>
          </a:prstGeom>
          <a:noFill/>
        </p:spPr>
        <p:txBody>
          <a:bodyPr wrap="square" rtlCol="0">
            <a:spAutoFit/>
          </a:bodyPr>
          <a:lstStyle/>
          <a:p>
            <a:pPr algn="ctr">
              <a:lnSpc>
                <a:spcPts val="2400"/>
              </a:lnSpc>
            </a:pPr>
            <a:r>
              <a:rPr lang="es-ES" sz="2400" dirty="0">
                <a:solidFill>
                  <a:srgbClr val="FFFF00"/>
                </a:solidFill>
              </a:rPr>
              <a:t>Porque eres pueblo santo a Jehová tu Dios,</a:t>
            </a:r>
            <a:r>
              <a:rPr lang="es-ES" sz="2400" dirty="0">
                <a:solidFill>
                  <a:schemeClr val="bg1"/>
                </a:solidFill>
              </a:rPr>
              <a:t> </a:t>
            </a:r>
            <a:r>
              <a:rPr lang="es-ES" sz="2400" dirty="0">
                <a:solidFill>
                  <a:srgbClr val="00B0F0"/>
                </a:solidFill>
              </a:rPr>
              <a:t>y Jehová te ha escogido para que le seas un pueblo único de entre todos los pueblos que están sobre la tierra. </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2649571" y="5301208"/>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32:9, 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la porción de Jehová es su pueblo; Jacob la heredad que le tocó. </a:t>
            </a:r>
            <a:r>
              <a:rPr lang="es-ES" sz="2400" dirty="0">
                <a:solidFill>
                  <a:srgbClr val="00B0F0"/>
                </a:solidFill>
              </a:rPr>
              <a:t>Le halló en tierra de desierto, y en yermo de horrible soledad;</a:t>
            </a:r>
            <a:r>
              <a:rPr lang="es-ES" sz="2400" dirty="0">
                <a:solidFill>
                  <a:schemeClr val="bg1"/>
                </a:solidFill>
              </a:rPr>
              <a:t> lo trajo alrededor, lo instruyó, lo guardó como a la niña de su ojo. </a:t>
            </a:r>
          </a:p>
        </p:txBody>
      </p:sp>
      <p:sp>
        <p:nvSpPr>
          <p:cNvPr id="21" name="TextBox 20">
            <a:extLst>
              <a:ext uri="{FF2B5EF4-FFF2-40B4-BE49-F238E27FC236}">
                <a16:creationId xmlns:a16="http://schemas.microsoft.com/office/drawing/2014/main" id="{F974C3D2-263D-40FA-9409-0AE4CE0BC90C}"/>
              </a:ext>
            </a:extLst>
          </p:cNvPr>
          <p:cNvSpPr txBox="1"/>
          <p:nvPr/>
        </p:nvSpPr>
        <p:spPr>
          <a:xfrm>
            <a:off x="4589749" y="3429000"/>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Hay una relación especial entre Dios y sus hijos</a:t>
            </a:r>
          </a:p>
        </p:txBody>
      </p:sp>
    </p:spTree>
    <p:extLst>
      <p:ext uri="{BB962C8B-B14F-4D97-AF65-F5344CB8AC3E}">
        <p14:creationId xmlns:p14="http://schemas.microsoft.com/office/powerpoint/2010/main" val="4134235665"/>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perpetuo</a:t>
            </a:r>
          </a:p>
        </p:txBody>
      </p:sp>
      <p:sp>
        <p:nvSpPr>
          <p:cNvPr id="17" name="TextBox 16">
            <a:extLst>
              <a:ext uri="{FF2B5EF4-FFF2-40B4-BE49-F238E27FC236}">
                <a16:creationId xmlns:a16="http://schemas.microsoft.com/office/drawing/2014/main" id="{9D95F63D-F814-4C2D-AEF3-A34C894F178C}"/>
              </a:ext>
            </a:extLst>
          </p:cNvPr>
          <p:cNvSpPr txBox="1"/>
          <p:nvPr/>
        </p:nvSpPr>
        <p:spPr>
          <a:xfrm>
            <a:off x="4574839" y="465501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pacto de amor se vive por fe</a:t>
            </a:r>
          </a:p>
        </p:txBody>
      </p:sp>
      <p:sp>
        <p:nvSpPr>
          <p:cNvPr id="18" name="1 CuadroTexto">
            <a:extLst>
              <a:ext uri="{FF2B5EF4-FFF2-40B4-BE49-F238E27FC236}">
                <a16:creationId xmlns:a16="http://schemas.microsoft.com/office/drawing/2014/main" id="{CACA85D1-D2DE-463E-903A-C4FE22C0761B}"/>
              </a:ext>
            </a:extLst>
          </p:cNvPr>
          <p:cNvSpPr txBox="1"/>
          <p:nvPr/>
        </p:nvSpPr>
        <p:spPr>
          <a:xfrm>
            <a:off x="1259803" y="1306444"/>
            <a:ext cx="208903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14:2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208C901B-6518-4334-8F1E-3C70CCA8279A}"/>
              </a:ext>
            </a:extLst>
          </p:cNvPr>
          <p:cNvSpPr txBox="1"/>
          <p:nvPr/>
        </p:nvSpPr>
        <p:spPr>
          <a:xfrm>
            <a:off x="89755" y="1844824"/>
            <a:ext cx="4410237" cy="1635512"/>
          </a:xfrm>
          <a:prstGeom prst="rect">
            <a:avLst/>
          </a:prstGeom>
          <a:noFill/>
        </p:spPr>
        <p:txBody>
          <a:bodyPr wrap="square" rtlCol="0">
            <a:spAutoFit/>
          </a:bodyPr>
          <a:lstStyle/>
          <a:p>
            <a:pPr algn="ctr">
              <a:lnSpc>
                <a:spcPts val="2400"/>
              </a:lnSpc>
            </a:pPr>
            <a:r>
              <a:rPr lang="es-ES" sz="2400" dirty="0">
                <a:solidFill>
                  <a:srgbClr val="FFFF00"/>
                </a:solidFill>
              </a:rPr>
              <a:t>Porque eres pueblo santo a Jehová tu Dios,</a:t>
            </a:r>
            <a:r>
              <a:rPr lang="es-ES" sz="2400" dirty="0">
                <a:solidFill>
                  <a:schemeClr val="bg1"/>
                </a:solidFill>
              </a:rPr>
              <a:t> </a:t>
            </a:r>
            <a:r>
              <a:rPr lang="es-ES" sz="2400" dirty="0">
                <a:solidFill>
                  <a:srgbClr val="00B0F0"/>
                </a:solidFill>
              </a:rPr>
              <a:t>y Jehová te ha escogido para que le seas un pueblo único de entre todos los pueblos que están sobre la tierra. </a:t>
            </a:r>
          </a:p>
        </p:txBody>
      </p:sp>
      <p:sp>
        <p:nvSpPr>
          <p:cNvPr id="12" name="TextBox 11">
            <a:extLst>
              <a:ext uri="{FF2B5EF4-FFF2-40B4-BE49-F238E27FC236}">
                <a16:creationId xmlns:a16="http://schemas.microsoft.com/office/drawing/2014/main" id="{F22BCAFB-C737-45C6-8823-C8737C6A2CBD}"/>
              </a:ext>
            </a:extLst>
          </p:cNvPr>
          <p:cNvSpPr txBox="1"/>
          <p:nvPr/>
        </p:nvSpPr>
        <p:spPr>
          <a:xfrm>
            <a:off x="4589749" y="430606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Dios hizo con Israel un pacto de gracia</a:t>
            </a:r>
          </a:p>
        </p:txBody>
      </p:sp>
      <p:sp>
        <p:nvSpPr>
          <p:cNvPr id="14" name="TextBox 13">
            <a:extLst>
              <a:ext uri="{FF2B5EF4-FFF2-40B4-BE49-F238E27FC236}">
                <a16:creationId xmlns:a16="http://schemas.microsoft.com/office/drawing/2014/main" id="{202D107A-E56C-45F2-A59F-6ADB08F4C1D2}"/>
              </a:ext>
            </a:extLst>
          </p:cNvPr>
          <p:cNvSpPr txBox="1"/>
          <p:nvPr/>
        </p:nvSpPr>
        <p:spPr>
          <a:xfrm>
            <a:off x="4589749" y="398296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Nosotros somos parte del pacto</a:t>
            </a:r>
          </a:p>
        </p:txBody>
      </p:sp>
      <p:sp>
        <p:nvSpPr>
          <p:cNvPr id="13" name="1 CuadroTexto">
            <a:extLst>
              <a:ext uri="{FF2B5EF4-FFF2-40B4-BE49-F238E27FC236}">
                <a16:creationId xmlns:a16="http://schemas.microsoft.com/office/drawing/2014/main" id="{E902C5D6-F937-4E52-AC9F-2E740AB91052}"/>
              </a:ext>
            </a:extLst>
          </p:cNvPr>
          <p:cNvSpPr txBox="1"/>
          <p:nvPr/>
        </p:nvSpPr>
        <p:spPr>
          <a:xfrm>
            <a:off x="3419872" y="-81776"/>
            <a:ext cx="233269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26:16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BA8EA5A8-3086-4BFA-B76E-EB93A83B48C7}"/>
              </a:ext>
            </a:extLst>
          </p:cNvPr>
          <p:cNvSpPr txBox="1"/>
          <p:nvPr/>
        </p:nvSpPr>
        <p:spPr>
          <a:xfrm>
            <a:off x="288032" y="428083"/>
            <a:ext cx="8532440" cy="984693"/>
          </a:xfrm>
          <a:prstGeom prst="rect">
            <a:avLst/>
          </a:prstGeom>
          <a:noFill/>
        </p:spPr>
        <p:txBody>
          <a:bodyPr wrap="square" rtlCol="0">
            <a:spAutoFit/>
          </a:bodyPr>
          <a:lstStyle/>
          <a:p>
            <a:pPr algn="ctr">
              <a:lnSpc>
                <a:spcPts val="2300"/>
              </a:lnSpc>
            </a:pPr>
            <a:r>
              <a:rPr lang="es-ES" sz="2400" dirty="0">
                <a:solidFill>
                  <a:srgbClr val="FFFF00"/>
                </a:solidFill>
              </a:rPr>
              <a:t>Jehová tu Dios </a:t>
            </a:r>
            <a:r>
              <a:rPr lang="es-ES" sz="2400" u="sng" dirty="0">
                <a:solidFill>
                  <a:srgbClr val="FFFF00"/>
                </a:solidFill>
              </a:rPr>
              <a:t>te manda hoy</a:t>
            </a:r>
            <a:r>
              <a:rPr lang="es-ES" sz="2400" dirty="0">
                <a:solidFill>
                  <a:srgbClr val="FFFF00"/>
                </a:solidFill>
              </a:rPr>
              <a:t> que cumplas estos estatutos y decretos;</a:t>
            </a:r>
            <a:r>
              <a:rPr lang="es-ES" sz="2400" dirty="0">
                <a:solidFill>
                  <a:schemeClr val="bg1"/>
                </a:solidFill>
              </a:rPr>
              <a:t> </a:t>
            </a:r>
            <a:r>
              <a:rPr lang="es-ES" sz="2400" dirty="0">
                <a:solidFill>
                  <a:srgbClr val="00B0F0"/>
                </a:solidFill>
              </a:rPr>
              <a:t>cuida, pues, de ponerlos por obra con todo tu corazón y con toda tu alma.</a:t>
            </a:r>
          </a:p>
        </p:txBody>
      </p:sp>
      <p:sp>
        <p:nvSpPr>
          <p:cNvPr id="15" name="1 CuadroTexto">
            <a:extLst>
              <a:ext uri="{FF2B5EF4-FFF2-40B4-BE49-F238E27FC236}">
                <a16:creationId xmlns:a16="http://schemas.microsoft.com/office/drawing/2014/main" id="{7A16F7EC-D872-4E79-B192-DF5D2120348A}"/>
              </a:ext>
            </a:extLst>
          </p:cNvPr>
          <p:cNvSpPr txBox="1"/>
          <p:nvPr/>
        </p:nvSpPr>
        <p:spPr>
          <a:xfrm>
            <a:off x="2649571" y="5301208"/>
            <a:ext cx="3844858"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32:9, 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98DB9ADD-26C6-4D31-85D3-B0EF3D9D87D8}"/>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Porque la porción de Jehová es su pueblo; Jacob la heredad que le tocó. </a:t>
            </a:r>
            <a:r>
              <a:rPr lang="es-ES" sz="2400" dirty="0">
                <a:solidFill>
                  <a:srgbClr val="00B0F0"/>
                </a:solidFill>
              </a:rPr>
              <a:t>Le halló en tierra de desierto, y en yermo de horrible soledad;</a:t>
            </a:r>
            <a:r>
              <a:rPr lang="es-ES" sz="2400" dirty="0">
                <a:solidFill>
                  <a:schemeClr val="bg1"/>
                </a:solidFill>
              </a:rPr>
              <a:t> </a:t>
            </a:r>
            <a:r>
              <a:rPr lang="es-ES" sz="2400" dirty="0">
                <a:solidFill>
                  <a:srgbClr val="FFFF00"/>
                </a:solidFill>
              </a:rPr>
              <a:t>lo trajo alrededor, lo instruyó, lo guardó como a la niña de su ojo. </a:t>
            </a:r>
          </a:p>
        </p:txBody>
      </p:sp>
      <p:sp>
        <p:nvSpPr>
          <p:cNvPr id="21" name="TextBox 20">
            <a:extLst>
              <a:ext uri="{FF2B5EF4-FFF2-40B4-BE49-F238E27FC236}">
                <a16:creationId xmlns:a16="http://schemas.microsoft.com/office/drawing/2014/main" id="{F974C3D2-263D-40FA-9409-0AE4CE0BC90C}"/>
              </a:ext>
            </a:extLst>
          </p:cNvPr>
          <p:cNvSpPr txBox="1"/>
          <p:nvPr/>
        </p:nvSpPr>
        <p:spPr>
          <a:xfrm>
            <a:off x="4589749" y="3429000"/>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Hay una relación especial entre Dios y sus hijos</a:t>
            </a:r>
          </a:p>
        </p:txBody>
      </p:sp>
    </p:spTree>
    <p:extLst>
      <p:ext uri="{BB962C8B-B14F-4D97-AF65-F5344CB8AC3E}">
        <p14:creationId xmlns:p14="http://schemas.microsoft.com/office/powerpoint/2010/main" val="2949873471"/>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539254</TotalTime>
  <Words>15617</Words>
  <Application>Microsoft Office PowerPoint</Application>
  <PresentationFormat>On-screen Show (4:3)</PresentationFormat>
  <Paragraphs>974</Paragraphs>
  <Slides>90</Slides>
  <Notes>87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90</vt:i4>
      </vt:variant>
    </vt:vector>
  </HeadingPairs>
  <TitlesOfParts>
    <vt:vector size="94" baseType="lpstr">
      <vt:lpstr>Arial Rounded MT Bold</vt:lpstr>
      <vt:lpstr>Arial</vt:lpstr>
      <vt:lpstr>Calibri</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6594</cp:revision>
  <cp:lastPrinted>2019-02-25T16:44:51Z</cp:lastPrinted>
  <dcterms:created xsi:type="dcterms:W3CDTF">2010-07-01T16:38:21Z</dcterms:created>
  <dcterms:modified xsi:type="dcterms:W3CDTF">2021-10-07T13:49:13Z</dcterms:modified>
</cp:coreProperties>
</file>