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02"/>
  </p:notesMasterIdLst>
  <p:handoutMasterIdLst>
    <p:handoutMasterId r:id="rId103"/>
  </p:handoutMasterIdLst>
  <p:sldIdLst>
    <p:sldId id="515" r:id="rId2"/>
    <p:sldId id="288" r:id="rId3"/>
    <p:sldId id="432" r:id="rId4"/>
    <p:sldId id="289" r:id="rId5"/>
    <p:sldId id="516" r:id="rId6"/>
    <p:sldId id="517" r:id="rId7"/>
    <p:sldId id="518" r:id="rId8"/>
    <p:sldId id="519" r:id="rId9"/>
    <p:sldId id="520" r:id="rId10"/>
    <p:sldId id="521" r:id="rId11"/>
    <p:sldId id="522" r:id="rId12"/>
    <p:sldId id="537" r:id="rId13"/>
    <p:sldId id="538" r:id="rId14"/>
    <p:sldId id="539" r:id="rId15"/>
    <p:sldId id="540" r:id="rId16"/>
    <p:sldId id="541" r:id="rId17"/>
    <p:sldId id="542" r:id="rId18"/>
    <p:sldId id="543" r:id="rId19"/>
    <p:sldId id="544" r:id="rId20"/>
    <p:sldId id="545" r:id="rId21"/>
    <p:sldId id="546" r:id="rId22"/>
    <p:sldId id="547" r:id="rId23"/>
    <p:sldId id="548" r:id="rId24"/>
    <p:sldId id="549" r:id="rId25"/>
    <p:sldId id="550" r:id="rId26"/>
    <p:sldId id="551" r:id="rId27"/>
    <p:sldId id="552" r:id="rId28"/>
    <p:sldId id="553" r:id="rId29"/>
    <p:sldId id="554" r:id="rId30"/>
    <p:sldId id="555" r:id="rId31"/>
    <p:sldId id="556" r:id="rId32"/>
    <p:sldId id="557" r:id="rId33"/>
    <p:sldId id="558" r:id="rId34"/>
    <p:sldId id="559" r:id="rId35"/>
    <p:sldId id="560" r:id="rId36"/>
    <p:sldId id="561" r:id="rId37"/>
    <p:sldId id="562" r:id="rId38"/>
    <p:sldId id="563" r:id="rId39"/>
    <p:sldId id="564" r:id="rId40"/>
    <p:sldId id="565" r:id="rId41"/>
    <p:sldId id="566" r:id="rId42"/>
    <p:sldId id="567" r:id="rId43"/>
    <p:sldId id="568" r:id="rId44"/>
    <p:sldId id="569" r:id="rId45"/>
    <p:sldId id="570" r:id="rId46"/>
    <p:sldId id="571" r:id="rId47"/>
    <p:sldId id="572" r:id="rId48"/>
    <p:sldId id="573" r:id="rId49"/>
    <p:sldId id="574" r:id="rId50"/>
    <p:sldId id="575" r:id="rId51"/>
    <p:sldId id="576" r:id="rId52"/>
    <p:sldId id="577" r:id="rId53"/>
    <p:sldId id="578" r:id="rId54"/>
    <p:sldId id="579" r:id="rId55"/>
    <p:sldId id="580" r:id="rId56"/>
    <p:sldId id="581" r:id="rId57"/>
    <p:sldId id="582" r:id="rId58"/>
    <p:sldId id="583" r:id="rId59"/>
    <p:sldId id="584" r:id="rId60"/>
    <p:sldId id="589" r:id="rId61"/>
    <p:sldId id="590" r:id="rId62"/>
    <p:sldId id="591" r:id="rId63"/>
    <p:sldId id="592" r:id="rId64"/>
    <p:sldId id="593" r:id="rId65"/>
    <p:sldId id="594" r:id="rId66"/>
    <p:sldId id="595" r:id="rId67"/>
    <p:sldId id="596" r:id="rId68"/>
    <p:sldId id="597" r:id="rId69"/>
    <p:sldId id="598" r:id="rId70"/>
    <p:sldId id="599" r:id="rId71"/>
    <p:sldId id="600" r:id="rId72"/>
    <p:sldId id="601" r:id="rId73"/>
    <p:sldId id="603" r:id="rId74"/>
    <p:sldId id="604" r:id="rId75"/>
    <p:sldId id="605" r:id="rId76"/>
    <p:sldId id="608" r:id="rId77"/>
    <p:sldId id="609" r:id="rId78"/>
    <p:sldId id="618" r:id="rId79"/>
    <p:sldId id="619" r:id="rId80"/>
    <p:sldId id="620" r:id="rId81"/>
    <p:sldId id="621" r:id="rId82"/>
    <p:sldId id="622" r:id="rId83"/>
    <p:sldId id="623" r:id="rId84"/>
    <p:sldId id="629" r:id="rId85"/>
    <p:sldId id="630" r:id="rId86"/>
    <p:sldId id="631" r:id="rId87"/>
    <p:sldId id="632" r:id="rId88"/>
    <p:sldId id="633" r:id="rId89"/>
    <p:sldId id="634" r:id="rId90"/>
    <p:sldId id="635" r:id="rId91"/>
    <p:sldId id="636" r:id="rId92"/>
    <p:sldId id="639" r:id="rId93"/>
    <p:sldId id="640" r:id="rId94"/>
    <p:sldId id="641" r:id="rId95"/>
    <p:sldId id="642" r:id="rId96"/>
    <p:sldId id="643" r:id="rId97"/>
    <p:sldId id="644" r:id="rId98"/>
    <p:sldId id="645" r:id="rId99"/>
    <p:sldId id="646" r:id="rId100"/>
    <p:sldId id="647" r:id="rId101"/>
  </p:sldIdLst>
  <p:sldSz cx="9144000" cy="6858000" type="screen4x3"/>
  <p:notesSz cx="6881813" cy="9296400"/>
  <p:embeddedFontLst>
    <p:embeddedFont>
      <p:font typeface="Arial Rounded MT Bold" panose="020F0704030504030204" pitchFamily="34" charset="0"/>
      <p:regular r:id="rId104"/>
    </p:embeddedFont>
    <p:embeddedFont>
      <p:font typeface="Calibri" panose="020F0502020204030204" pitchFamily="34" charset="0"/>
      <p:regular r:id="rId105"/>
      <p:bold r:id="rId106"/>
      <p:italic r:id="rId107"/>
      <p:boldItalic r:id="rId108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AD3FC26-FF39-4DA2-83BD-7BE0205FBFD3}">
          <p14:sldIdLst>
            <p14:sldId id="515"/>
            <p14:sldId id="288"/>
            <p14:sldId id="432"/>
            <p14:sldId id="289"/>
            <p14:sldId id="516"/>
            <p14:sldId id="517"/>
            <p14:sldId id="518"/>
            <p14:sldId id="519"/>
            <p14:sldId id="520"/>
            <p14:sldId id="521"/>
            <p14:sldId id="522"/>
            <p14:sldId id="537"/>
            <p14:sldId id="538"/>
            <p14:sldId id="539"/>
            <p14:sldId id="540"/>
            <p14:sldId id="541"/>
            <p14:sldId id="542"/>
            <p14:sldId id="543"/>
            <p14:sldId id="544"/>
            <p14:sldId id="545"/>
            <p14:sldId id="546"/>
            <p14:sldId id="547"/>
            <p14:sldId id="548"/>
            <p14:sldId id="549"/>
            <p14:sldId id="550"/>
            <p14:sldId id="551"/>
            <p14:sldId id="552"/>
            <p14:sldId id="553"/>
            <p14:sldId id="554"/>
            <p14:sldId id="555"/>
            <p14:sldId id="556"/>
            <p14:sldId id="557"/>
            <p14:sldId id="558"/>
            <p14:sldId id="559"/>
            <p14:sldId id="560"/>
            <p14:sldId id="561"/>
            <p14:sldId id="562"/>
            <p14:sldId id="563"/>
            <p14:sldId id="564"/>
            <p14:sldId id="565"/>
            <p14:sldId id="566"/>
            <p14:sldId id="567"/>
            <p14:sldId id="568"/>
            <p14:sldId id="569"/>
            <p14:sldId id="570"/>
            <p14:sldId id="571"/>
            <p14:sldId id="572"/>
            <p14:sldId id="573"/>
            <p14:sldId id="574"/>
            <p14:sldId id="575"/>
            <p14:sldId id="576"/>
            <p14:sldId id="577"/>
            <p14:sldId id="578"/>
            <p14:sldId id="579"/>
            <p14:sldId id="580"/>
            <p14:sldId id="581"/>
            <p14:sldId id="582"/>
            <p14:sldId id="583"/>
            <p14:sldId id="584"/>
            <p14:sldId id="589"/>
            <p14:sldId id="590"/>
            <p14:sldId id="591"/>
            <p14:sldId id="592"/>
            <p14:sldId id="593"/>
            <p14:sldId id="594"/>
            <p14:sldId id="595"/>
            <p14:sldId id="596"/>
            <p14:sldId id="597"/>
            <p14:sldId id="598"/>
            <p14:sldId id="599"/>
            <p14:sldId id="600"/>
            <p14:sldId id="601"/>
            <p14:sldId id="603"/>
            <p14:sldId id="604"/>
            <p14:sldId id="605"/>
            <p14:sldId id="608"/>
            <p14:sldId id="609"/>
            <p14:sldId id="618"/>
            <p14:sldId id="619"/>
            <p14:sldId id="620"/>
            <p14:sldId id="621"/>
            <p14:sldId id="622"/>
            <p14:sldId id="623"/>
            <p14:sldId id="629"/>
            <p14:sldId id="630"/>
            <p14:sldId id="631"/>
            <p14:sldId id="632"/>
            <p14:sldId id="633"/>
            <p14:sldId id="634"/>
            <p14:sldId id="635"/>
            <p14:sldId id="636"/>
            <p14:sldId id="639"/>
            <p14:sldId id="640"/>
            <p14:sldId id="641"/>
            <p14:sldId id="642"/>
            <p14:sldId id="643"/>
            <p14:sldId id="644"/>
            <p14:sldId id="645"/>
            <p14:sldId id="646"/>
            <p14:sldId id="647"/>
          </p14:sldIdLst>
        </p14:section>
        <p14:section name="Untitled Section" id="{B3A9C745-87BB-469B-BCD3-8B1FD40FFEF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3011" autoAdjust="0"/>
  </p:normalViewPr>
  <p:slideViewPr>
    <p:cSldViewPr>
      <p:cViewPr varScale="1">
        <p:scale>
          <a:sx n="49" d="100"/>
          <a:sy n="49" d="100"/>
        </p:scale>
        <p:origin x="4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80"/>
    </p:cViewPr>
  </p:sorterViewPr>
  <p:notesViewPr>
    <p:cSldViewPr>
      <p:cViewPr varScale="1">
        <p:scale>
          <a:sx n="48" d="100"/>
          <a:sy n="48" d="100"/>
        </p:scale>
        <p:origin x="2680" y="2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font" Target="fonts/font4.fntdata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handoutMaster" Target="handoutMasters/handoutMaster1.xml"/><Relationship Id="rId108" Type="http://schemas.openxmlformats.org/officeDocument/2006/relationships/font" Target="fonts/font5.fntdata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font" Target="fonts/font3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font" Target="fonts/font1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s-419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B79C6D22-F80B-4991-92E3-D998F124AF43}" type="datetimeFigureOut">
              <a:rPr lang="es-419" smtClean="0"/>
              <a:t>11/3/2021</a:t>
            </a:fld>
            <a:endParaRPr lang="es-419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s-419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C5A4198F-0E56-4DCB-8DA9-ADDB16649FCC}" type="slidenum">
              <a:rPr lang="es-419" smtClean="0"/>
              <a:t>‹#›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3154265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498E7854-19FF-424D-8473-0AAD449E7E94}" type="datetimeFigureOut">
              <a:rPr lang="en-US" smtClean="0"/>
              <a:pPr/>
              <a:t>3/11/2021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50378AEC-C5C3-4E6A-878C-28AE955E1E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565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1842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24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574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8035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2791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6981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6277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0055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1092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1295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9345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1364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6494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8999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2537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5971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0388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9064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4677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661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1660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0560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6592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2504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3020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372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174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4566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0085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07596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13412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50378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24064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61158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87911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6986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82964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27774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89084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44452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16324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6343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74955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 dirty="0"/>
              <a:t>(NV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71117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11486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37481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51659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14844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98872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41891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56579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71305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44706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01327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13933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57899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49001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93611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54988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47689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98493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65328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11048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58909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3213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34809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32472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911519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19781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43853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47722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796750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30619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86846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74586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788390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745927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771319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60728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765737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914314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956817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13606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789487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963570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245860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766464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064032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067840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527038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934378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498910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140299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623274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925608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963177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78AEC-C5C3-4E6A-878C-28AE955E1EC9}" type="slidenum">
              <a:rPr lang="en-US" smtClean="0"/>
              <a:pPr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764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11/03/2021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11/03/2021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11/03/2021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11/03/2021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11/03/2021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11/03/2021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11/03/2021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11/03/2021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11/03/2021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11/03/2021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11/03/2021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A5C93-B1A2-42C9-AA3D-C3756577F8ED}" type="datetimeFigureOut">
              <a:rPr lang="es-ES" smtClean="0"/>
              <a:pPr/>
              <a:t>11/03/2021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3AE8C-950A-42F4-AF61-5DF7E4FA8EC7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0281179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324544" y="5293657"/>
            <a:ext cx="98208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3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www.escuelasabatica2000.org</a:t>
            </a:r>
          </a:p>
          <a:p>
            <a:pPr algn="ctr"/>
            <a:r>
              <a:rPr lang="es-419" sz="3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pedimos donaciones ni incluimos propaganda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941" y="6237312"/>
            <a:ext cx="86289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3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le gusto, apriete me gusta y suscríbase</a:t>
            </a:r>
            <a:r>
              <a:rPr lang="en-US" sz="3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419" sz="30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552" y="4357553"/>
            <a:ext cx="81281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desea una copia gratuita de la presentación en PowerPoint visite: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66B846-7EDC-47A0-8CC3-D85D5EAA4C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75" t="11459" r="57875" b="8494"/>
          <a:stretch/>
        </p:blipFill>
        <p:spPr>
          <a:xfrm>
            <a:off x="3203848" y="80627"/>
            <a:ext cx="2808312" cy="421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44033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9512" y="2186280"/>
            <a:ext cx="878497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Rounded MT Bold" panose="020F0704030504030204" pitchFamily="34" charset="0"/>
              </a:rPr>
              <a:t>EL DESEADO DE TODAS LAS</a:t>
            </a:r>
          </a:p>
          <a:p>
            <a:pPr marL="0" lvl="2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Rounded MT Bold" panose="020F0704030504030204" pitchFamily="34" charset="0"/>
              </a:rPr>
              <a:t>GENTES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25C77E-BB9D-4166-B35F-994EC9359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3429000"/>
            <a:ext cx="5279512" cy="2113317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808932861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399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60:3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84569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Y andarán las naciones a tu luz, y los reyes al resplandor de tu nacimiento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</p:spTree>
    <p:extLst>
      <p:ext uri="{BB962C8B-B14F-4D97-AF65-F5344CB8AC3E}">
        <p14:creationId xmlns:p14="http://schemas.microsoft.com/office/powerpoint/2010/main" val="31325104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400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84569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He aquí que no se ha acortado la mano de Jehová para salvar, ni se ha agravado su oído para oír.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</p:spTree>
    <p:extLst>
      <p:ext uri="{BB962C8B-B14F-4D97-AF65-F5344CB8AC3E}">
        <p14:creationId xmlns:p14="http://schemas.microsoft.com/office/powerpoint/2010/main" val="33715735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400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84569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He aquí que no se ha acortado la mano de Jehová para salvar,</a:t>
            </a:r>
            <a:r>
              <a:rPr lang="es-ES" sz="2400" dirty="0">
                <a:solidFill>
                  <a:schemeClr val="bg1"/>
                </a:solidFill>
              </a:rPr>
              <a:t> ni se ha agravado su oído para oír.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</p:spTree>
    <p:extLst>
      <p:ext uri="{BB962C8B-B14F-4D97-AF65-F5344CB8AC3E}">
        <p14:creationId xmlns:p14="http://schemas.microsoft.com/office/powerpoint/2010/main" val="2851059697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400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84569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He aquí que no se ha acortado la mano de Jehová para salvar,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se ha agravado su oído para oír.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9A8D23AC-DA13-4FEA-AF2D-C7B4EBF5A461}"/>
              </a:ext>
            </a:extLst>
          </p:cNvPr>
          <p:cNvSpPr txBox="1"/>
          <p:nvPr/>
        </p:nvSpPr>
        <p:spPr>
          <a:xfrm>
            <a:off x="5830365" y="1353543"/>
            <a:ext cx="25635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49:15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FEAA6E7F-B851-44CC-AA24-FF8BFF053ED7}"/>
              </a:ext>
            </a:extLst>
          </p:cNvPr>
          <p:cNvSpPr txBox="1"/>
          <p:nvPr/>
        </p:nvSpPr>
        <p:spPr>
          <a:xfrm>
            <a:off x="5148064" y="1865496"/>
            <a:ext cx="3960440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¿Se olvidará la mujer de lo que dio a luz, para dejar de compadecerse del hijo de su vientre? Aunque olvide ella, yo nunca me olvidaré de ti. </a:t>
            </a:r>
          </a:p>
        </p:txBody>
      </p:sp>
    </p:spTree>
    <p:extLst>
      <p:ext uri="{BB962C8B-B14F-4D97-AF65-F5344CB8AC3E}">
        <p14:creationId xmlns:p14="http://schemas.microsoft.com/office/powerpoint/2010/main" val="16025013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400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84569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He aquí que no se ha acortado la mano de Jehová para salvar,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se ha agravado su oído para oír.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9A8D23AC-DA13-4FEA-AF2D-C7B4EBF5A461}"/>
              </a:ext>
            </a:extLst>
          </p:cNvPr>
          <p:cNvSpPr txBox="1"/>
          <p:nvPr/>
        </p:nvSpPr>
        <p:spPr>
          <a:xfrm>
            <a:off x="5830365" y="1353543"/>
            <a:ext cx="25635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49:15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FEAA6E7F-B851-44CC-AA24-FF8BFF053ED7}"/>
              </a:ext>
            </a:extLst>
          </p:cNvPr>
          <p:cNvSpPr txBox="1"/>
          <p:nvPr/>
        </p:nvSpPr>
        <p:spPr>
          <a:xfrm>
            <a:off x="5148064" y="1865496"/>
            <a:ext cx="3960440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¿Se olvidará la mujer de lo que dio a luz, para dejar de compadecerse del hijo de su vientre?</a:t>
            </a:r>
            <a:r>
              <a:rPr lang="es-ES" sz="2400" dirty="0">
                <a:solidFill>
                  <a:schemeClr val="bg1"/>
                </a:solidFill>
              </a:rPr>
              <a:t> Aunque olvide ella, yo nunca me olvidaré de ti. </a:t>
            </a:r>
          </a:p>
        </p:txBody>
      </p:sp>
    </p:spTree>
    <p:extLst>
      <p:ext uri="{BB962C8B-B14F-4D97-AF65-F5344CB8AC3E}">
        <p14:creationId xmlns:p14="http://schemas.microsoft.com/office/powerpoint/2010/main" val="2199872797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400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84569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He aquí que no se ha acortado la mano de Jehová para salvar,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se ha agravado su oído para oír.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9A8D23AC-DA13-4FEA-AF2D-C7B4EBF5A461}"/>
              </a:ext>
            </a:extLst>
          </p:cNvPr>
          <p:cNvSpPr txBox="1"/>
          <p:nvPr/>
        </p:nvSpPr>
        <p:spPr>
          <a:xfrm>
            <a:off x="5830365" y="1353543"/>
            <a:ext cx="25635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49:15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FEAA6E7F-B851-44CC-AA24-FF8BFF053ED7}"/>
              </a:ext>
            </a:extLst>
          </p:cNvPr>
          <p:cNvSpPr txBox="1"/>
          <p:nvPr/>
        </p:nvSpPr>
        <p:spPr>
          <a:xfrm>
            <a:off x="5148064" y="1865496"/>
            <a:ext cx="3960440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¿Se olvidará la mujer de lo que dio a luz, para dejar de compadecerse del hijo de su vientre?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Aunque olvide ella, yo nunca me olvidaré de ti. 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602DF7E9-95D8-4F9D-A096-D56165295A69}"/>
              </a:ext>
            </a:extLst>
          </p:cNvPr>
          <p:cNvSpPr txBox="1"/>
          <p:nvPr/>
        </p:nvSpPr>
        <p:spPr>
          <a:xfrm>
            <a:off x="1199667" y="112474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59:2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3B67201C-F39B-4B31-8AC7-047FFB42C8F5}"/>
              </a:ext>
            </a:extLst>
          </p:cNvPr>
          <p:cNvSpPr txBox="1"/>
          <p:nvPr/>
        </p:nvSpPr>
        <p:spPr>
          <a:xfrm>
            <a:off x="360039" y="1636697"/>
            <a:ext cx="3995937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Pero vuestras iniquidades han hecho división entre vosotros y vuestro Dios, y vuestros pecados han hecho ocultar de vosotros su rostro para no oír. </a:t>
            </a:r>
          </a:p>
        </p:txBody>
      </p:sp>
    </p:spTree>
    <p:extLst>
      <p:ext uri="{BB962C8B-B14F-4D97-AF65-F5344CB8AC3E}">
        <p14:creationId xmlns:p14="http://schemas.microsoft.com/office/powerpoint/2010/main" val="36631717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400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84569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He aquí que no se ha acortado la mano de Jehová para salvar,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se ha agravado su oído para oír.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9A8D23AC-DA13-4FEA-AF2D-C7B4EBF5A461}"/>
              </a:ext>
            </a:extLst>
          </p:cNvPr>
          <p:cNvSpPr txBox="1"/>
          <p:nvPr/>
        </p:nvSpPr>
        <p:spPr>
          <a:xfrm>
            <a:off x="5830365" y="1353543"/>
            <a:ext cx="25635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49:15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FEAA6E7F-B851-44CC-AA24-FF8BFF053ED7}"/>
              </a:ext>
            </a:extLst>
          </p:cNvPr>
          <p:cNvSpPr txBox="1"/>
          <p:nvPr/>
        </p:nvSpPr>
        <p:spPr>
          <a:xfrm>
            <a:off x="5148064" y="1865496"/>
            <a:ext cx="3960440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¿Se olvidará la mujer de lo que dio a luz, para dejar de compadecerse del hijo de su vientre?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Aunque olvide ella, yo nunca me olvidaré de ti. 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66FAB6FE-D62F-4117-94C2-B05019C214D6}"/>
              </a:ext>
            </a:extLst>
          </p:cNvPr>
          <p:cNvSpPr txBox="1"/>
          <p:nvPr/>
        </p:nvSpPr>
        <p:spPr>
          <a:xfrm>
            <a:off x="1199667" y="112474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59:2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A861FDA1-779E-4BC4-BD0A-0CD8D47BE046}"/>
              </a:ext>
            </a:extLst>
          </p:cNvPr>
          <p:cNvSpPr txBox="1"/>
          <p:nvPr/>
        </p:nvSpPr>
        <p:spPr>
          <a:xfrm>
            <a:off x="360039" y="1636697"/>
            <a:ext cx="3995937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Pero vuestras iniquidades han hecho división entre vosotros y vuestro Dios,</a:t>
            </a:r>
            <a:r>
              <a:rPr lang="es-ES" sz="2400" dirty="0">
                <a:solidFill>
                  <a:schemeClr val="bg1"/>
                </a:solidFill>
              </a:rPr>
              <a:t> y vuestros pecados han hecho ocultar de vosotros su rostro para no oír. </a:t>
            </a:r>
          </a:p>
        </p:txBody>
      </p:sp>
    </p:spTree>
    <p:extLst>
      <p:ext uri="{BB962C8B-B14F-4D97-AF65-F5344CB8AC3E}">
        <p14:creationId xmlns:p14="http://schemas.microsoft.com/office/powerpoint/2010/main" val="2626344044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400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84569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He aquí que no se ha acortado la mano de Jehová para salvar,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se ha agravado su oído para oír.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9A8D23AC-DA13-4FEA-AF2D-C7B4EBF5A461}"/>
              </a:ext>
            </a:extLst>
          </p:cNvPr>
          <p:cNvSpPr txBox="1"/>
          <p:nvPr/>
        </p:nvSpPr>
        <p:spPr>
          <a:xfrm>
            <a:off x="5830365" y="1353543"/>
            <a:ext cx="25635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49:15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FEAA6E7F-B851-44CC-AA24-FF8BFF053ED7}"/>
              </a:ext>
            </a:extLst>
          </p:cNvPr>
          <p:cNvSpPr txBox="1"/>
          <p:nvPr/>
        </p:nvSpPr>
        <p:spPr>
          <a:xfrm>
            <a:off x="5148064" y="1865496"/>
            <a:ext cx="3960440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¿Se olvidará la mujer de lo que dio a luz, para dejar de compadecerse del hijo de su vientre?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Aunque olvide ella, yo nunca me olvidaré de ti. 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688D779D-8B10-4ADD-8889-B36837A7B2B2}"/>
              </a:ext>
            </a:extLst>
          </p:cNvPr>
          <p:cNvSpPr txBox="1"/>
          <p:nvPr/>
        </p:nvSpPr>
        <p:spPr>
          <a:xfrm>
            <a:off x="1331640" y="3204265"/>
            <a:ext cx="252184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3:8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F4F9A65A-2F56-4482-8D33-232868CEC761}"/>
              </a:ext>
            </a:extLst>
          </p:cNvPr>
          <p:cNvSpPr txBox="1"/>
          <p:nvPr/>
        </p:nvSpPr>
        <p:spPr>
          <a:xfrm>
            <a:off x="35495" y="3737704"/>
            <a:ext cx="4896545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Y oyeron la voz de Jehová Dios que se paseaba en el huerto, al aire del día; y el hombre y su mujer se escondieron de la presencia de Jehová Dios entre los árboles del huerto.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1199667" y="112474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59:2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360039" y="1636697"/>
            <a:ext cx="3995937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Pero vuestras iniquidades han hecho división entre vosotros y vuestro Dios,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vuestros pecados han hecho ocultar de vosotros su rostro para no oír. </a:t>
            </a:r>
          </a:p>
        </p:txBody>
      </p:sp>
    </p:spTree>
    <p:extLst>
      <p:ext uri="{BB962C8B-B14F-4D97-AF65-F5344CB8AC3E}">
        <p14:creationId xmlns:p14="http://schemas.microsoft.com/office/powerpoint/2010/main" val="30430887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400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84569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He aquí que no se ha acortado la mano de Jehová para salvar,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se ha agravado su oído para oír.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9A8D23AC-DA13-4FEA-AF2D-C7B4EBF5A461}"/>
              </a:ext>
            </a:extLst>
          </p:cNvPr>
          <p:cNvSpPr txBox="1"/>
          <p:nvPr/>
        </p:nvSpPr>
        <p:spPr>
          <a:xfrm>
            <a:off x="5830365" y="1353543"/>
            <a:ext cx="25635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49:15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FEAA6E7F-B851-44CC-AA24-FF8BFF053ED7}"/>
              </a:ext>
            </a:extLst>
          </p:cNvPr>
          <p:cNvSpPr txBox="1"/>
          <p:nvPr/>
        </p:nvSpPr>
        <p:spPr>
          <a:xfrm>
            <a:off x="5148064" y="1865496"/>
            <a:ext cx="3960440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¿Se olvidará la mujer de lo que dio a luz, para dejar de compadecerse del hijo de su vientre?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Aunque olvide ella, yo nunca me olvidaré de ti. 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688D779D-8B10-4ADD-8889-B36837A7B2B2}"/>
              </a:ext>
            </a:extLst>
          </p:cNvPr>
          <p:cNvSpPr txBox="1"/>
          <p:nvPr/>
        </p:nvSpPr>
        <p:spPr>
          <a:xfrm>
            <a:off x="1331640" y="3204265"/>
            <a:ext cx="252184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3:8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F4F9A65A-2F56-4482-8D33-232868CEC761}"/>
              </a:ext>
            </a:extLst>
          </p:cNvPr>
          <p:cNvSpPr txBox="1"/>
          <p:nvPr/>
        </p:nvSpPr>
        <p:spPr>
          <a:xfrm>
            <a:off x="35495" y="3737704"/>
            <a:ext cx="4896545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oyeron la voz de Jehová Dios que se paseaba en el huerto, al aire del día; </a:t>
            </a:r>
            <a:r>
              <a:rPr lang="es-ES" sz="2400" dirty="0">
                <a:solidFill>
                  <a:schemeClr val="bg1"/>
                </a:solidFill>
              </a:rPr>
              <a:t>y el hombre y su mujer se escondieron de la presencia de Jehová Dios entre los árboles del huerto.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1199667" y="112474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59:2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360039" y="1636697"/>
            <a:ext cx="3995937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Pero vuestras iniquidades han hecho división entre vosotros y vuestro Dios,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vuestros pecados han hecho ocultar de vosotros su rostro para no oír. </a:t>
            </a:r>
          </a:p>
        </p:txBody>
      </p:sp>
    </p:spTree>
    <p:extLst>
      <p:ext uri="{BB962C8B-B14F-4D97-AF65-F5344CB8AC3E}">
        <p14:creationId xmlns:p14="http://schemas.microsoft.com/office/powerpoint/2010/main" val="1989262111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400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84569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He aquí que no se ha acortado la mano de Jehová para salvar,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se ha agravado su oído para oír.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9A8D23AC-DA13-4FEA-AF2D-C7B4EBF5A461}"/>
              </a:ext>
            </a:extLst>
          </p:cNvPr>
          <p:cNvSpPr txBox="1"/>
          <p:nvPr/>
        </p:nvSpPr>
        <p:spPr>
          <a:xfrm>
            <a:off x="5830365" y="1353543"/>
            <a:ext cx="25635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49:15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FEAA6E7F-B851-44CC-AA24-FF8BFF053ED7}"/>
              </a:ext>
            </a:extLst>
          </p:cNvPr>
          <p:cNvSpPr txBox="1"/>
          <p:nvPr/>
        </p:nvSpPr>
        <p:spPr>
          <a:xfrm>
            <a:off x="5148064" y="1865496"/>
            <a:ext cx="3960440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¿Se olvidará la mujer de lo que dio a luz, para dejar de compadecerse del hijo de su vientre?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Aunque olvide ella, yo nunca me olvidaré de ti. 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688D779D-8B10-4ADD-8889-B36837A7B2B2}"/>
              </a:ext>
            </a:extLst>
          </p:cNvPr>
          <p:cNvSpPr txBox="1"/>
          <p:nvPr/>
        </p:nvSpPr>
        <p:spPr>
          <a:xfrm>
            <a:off x="1331640" y="3204265"/>
            <a:ext cx="252184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3:8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F4F9A65A-2F56-4482-8D33-232868CEC761}"/>
              </a:ext>
            </a:extLst>
          </p:cNvPr>
          <p:cNvSpPr txBox="1"/>
          <p:nvPr/>
        </p:nvSpPr>
        <p:spPr>
          <a:xfrm>
            <a:off x="35495" y="3737704"/>
            <a:ext cx="4896545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oyeron la voz de Jehová Dios que se paseaba en el huerto, al aire del día; </a:t>
            </a:r>
            <a:r>
              <a:rPr lang="es-ES" sz="2400" dirty="0">
                <a:solidFill>
                  <a:srgbClr val="00B0F0"/>
                </a:solidFill>
              </a:rPr>
              <a:t>y el hombre y su mujer se escondieron de la presencia de Jehová Dios entre los árboles del huerto.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1199667" y="112474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59:2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360039" y="1636697"/>
            <a:ext cx="3995937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Pero vuestras iniquidades han hecho división entre vosotros y vuestro Dios,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vuestros pecados han hecho ocultar de vosotros su rostro para no oír.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35495" y="5805264"/>
            <a:ext cx="9073009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Por tanto, como el pecado entró en el mundo por un hombre, y por el pecado la muerte, así la muerte pasó a todos los hombres, por cuanto todos pecaron.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3068515" y="5276427"/>
            <a:ext cx="30069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5:12</a:t>
            </a:r>
          </a:p>
        </p:txBody>
      </p:sp>
    </p:spTree>
    <p:extLst>
      <p:ext uri="{BB962C8B-B14F-4D97-AF65-F5344CB8AC3E}">
        <p14:creationId xmlns:p14="http://schemas.microsoft.com/office/powerpoint/2010/main" val="33893986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400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84569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He aquí que no se ha acortado la mano de Jehová para salvar,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se ha agravado su oído para oír.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9A8D23AC-DA13-4FEA-AF2D-C7B4EBF5A461}"/>
              </a:ext>
            </a:extLst>
          </p:cNvPr>
          <p:cNvSpPr txBox="1"/>
          <p:nvPr/>
        </p:nvSpPr>
        <p:spPr>
          <a:xfrm>
            <a:off x="5830365" y="1353543"/>
            <a:ext cx="25635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49:15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FEAA6E7F-B851-44CC-AA24-FF8BFF053ED7}"/>
              </a:ext>
            </a:extLst>
          </p:cNvPr>
          <p:cNvSpPr txBox="1"/>
          <p:nvPr/>
        </p:nvSpPr>
        <p:spPr>
          <a:xfrm>
            <a:off x="5148064" y="1865496"/>
            <a:ext cx="3960440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¿Se olvidará la mujer de lo que dio a luz, para dejar de compadecerse del hijo de su vientre?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Aunque olvide ella, yo nunca me olvidaré de ti. 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688D779D-8B10-4ADD-8889-B36837A7B2B2}"/>
              </a:ext>
            </a:extLst>
          </p:cNvPr>
          <p:cNvSpPr txBox="1"/>
          <p:nvPr/>
        </p:nvSpPr>
        <p:spPr>
          <a:xfrm>
            <a:off x="1331640" y="3204265"/>
            <a:ext cx="252184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3:8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F4F9A65A-2F56-4482-8D33-232868CEC761}"/>
              </a:ext>
            </a:extLst>
          </p:cNvPr>
          <p:cNvSpPr txBox="1"/>
          <p:nvPr/>
        </p:nvSpPr>
        <p:spPr>
          <a:xfrm>
            <a:off x="35495" y="3737704"/>
            <a:ext cx="4896545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oyeron la voz de Jehová Dios que se paseaba en el huerto, al aire del día; </a:t>
            </a:r>
            <a:r>
              <a:rPr lang="es-ES" sz="2400" dirty="0">
                <a:solidFill>
                  <a:srgbClr val="00B0F0"/>
                </a:solidFill>
              </a:rPr>
              <a:t>y el hombre y su mujer se escondieron de la presencia de Jehová Dios entre los árboles del huerto.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1199667" y="112474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59:2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360039" y="1636697"/>
            <a:ext cx="3995937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Pero vuestras iniquidades han hecho división entre vosotros y vuestro Dios,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vuestros pecados han hecho ocultar de vosotros su rostro para no oír.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35495" y="5805264"/>
            <a:ext cx="9073009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 tanto, como el pecado entró en el mundo por un hombre, </a:t>
            </a:r>
            <a:r>
              <a:rPr lang="es-ES" sz="2400" dirty="0">
                <a:solidFill>
                  <a:schemeClr val="bg1"/>
                </a:solidFill>
              </a:rPr>
              <a:t>y por el pecado la muerte, así la muerte pasó a todos los hombres, por cuanto todos pecaron.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3068515" y="5276427"/>
            <a:ext cx="30069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5:12</a:t>
            </a:r>
          </a:p>
        </p:txBody>
      </p:sp>
    </p:spTree>
    <p:extLst>
      <p:ext uri="{BB962C8B-B14F-4D97-AF65-F5344CB8AC3E}">
        <p14:creationId xmlns:p14="http://schemas.microsoft.com/office/powerpoint/2010/main" val="1622250747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400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84569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He aquí que no se ha acortado la mano de Jehová para salvar,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se ha agravado su oído para oír.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9A8D23AC-DA13-4FEA-AF2D-C7B4EBF5A461}"/>
              </a:ext>
            </a:extLst>
          </p:cNvPr>
          <p:cNvSpPr txBox="1"/>
          <p:nvPr/>
        </p:nvSpPr>
        <p:spPr>
          <a:xfrm>
            <a:off x="5830365" y="1353543"/>
            <a:ext cx="25635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49:15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FEAA6E7F-B851-44CC-AA24-FF8BFF053ED7}"/>
              </a:ext>
            </a:extLst>
          </p:cNvPr>
          <p:cNvSpPr txBox="1"/>
          <p:nvPr/>
        </p:nvSpPr>
        <p:spPr>
          <a:xfrm>
            <a:off x="5148064" y="1865496"/>
            <a:ext cx="3960440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¿Se olvidará la mujer de lo que dio a luz, para dejar de compadecerse del hijo de su vientre?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Aunque olvide ella, yo nunca me olvidaré de ti. 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688D779D-8B10-4ADD-8889-B36837A7B2B2}"/>
              </a:ext>
            </a:extLst>
          </p:cNvPr>
          <p:cNvSpPr txBox="1"/>
          <p:nvPr/>
        </p:nvSpPr>
        <p:spPr>
          <a:xfrm>
            <a:off x="1331640" y="3204265"/>
            <a:ext cx="252184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3:8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F4F9A65A-2F56-4482-8D33-232868CEC761}"/>
              </a:ext>
            </a:extLst>
          </p:cNvPr>
          <p:cNvSpPr txBox="1"/>
          <p:nvPr/>
        </p:nvSpPr>
        <p:spPr>
          <a:xfrm>
            <a:off x="35495" y="3737704"/>
            <a:ext cx="4896545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oyeron la voz de Jehová Dios que se paseaba en el huerto, al aire del día; </a:t>
            </a:r>
            <a:r>
              <a:rPr lang="es-ES" sz="2400" dirty="0">
                <a:solidFill>
                  <a:srgbClr val="00B0F0"/>
                </a:solidFill>
              </a:rPr>
              <a:t>y el hombre y su mujer se escondieron de la presencia de Jehová Dios entre los árboles del huerto.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1199667" y="112474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59:2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360039" y="1636697"/>
            <a:ext cx="3995937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Pero vuestras iniquidades han hecho división entre vosotros y vuestro Dios,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vuestros pecados han hecho ocultar de vosotros su rostro para no oír.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35495" y="5805264"/>
            <a:ext cx="9073009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 tanto, como el pecado entró en el mundo por un hombre, </a:t>
            </a:r>
            <a:r>
              <a:rPr lang="es-ES" sz="2400" dirty="0">
                <a:solidFill>
                  <a:srgbClr val="00B0F0"/>
                </a:solidFill>
              </a:rPr>
              <a:t>y por el pecado la muerte, </a:t>
            </a:r>
            <a:r>
              <a:rPr lang="es-ES" sz="2400" dirty="0">
                <a:solidFill>
                  <a:schemeClr val="bg1"/>
                </a:solidFill>
              </a:rPr>
              <a:t>así la muerte pasó a todos los hombres, por cuanto todos pecaron.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3068515" y="5276427"/>
            <a:ext cx="30069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5:12</a:t>
            </a:r>
          </a:p>
        </p:txBody>
      </p:sp>
    </p:spTree>
    <p:extLst>
      <p:ext uri="{BB962C8B-B14F-4D97-AF65-F5344CB8AC3E}">
        <p14:creationId xmlns:p14="http://schemas.microsoft.com/office/powerpoint/2010/main" val="1530460421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400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84569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He aquí que no se ha acortado la mano de Jehová para salvar,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se ha agravado su oído para oír.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9A8D23AC-DA13-4FEA-AF2D-C7B4EBF5A461}"/>
              </a:ext>
            </a:extLst>
          </p:cNvPr>
          <p:cNvSpPr txBox="1"/>
          <p:nvPr/>
        </p:nvSpPr>
        <p:spPr>
          <a:xfrm>
            <a:off x="5830365" y="1353543"/>
            <a:ext cx="25635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49:15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FEAA6E7F-B851-44CC-AA24-FF8BFF053ED7}"/>
              </a:ext>
            </a:extLst>
          </p:cNvPr>
          <p:cNvSpPr txBox="1"/>
          <p:nvPr/>
        </p:nvSpPr>
        <p:spPr>
          <a:xfrm>
            <a:off x="5148064" y="1865496"/>
            <a:ext cx="3960440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¿Se olvidará la mujer de lo que dio a luz, para dejar de compadecerse del hijo de su vientre?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Aunque olvide ella, yo nunca me olvidaré de ti. 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688D779D-8B10-4ADD-8889-B36837A7B2B2}"/>
              </a:ext>
            </a:extLst>
          </p:cNvPr>
          <p:cNvSpPr txBox="1"/>
          <p:nvPr/>
        </p:nvSpPr>
        <p:spPr>
          <a:xfrm>
            <a:off x="1331640" y="3204265"/>
            <a:ext cx="252184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3:8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F4F9A65A-2F56-4482-8D33-232868CEC761}"/>
              </a:ext>
            </a:extLst>
          </p:cNvPr>
          <p:cNvSpPr txBox="1"/>
          <p:nvPr/>
        </p:nvSpPr>
        <p:spPr>
          <a:xfrm>
            <a:off x="35495" y="3737704"/>
            <a:ext cx="4896545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oyeron la voz de Jehová Dios que se paseaba en el huerto, al aire del día; </a:t>
            </a:r>
            <a:r>
              <a:rPr lang="es-ES" sz="2400" dirty="0">
                <a:solidFill>
                  <a:srgbClr val="00B0F0"/>
                </a:solidFill>
              </a:rPr>
              <a:t>y el hombre y su mujer se escondieron de la presencia de Jehová Dios entre los árboles del huerto.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1199667" y="112474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59:2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360039" y="1636697"/>
            <a:ext cx="3995937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Pero vuestras iniquidades han hecho división entre vosotros y vuestro Dios,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vuestros pecados han hecho ocultar de vosotros su rostro para no oír.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35495" y="5805264"/>
            <a:ext cx="9073009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 tanto, como el pecado entró en el mundo por un hombre, </a:t>
            </a:r>
            <a:r>
              <a:rPr lang="es-ES" sz="2400" dirty="0">
                <a:solidFill>
                  <a:srgbClr val="00B0F0"/>
                </a:solidFill>
              </a:rPr>
              <a:t>y por el pecado la muerte, </a:t>
            </a:r>
            <a:r>
              <a:rPr lang="es-ES" sz="2400" dirty="0">
                <a:solidFill>
                  <a:srgbClr val="92D050"/>
                </a:solidFill>
              </a:rPr>
              <a:t>así la muerte pasó a todos los hombres, </a:t>
            </a:r>
            <a:r>
              <a:rPr lang="es-ES" sz="2400" dirty="0">
                <a:solidFill>
                  <a:schemeClr val="bg1"/>
                </a:solidFill>
              </a:rPr>
              <a:t>por cuanto todos pecaron.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3068515" y="5276427"/>
            <a:ext cx="30069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5:12</a:t>
            </a:r>
          </a:p>
        </p:txBody>
      </p:sp>
    </p:spTree>
    <p:extLst>
      <p:ext uri="{BB962C8B-B14F-4D97-AF65-F5344CB8AC3E}">
        <p14:creationId xmlns:p14="http://schemas.microsoft.com/office/powerpoint/2010/main" val="926372246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400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84569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He aquí que no se ha acortado la mano de Jehová para salvar,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se ha agravado su oído para oír.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9A8D23AC-DA13-4FEA-AF2D-C7B4EBF5A461}"/>
              </a:ext>
            </a:extLst>
          </p:cNvPr>
          <p:cNvSpPr txBox="1"/>
          <p:nvPr/>
        </p:nvSpPr>
        <p:spPr>
          <a:xfrm>
            <a:off x="5830365" y="1353543"/>
            <a:ext cx="25635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49:15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FEAA6E7F-B851-44CC-AA24-FF8BFF053ED7}"/>
              </a:ext>
            </a:extLst>
          </p:cNvPr>
          <p:cNvSpPr txBox="1"/>
          <p:nvPr/>
        </p:nvSpPr>
        <p:spPr>
          <a:xfrm>
            <a:off x="5148064" y="1865496"/>
            <a:ext cx="3960440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¿Se olvidará la mujer de lo que dio a luz, para dejar de compadecerse del hijo de su vientre?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Aunque olvide ella, yo nunca me olvidaré de ti. 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688D779D-8B10-4ADD-8889-B36837A7B2B2}"/>
              </a:ext>
            </a:extLst>
          </p:cNvPr>
          <p:cNvSpPr txBox="1"/>
          <p:nvPr/>
        </p:nvSpPr>
        <p:spPr>
          <a:xfrm>
            <a:off x="1331640" y="3204265"/>
            <a:ext cx="252184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3:8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F4F9A65A-2F56-4482-8D33-232868CEC761}"/>
              </a:ext>
            </a:extLst>
          </p:cNvPr>
          <p:cNvSpPr txBox="1"/>
          <p:nvPr/>
        </p:nvSpPr>
        <p:spPr>
          <a:xfrm>
            <a:off x="35495" y="3737704"/>
            <a:ext cx="4896545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oyeron la voz de Jehová Dios que se paseaba en el huerto, al aire del día; </a:t>
            </a:r>
            <a:r>
              <a:rPr lang="es-ES" sz="2400" dirty="0">
                <a:solidFill>
                  <a:srgbClr val="00B0F0"/>
                </a:solidFill>
              </a:rPr>
              <a:t>y el hombre y su mujer se escondieron de la presencia de Jehová Dios entre los árboles del huerto.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1199667" y="112474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59:2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360039" y="1636697"/>
            <a:ext cx="3995937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Pero vuestras iniquidades han hecho división entre vosotros y vuestro Dios,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vuestros pecados han hecho ocultar de vosotros su rostro para no oír.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35495" y="5805264"/>
            <a:ext cx="9073009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 tanto, como el pecado entró en el mundo por un hombre, </a:t>
            </a:r>
            <a:r>
              <a:rPr lang="es-ES" sz="2400" dirty="0">
                <a:solidFill>
                  <a:srgbClr val="00B0F0"/>
                </a:solidFill>
              </a:rPr>
              <a:t>y por el pecado la muerte, </a:t>
            </a:r>
            <a:r>
              <a:rPr lang="es-ES" sz="2400" dirty="0">
                <a:solidFill>
                  <a:srgbClr val="92D050"/>
                </a:solidFill>
              </a:rPr>
              <a:t>así la muerte pasó a todos los hombres, </a:t>
            </a:r>
            <a:r>
              <a:rPr lang="es-ES" sz="2400" dirty="0">
                <a:solidFill>
                  <a:srgbClr val="FFFF00"/>
                </a:solidFill>
              </a:rPr>
              <a:t>por cuanto todos pecaron.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3068515" y="5276427"/>
            <a:ext cx="30069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5:12</a:t>
            </a:r>
          </a:p>
        </p:txBody>
      </p:sp>
    </p:spTree>
    <p:extLst>
      <p:ext uri="{BB962C8B-B14F-4D97-AF65-F5344CB8AC3E}">
        <p14:creationId xmlns:p14="http://schemas.microsoft.com/office/powerpoint/2010/main" val="814535426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400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84569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He aquí que no se ha acortado la mano de Jehová para salvar,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se ha agravado su oído para oír.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688D779D-8B10-4ADD-8889-B36837A7B2B2}"/>
              </a:ext>
            </a:extLst>
          </p:cNvPr>
          <p:cNvSpPr txBox="1"/>
          <p:nvPr/>
        </p:nvSpPr>
        <p:spPr>
          <a:xfrm>
            <a:off x="1331640" y="3204265"/>
            <a:ext cx="252184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3:8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F4F9A65A-2F56-4482-8D33-232868CEC761}"/>
              </a:ext>
            </a:extLst>
          </p:cNvPr>
          <p:cNvSpPr txBox="1"/>
          <p:nvPr/>
        </p:nvSpPr>
        <p:spPr>
          <a:xfrm>
            <a:off x="35495" y="3737704"/>
            <a:ext cx="4896545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oyeron la voz de Jehová Dios que se paseaba en el huerto, al aire del día; </a:t>
            </a:r>
            <a:r>
              <a:rPr lang="es-ES" sz="2400" dirty="0">
                <a:solidFill>
                  <a:srgbClr val="00B0F0"/>
                </a:solidFill>
              </a:rPr>
              <a:t>y el hombre y su mujer se escondieron de la presencia de Jehová Dios entre los árboles del huerto.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1199667" y="112474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59:2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360039" y="1636697"/>
            <a:ext cx="3995937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Pero vuestras iniquidades han hecho división entre vosotros y vuestro Dios,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vuestros pecados han hecho ocultar de vosotros su rostro para no oír.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35495" y="5805264"/>
            <a:ext cx="9073009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 tanto, como el pecado entró en el mundo por un hombre, </a:t>
            </a:r>
            <a:r>
              <a:rPr lang="es-ES" sz="2400" dirty="0">
                <a:solidFill>
                  <a:srgbClr val="00B0F0"/>
                </a:solidFill>
              </a:rPr>
              <a:t>y por el pecado la muerte, </a:t>
            </a:r>
            <a:r>
              <a:rPr lang="es-ES" sz="2400" dirty="0">
                <a:solidFill>
                  <a:srgbClr val="92D050"/>
                </a:solidFill>
              </a:rPr>
              <a:t>así la muerte pasó a todos los hombres, </a:t>
            </a:r>
            <a:r>
              <a:rPr lang="es-ES" sz="2400" dirty="0">
                <a:solidFill>
                  <a:srgbClr val="FFFF00"/>
                </a:solidFill>
              </a:rPr>
              <a:t>por cuanto todos pecaron.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3068515" y="5276427"/>
            <a:ext cx="30069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5:12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4F6D52E7-ED16-41AF-83D6-A63FA4318FAC}"/>
              </a:ext>
            </a:extLst>
          </p:cNvPr>
          <p:cNvSpPr txBox="1"/>
          <p:nvPr/>
        </p:nvSpPr>
        <p:spPr>
          <a:xfrm>
            <a:off x="5299417" y="1332057"/>
            <a:ext cx="363054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3:10-12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5C77DCE-85CE-4D9F-955D-DC988486E4F7}"/>
              </a:ext>
            </a:extLst>
          </p:cNvPr>
          <p:cNvSpPr txBox="1"/>
          <p:nvPr/>
        </p:nvSpPr>
        <p:spPr>
          <a:xfrm>
            <a:off x="5126124" y="1898015"/>
            <a:ext cx="3960440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Como está escrito: No hay justo, ni aun uno; no hay quien entienda. No hay quien busque a Dios. Todos se desviaron, a una se hicieron inútiles; no hay quien haga lo bueno, no hay ni siquiera uno.</a:t>
            </a:r>
          </a:p>
        </p:txBody>
      </p:sp>
    </p:spTree>
    <p:extLst>
      <p:ext uri="{BB962C8B-B14F-4D97-AF65-F5344CB8AC3E}">
        <p14:creationId xmlns:p14="http://schemas.microsoft.com/office/powerpoint/2010/main" val="2895908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400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84569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He aquí que no se ha acortado la mano de Jehová para salvar,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se ha agravado su oído para oír.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688D779D-8B10-4ADD-8889-B36837A7B2B2}"/>
              </a:ext>
            </a:extLst>
          </p:cNvPr>
          <p:cNvSpPr txBox="1"/>
          <p:nvPr/>
        </p:nvSpPr>
        <p:spPr>
          <a:xfrm>
            <a:off x="1331640" y="3204265"/>
            <a:ext cx="252184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3:8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F4F9A65A-2F56-4482-8D33-232868CEC761}"/>
              </a:ext>
            </a:extLst>
          </p:cNvPr>
          <p:cNvSpPr txBox="1"/>
          <p:nvPr/>
        </p:nvSpPr>
        <p:spPr>
          <a:xfrm>
            <a:off x="35495" y="3737704"/>
            <a:ext cx="4896545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oyeron la voz de Jehová Dios que se paseaba en el huerto, al aire del día; </a:t>
            </a:r>
            <a:r>
              <a:rPr lang="es-ES" sz="2400" dirty="0">
                <a:solidFill>
                  <a:srgbClr val="00B0F0"/>
                </a:solidFill>
              </a:rPr>
              <a:t>y el hombre y su mujer se escondieron de la presencia de Jehová Dios entre los árboles del huerto.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1199667" y="112474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59:2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360039" y="1636697"/>
            <a:ext cx="3995937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Pero vuestras iniquidades han hecho división entre vosotros y vuestro Dios,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vuestros pecados han hecho ocultar de vosotros su rostro para no oír.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35495" y="5805264"/>
            <a:ext cx="9073009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 tanto, como el pecado entró en el mundo por un hombre, </a:t>
            </a:r>
            <a:r>
              <a:rPr lang="es-ES" sz="2400" dirty="0">
                <a:solidFill>
                  <a:srgbClr val="00B0F0"/>
                </a:solidFill>
              </a:rPr>
              <a:t>y por el pecado la muerte, </a:t>
            </a:r>
            <a:r>
              <a:rPr lang="es-ES" sz="2400" dirty="0">
                <a:solidFill>
                  <a:srgbClr val="92D050"/>
                </a:solidFill>
              </a:rPr>
              <a:t>así la muerte pasó a todos los hombres, </a:t>
            </a:r>
            <a:r>
              <a:rPr lang="es-ES" sz="2400" dirty="0">
                <a:solidFill>
                  <a:srgbClr val="FFFF00"/>
                </a:solidFill>
              </a:rPr>
              <a:t>por cuanto todos pecaron.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3068515" y="5276427"/>
            <a:ext cx="30069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5:12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4F6D52E7-ED16-41AF-83D6-A63FA4318FAC}"/>
              </a:ext>
            </a:extLst>
          </p:cNvPr>
          <p:cNvSpPr txBox="1"/>
          <p:nvPr/>
        </p:nvSpPr>
        <p:spPr>
          <a:xfrm>
            <a:off x="5299417" y="1332057"/>
            <a:ext cx="363054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3:10-12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5C77DCE-85CE-4D9F-955D-DC988486E4F7}"/>
              </a:ext>
            </a:extLst>
          </p:cNvPr>
          <p:cNvSpPr txBox="1"/>
          <p:nvPr/>
        </p:nvSpPr>
        <p:spPr>
          <a:xfrm>
            <a:off x="5126124" y="1898015"/>
            <a:ext cx="3960440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Como está escrito: </a:t>
            </a:r>
            <a:r>
              <a:rPr lang="es-ES" sz="2400" dirty="0">
                <a:solidFill>
                  <a:schemeClr val="bg1"/>
                </a:solidFill>
              </a:rPr>
              <a:t>No hay justo, ni aun uno; no hay quien entienda. No hay quien busque a Dios. Todos se desviaron, a una se hicieron inútiles; no hay quien haga lo bueno, no hay ni siquiera uno.</a:t>
            </a:r>
          </a:p>
        </p:txBody>
      </p:sp>
    </p:spTree>
    <p:extLst>
      <p:ext uri="{BB962C8B-B14F-4D97-AF65-F5344CB8AC3E}">
        <p14:creationId xmlns:p14="http://schemas.microsoft.com/office/powerpoint/2010/main" val="308460436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400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84569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He aquí que no se ha acortado la mano de Jehová para salvar,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se ha agravado su oído para oír.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688D779D-8B10-4ADD-8889-B36837A7B2B2}"/>
              </a:ext>
            </a:extLst>
          </p:cNvPr>
          <p:cNvSpPr txBox="1"/>
          <p:nvPr/>
        </p:nvSpPr>
        <p:spPr>
          <a:xfrm>
            <a:off x="1331640" y="3204265"/>
            <a:ext cx="252184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3:8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F4F9A65A-2F56-4482-8D33-232868CEC761}"/>
              </a:ext>
            </a:extLst>
          </p:cNvPr>
          <p:cNvSpPr txBox="1"/>
          <p:nvPr/>
        </p:nvSpPr>
        <p:spPr>
          <a:xfrm>
            <a:off x="35495" y="3737704"/>
            <a:ext cx="4896545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oyeron la voz de Jehová Dios que se paseaba en el huerto, al aire del día; </a:t>
            </a:r>
            <a:r>
              <a:rPr lang="es-ES" sz="2400" dirty="0">
                <a:solidFill>
                  <a:srgbClr val="00B0F0"/>
                </a:solidFill>
              </a:rPr>
              <a:t>y el hombre y su mujer se escondieron de la presencia de Jehová Dios entre los árboles del huerto.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1199667" y="112474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59:2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360039" y="1636697"/>
            <a:ext cx="3995937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Pero vuestras iniquidades han hecho división entre vosotros y vuestro Dios,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vuestros pecados han hecho ocultar de vosotros su rostro para no oír.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35495" y="5805264"/>
            <a:ext cx="9073009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 tanto, como el pecado entró en el mundo por un hombre, </a:t>
            </a:r>
            <a:r>
              <a:rPr lang="es-ES" sz="2400" dirty="0">
                <a:solidFill>
                  <a:srgbClr val="00B0F0"/>
                </a:solidFill>
              </a:rPr>
              <a:t>y por el pecado la muerte, </a:t>
            </a:r>
            <a:r>
              <a:rPr lang="es-ES" sz="2400" dirty="0">
                <a:solidFill>
                  <a:srgbClr val="92D050"/>
                </a:solidFill>
              </a:rPr>
              <a:t>así la muerte pasó a todos los hombres, </a:t>
            </a:r>
            <a:r>
              <a:rPr lang="es-ES" sz="2400" dirty="0">
                <a:solidFill>
                  <a:srgbClr val="FFFF00"/>
                </a:solidFill>
              </a:rPr>
              <a:t>por cuanto todos pecaron.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3068515" y="5276427"/>
            <a:ext cx="30069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5:12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4F6D52E7-ED16-41AF-83D6-A63FA4318FAC}"/>
              </a:ext>
            </a:extLst>
          </p:cNvPr>
          <p:cNvSpPr txBox="1"/>
          <p:nvPr/>
        </p:nvSpPr>
        <p:spPr>
          <a:xfrm>
            <a:off x="5299417" y="1332057"/>
            <a:ext cx="363054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3:10-12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5C77DCE-85CE-4D9F-955D-DC988486E4F7}"/>
              </a:ext>
            </a:extLst>
          </p:cNvPr>
          <p:cNvSpPr txBox="1"/>
          <p:nvPr/>
        </p:nvSpPr>
        <p:spPr>
          <a:xfrm>
            <a:off x="5126124" y="1898015"/>
            <a:ext cx="3960440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Como está escrito: </a:t>
            </a:r>
            <a:r>
              <a:rPr lang="es-ES" sz="2400" dirty="0">
                <a:solidFill>
                  <a:srgbClr val="00B0F0"/>
                </a:solidFill>
              </a:rPr>
              <a:t>No hay justo, ni aun uno; no hay quien entienda.</a:t>
            </a:r>
            <a:r>
              <a:rPr lang="es-ES" sz="2400" dirty="0">
                <a:solidFill>
                  <a:schemeClr val="bg1"/>
                </a:solidFill>
              </a:rPr>
              <a:t> No hay quien busque a Dios. Todos se desviaron, a una se hicieron inútiles; no hay quien haga lo bueno, no hay ni siquiera uno.</a:t>
            </a:r>
          </a:p>
        </p:txBody>
      </p:sp>
    </p:spTree>
    <p:extLst>
      <p:ext uri="{BB962C8B-B14F-4D97-AF65-F5344CB8AC3E}">
        <p14:creationId xmlns:p14="http://schemas.microsoft.com/office/powerpoint/2010/main" val="2194469533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400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84569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He aquí que no se ha acortado la mano de Jehová para salvar,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se ha agravado su oído para oír.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688D779D-8B10-4ADD-8889-B36837A7B2B2}"/>
              </a:ext>
            </a:extLst>
          </p:cNvPr>
          <p:cNvSpPr txBox="1"/>
          <p:nvPr/>
        </p:nvSpPr>
        <p:spPr>
          <a:xfrm>
            <a:off x="1331640" y="3204265"/>
            <a:ext cx="252184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3:8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F4F9A65A-2F56-4482-8D33-232868CEC761}"/>
              </a:ext>
            </a:extLst>
          </p:cNvPr>
          <p:cNvSpPr txBox="1"/>
          <p:nvPr/>
        </p:nvSpPr>
        <p:spPr>
          <a:xfrm>
            <a:off x="35495" y="3737704"/>
            <a:ext cx="4896545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oyeron la voz de Jehová Dios que se paseaba en el huerto, al aire del día; </a:t>
            </a:r>
            <a:r>
              <a:rPr lang="es-ES" sz="2400" dirty="0">
                <a:solidFill>
                  <a:srgbClr val="00B0F0"/>
                </a:solidFill>
              </a:rPr>
              <a:t>y el hombre y su mujer se escondieron de la presencia de Jehová Dios entre los árboles del huerto.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1199667" y="112474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59:2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360039" y="1636697"/>
            <a:ext cx="3995937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Pero vuestras iniquidades han hecho división entre vosotros y vuestro Dios,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vuestros pecados han hecho ocultar de vosotros su rostro para no oír.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35495" y="5805264"/>
            <a:ext cx="9073009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 tanto, como el pecado entró en el mundo por un hombre, </a:t>
            </a:r>
            <a:r>
              <a:rPr lang="es-ES" sz="2400" dirty="0">
                <a:solidFill>
                  <a:srgbClr val="00B0F0"/>
                </a:solidFill>
              </a:rPr>
              <a:t>y por el pecado la muerte, </a:t>
            </a:r>
            <a:r>
              <a:rPr lang="es-ES" sz="2400" dirty="0">
                <a:solidFill>
                  <a:srgbClr val="92D050"/>
                </a:solidFill>
              </a:rPr>
              <a:t>así la muerte pasó a todos los hombres, </a:t>
            </a:r>
            <a:r>
              <a:rPr lang="es-ES" sz="2400" dirty="0">
                <a:solidFill>
                  <a:srgbClr val="FFFF00"/>
                </a:solidFill>
              </a:rPr>
              <a:t>por cuanto todos pecaron.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3068515" y="5276427"/>
            <a:ext cx="30069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5:12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4F6D52E7-ED16-41AF-83D6-A63FA4318FAC}"/>
              </a:ext>
            </a:extLst>
          </p:cNvPr>
          <p:cNvSpPr txBox="1"/>
          <p:nvPr/>
        </p:nvSpPr>
        <p:spPr>
          <a:xfrm>
            <a:off x="5299417" y="1332057"/>
            <a:ext cx="363054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3:10-12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5C77DCE-85CE-4D9F-955D-DC988486E4F7}"/>
              </a:ext>
            </a:extLst>
          </p:cNvPr>
          <p:cNvSpPr txBox="1"/>
          <p:nvPr/>
        </p:nvSpPr>
        <p:spPr>
          <a:xfrm>
            <a:off x="5126124" y="1898015"/>
            <a:ext cx="3960440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Como está escrito: </a:t>
            </a:r>
            <a:r>
              <a:rPr lang="es-ES" sz="2400" dirty="0">
                <a:solidFill>
                  <a:srgbClr val="00B0F0"/>
                </a:solidFill>
              </a:rPr>
              <a:t>No hay justo, ni aun uno; no hay quien entienda.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busque a Dios. </a:t>
            </a:r>
            <a:r>
              <a:rPr lang="es-ES" sz="2400" dirty="0">
                <a:solidFill>
                  <a:schemeClr val="bg1"/>
                </a:solidFill>
              </a:rPr>
              <a:t>Todos se desviaron, a una se hicieron inútiles; no hay quien haga lo bueno, no hay ni siquiera uno.</a:t>
            </a:r>
          </a:p>
        </p:txBody>
      </p:sp>
    </p:spTree>
    <p:extLst>
      <p:ext uri="{BB962C8B-B14F-4D97-AF65-F5344CB8AC3E}">
        <p14:creationId xmlns:p14="http://schemas.microsoft.com/office/powerpoint/2010/main" val="4134917547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400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84569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He aquí que no se ha acortado la mano de Jehová para salvar,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se ha agravado su oído para oír.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688D779D-8B10-4ADD-8889-B36837A7B2B2}"/>
              </a:ext>
            </a:extLst>
          </p:cNvPr>
          <p:cNvSpPr txBox="1"/>
          <p:nvPr/>
        </p:nvSpPr>
        <p:spPr>
          <a:xfrm>
            <a:off x="1331640" y="3204265"/>
            <a:ext cx="252184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3:8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F4F9A65A-2F56-4482-8D33-232868CEC761}"/>
              </a:ext>
            </a:extLst>
          </p:cNvPr>
          <p:cNvSpPr txBox="1"/>
          <p:nvPr/>
        </p:nvSpPr>
        <p:spPr>
          <a:xfrm>
            <a:off x="35495" y="3737704"/>
            <a:ext cx="4896545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oyeron la voz de Jehová Dios que se paseaba en el huerto, al aire del día; </a:t>
            </a:r>
            <a:r>
              <a:rPr lang="es-ES" sz="2400" dirty="0">
                <a:solidFill>
                  <a:srgbClr val="00B0F0"/>
                </a:solidFill>
              </a:rPr>
              <a:t>y el hombre y su mujer se escondieron de la presencia de Jehová Dios entre los árboles del huerto.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1199667" y="112474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59:2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360039" y="1636697"/>
            <a:ext cx="3995937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Pero vuestras iniquidades han hecho división entre vosotros y vuestro Dios,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vuestros pecados han hecho ocultar de vosotros su rostro para no oír.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35495" y="5805264"/>
            <a:ext cx="9073009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 tanto, como el pecado entró en el mundo por un hombre, </a:t>
            </a:r>
            <a:r>
              <a:rPr lang="es-ES" sz="2400" dirty="0">
                <a:solidFill>
                  <a:srgbClr val="00B0F0"/>
                </a:solidFill>
              </a:rPr>
              <a:t>y por el pecado la muerte, </a:t>
            </a:r>
            <a:r>
              <a:rPr lang="es-ES" sz="2400" dirty="0">
                <a:solidFill>
                  <a:srgbClr val="92D050"/>
                </a:solidFill>
              </a:rPr>
              <a:t>así la muerte pasó a todos los hombres, </a:t>
            </a:r>
            <a:r>
              <a:rPr lang="es-ES" sz="2400" dirty="0">
                <a:solidFill>
                  <a:srgbClr val="FFFF00"/>
                </a:solidFill>
              </a:rPr>
              <a:t>por cuanto todos pecaron.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3068515" y="5276427"/>
            <a:ext cx="30069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5:12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4F6D52E7-ED16-41AF-83D6-A63FA4318FAC}"/>
              </a:ext>
            </a:extLst>
          </p:cNvPr>
          <p:cNvSpPr txBox="1"/>
          <p:nvPr/>
        </p:nvSpPr>
        <p:spPr>
          <a:xfrm>
            <a:off x="5299417" y="1332057"/>
            <a:ext cx="363054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3:10-12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5C77DCE-85CE-4D9F-955D-DC988486E4F7}"/>
              </a:ext>
            </a:extLst>
          </p:cNvPr>
          <p:cNvSpPr txBox="1"/>
          <p:nvPr/>
        </p:nvSpPr>
        <p:spPr>
          <a:xfrm>
            <a:off x="5126124" y="1898015"/>
            <a:ext cx="3960440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Como está escrito: </a:t>
            </a:r>
            <a:r>
              <a:rPr lang="es-ES" sz="2400" dirty="0">
                <a:solidFill>
                  <a:srgbClr val="00B0F0"/>
                </a:solidFill>
              </a:rPr>
              <a:t>No hay justo, ni aun uno; no hay quien entienda.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busque a Dios. </a:t>
            </a:r>
            <a:r>
              <a:rPr lang="es-ES" sz="2400" dirty="0">
                <a:solidFill>
                  <a:srgbClr val="00B0F0"/>
                </a:solidFill>
              </a:rPr>
              <a:t>Todos se desviaron, a una se hicieron inútiles;</a:t>
            </a:r>
            <a:r>
              <a:rPr lang="es-ES" sz="2400" dirty="0">
                <a:solidFill>
                  <a:schemeClr val="bg1"/>
                </a:solidFill>
              </a:rPr>
              <a:t> no hay quien haga lo bueno, no hay ni siquiera uno.</a:t>
            </a:r>
          </a:p>
        </p:txBody>
      </p:sp>
    </p:spTree>
    <p:extLst>
      <p:ext uri="{BB962C8B-B14F-4D97-AF65-F5344CB8AC3E}">
        <p14:creationId xmlns:p14="http://schemas.microsoft.com/office/powerpoint/2010/main" val="2622520398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400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84569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He aquí que no se ha acortado la mano de Jehová para salvar,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se ha agravado su oído para oír.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688D779D-8B10-4ADD-8889-B36837A7B2B2}"/>
              </a:ext>
            </a:extLst>
          </p:cNvPr>
          <p:cNvSpPr txBox="1"/>
          <p:nvPr/>
        </p:nvSpPr>
        <p:spPr>
          <a:xfrm>
            <a:off x="1331640" y="3204265"/>
            <a:ext cx="252184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3:8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F4F9A65A-2F56-4482-8D33-232868CEC761}"/>
              </a:ext>
            </a:extLst>
          </p:cNvPr>
          <p:cNvSpPr txBox="1"/>
          <p:nvPr/>
        </p:nvSpPr>
        <p:spPr>
          <a:xfrm>
            <a:off x="35495" y="3737704"/>
            <a:ext cx="4896545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oyeron la voz de Jehová Dios que se paseaba en el huerto, al aire del día; </a:t>
            </a:r>
            <a:r>
              <a:rPr lang="es-ES" sz="2400" dirty="0">
                <a:solidFill>
                  <a:srgbClr val="00B0F0"/>
                </a:solidFill>
              </a:rPr>
              <a:t>y el hombre y su mujer se escondieron de la presencia de Jehová Dios entre los árboles del huerto.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1199667" y="112474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59:2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360039" y="1636697"/>
            <a:ext cx="3995937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Pero vuestras iniquidades han hecho división entre vosotros y vuestro Dios,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vuestros pecados han hecho ocultar de vosotros su rostro para no oír.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35495" y="5805264"/>
            <a:ext cx="9073009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 tanto, como el pecado entró en el mundo por un hombre, </a:t>
            </a:r>
            <a:r>
              <a:rPr lang="es-ES" sz="2400" dirty="0">
                <a:solidFill>
                  <a:srgbClr val="00B0F0"/>
                </a:solidFill>
              </a:rPr>
              <a:t>y por el pecado la muerte, </a:t>
            </a:r>
            <a:r>
              <a:rPr lang="es-ES" sz="2400" dirty="0">
                <a:solidFill>
                  <a:srgbClr val="92D050"/>
                </a:solidFill>
              </a:rPr>
              <a:t>así la muerte pasó a todos los hombres, </a:t>
            </a:r>
            <a:r>
              <a:rPr lang="es-ES" sz="2400" dirty="0">
                <a:solidFill>
                  <a:srgbClr val="FFFF00"/>
                </a:solidFill>
              </a:rPr>
              <a:t>por cuanto todos pecaron.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3068515" y="5276427"/>
            <a:ext cx="30069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5:12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4F6D52E7-ED16-41AF-83D6-A63FA4318FAC}"/>
              </a:ext>
            </a:extLst>
          </p:cNvPr>
          <p:cNvSpPr txBox="1"/>
          <p:nvPr/>
        </p:nvSpPr>
        <p:spPr>
          <a:xfrm>
            <a:off x="5299417" y="1332057"/>
            <a:ext cx="363054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3:10-12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5C77DCE-85CE-4D9F-955D-DC988486E4F7}"/>
              </a:ext>
            </a:extLst>
          </p:cNvPr>
          <p:cNvSpPr txBox="1"/>
          <p:nvPr/>
        </p:nvSpPr>
        <p:spPr>
          <a:xfrm>
            <a:off x="5126124" y="1898015"/>
            <a:ext cx="3960440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Como está escrito: </a:t>
            </a:r>
            <a:r>
              <a:rPr lang="es-ES" sz="2400" dirty="0">
                <a:solidFill>
                  <a:srgbClr val="00B0F0"/>
                </a:solidFill>
              </a:rPr>
              <a:t>No hay justo, ni aun uno; no hay quien entienda.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busque a Dios. </a:t>
            </a:r>
            <a:r>
              <a:rPr lang="es-ES" sz="2400" dirty="0">
                <a:solidFill>
                  <a:srgbClr val="00B0F0"/>
                </a:solidFill>
              </a:rPr>
              <a:t>Todos se desviaron, a una se hicieron inútiles;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haga lo bueno, no hay ni siquiera uno.</a:t>
            </a:r>
          </a:p>
        </p:txBody>
      </p:sp>
    </p:spTree>
    <p:extLst>
      <p:ext uri="{BB962C8B-B14F-4D97-AF65-F5344CB8AC3E}">
        <p14:creationId xmlns:p14="http://schemas.microsoft.com/office/powerpoint/2010/main" val="1809729349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400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84569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He aquí que no se ha acortado la mano de Jehová para salvar,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se ha agravado su oído para oír.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611560" y="1412776"/>
            <a:ext cx="32816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59:15, 16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129445" y="2039300"/>
            <a:ext cx="4298540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Y la verdad fue detenida, y el que se apartó del mal fue puesto en prisión; y lo vio Jehová, y desagradó a sus ojos, porque pereció el derecho. Y vio que no había hombre, y se maravilló que no hubiera quien se interpusiese; y lo salvó su brazo, y le afirmó su misma justicia.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35495" y="5805264"/>
            <a:ext cx="9073009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 tanto, como el pecado entró en el mundo por un hombre, </a:t>
            </a:r>
            <a:r>
              <a:rPr lang="es-ES" sz="2400" dirty="0">
                <a:solidFill>
                  <a:srgbClr val="00B0F0"/>
                </a:solidFill>
              </a:rPr>
              <a:t>y por el pecado la muerte, </a:t>
            </a:r>
            <a:r>
              <a:rPr lang="es-ES" sz="2400" dirty="0">
                <a:solidFill>
                  <a:srgbClr val="92D050"/>
                </a:solidFill>
              </a:rPr>
              <a:t>así la muerte pasó a todos los hombres, </a:t>
            </a:r>
            <a:r>
              <a:rPr lang="es-ES" sz="2400" dirty="0">
                <a:solidFill>
                  <a:srgbClr val="FFFF00"/>
                </a:solidFill>
              </a:rPr>
              <a:t>por cuanto todos pecaron.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3068515" y="5276427"/>
            <a:ext cx="30069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5:12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4F6D52E7-ED16-41AF-83D6-A63FA4318FAC}"/>
              </a:ext>
            </a:extLst>
          </p:cNvPr>
          <p:cNvSpPr txBox="1"/>
          <p:nvPr/>
        </p:nvSpPr>
        <p:spPr>
          <a:xfrm>
            <a:off x="5299417" y="1332057"/>
            <a:ext cx="363054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3:10-12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5C77DCE-85CE-4D9F-955D-DC988486E4F7}"/>
              </a:ext>
            </a:extLst>
          </p:cNvPr>
          <p:cNvSpPr txBox="1"/>
          <p:nvPr/>
        </p:nvSpPr>
        <p:spPr>
          <a:xfrm>
            <a:off x="5126124" y="1898015"/>
            <a:ext cx="3960440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Como está escrito: </a:t>
            </a:r>
            <a:r>
              <a:rPr lang="es-ES" sz="2400" dirty="0">
                <a:solidFill>
                  <a:srgbClr val="00B0F0"/>
                </a:solidFill>
              </a:rPr>
              <a:t>No hay justo, ni aun uno; no hay quien entienda.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busque a Dios. </a:t>
            </a:r>
            <a:r>
              <a:rPr lang="es-ES" sz="2400" dirty="0">
                <a:solidFill>
                  <a:srgbClr val="00B0F0"/>
                </a:solidFill>
              </a:rPr>
              <a:t>Todos se desviaron, a una se hicieron inútiles;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haga lo bueno, no hay ni siquiera uno.</a:t>
            </a:r>
          </a:p>
        </p:txBody>
      </p:sp>
    </p:spTree>
    <p:extLst>
      <p:ext uri="{BB962C8B-B14F-4D97-AF65-F5344CB8AC3E}">
        <p14:creationId xmlns:p14="http://schemas.microsoft.com/office/powerpoint/2010/main" val="6132201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400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84569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He aquí que no se ha acortado la mano de Jehová para salvar,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se ha agravado su oído para oír.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611560" y="1412776"/>
            <a:ext cx="32816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59:15, 16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129445" y="2039300"/>
            <a:ext cx="4298540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la verdad fue detenida, </a:t>
            </a:r>
            <a:r>
              <a:rPr lang="es-ES" sz="2400" dirty="0">
                <a:solidFill>
                  <a:schemeClr val="bg1"/>
                </a:solidFill>
              </a:rPr>
              <a:t>y el que se apartó del mal fue puesto en prisión; y lo vio Jehová, y desagradó a sus ojos, porque pereció el derecho. Y vio que no había hombre, y se maravilló que no hubiera quien se interpusiese; y lo salvó su brazo, y le afirmó su misma justicia.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35495" y="5805264"/>
            <a:ext cx="9073009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 tanto, como el pecado entró en el mundo por un hombre, </a:t>
            </a:r>
            <a:r>
              <a:rPr lang="es-ES" sz="2400" dirty="0">
                <a:solidFill>
                  <a:srgbClr val="00B0F0"/>
                </a:solidFill>
              </a:rPr>
              <a:t>y por el pecado la muerte, </a:t>
            </a:r>
            <a:r>
              <a:rPr lang="es-ES" sz="2400" dirty="0">
                <a:solidFill>
                  <a:srgbClr val="92D050"/>
                </a:solidFill>
              </a:rPr>
              <a:t>así la muerte pasó a todos los hombres, </a:t>
            </a:r>
            <a:r>
              <a:rPr lang="es-ES" sz="2400" dirty="0">
                <a:solidFill>
                  <a:srgbClr val="FFFF00"/>
                </a:solidFill>
              </a:rPr>
              <a:t>por cuanto todos pecaron.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3068515" y="5276427"/>
            <a:ext cx="30069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5:12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4F6D52E7-ED16-41AF-83D6-A63FA4318FAC}"/>
              </a:ext>
            </a:extLst>
          </p:cNvPr>
          <p:cNvSpPr txBox="1"/>
          <p:nvPr/>
        </p:nvSpPr>
        <p:spPr>
          <a:xfrm>
            <a:off x="5299417" y="1332057"/>
            <a:ext cx="363054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3:10-12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5C77DCE-85CE-4D9F-955D-DC988486E4F7}"/>
              </a:ext>
            </a:extLst>
          </p:cNvPr>
          <p:cNvSpPr txBox="1"/>
          <p:nvPr/>
        </p:nvSpPr>
        <p:spPr>
          <a:xfrm>
            <a:off x="5126124" y="1898015"/>
            <a:ext cx="3960440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Como está escrito: </a:t>
            </a:r>
            <a:r>
              <a:rPr lang="es-ES" sz="2400" dirty="0">
                <a:solidFill>
                  <a:srgbClr val="00B0F0"/>
                </a:solidFill>
              </a:rPr>
              <a:t>No hay justo, ni aun uno; no hay quien entienda.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busque a Dios. </a:t>
            </a:r>
            <a:r>
              <a:rPr lang="es-ES" sz="2400" dirty="0">
                <a:solidFill>
                  <a:srgbClr val="00B0F0"/>
                </a:solidFill>
              </a:rPr>
              <a:t>Todos se desviaron, a una se hicieron inútiles;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haga lo bueno, no hay ni siquiera uno.</a:t>
            </a:r>
          </a:p>
        </p:txBody>
      </p:sp>
    </p:spTree>
    <p:extLst>
      <p:ext uri="{BB962C8B-B14F-4D97-AF65-F5344CB8AC3E}">
        <p14:creationId xmlns:p14="http://schemas.microsoft.com/office/powerpoint/2010/main" val="3666801783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400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84569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He aquí que no se ha acortado la mano de Jehová para salvar,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se ha agravado su oído para oír.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611560" y="1412776"/>
            <a:ext cx="32816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59:15, 16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129445" y="2039300"/>
            <a:ext cx="4298540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la verdad fue detenida, </a:t>
            </a:r>
            <a:r>
              <a:rPr lang="es-ES" sz="2400" dirty="0">
                <a:solidFill>
                  <a:srgbClr val="00B0F0"/>
                </a:solidFill>
              </a:rPr>
              <a:t>y el que se apartó del mal fue puesto en prisión;</a:t>
            </a:r>
            <a:r>
              <a:rPr lang="es-ES" sz="2400" dirty="0">
                <a:solidFill>
                  <a:schemeClr val="bg1"/>
                </a:solidFill>
              </a:rPr>
              <a:t> y lo vio Jehová, y desagradó a sus ojos, porque pereció el derecho. Y vio que no había hombre, y se maravilló que no hubiera quien se interpusiese; y lo salvó su brazo, y le afirmó su misma justicia.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35495" y="5805264"/>
            <a:ext cx="9073009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 tanto, como el pecado entró en el mundo por un hombre, </a:t>
            </a:r>
            <a:r>
              <a:rPr lang="es-ES" sz="2400" dirty="0">
                <a:solidFill>
                  <a:srgbClr val="00B0F0"/>
                </a:solidFill>
              </a:rPr>
              <a:t>y por el pecado la muerte, </a:t>
            </a:r>
            <a:r>
              <a:rPr lang="es-ES" sz="2400" dirty="0">
                <a:solidFill>
                  <a:srgbClr val="92D050"/>
                </a:solidFill>
              </a:rPr>
              <a:t>así la muerte pasó a todos los hombres, </a:t>
            </a:r>
            <a:r>
              <a:rPr lang="es-ES" sz="2400" dirty="0">
                <a:solidFill>
                  <a:srgbClr val="FFFF00"/>
                </a:solidFill>
              </a:rPr>
              <a:t>por cuanto todos pecaron.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3068515" y="5276427"/>
            <a:ext cx="30069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5:12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4F6D52E7-ED16-41AF-83D6-A63FA4318FAC}"/>
              </a:ext>
            </a:extLst>
          </p:cNvPr>
          <p:cNvSpPr txBox="1"/>
          <p:nvPr/>
        </p:nvSpPr>
        <p:spPr>
          <a:xfrm>
            <a:off x="5299417" y="1332057"/>
            <a:ext cx="363054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3:10-12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5C77DCE-85CE-4D9F-955D-DC988486E4F7}"/>
              </a:ext>
            </a:extLst>
          </p:cNvPr>
          <p:cNvSpPr txBox="1"/>
          <p:nvPr/>
        </p:nvSpPr>
        <p:spPr>
          <a:xfrm>
            <a:off x="5126124" y="1898015"/>
            <a:ext cx="3960440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Como está escrito: </a:t>
            </a:r>
            <a:r>
              <a:rPr lang="es-ES" sz="2400" dirty="0">
                <a:solidFill>
                  <a:srgbClr val="00B0F0"/>
                </a:solidFill>
              </a:rPr>
              <a:t>No hay justo, ni aun uno; no hay quien entienda.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busque a Dios. </a:t>
            </a:r>
            <a:r>
              <a:rPr lang="es-ES" sz="2400" dirty="0">
                <a:solidFill>
                  <a:srgbClr val="00B0F0"/>
                </a:solidFill>
              </a:rPr>
              <a:t>Todos se desviaron, a una se hicieron inútiles;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haga lo bueno, no hay ni siquiera uno.</a:t>
            </a:r>
          </a:p>
        </p:txBody>
      </p:sp>
    </p:spTree>
    <p:extLst>
      <p:ext uri="{BB962C8B-B14F-4D97-AF65-F5344CB8AC3E}">
        <p14:creationId xmlns:p14="http://schemas.microsoft.com/office/powerpoint/2010/main" val="3935196207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400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84569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He aquí que no se ha acortado la mano de Jehová para salvar,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se ha agravado su oído para oír.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611560" y="1412776"/>
            <a:ext cx="32816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59:15, 16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129445" y="2039300"/>
            <a:ext cx="4298540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la verdad fue detenida, </a:t>
            </a:r>
            <a:r>
              <a:rPr lang="es-ES" sz="2400" dirty="0">
                <a:solidFill>
                  <a:srgbClr val="00B0F0"/>
                </a:solidFill>
              </a:rPr>
              <a:t>y el que se apartó del mal fue puesto en prisión;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lo vio Jehová, y desagradó a sus ojos, porque pereció el derecho. </a:t>
            </a:r>
            <a:r>
              <a:rPr lang="es-ES" sz="2400" dirty="0">
                <a:solidFill>
                  <a:schemeClr val="bg1"/>
                </a:solidFill>
              </a:rPr>
              <a:t>Y vio que no había hombre, y se maravilló que no hubiera quien se interpusiese; y lo salvó su brazo, y le afirmó su misma justicia.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35495" y="5805264"/>
            <a:ext cx="9073009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 tanto, como el pecado entró en el mundo por un hombre, </a:t>
            </a:r>
            <a:r>
              <a:rPr lang="es-ES" sz="2400" dirty="0">
                <a:solidFill>
                  <a:srgbClr val="00B0F0"/>
                </a:solidFill>
              </a:rPr>
              <a:t>y por el pecado la muerte, </a:t>
            </a:r>
            <a:r>
              <a:rPr lang="es-ES" sz="2400" dirty="0">
                <a:solidFill>
                  <a:srgbClr val="92D050"/>
                </a:solidFill>
              </a:rPr>
              <a:t>así la muerte pasó a todos los hombres, </a:t>
            </a:r>
            <a:r>
              <a:rPr lang="es-ES" sz="2400" dirty="0">
                <a:solidFill>
                  <a:srgbClr val="FFFF00"/>
                </a:solidFill>
              </a:rPr>
              <a:t>por cuanto todos pecaron.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3068515" y="5276427"/>
            <a:ext cx="30069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5:12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4F6D52E7-ED16-41AF-83D6-A63FA4318FAC}"/>
              </a:ext>
            </a:extLst>
          </p:cNvPr>
          <p:cNvSpPr txBox="1"/>
          <p:nvPr/>
        </p:nvSpPr>
        <p:spPr>
          <a:xfrm>
            <a:off x="5299417" y="1332057"/>
            <a:ext cx="363054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3:10-12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5C77DCE-85CE-4D9F-955D-DC988486E4F7}"/>
              </a:ext>
            </a:extLst>
          </p:cNvPr>
          <p:cNvSpPr txBox="1"/>
          <p:nvPr/>
        </p:nvSpPr>
        <p:spPr>
          <a:xfrm>
            <a:off x="5126124" y="1898015"/>
            <a:ext cx="3960440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Como está escrito: </a:t>
            </a:r>
            <a:r>
              <a:rPr lang="es-ES" sz="2400" dirty="0">
                <a:solidFill>
                  <a:srgbClr val="00B0F0"/>
                </a:solidFill>
              </a:rPr>
              <a:t>No hay justo, ni aun uno; no hay quien entienda.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busque a Dios. </a:t>
            </a:r>
            <a:r>
              <a:rPr lang="es-ES" sz="2400" dirty="0">
                <a:solidFill>
                  <a:srgbClr val="00B0F0"/>
                </a:solidFill>
              </a:rPr>
              <a:t>Todos se desviaron, a una se hicieron inútiles;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haga lo bueno, no hay ni siquiera uno.</a:t>
            </a:r>
          </a:p>
        </p:txBody>
      </p:sp>
    </p:spTree>
    <p:extLst>
      <p:ext uri="{BB962C8B-B14F-4D97-AF65-F5344CB8AC3E}">
        <p14:creationId xmlns:p14="http://schemas.microsoft.com/office/powerpoint/2010/main" val="3915715439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400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84569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He aquí que no se ha acortado la mano de Jehová para salvar,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se ha agravado su oído para oír.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611560" y="1412776"/>
            <a:ext cx="32816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59:15, 16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129445" y="2039300"/>
            <a:ext cx="4298540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la verdad fue detenida, </a:t>
            </a:r>
            <a:r>
              <a:rPr lang="es-ES" sz="2400" dirty="0">
                <a:solidFill>
                  <a:srgbClr val="00B0F0"/>
                </a:solidFill>
              </a:rPr>
              <a:t>y el que se apartó del mal fue puesto en prisión;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lo vio Jehová, y desagradó a sus ojos, porque pereció el derecho. </a:t>
            </a:r>
            <a:r>
              <a:rPr lang="es-ES" sz="2400" dirty="0">
                <a:solidFill>
                  <a:srgbClr val="00B0F0"/>
                </a:solidFill>
              </a:rPr>
              <a:t>Y vio que no había hombre, y se maravilló que no hubiera quien se interpusiese; </a:t>
            </a:r>
            <a:r>
              <a:rPr lang="es-ES" sz="2400" dirty="0">
                <a:solidFill>
                  <a:schemeClr val="bg1"/>
                </a:solidFill>
              </a:rPr>
              <a:t>y lo salvó su brazo, y le afirmó su misma justicia.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35495" y="5805264"/>
            <a:ext cx="9073009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 tanto, como el pecado entró en el mundo por un hombre, </a:t>
            </a:r>
            <a:r>
              <a:rPr lang="es-ES" sz="2400" dirty="0">
                <a:solidFill>
                  <a:srgbClr val="00B0F0"/>
                </a:solidFill>
              </a:rPr>
              <a:t>y por el pecado la muerte, </a:t>
            </a:r>
            <a:r>
              <a:rPr lang="es-ES" sz="2400" dirty="0">
                <a:solidFill>
                  <a:srgbClr val="92D050"/>
                </a:solidFill>
              </a:rPr>
              <a:t>así la muerte pasó a todos los hombres, </a:t>
            </a:r>
            <a:r>
              <a:rPr lang="es-ES" sz="2400" dirty="0">
                <a:solidFill>
                  <a:srgbClr val="FFFF00"/>
                </a:solidFill>
              </a:rPr>
              <a:t>por cuanto todos pecaron.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3068515" y="5276427"/>
            <a:ext cx="30069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5:12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4F6D52E7-ED16-41AF-83D6-A63FA4318FAC}"/>
              </a:ext>
            </a:extLst>
          </p:cNvPr>
          <p:cNvSpPr txBox="1"/>
          <p:nvPr/>
        </p:nvSpPr>
        <p:spPr>
          <a:xfrm>
            <a:off x="5299417" y="1332057"/>
            <a:ext cx="363054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3:10-12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5C77DCE-85CE-4D9F-955D-DC988486E4F7}"/>
              </a:ext>
            </a:extLst>
          </p:cNvPr>
          <p:cNvSpPr txBox="1"/>
          <p:nvPr/>
        </p:nvSpPr>
        <p:spPr>
          <a:xfrm>
            <a:off x="5126124" y="1898015"/>
            <a:ext cx="3960440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Como está escrito: </a:t>
            </a:r>
            <a:r>
              <a:rPr lang="es-ES" sz="2400" dirty="0">
                <a:solidFill>
                  <a:srgbClr val="00B0F0"/>
                </a:solidFill>
              </a:rPr>
              <a:t>No hay justo, ni aun uno; no hay quien entienda.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busque a Dios. </a:t>
            </a:r>
            <a:r>
              <a:rPr lang="es-ES" sz="2400" dirty="0">
                <a:solidFill>
                  <a:srgbClr val="00B0F0"/>
                </a:solidFill>
              </a:rPr>
              <a:t>Todos se desviaron, a una se hicieron inútiles;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haga lo bueno, no hay ni siquiera uno.</a:t>
            </a:r>
          </a:p>
        </p:txBody>
      </p:sp>
    </p:spTree>
    <p:extLst>
      <p:ext uri="{BB962C8B-B14F-4D97-AF65-F5344CB8AC3E}">
        <p14:creationId xmlns:p14="http://schemas.microsoft.com/office/powerpoint/2010/main" val="2727096574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400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84569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He aquí que no se ha acortado la mano de Jehová para salvar,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se ha agravado su oído para oír.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611560" y="1412776"/>
            <a:ext cx="32816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59:15, 16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129445" y="2039300"/>
            <a:ext cx="4298540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la verdad fue detenida, </a:t>
            </a:r>
            <a:r>
              <a:rPr lang="es-ES" sz="2400" dirty="0">
                <a:solidFill>
                  <a:srgbClr val="00B0F0"/>
                </a:solidFill>
              </a:rPr>
              <a:t>y el que se apartó del mal fue puesto en prisión;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lo vio Jehová, y desagradó a sus ojos, porque pereció el derecho. </a:t>
            </a:r>
            <a:r>
              <a:rPr lang="es-ES" sz="2400" dirty="0">
                <a:solidFill>
                  <a:srgbClr val="00B0F0"/>
                </a:solidFill>
              </a:rPr>
              <a:t>Y vio que no había hombre, y se maravilló que no hubiera quien se interpusiese; </a:t>
            </a:r>
            <a:r>
              <a:rPr lang="es-ES" sz="2400" dirty="0">
                <a:solidFill>
                  <a:srgbClr val="FFFF00"/>
                </a:solidFill>
              </a:rPr>
              <a:t>y lo salvó su brazo, y le afirmó su misma justicia.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35495" y="5805264"/>
            <a:ext cx="9073009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 tanto, como el pecado entró en el mundo por un hombre, </a:t>
            </a:r>
            <a:r>
              <a:rPr lang="es-ES" sz="2400" dirty="0">
                <a:solidFill>
                  <a:srgbClr val="00B0F0"/>
                </a:solidFill>
              </a:rPr>
              <a:t>y por el pecado la muerte, </a:t>
            </a:r>
            <a:r>
              <a:rPr lang="es-ES" sz="2400" dirty="0">
                <a:solidFill>
                  <a:srgbClr val="92D050"/>
                </a:solidFill>
              </a:rPr>
              <a:t>así la muerte pasó a todos los hombres, </a:t>
            </a:r>
            <a:r>
              <a:rPr lang="es-ES" sz="2400" dirty="0">
                <a:solidFill>
                  <a:srgbClr val="FFFF00"/>
                </a:solidFill>
              </a:rPr>
              <a:t>por cuanto todos pecaron.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3068515" y="5276427"/>
            <a:ext cx="30069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5:12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4F6D52E7-ED16-41AF-83D6-A63FA4318FAC}"/>
              </a:ext>
            </a:extLst>
          </p:cNvPr>
          <p:cNvSpPr txBox="1"/>
          <p:nvPr/>
        </p:nvSpPr>
        <p:spPr>
          <a:xfrm>
            <a:off x="5299417" y="1332057"/>
            <a:ext cx="363054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3:10-12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5C77DCE-85CE-4D9F-955D-DC988486E4F7}"/>
              </a:ext>
            </a:extLst>
          </p:cNvPr>
          <p:cNvSpPr txBox="1"/>
          <p:nvPr/>
        </p:nvSpPr>
        <p:spPr>
          <a:xfrm>
            <a:off x="5126124" y="1898015"/>
            <a:ext cx="3960440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Como está escrito: </a:t>
            </a:r>
            <a:r>
              <a:rPr lang="es-ES" sz="2400" dirty="0">
                <a:solidFill>
                  <a:srgbClr val="00B0F0"/>
                </a:solidFill>
              </a:rPr>
              <a:t>No hay justo, ni aun uno; no hay quien entienda.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busque a Dios. </a:t>
            </a:r>
            <a:r>
              <a:rPr lang="es-ES" sz="2400" dirty="0">
                <a:solidFill>
                  <a:srgbClr val="00B0F0"/>
                </a:solidFill>
              </a:rPr>
              <a:t>Todos se desviaron, a una se hicieron inútiles;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haga lo bueno, no hay ni siquiera uno.</a:t>
            </a:r>
          </a:p>
        </p:txBody>
      </p:sp>
    </p:spTree>
    <p:extLst>
      <p:ext uri="{BB962C8B-B14F-4D97-AF65-F5344CB8AC3E}">
        <p14:creationId xmlns:p14="http://schemas.microsoft.com/office/powerpoint/2010/main" val="1867281813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400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84569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He aquí que no se ha acortado la mano de Jehová para salvar,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se ha agravado su oído para oír.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611560" y="1412776"/>
            <a:ext cx="32816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59:15, 16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129445" y="2039300"/>
            <a:ext cx="4298540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la verdad fue detenida, </a:t>
            </a:r>
            <a:r>
              <a:rPr lang="es-ES" sz="2400" dirty="0">
                <a:solidFill>
                  <a:srgbClr val="00B0F0"/>
                </a:solidFill>
              </a:rPr>
              <a:t>y el que se apartó del mal fue puesto en prisión;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lo vio Jehová, y desagradó a sus ojos, porque pereció el derecho. </a:t>
            </a:r>
            <a:r>
              <a:rPr lang="es-ES" sz="2400" dirty="0">
                <a:solidFill>
                  <a:srgbClr val="00B0F0"/>
                </a:solidFill>
              </a:rPr>
              <a:t>Y vio que no había hombre, y se maravilló que no hubiera quien se interpusiese; </a:t>
            </a:r>
            <a:r>
              <a:rPr lang="es-ES" sz="2400" dirty="0">
                <a:solidFill>
                  <a:srgbClr val="FFFF00"/>
                </a:solidFill>
              </a:rPr>
              <a:t>y lo salvó su brazo, y le afirmó su misma justicia.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-36512" y="5793417"/>
            <a:ext cx="925252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Pero ahora, aparte de la ley, se ha manifestado la justicia de Dios, testificada por la ley y por los profetas; la justicia de Dios por medio de la fe en Jesucristo, para todos los que creen en él. Porque no hay diferencia.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2692771" y="5231389"/>
            <a:ext cx="37251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3:21, 22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4F6D52E7-ED16-41AF-83D6-A63FA4318FAC}"/>
              </a:ext>
            </a:extLst>
          </p:cNvPr>
          <p:cNvSpPr txBox="1"/>
          <p:nvPr/>
        </p:nvSpPr>
        <p:spPr>
          <a:xfrm>
            <a:off x="5299417" y="1332057"/>
            <a:ext cx="363054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3:10-12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5C77DCE-85CE-4D9F-955D-DC988486E4F7}"/>
              </a:ext>
            </a:extLst>
          </p:cNvPr>
          <p:cNvSpPr txBox="1"/>
          <p:nvPr/>
        </p:nvSpPr>
        <p:spPr>
          <a:xfrm>
            <a:off x="5126124" y="1898015"/>
            <a:ext cx="3960440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Como está escrito: </a:t>
            </a:r>
            <a:r>
              <a:rPr lang="es-ES" sz="2400" dirty="0">
                <a:solidFill>
                  <a:srgbClr val="00B0F0"/>
                </a:solidFill>
              </a:rPr>
              <a:t>No hay justo, ni aun uno; no hay quien entienda.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busque a Dios. </a:t>
            </a:r>
            <a:r>
              <a:rPr lang="es-ES" sz="2400" dirty="0">
                <a:solidFill>
                  <a:srgbClr val="00B0F0"/>
                </a:solidFill>
              </a:rPr>
              <a:t>Todos se desviaron, a una se hicieron inútiles;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haga lo bueno, no hay ni siquiera uno.</a:t>
            </a:r>
          </a:p>
        </p:txBody>
      </p:sp>
    </p:spTree>
    <p:extLst>
      <p:ext uri="{BB962C8B-B14F-4D97-AF65-F5344CB8AC3E}">
        <p14:creationId xmlns:p14="http://schemas.microsoft.com/office/powerpoint/2010/main" val="2556587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400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84569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He aquí que no se ha acortado la mano de Jehová para salvar,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se ha agravado su oído para oír.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611560" y="1412776"/>
            <a:ext cx="32816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59:15, 16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129445" y="2039300"/>
            <a:ext cx="4298540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la verdad fue detenida, </a:t>
            </a:r>
            <a:r>
              <a:rPr lang="es-ES" sz="2400" dirty="0">
                <a:solidFill>
                  <a:srgbClr val="00B0F0"/>
                </a:solidFill>
              </a:rPr>
              <a:t>y el que se apartó del mal fue puesto en prisión;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lo vio Jehová, y desagradó a sus ojos, porque pereció el derecho. </a:t>
            </a:r>
            <a:r>
              <a:rPr lang="es-ES" sz="2400" dirty="0">
                <a:solidFill>
                  <a:srgbClr val="00B0F0"/>
                </a:solidFill>
              </a:rPr>
              <a:t>Y vio que no había hombre, y se maravilló que no hubiera quien se interpusiese; </a:t>
            </a:r>
            <a:r>
              <a:rPr lang="es-ES" sz="2400" dirty="0">
                <a:solidFill>
                  <a:srgbClr val="FFFF00"/>
                </a:solidFill>
              </a:rPr>
              <a:t>y lo salvó su brazo, y le afirmó su misma justicia.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-36512" y="5793417"/>
            <a:ext cx="925252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Pero ahora, aparte de la ley, se ha manifestado la justicia de Dios, </a:t>
            </a:r>
            <a:r>
              <a:rPr lang="es-ES" sz="2400" dirty="0">
                <a:solidFill>
                  <a:schemeClr val="bg1"/>
                </a:solidFill>
              </a:rPr>
              <a:t>testificada por la ley y por los profetas; la justicia de Dios por medio de la fe en Jesucristo, para todos los que creen en él. Porque no hay diferencia.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2692771" y="5231389"/>
            <a:ext cx="37251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3:21, 22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4F6D52E7-ED16-41AF-83D6-A63FA4318FAC}"/>
              </a:ext>
            </a:extLst>
          </p:cNvPr>
          <p:cNvSpPr txBox="1"/>
          <p:nvPr/>
        </p:nvSpPr>
        <p:spPr>
          <a:xfrm>
            <a:off x="5299417" y="1332057"/>
            <a:ext cx="363054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3:10-12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5C77DCE-85CE-4D9F-955D-DC988486E4F7}"/>
              </a:ext>
            </a:extLst>
          </p:cNvPr>
          <p:cNvSpPr txBox="1"/>
          <p:nvPr/>
        </p:nvSpPr>
        <p:spPr>
          <a:xfrm>
            <a:off x="5126124" y="1898015"/>
            <a:ext cx="3960440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Como está escrito: </a:t>
            </a:r>
            <a:r>
              <a:rPr lang="es-ES" sz="2400" dirty="0">
                <a:solidFill>
                  <a:srgbClr val="00B0F0"/>
                </a:solidFill>
              </a:rPr>
              <a:t>No hay justo, ni aun uno; no hay quien entienda.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busque a Dios. </a:t>
            </a:r>
            <a:r>
              <a:rPr lang="es-ES" sz="2400" dirty="0">
                <a:solidFill>
                  <a:srgbClr val="00B0F0"/>
                </a:solidFill>
              </a:rPr>
              <a:t>Todos se desviaron, a una se hicieron inútiles;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haga lo bueno, no hay ni siquiera uno.</a:t>
            </a:r>
          </a:p>
        </p:txBody>
      </p:sp>
    </p:spTree>
    <p:extLst>
      <p:ext uri="{BB962C8B-B14F-4D97-AF65-F5344CB8AC3E}">
        <p14:creationId xmlns:p14="http://schemas.microsoft.com/office/powerpoint/2010/main" val="3918804961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400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84569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He aquí que no se ha acortado la mano de Jehová para salvar,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se ha agravado su oído para oír.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611560" y="1412776"/>
            <a:ext cx="32816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59:15, 16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129445" y="2039300"/>
            <a:ext cx="4298540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la verdad fue detenida, </a:t>
            </a:r>
            <a:r>
              <a:rPr lang="es-ES" sz="2400" dirty="0">
                <a:solidFill>
                  <a:srgbClr val="00B0F0"/>
                </a:solidFill>
              </a:rPr>
              <a:t>y el que se apartó del mal fue puesto en prisión;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lo vio Jehová, y desagradó a sus ojos, porque pereció el derecho. </a:t>
            </a:r>
            <a:r>
              <a:rPr lang="es-ES" sz="2400" dirty="0">
                <a:solidFill>
                  <a:srgbClr val="00B0F0"/>
                </a:solidFill>
              </a:rPr>
              <a:t>Y vio que no había hombre, y se maravilló que no hubiera quien se interpusiese; </a:t>
            </a:r>
            <a:r>
              <a:rPr lang="es-ES" sz="2400" dirty="0">
                <a:solidFill>
                  <a:srgbClr val="FFFF00"/>
                </a:solidFill>
              </a:rPr>
              <a:t>y lo salvó su brazo, y le afirmó su misma justicia.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-36512" y="5793417"/>
            <a:ext cx="925252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Pero ahora, aparte de la ley, se ha manifestado la justicia de Dios, </a:t>
            </a:r>
            <a:r>
              <a:rPr lang="es-ES" sz="2400" dirty="0">
                <a:solidFill>
                  <a:srgbClr val="00B0F0"/>
                </a:solidFill>
              </a:rPr>
              <a:t>testificada por la ley y por los profetas; </a:t>
            </a:r>
            <a:r>
              <a:rPr lang="es-ES" sz="2400" dirty="0">
                <a:solidFill>
                  <a:schemeClr val="bg1"/>
                </a:solidFill>
              </a:rPr>
              <a:t>la justicia de Dios por medio de la fe en Jesucristo, para todos los que creen en él. Porque no hay diferencia.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2692771" y="5231389"/>
            <a:ext cx="37251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3:21, 22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4F6D52E7-ED16-41AF-83D6-A63FA4318FAC}"/>
              </a:ext>
            </a:extLst>
          </p:cNvPr>
          <p:cNvSpPr txBox="1"/>
          <p:nvPr/>
        </p:nvSpPr>
        <p:spPr>
          <a:xfrm>
            <a:off x="5299417" y="1332057"/>
            <a:ext cx="363054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3:10-12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5C77DCE-85CE-4D9F-955D-DC988486E4F7}"/>
              </a:ext>
            </a:extLst>
          </p:cNvPr>
          <p:cNvSpPr txBox="1"/>
          <p:nvPr/>
        </p:nvSpPr>
        <p:spPr>
          <a:xfrm>
            <a:off x="5126124" y="1898015"/>
            <a:ext cx="3960440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Como está escrito: </a:t>
            </a:r>
            <a:r>
              <a:rPr lang="es-ES" sz="2400" dirty="0">
                <a:solidFill>
                  <a:srgbClr val="00B0F0"/>
                </a:solidFill>
              </a:rPr>
              <a:t>No hay justo, ni aun uno; no hay quien entienda.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busque a Dios. </a:t>
            </a:r>
            <a:r>
              <a:rPr lang="es-ES" sz="2400" dirty="0">
                <a:solidFill>
                  <a:srgbClr val="00B0F0"/>
                </a:solidFill>
              </a:rPr>
              <a:t>Todos se desviaron, a una se hicieron inútiles;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haga lo bueno, no hay ni siquiera uno.</a:t>
            </a:r>
          </a:p>
        </p:txBody>
      </p:sp>
    </p:spTree>
    <p:extLst>
      <p:ext uri="{BB962C8B-B14F-4D97-AF65-F5344CB8AC3E}">
        <p14:creationId xmlns:p14="http://schemas.microsoft.com/office/powerpoint/2010/main" val="2344022178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400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84569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He aquí que no se ha acortado la mano de Jehová para salvar,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se ha agravado su oído para oír.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611560" y="1412776"/>
            <a:ext cx="32816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59:15, 16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129445" y="2039300"/>
            <a:ext cx="4298540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la verdad fue detenida, </a:t>
            </a:r>
            <a:r>
              <a:rPr lang="es-ES" sz="2400" dirty="0">
                <a:solidFill>
                  <a:srgbClr val="00B0F0"/>
                </a:solidFill>
              </a:rPr>
              <a:t>y el que se apartó del mal fue puesto en prisión;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lo vio Jehová, y desagradó a sus ojos, porque pereció el derecho. </a:t>
            </a:r>
            <a:r>
              <a:rPr lang="es-ES" sz="2400" dirty="0">
                <a:solidFill>
                  <a:srgbClr val="00B0F0"/>
                </a:solidFill>
              </a:rPr>
              <a:t>Y vio que no había hombre, y se maravilló que no hubiera quien se interpusiese; </a:t>
            </a:r>
            <a:r>
              <a:rPr lang="es-ES" sz="2400" dirty="0">
                <a:solidFill>
                  <a:srgbClr val="FFFF00"/>
                </a:solidFill>
              </a:rPr>
              <a:t>y lo salvó su brazo, y le afirmó su misma justicia.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-36512" y="5793417"/>
            <a:ext cx="925252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Pero ahora, aparte de la ley, se ha manifestado la justicia de Dios, </a:t>
            </a:r>
            <a:r>
              <a:rPr lang="es-ES" sz="2400" dirty="0">
                <a:solidFill>
                  <a:srgbClr val="00B0F0"/>
                </a:solidFill>
              </a:rPr>
              <a:t>testificada por la ley y por los profetas; </a:t>
            </a:r>
            <a:r>
              <a:rPr lang="es-ES" sz="2400" dirty="0">
                <a:solidFill>
                  <a:srgbClr val="92D050"/>
                </a:solidFill>
              </a:rPr>
              <a:t>la justicia de Dios por medio de la fe en Jesucristo,</a:t>
            </a:r>
            <a:r>
              <a:rPr lang="es-ES" sz="2400" dirty="0">
                <a:solidFill>
                  <a:schemeClr val="bg1"/>
                </a:solidFill>
              </a:rPr>
              <a:t> para todos los que creen en él. Porque no hay diferencia.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2692771" y="5231389"/>
            <a:ext cx="37251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3:21, 22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4F6D52E7-ED16-41AF-83D6-A63FA4318FAC}"/>
              </a:ext>
            </a:extLst>
          </p:cNvPr>
          <p:cNvSpPr txBox="1"/>
          <p:nvPr/>
        </p:nvSpPr>
        <p:spPr>
          <a:xfrm>
            <a:off x="5299417" y="1332057"/>
            <a:ext cx="363054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3:10-12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5C77DCE-85CE-4D9F-955D-DC988486E4F7}"/>
              </a:ext>
            </a:extLst>
          </p:cNvPr>
          <p:cNvSpPr txBox="1"/>
          <p:nvPr/>
        </p:nvSpPr>
        <p:spPr>
          <a:xfrm>
            <a:off x="5126124" y="1898015"/>
            <a:ext cx="3960440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Como está escrito: </a:t>
            </a:r>
            <a:r>
              <a:rPr lang="es-ES" sz="2400" dirty="0">
                <a:solidFill>
                  <a:srgbClr val="00B0F0"/>
                </a:solidFill>
              </a:rPr>
              <a:t>No hay justo, ni aun uno; no hay quien entienda.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busque a Dios. </a:t>
            </a:r>
            <a:r>
              <a:rPr lang="es-ES" sz="2400" dirty="0">
                <a:solidFill>
                  <a:srgbClr val="00B0F0"/>
                </a:solidFill>
              </a:rPr>
              <a:t>Todos se desviaron, a una se hicieron inútiles;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haga lo bueno, no hay ni siquiera uno.</a:t>
            </a:r>
          </a:p>
        </p:txBody>
      </p:sp>
    </p:spTree>
    <p:extLst>
      <p:ext uri="{BB962C8B-B14F-4D97-AF65-F5344CB8AC3E}">
        <p14:creationId xmlns:p14="http://schemas.microsoft.com/office/powerpoint/2010/main" val="893805435"/>
      </p:ext>
    </p:extLst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95400" y="-27384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84569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He aquí que no se ha acortado la mano de Jehová para salvar,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ni se ha agravado su oído para oír.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611560" y="1412776"/>
            <a:ext cx="32816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59:15, 16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129445" y="2039300"/>
            <a:ext cx="4298540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la verdad fue detenida, </a:t>
            </a:r>
            <a:r>
              <a:rPr lang="es-ES" sz="2400" dirty="0">
                <a:solidFill>
                  <a:srgbClr val="00B0F0"/>
                </a:solidFill>
              </a:rPr>
              <a:t>y el que se apartó del mal fue puesto en prisión;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lo vio Jehová, y desagradó a sus ojos, porque pereció el derecho. </a:t>
            </a:r>
            <a:r>
              <a:rPr lang="es-ES" sz="2400" dirty="0">
                <a:solidFill>
                  <a:srgbClr val="00B0F0"/>
                </a:solidFill>
              </a:rPr>
              <a:t>Y vio que no había hombre, y se maravilló que no hubiera quien se interpusiese; </a:t>
            </a:r>
            <a:r>
              <a:rPr lang="es-ES" sz="2400" dirty="0">
                <a:solidFill>
                  <a:srgbClr val="FFFF00"/>
                </a:solidFill>
              </a:rPr>
              <a:t>y lo salvó su brazo, y le afirmó su misma justicia.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-36512" y="5793417"/>
            <a:ext cx="925252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Pero ahora, aparte de la ley, se ha manifestado la justicia de Dios, </a:t>
            </a:r>
            <a:r>
              <a:rPr lang="es-ES" sz="2400" dirty="0">
                <a:solidFill>
                  <a:srgbClr val="00B0F0"/>
                </a:solidFill>
              </a:rPr>
              <a:t>testificada por la ley y por los profetas; </a:t>
            </a:r>
            <a:r>
              <a:rPr lang="es-ES" sz="2400" dirty="0">
                <a:solidFill>
                  <a:srgbClr val="92D050"/>
                </a:solidFill>
              </a:rPr>
              <a:t>la justicia de Dios por medio de la fe en Jesucristo,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para todos los que creen en él. </a:t>
            </a:r>
            <a:r>
              <a:rPr lang="es-ES" sz="2400" dirty="0">
                <a:solidFill>
                  <a:schemeClr val="bg1"/>
                </a:solidFill>
              </a:rPr>
              <a:t>Porque no hay diferencia.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2692771" y="5231389"/>
            <a:ext cx="37251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3:21, 22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4F6D52E7-ED16-41AF-83D6-A63FA4318FAC}"/>
              </a:ext>
            </a:extLst>
          </p:cNvPr>
          <p:cNvSpPr txBox="1"/>
          <p:nvPr/>
        </p:nvSpPr>
        <p:spPr>
          <a:xfrm>
            <a:off x="5299417" y="1332057"/>
            <a:ext cx="363054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3:10-12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5C77DCE-85CE-4D9F-955D-DC988486E4F7}"/>
              </a:ext>
            </a:extLst>
          </p:cNvPr>
          <p:cNvSpPr txBox="1"/>
          <p:nvPr/>
        </p:nvSpPr>
        <p:spPr>
          <a:xfrm>
            <a:off x="5126124" y="1898015"/>
            <a:ext cx="3960440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Como está escrito: </a:t>
            </a:r>
            <a:r>
              <a:rPr lang="es-ES" sz="2400" dirty="0">
                <a:solidFill>
                  <a:srgbClr val="00B0F0"/>
                </a:solidFill>
              </a:rPr>
              <a:t>No hay justo, ni aun uno; no hay quien entienda.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busque a Dios. </a:t>
            </a:r>
            <a:r>
              <a:rPr lang="es-ES" sz="2400" dirty="0">
                <a:solidFill>
                  <a:srgbClr val="00B0F0"/>
                </a:solidFill>
              </a:rPr>
              <a:t>Todos se desviaron, a una se hicieron inútiles;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haga lo bueno, no hay ni siquiera uno.</a:t>
            </a:r>
          </a:p>
        </p:txBody>
      </p:sp>
    </p:spTree>
    <p:extLst>
      <p:ext uri="{BB962C8B-B14F-4D97-AF65-F5344CB8AC3E}">
        <p14:creationId xmlns:p14="http://schemas.microsoft.com/office/powerpoint/2010/main" val="690569585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2692777" y="-27384"/>
            <a:ext cx="37251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3:23, 24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Por cuanto todos pecaron, y están destituidos de la gloria de Dios, siendo justificados gratuitamente por su gracia, mediante la redención que es en Cristo Jesús.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611560" y="1412776"/>
            <a:ext cx="32816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59:15, 16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129445" y="2039300"/>
            <a:ext cx="4298540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la verdad fue detenida, </a:t>
            </a:r>
            <a:r>
              <a:rPr lang="es-ES" sz="2400" dirty="0">
                <a:solidFill>
                  <a:srgbClr val="00B0F0"/>
                </a:solidFill>
              </a:rPr>
              <a:t>y el que se apartó del mal fue puesto en prisión;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lo vio Jehová, y desagradó a sus ojos, porque pereció el derecho. </a:t>
            </a:r>
            <a:r>
              <a:rPr lang="es-ES" sz="2400" dirty="0">
                <a:solidFill>
                  <a:srgbClr val="00B0F0"/>
                </a:solidFill>
              </a:rPr>
              <a:t>Y vio que no había hombre, y se maravilló que no hubiera quien se interpusiese; </a:t>
            </a:r>
            <a:r>
              <a:rPr lang="es-ES" sz="2400" dirty="0">
                <a:solidFill>
                  <a:srgbClr val="FFFF00"/>
                </a:solidFill>
              </a:rPr>
              <a:t>y lo salvó su brazo, y le afirmó su misma justicia.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-36512" y="5793417"/>
            <a:ext cx="925252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Pero ahora, aparte de la ley, se ha manifestado la justicia de Dios, </a:t>
            </a:r>
            <a:r>
              <a:rPr lang="es-ES" sz="2400" dirty="0">
                <a:solidFill>
                  <a:srgbClr val="00B0F0"/>
                </a:solidFill>
              </a:rPr>
              <a:t>testificada por la ley y por los profetas; </a:t>
            </a:r>
            <a:r>
              <a:rPr lang="es-ES" sz="2400" dirty="0">
                <a:solidFill>
                  <a:srgbClr val="92D050"/>
                </a:solidFill>
              </a:rPr>
              <a:t>la justicia de Dios por medio de la fe en Jesucristo,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para todos los que creen en él. </a:t>
            </a:r>
            <a:r>
              <a:rPr lang="es-ES" sz="2400" dirty="0">
                <a:solidFill>
                  <a:schemeClr val="bg1"/>
                </a:solidFill>
              </a:rPr>
              <a:t>Porque no hay diferencia.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2692771" y="5231389"/>
            <a:ext cx="37251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3:21, 22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4F6D52E7-ED16-41AF-83D6-A63FA4318FAC}"/>
              </a:ext>
            </a:extLst>
          </p:cNvPr>
          <p:cNvSpPr txBox="1"/>
          <p:nvPr/>
        </p:nvSpPr>
        <p:spPr>
          <a:xfrm>
            <a:off x="5299417" y="1332057"/>
            <a:ext cx="363054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3:10-12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5C77DCE-85CE-4D9F-955D-DC988486E4F7}"/>
              </a:ext>
            </a:extLst>
          </p:cNvPr>
          <p:cNvSpPr txBox="1"/>
          <p:nvPr/>
        </p:nvSpPr>
        <p:spPr>
          <a:xfrm>
            <a:off x="5126124" y="1898015"/>
            <a:ext cx="3960440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Como está escrito: </a:t>
            </a:r>
            <a:r>
              <a:rPr lang="es-ES" sz="2400" dirty="0">
                <a:solidFill>
                  <a:srgbClr val="00B0F0"/>
                </a:solidFill>
              </a:rPr>
              <a:t>No hay justo, ni aun uno; no hay quien entienda.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busque a Dios. </a:t>
            </a:r>
            <a:r>
              <a:rPr lang="es-ES" sz="2400" dirty="0">
                <a:solidFill>
                  <a:srgbClr val="00B0F0"/>
                </a:solidFill>
              </a:rPr>
              <a:t>Todos se desviaron, a una se hicieron inútiles;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haga lo bueno, no hay ni siquiera uno.</a:t>
            </a:r>
          </a:p>
        </p:txBody>
      </p:sp>
    </p:spTree>
    <p:extLst>
      <p:ext uri="{BB962C8B-B14F-4D97-AF65-F5344CB8AC3E}">
        <p14:creationId xmlns:p14="http://schemas.microsoft.com/office/powerpoint/2010/main" val="23950775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2692777" y="-27384"/>
            <a:ext cx="37251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3:23, 24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 cuanto todos pecaron, y están destituidos de la gloria de Dios, </a:t>
            </a:r>
            <a:r>
              <a:rPr lang="es-ES" sz="2400" dirty="0">
                <a:solidFill>
                  <a:schemeClr val="bg1"/>
                </a:solidFill>
              </a:rPr>
              <a:t>siendo justificados gratuitamente por su gracia, mediante la redención que es en Cristo Jesús.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611560" y="1412776"/>
            <a:ext cx="32816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59:15, 16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129445" y="2039300"/>
            <a:ext cx="4298540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la verdad fue detenida, </a:t>
            </a:r>
            <a:r>
              <a:rPr lang="es-ES" sz="2400" dirty="0">
                <a:solidFill>
                  <a:srgbClr val="00B0F0"/>
                </a:solidFill>
              </a:rPr>
              <a:t>y el que se apartó del mal fue puesto en prisión;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lo vio Jehová, y desagradó a sus ojos, porque pereció el derecho. </a:t>
            </a:r>
            <a:r>
              <a:rPr lang="es-ES" sz="2400" dirty="0">
                <a:solidFill>
                  <a:srgbClr val="00B0F0"/>
                </a:solidFill>
              </a:rPr>
              <a:t>Y vio que no había hombre, y se maravilló que no hubiera quien se interpusiese; </a:t>
            </a:r>
            <a:r>
              <a:rPr lang="es-ES" sz="2400" dirty="0">
                <a:solidFill>
                  <a:srgbClr val="FFFF00"/>
                </a:solidFill>
              </a:rPr>
              <a:t>y lo salvó su brazo, y le afirmó su misma justicia.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-36512" y="5793417"/>
            <a:ext cx="925252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Pero ahora, aparte de la ley, se ha manifestado la justicia de Dios, </a:t>
            </a:r>
            <a:r>
              <a:rPr lang="es-ES" sz="2400" dirty="0">
                <a:solidFill>
                  <a:srgbClr val="00B0F0"/>
                </a:solidFill>
              </a:rPr>
              <a:t>testificada por la ley y por los profetas; </a:t>
            </a:r>
            <a:r>
              <a:rPr lang="es-ES" sz="2400" dirty="0">
                <a:solidFill>
                  <a:srgbClr val="92D050"/>
                </a:solidFill>
              </a:rPr>
              <a:t>la justicia de Dios por medio de la fe en Jesucristo,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para todos los que creen en él. </a:t>
            </a:r>
            <a:r>
              <a:rPr lang="es-ES" sz="2400" dirty="0">
                <a:solidFill>
                  <a:schemeClr val="bg1"/>
                </a:solidFill>
              </a:rPr>
              <a:t>Porque no hay diferencia.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2692771" y="5231389"/>
            <a:ext cx="37251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3:21, 22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4F6D52E7-ED16-41AF-83D6-A63FA4318FAC}"/>
              </a:ext>
            </a:extLst>
          </p:cNvPr>
          <p:cNvSpPr txBox="1"/>
          <p:nvPr/>
        </p:nvSpPr>
        <p:spPr>
          <a:xfrm>
            <a:off x="5299417" y="1332057"/>
            <a:ext cx="363054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3:10-12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5C77DCE-85CE-4D9F-955D-DC988486E4F7}"/>
              </a:ext>
            </a:extLst>
          </p:cNvPr>
          <p:cNvSpPr txBox="1"/>
          <p:nvPr/>
        </p:nvSpPr>
        <p:spPr>
          <a:xfrm>
            <a:off x="5126124" y="1898015"/>
            <a:ext cx="3960440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Como está escrito: </a:t>
            </a:r>
            <a:r>
              <a:rPr lang="es-ES" sz="2400" dirty="0">
                <a:solidFill>
                  <a:srgbClr val="00B0F0"/>
                </a:solidFill>
              </a:rPr>
              <a:t>No hay justo, ni aun uno; no hay quien entienda.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busque a Dios. </a:t>
            </a:r>
            <a:r>
              <a:rPr lang="es-ES" sz="2400" dirty="0">
                <a:solidFill>
                  <a:srgbClr val="00B0F0"/>
                </a:solidFill>
              </a:rPr>
              <a:t>Todos se desviaron, a una se hicieron inútiles;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haga lo bueno, no hay ni siquiera uno.</a:t>
            </a:r>
          </a:p>
        </p:txBody>
      </p:sp>
    </p:spTree>
    <p:extLst>
      <p:ext uri="{BB962C8B-B14F-4D97-AF65-F5344CB8AC3E}">
        <p14:creationId xmlns:p14="http://schemas.microsoft.com/office/powerpoint/2010/main" val="4263902389"/>
      </p:ext>
    </p:extLst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2692777" y="-27384"/>
            <a:ext cx="37251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3:23, 24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 cuanto todos pecaron, y están destituidos de la gloria de Dios, </a:t>
            </a:r>
            <a:r>
              <a:rPr lang="es-ES" sz="2400" dirty="0">
                <a:solidFill>
                  <a:srgbClr val="00B0F0"/>
                </a:solidFill>
              </a:rPr>
              <a:t>siendo justificados gratuitamente por su gracia, </a:t>
            </a:r>
            <a:r>
              <a:rPr lang="es-ES" sz="2400" dirty="0">
                <a:solidFill>
                  <a:schemeClr val="bg1"/>
                </a:solidFill>
              </a:rPr>
              <a:t>mediante la redención que es en Cristo Jesús.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611560" y="1412776"/>
            <a:ext cx="32816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59:15, 16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129445" y="2039300"/>
            <a:ext cx="4298540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la verdad fue detenida, </a:t>
            </a:r>
            <a:r>
              <a:rPr lang="es-ES" sz="2400" dirty="0">
                <a:solidFill>
                  <a:srgbClr val="00B0F0"/>
                </a:solidFill>
              </a:rPr>
              <a:t>y el que se apartó del mal fue puesto en prisión;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lo vio Jehová, y desagradó a sus ojos, porque pereció el derecho. </a:t>
            </a:r>
            <a:r>
              <a:rPr lang="es-ES" sz="2400" dirty="0">
                <a:solidFill>
                  <a:srgbClr val="00B0F0"/>
                </a:solidFill>
              </a:rPr>
              <a:t>Y vio que no había hombre, y se maravilló que no hubiera quien se interpusiese; </a:t>
            </a:r>
            <a:r>
              <a:rPr lang="es-ES" sz="2400" dirty="0">
                <a:solidFill>
                  <a:srgbClr val="FFFF00"/>
                </a:solidFill>
              </a:rPr>
              <a:t>y lo salvó su brazo, y le afirmó su misma justicia.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-36512" y="5793417"/>
            <a:ext cx="925252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Pero ahora, aparte de la ley, se ha manifestado la justicia de Dios, </a:t>
            </a:r>
            <a:r>
              <a:rPr lang="es-ES" sz="2400" dirty="0">
                <a:solidFill>
                  <a:srgbClr val="00B0F0"/>
                </a:solidFill>
              </a:rPr>
              <a:t>testificada por la ley y por los profetas; </a:t>
            </a:r>
            <a:r>
              <a:rPr lang="es-ES" sz="2400" dirty="0">
                <a:solidFill>
                  <a:srgbClr val="92D050"/>
                </a:solidFill>
              </a:rPr>
              <a:t>la justicia de Dios por medio de la fe en Jesucristo,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para todos los que creen en él. </a:t>
            </a:r>
            <a:r>
              <a:rPr lang="es-ES" sz="2400" dirty="0">
                <a:solidFill>
                  <a:schemeClr val="bg1"/>
                </a:solidFill>
              </a:rPr>
              <a:t>Porque no hay diferencia.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2692771" y="5231389"/>
            <a:ext cx="37251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3:21, 22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4F6D52E7-ED16-41AF-83D6-A63FA4318FAC}"/>
              </a:ext>
            </a:extLst>
          </p:cNvPr>
          <p:cNvSpPr txBox="1"/>
          <p:nvPr/>
        </p:nvSpPr>
        <p:spPr>
          <a:xfrm>
            <a:off x="5299417" y="1332057"/>
            <a:ext cx="363054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3:10-12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5C77DCE-85CE-4D9F-955D-DC988486E4F7}"/>
              </a:ext>
            </a:extLst>
          </p:cNvPr>
          <p:cNvSpPr txBox="1"/>
          <p:nvPr/>
        </p:nvSpPr>
        <p:spPr>
          <a:xfrm>
            <a:off x="5126124" y="1898015"/>
            <a:ext cx="3960440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Como está escrito: </a:t>
            </a:r>
            <a:r>
              <a:rPr lang="es-ES" sz="2400" dirty="0">
                <a:solidFill>
                  <a:srgbClr val="00B0F0"/>
                </a:solidFill>
              </a:rPr>
              <a:t>No hay justo, ni aun uno; no hay quien entienda.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busque a Dios. </a:t>
            </a:r>
            <a:r>
              <a:rPr lang="es-ES" sz="2400" dirty="0">
                <a:solidFill>
                  <a:srgbClr val="00B0F0"/>
                </a:solidFill>
              </a:rPr>
              <a:t>Todos se desviaron, a una se hicieron inútiles;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haga lo bueno, no hay ni siquiera uno.</a:t>
            </a:r>
          </a:p>
        </p:txBody>
      </p:sp>
    </p:spTree>
    <p:extLst>
      <p:ext uri="{BB962C8B-B14F-4D97-AF65-F5344CB8AC3E}">
        <p14:creationId xmlns:p14="http://schemas.microsoft.com/office/powerpoint/2010/main" val="2887156539"/>
      </p:ext>
    </p:extLst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2692777" y="-27384"/>
            <a:ext cx="37251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3:23, 24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 cuanto todos pecaron, y están destituidos de la gloria de Dios, </a:t>
            </a:r>
            <a:r>
              <a:rPr lang="es-ES" sz="2400" dirty="0">
                <a:solidFill>
                  <a:srgbClr val="00B0F0"/>
                </a:solidFill>
              </a:rPr>
              <a:t>siendo justificados gratuitamente por su gracia, </a:t>
            </a:r>
            <a:r>
              <a:rPr lang="es-ES" sz="2400" dirty="0">
                <a:solidFill>
                  <a:srgbClr val="92D050"/>
                </a:solidFill>
              </a:rPr>
              <a:t>mediante la redención que es en Cristo Jesús.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611560" y="1412776"/>
            <a:ext cx="32816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59:15, 16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129445" y="2039300"/>
            <a:ext cx="4298540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la verdad fue detenida, </a:t>
            </a:r>
            <a:r>
              <a:rPr lang="es-ES" sz="2400" dirty="0">
                <a:solidFill>
                  <a:srgbClr val="00B0F0"/>
                </a:solidFill>
              </a:rPr>
              <a:t>y el que se apartó del mal fue puesto en prisión;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lo vio Jehová, y desagradó a sus ojos, porque pereció el derecho. </a:t>
            </a:r>
            <a:r>
              <a:rPr lang="es-ES" sz="2400" dirty="0">
                <a:solidFill>
                  <a:srgbClr val="00B0F0"/>
                </a:solidFill>
              </a:rPr>
              <a:t>Y vio que no había hombre, y se maravilló que no hubiera quien se interpusiese; </a:t>
            </a:r>
            <a:r>
              <a:rPr lang="es-ES" sz="2400" dirty="0">
                <a:solidFill>
                  <a:srgbClr val="FFFF00"/>
                </a:solidFill>
              </a:rPr>
              <a:t>y lo salvó su brazo, y le afirmó su misma justicia.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-36512" y="5793417"/>
            <a:ext cx="925252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Pero ahora, aparte de la ley, se ha manifestado la justicia de Dios, </a:t>
            </a:r>
            <a:r>
              <a:rPr lang="es-ES" sz="2400" dirty="0">
                <a:solidFill>
                  <a:srgbClr val="00B0F0"/>
                </a:solidFill>
              </a:rPr>
              <a:t>testificada por la ley y por los profetas; </a:t>
            </a:r>
            <a:r>
              <a:rPr lang="es-ES" sz="2400" dirty="0">
                <a:solidFill>
                  <a:srgbClr val="92D050"/>
                </a:solidFill>
              </a:rPr>
              <a:t>la justicia de Dios por medio de la fe en Jesucristo,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para todos los que creen en él. </a:t>
            </a:r>
            <a:r>
              <a:rPr lang="es-ES" sz="2400" dirty="0">
                <a:solidFill>
                  <a:schemeClr val="bg1"/>
                </a:solidFill>
              </a:rPr>
              <a:t>Porque no hay diferencia.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2692771" y="5231389"/>
            <a:ext cx="37251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3:21, 22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4F6D52E7-ED16-41AF-83D6-A63FA4318FAC}"/>
              </a:ext>
            </a:extLst>
          </p:cNvPr>
          <p:cNvSpPr txBox="1"/>
          <p:nvPr/>
        </p:nvSpPr>
        <p:spPr>
          <a:xfrm>
            <a:off x="5299417" y="1332057"/>
            <a:ext cx="363054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3:10-12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5C77DCE-85CE-4D9F-955D-DC988486E4F7}"/>
              </a:ext>
            </a:extLst>
          </p:cNvPr>
          <p:cNvSpPr txBox="1"/>
          <p:nvPr/>
        </p:nvSpPr>
        <p:spPr>
          <a:xfrm>
            <a:off x="5126124" y="1898015"/>
            <a:ext cx="3960440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Como está escrito: </a:t>
            </a:r>
            <a:r>
              <a:rPr lang="es-ES" sz="2400" dirty="0">
                <a:solidFill>
                  <a:srgbClr val="00B0F0"/>
                </a:solidFill>
              </a:rPr>
              <a:t>No hay justo, ni aun uno; no hay quien entienda.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busque a Dios. </a:t>
            </a:r>
            <a:r>
              <a:rPr lang="es-ES" sz="2400" dirty="0">
                <a:solidFill>
                  <a:srgbClr val="00B0F0"/>
                </a:solidFill>
              </a:rPr>
              <a:t>Todos se desviaron, a una se hicieron inútiles;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haga lo bueno, no hay ni siquiera uno.</a:t>
            </a:r>
          </a:p>
        </p:txBody>
      </p:sp>
    </p:spTree>
    <p:extLst>
      <p:ext uri="{BB962C8B-B14F-4D97-AF65-F5344CB8AC3E}">
        <p14:creationId xmlns:p14="http://schemas.microsoft.com/office/powerpoint/2010/main" val="2758743300"/>
      </p:ext>
    </p:extLst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2692777" y="-27384"/>
            <a:ext cx="37251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3:23, 24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 cuanto todos pecaron, y están destituidos de la gloria de Dios, </a:t>
            </a:r>
            <a:r>
              <a:rPr lang="es-ES" sz="2400" dirty="0">
                <a:solidFill>
                  <a:srgbClr val="00B0F0"/>
                </a:solidFill>
              </a:rPr>
              <a:t>siendo justificados gratuitamente por su gracia, </a:t>
            </a:r>
            <a:r>
              <a:rPr lang="es-ES" sz="2400" dirty="0">
                <a:solidFill>
                  <a:srgbClr val="92D050"/>
                </a:solidFill>
              </a:rPr>
              <a:t>mediante la redención que es en Cristo Jesús.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761731" y="1412776"/>
            <a:ext cx="298133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2:8-10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103126" y="1930533"/>
            <a:ext cx="4298540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Porque por gracia sois salvos por medio de la fe; y esto no de vosotros, pues es don de Dios; no por obras, para que nadie se gloríe. Porque somos hechura suya, creados en Cristo Jesús para buenas obras, las cuales Dios preparó de antemano para que anduviésemos en ellas.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-36512" y="5793417"/>
            <a:ext cx="925252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Pero ahora, aparte de la ley, se ha manifestado la justicia de Dios, </a:t>
            </a:r>
            <a:r>
              <a:rPr lang="es-ES" sz="2400" dirty="0">
                <a:solidFill>
                  <a:srgbClr val="00B0F0"/>
                </a:solidFill>
              </a:rPr>
              <a:t>testificada por la ley y por los profetas; </a:t>
            </a:r>
            <a:r>
              <a:rPr lang="es-ES" sz="2400" dirty="0">
                <a:solidFill>
                  <a:srgbClr val="92D050"/>
                </a:solidFill>
              </a:rPr>
              <a:t>la justicia de Dios por medio de la fe en Jesucristo,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para todos los que creen en él. </a:t>
            </a:r>
            <a:r>
              <a:rPr lang="es-ES" sz="2400" dirty="0">
                <a:solidFill>
                  <a:schemeClr val="bg1"/>
                </a:solidFill>
              </a:rPr>
              <a:t>Porque no hay diferencia.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2692771" y="5231389"/>
            <a:ext cx="37251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3:21, 22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4F6D52E7-ED16-41AF-83D6-A63FA4318FAC}"/>
              </a:ext>
            </a:extLst>
          </p:cNvPr>
          <p:cNvSpPr txBox="1"/>
          <p:nvPr/>
        </p:nvSpPr>
        <p:spPr>
          <a:xfrm>
            <a:off x="5299417" y="1332057"/>
            <a:ext cx="363054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3:10-12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5C77DCE-85CE-4D9F-955D-DC988486E4F7}"/>
              </a:ext>
            </a:extLst>
          </p:cNvPr>
          <p:cNvSpPr txBox="1"/>
          <p:nvPr/>
        </p:nvSpPr>
        <p:spPr>
          <a:xfrm>
            <a:off x="5126124" y="1898015"/>
            <a:ext cx="3960440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Como está escrito: </a:t>
            </a:r>
            <a:r>
              <a:rPr lang="es-ES" sz="2400" dirty="0">
                <a:solidFill>
                  <a:srgbClr val="00B0F0"/>
                </a:solidFill>
              </a:rPr>
              <a:t>No hay justo, ni aun uno; no hay quien entienda.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busque a Dios. </a:t>
            </a:r>
            <a:r>
              <a:rPr lang="es-ES" sz="2400" dirty="0">
                <a:solidFill>
                  <a:srgbClr val="00B0F0"/>
                </a:solidFill>
              </a:rPr>
              <a:t>Todos se desviaron, a una se hicieron inútiles;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haga lo bueno, no hay ni siquiera uno.</a:t>
            </a:r>
          </a:p>
        </p:txBody>
      </p:sp>
    </p:spTree>
    <p:extLst>
      <p:ext uri="{BB962C8B-B14F-4D97-AF65-F5344CB8AC3E}">
        <p14:creationId xmlns:p14="http://schemas.microsoft.com/office/powerpoint/2010/main" val="41496843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2692777" y="-27384"/>
            <a:ext cx="37251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3:23, 24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 cuanto todos pecaron, y están destituidos de la gloria de Dios, </a:t>
            </a:r>
            <a:r>
              <a:rPr lang="es-ES" sz="2400" dirty="0">
                <a:solidFill>
                  <a:srgbClr val="00B0F0"/>
                </a:solidFill>
              </a:rPr>
              <a:t>siendo justificados gratuitamente por su gracia, </a:t>
            </a:r>
            <a:r>
              <a:rPr lang="es-ES" sz="2400" dirty="0">
                <a:solidFill>
                  <a:srgbClr val="92D050"/>
                </a:solidFill>
              </a:rPr>
              <a:t>mediante la redención que es en Cristo Jesús.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761731" y="1412776"/>
            <a:ext cx="298133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2:8-10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103126" y="1930533"/>
            <a:ext cx="4298540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Porque por gracia sois salvos por medio de la fe;</a:t>
            </a:r>
            <a:r>
              <a:rPr lang="es-ES" sz="2400" dirty="0">
                <a:solidFill>
                  <a:schemeClr val="bg1"/>
                </a:solidFill>
              </a:rPr>
              <a:t> y esto no de vosotros, pues es don de Dios; no por obras, para que nadie se gloríe. Porque somos hechura suya, creados en Cristo Jesús para buenas obras, las cuales Dios preparó de antemano para que anduviésemos en ellas.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-36512" y="5793417"/>
            <a:ext cx="925252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Pero ahora, aparte de la ley, se ha manifestado la justicia de Dios, </a:t>
            </a:r>
            <a:r>
              <a:rPr lang="es-ES" sz="2400" dirty="0">
                <a:solidFill>
                  <a:srgbClr val="00B0F0"/>
                </a:solidFill>
              </a:rPr>
              <a:t>testificada por la ley y por los profetas; </a:t>
            </a:r>
            <a:r>
              <a:rPr lang="es-ES" sz="2400" dirty="0">
                <a:solidFill>
                  <a:srgbClr val="92D050"/>
                </a:solidFill>
              </a:rPr>
              <a:t>la justicia de Dios por medio de la fe en Jesucristo,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para todos los que creen en él. </a:t>
            </a:r>
            <a:r>
              <a:rPr lang="es-ES" sz="2400" dirty="0">
                <a:solidFill>
                  <a:schemeClr val="bg1"/>
                </a:solidFill>
              </a:rPr>
              <a:t>Porque no hay diferencia.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2692771" y="5231389"/>
            <a:ext cx="37251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3:21, 22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4F6D52E7-ED16-41AF-83D6-A63FA4318FAC}"/>
              </a:ext>
            </a:extLst>
          </p:cNvPr>
          <p:cNvSpPr txBox="1"/>
          <p:nvPr/>
        </p:nvSpPr>
        <p:spPr>
          <a:xfrm>
            <a:off x="5299417" y="1332057"/>
            <a:ext cx="363054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3:10-12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5C77DCE-85CE-4D9F-955D-DC988486E4F7}"/>
              </a:ext>
            </a:extLst>
          </p:cNvPr>
          <p:cNvSpPr txBox="1"/>
          <p:nvPr/>
        </p:nvSpPr>
        <p:spPr>
          <a:xfrm>
            <a:off x="5126124" y="1898015"/>
            <a:ext cx="3960440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Como está escrito: </a:t>
            </a:r>
            <a:r>
              <a:rPr lang="es-ES" sz="2400" dirty="0">
                <a:solidFill>
                  <a:srgbClr val="00B0F0"/>
                </a:solidFill>
              </a:rPr>
              <a:t>No hay justo, ni aun uno; no hay quien entienda.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busque a Dios. </a:t>
            </a:r>
            <a:r>
              <a:rPr lang="es-ES" sz="2400" dirty="0">
                <a:solidFill>
                  <a:srgbClr val="00B0F0"/>
                </a:solidFill>
              </a:rPr>
              <a:t>Todos se desviaron, a una se hicieron inútiles;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haga lo bueno, no hay ni siquiera uno.</a:t>
            </a:r>
          </a:p>
        </p:txBody>
      </p:sp>
    </p:spTree>
    <p:extLst>
      <p:ext uri="{BB962C8B-B14F-4D97-AF65-F5344CB8AC3E}">
        <p14:creationId xmlns:p14="http://schemas.microsoft.com/office/powerpoint/2010/main" val="3771740286"/>
      </p:ext>
    </p:extLst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2692777" y="-27384"/>
            <a:ext cx="37251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3:23, 24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 cuanto todos pecaron, y están destituidos de la gloria de Dios, </a:t>
            </a:r>
            <a:r>
              <a:rPr lang="es-ES" sz="2400" dirty="0">
                <a:solidFill>
                  <a:srgbClr val="00B0F0"/>
                </a:solidFill>
              </a:rPr>
              <a:t>siendo justificados gratuitamente por su gracia, </a:t>
            </a:r>
            <a:r>
              <a:rPr lang="es-ES" sz="2400" dirty="0">
                <a:solidFill>
                  <a:srgbClr val="92D050"/>
                </a:solidFill>
              </a:rPr>
              <a:t>mediante la redención que es en Cristo Jesús.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761731" y="1412776"/>
            <a:ext cx="298133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2:8-10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103126" y="1930533"/>
            <a:ext cx="4298540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Porque por gracia sois salvos por medio de la fe;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esto no de vosotros, pues es don de Dios; </a:t>
            </a:r>
            <a:r>
              <a:rPr lang="es-ES" sz="2400" dirty="0">
                <a:solidFill>
                  <a:schemeClr val="bg1"/>
                </a:solidFill>
              </a:rPr>
              <a:t>no por obras, para que nadie se gloríe. Porque somos hechura suya, creados en Cristo Jesús para buenas obras, las cuales Dios preparó de antemano para que anduviésemos en ellas.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-36512" y="5793417"/>
            <a:ext cx="925252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Pero ahora, aparte de la ley, se ha manifestado la justicia de Dios, </a:t>
            </a:r>
            <a:r>
              <a:rPr lang="es-ES" sz="2400" dirty="0">
                <a:solidFill>
                  <a:srgbClr val="00B0F0"/>
                </a:solidFill>
              </a:rPr>
              <a:t>testificada por la ley y por los profetas; </a:t>
            </a:r>
            <a:r>
              <a:rPr lang="es-ES" sz="2400" dirty="0">
                <a:solidFill>
                  <a:srgbClr val="92D050"/>
                </a:solidFill>
              </a:rPr>
              <a:t>la justicia de Dios por medio de la fe en Jesucristo,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para todos los que creen en él. </a:t>
            </a:r>
            <a:r>
              <a:rPr lang="es-ES" sz="2400" dirty="0">
                <a:solidFill>
                  <a:schemeClr val="bg1"/>
                </a:solidFill>
              </a:rPr>
              <a:t>Porque no hay diferencia.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2692771" y="5231389"/>
            <a:ext cx="37251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3:21, 22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4F6D52E7-ED16-41AF-83D6-A63FA4318FAC}"/>
              </a:ext>
            </a:extLst>
          </p:cNvPr>
          <p:cNvSpPr txBox="1"/>
          <p:nvPr/>
        </p:nvSpPr>
        <p:spPr>
          <a:xfrm>
            <a:off x="5299417" y="1332057"/>
            <a:ext cx="363054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3:10-12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5C77DCE-85CE-4D9F-955D-DC988486E4F7}"/>
              </a:ext>
            </a:extLst>
          </p:cNvPr>
          <p:cNvSpPr txBox="1"/>
          <p:nvPr/>
        </p:nvSpPr>
        <p:spPr>
          <a:xfrm>
            <a:off x="5126124" y="1898015"/>
            <a:ext cx="3960440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Como está escrito: </a:t>
            </a:r>
            <a:r>
              <a:rPr lang="es-ES" sz="2400" dirty="0">
                <a:solidFill>
                  <a:srgbClr val="00B0F0"/>
                </a:solidFill>
              </a:rPr>
              <a:t>No hay justo, ni aun uno; no hay quien entienda.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busque a Dios. </a:t>
            </a:r>
            <a:r>
              <a:rPr lang="es-ES" sz="2400" dirty="0">
                <a:solidFill>
                  <a:srgbClr val="00B0F0"/>
                </a:solidFill>
              </a:rPr>
              <a:t>Todos se desviaron, a una se hicieron inútiles;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haga lo bueno, no hay ni siquiera uno.</a:t>
            </a:r>
          </a:p>
        </p:txBody>
      </p:sp>
    </p:spTree>
    <p:extLst>
      <p:ext uri="{BB962C8B-B14F-4D97-AF65-F5344CB8AC3E}">
        <p14:creationId xmlns:p14="http://schemas.microsoft.com/office/powerpoint/2010/main" val="2278916685"/>
      </p:ext>
    </p:extLst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2692777" y="-27384"/>
            <a:ext cx="37251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3:23, 24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 cuanto todos pecaron, y están destituidos de la gloria de Dios, </a:t>
            </a:r>
            <a:r>
              <a:rPr lang="es-ES" sz="2400" dirty="0">
                <a:solidFill>
                  <a:srgbClr val="00B0F0"/>
                </a:solidFill>
              </a:rPr>
              <a:t>siendo justificados gratuitamente por su gracia, </a:t>
            </a:r>
            <a:r>
              <a:rPr lang="es-ES" sz="2400" dirty="0">
                <a:solidFill>
                  <a:srgbClr val="92D050"/>
                </a:solidFill>
              </a:rPr>
              <a:t>mediante la redención que es en Cristo Jesús.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761731" y="1412776"/>
            <a:ext cx="298133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2:8-10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103126" y="1930533"/>
            <a:ext cx="4298540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Porque por gracia sois salvos por medio de la fe;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esto no de vosotros, pues es don de Dios; </a:t>
            </a:r>
            <a:r>
              <a:rPr lang="es-ES" sz="2400" dirty="0">
                <a:solidFill>
                  <a:srgbClr val="FFFF00"/>
                </a:solidFill>
              </a:rPr>
              <a:t>no por obras, </a:t>
            </a:r>
            <a:r>
              <a:rPr lang="es-ES" sz="2400" dirty="0">
                <a:solidFill>
                  <a:schemeClr val="bg1"/>
                </a:solidFill>
              </a:rPr>
              <a:t>para que nadie se gloríe. Porque somos hechura suya, creados en Cristo Jesús para buenas obras, las cuales Dios preparó de antemano para que anduviésemos en ellas.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-36512" y="5793417"/>
            <a:ext cx="925252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Pero ahora, aparte de la ley, se ha manifestado la justicia de Dios, </a:t>
            </a:r>
            <a:r>
              <a:rPr lang="es-ES" sz="2400" dirty="0">
                <a:solidFill>
                  <a:srgbClr val="00B0F0"/>
                </a:solidFill>
              </a:rPr>
              <a:t>testificada por la ley y por los profetas; </a:t>
            </a:r>
            <a:r>
              <a:rPr lang="es-ES" sz="2400" dirty="0">
                <a:solidFill>
                  <a:srgbClr val="92D050"/>
                </a:solidFill>
              </a:rPr>
              <a:t>la justicia de Dios por medio de la fe en Jesucristo,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para todos los que creen en él. </a:t>
            </a:r>
            <a:r>
              <a:rPr lang="es-ES" sz="2400" dirty="0">
                <a:solidFill>
                  <a:schemeClr val="bg1"/>
                </a:solidFill>
              </a:rPr>
              <a:t>Porque no hay diferencia.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2692771" y="5231389"/>
            <a:ext cx="37251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3:21, 22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4F6D52E7-ED16-41AF-83D6-A63FA4318FAC}"/>
              </a:ext>
            </a:extLst>
          </p:cNvPr>
          <p:cNvSpPr txBox="1"/>
          <p:nvPr/>
        </p:nvSpPr>
        <p:spPr>
          <a:xfrm>
            <a:off x="5299417" y="1332057"/>
            <a:ext cx="363054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3:10-12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5C77DCE-85CE-4D9F-955D-DC988486E4F7}"/>
              </a:ext>
            </a:extLst>
          </p:cNvPr>
          <p:cNvSpPr txBox="1"/>
          <p:nvPr/>
        </p:nvSpPr>
        <p:spPr>
          <a:xfrm>
            <a:off x="5126124" y="1898015"/>
            <a:ext cx="3960440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Como está escrito: </a:t>
            </a:r>
            <a:r>
              <a:rPr lang="es-ES" sz="2400" dirty="0">
                <a:solidFill>
                  <a:srgbClr val="00B0F0"/>
                </a:solidFill>
              </a:rPr>
              <a:t>No hay justo, ni aun uno; no hay quien entienda.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busque a Dios. </a:t>
            </a:r>
            <a:r>
              <a:rPr lang="es-ES" sz="2400" dirty="0">
                <a:solidFill>
                  <a:srgbClr val="00B0F0"/>
                </a:solidFill>
              </a:rPr>
              <a:t>Todos se desviaron, a una se hicieron inútiles;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no hay quien haga lo bueno, no hay ni siquiera uno.</a:t>
            </a:r>
          </a:p>
        </p:txBody>
      </p:sp>
    </p:spTree>
    <p:extLst>
      <p:ext uri="{BB962C8B-B14F-4D97-AF65-F5344CB8AC3E}">
        <p14:creationId xmlns:p14="http://schemas.microsoft.com/office/powerpoint/2010/main" val="1576984499"/>
      </p:ext>
    </p:extLst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2692777" y="-27384"/>
            <a:ext cx="37251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3:23, 24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 cuanto todos pecaron, y están destituidos de la gloria de Dios, </a:t>
            </a:r>
            <a:r>
              <a:rPr lang="es-ES" sz="2400" dirty="0">
                <a:solidFill>
                  <a:srgbClr val="00B0F0"/>
                </a:solidFill>
              </a:rPr>
              <a:t>siendo justificados gratuitamente por su gracia, </a:t>
            </a:r>
            <a:r>
              <a:rPr lang="es-ES" sz="2400" dirty="0">
                <a:solidFill>
                  <a:srgbClr val="92D050"/>
                </a:solidFill>
              </a:rPr>
              <a:t>mediante la redención que es en Cristo Jesús.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761731" y="1412776"/>
            <a:ext cx="298133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2:8-10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103126" y="1930533"/>
            <a:ext cx="4298540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Porque por gracia sois salvos por medio de la fe;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esto no de vosotros, pues es don de Dios; </a:t>
            </a:r>
            <a:r>
              <a:rPr lang="es-ES" sz="2400" dirty="0">
                <a:solidFill>
                  <a:srgbClr val="FFFF00"/>
                </a:solidFill>
              </a:rPr>
              <a:t>no por obras, </a:t>
            </a:r>
            <a:r>
              <a:rPr lang="es-ES" sz="2400" dirty="0">
                <a:solidFill>
                  <a:schemeClr val="bg1"/>
                </a:solidFill>
              </a:rPr>
              <a:t>para que nadie se gloríe. Porque somos hechura suya, creados en Cristo Jesús para buenas obras, las cuales Dios preparó de antemano para que anduviésemos en ellas.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-36512" y="5793417"/>
            <a:ext cx="925252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Pero ahora, aparte de la ley, se ha manifestado la justicia de Dios, </a:t>
            </a:r>
            <a:r>
              <a:rPr lang="es-ES" sz="2400" dirty="0">
                <a:solidFill>
                  <a:srgbClr val="00B0F0"/>
                </a:solidFill>
              </a:rPr>
              <a:t>testificada por la ley y por los profetas; </a:t>
            </a:r>
            <a:r>
              <a:rPr lang="es-ES" sz="2400" dirty="0">
                <a:solidFill>
                  <a:srgbClr val="92D050"/>
                </a:solidFill>
              </a:rPr>
              <a:t>la justicia de Dios por medio de la fe en Jesucristo,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para todos los que creen en él. </a:t>
            </a:r>
            <a:r>
              <a:rPr lang="es-ES" sz="2400" dirty="0">
                <a:solidFill>
                  <a:schemeClr val="bg1"/>
                </a:solidFill>
              </a:rPr>
              <a:t>Porque no hay diferencia.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2692771" y="5231389"/>
            <a:ext cx="37251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3:21, 22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4F6D52E7-ED16-41AF-83D6-A63FA4318FAC}"/>
              </a:ext>
            </a:extLst>
          </p:cNvPr>
          <p:cNvSpPr txBox="1"/>
          <p:nvPr/>
        </p:nvSpPr>
        <p:spPr>
          <a:xfrm>
            <a:off x="5598646" y="1517588"/>
            <a:ext cx="30069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3:20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5C77DCE-85CE-4D9F-955D-DC988486E4F7}"/>
              </a:ext>
            </a:extLst>
          </p:cNvPr>
          <p:cNvSpPr txBox="1"/>
          <p:nvPr/>
        </p:nvSpPr>
        <p:spPr>
          <a:xfrm>
            <a:off x="5126124" y="2081520"/>
            <a:ext cx="3960440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Ya que por las obras de la ley ningún ser humano será justificado delante de él; porque por medio de la ley es el conocimiento del pecado.</a:t>
            </a:r>
          </a:p>
        </p:txBody>
      </p:sp>
    </p:spTree>
    <p:extLst>
      <p:ext uri="{BB962C8B-B14F-4D97-AF65-F5344CB8AC3E}">
        <p14:creationId xmlns:p14="http://schemas.microsoft.com/office/powerpoint/2010/main" val="17859969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2692777" y="-27384"/>
            <a:ext cx="37251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3:23, 24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 cuanto todos pecaron, y están destituidos de la gloria de Dios, </a:t>
            </a:r>
            <a:r>
              <a:rPr lang="es-ES" sz="2400" dirty="0">
                <a:solidFill>
                  <a:srgbClr val="00B0F0"/>
                </a:solidFill>
              </a:rPr>
              <a:t>siendo justificados gratuitamente por su gracia, </a:t>
            </a:r>
            <a:r>
              <a:rPr lang="es-ES" sz="2400" dirty="0">
                <a:solidFill>
                  <a:srgbClr val="92D050"/>
                </a:solidFill>
              </a:rPr>
              <a:t>mediante la redención que es en Cristo Jesús.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761731" y="1412776"/>
            <a:ext cx="298133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2:8-10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103126" y="1930533"/>
            <a:ext cx="4298540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Porque por gracia sois salvos por medio de la fe;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esto no de vosotros, pues es don de Dios; </a:t>
            </a:r>
            <a:r>
              <a:rPr lang="es-ES" sz="2400" dirty="0">
                <a:solidFill>
                  <a:srgbClr val="FFFF00"/>
                </a:solidFill>
              </a:rPr>
              <a:t>no por obras, </a:t>
            </a:r>
            <a:r>
              <a:rPr lang="es-ES" sz="2400" dirty="0">
                <a:solidFill>
                  <a:schemeClr val="bg1"/>
                </a:solidFill>
              </a:rPr>
              <a:t>para que nadie se gloríe. Porque somos hechura suya, creados en Cristo Jesús para buenas obras, las cuales Dios preparó de antemano para que anduviésemos en ellas.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-36512" y="5793417"/>
            <a:ext cx="925252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Pero ahora, aparte de la ley, se ha manifestado la justicia de Dios, </a:t>
            </a:r>
            <a:r>
              <a:rPr lang="es-ES" sz="2400" dirty="0">
                <a:solidFill>
                  <a:srgbClr val="00B0F0"/>
                </a:solidFill>
              </a:rPr>
              <a:t>testificada por la ley y por los profetas; </a:t>
            </a:r>
            <a:r>
              <a:rPr lang="es-ES" sz="2400" dirty="0">
                <a:solidFill>
                  <a:srgbClr val="92D050"/>
                </a:solidFill>
              </a:rPr>
              <a:t>la justicia de Dios por medio de la fe en Jesucristo,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para todos los que creen en él. </a:t>
            </a:r>
            <a:r>
              <a:rPr lang="es-ES" sz="2400" dirty="0">
                <a:solidFill>
                  <a:schemeClr val="bg1"/>
                </a:solidFill>
              </a:rPr>
              <a:t>Porque no hay diferencia.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2692771" y="5231389"/>
            <a:ext cx="37251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3:21, 22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4F6D52E7-ED16-41AF-83D6-A63FA4318FAC}"/>
              </a:ext>
            </a:extLst>
          </p:cNvPr>
          <p:cNvSpPr txBox="1"/>
          <p:nvPr/>
        </p:nvSpPr>
        <p:spPr>
          <a:xfrm>
            <a:off x="5598646" y="1517588"/>
            <a:ext cx="30069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3:20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5C77DCE-85CE-4D9F-955D-DC988486E4F7}"/>
              </a:ext>
            </a:extLst>
          </p:cNvPr>
          <p:cNvSpPr txBox="1"/>
          <p:nvPr/>
        </p:nvSpPr>
        <p:spPr>
          <a:xfrm>
            <a:off x="5126124" y="2081520"/>
            <a:ext cx="3960440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Ya que por las obras de la ley ningún ser humano será justificado delante de él; </a:t>
            </a:r>
            <a:r>
              <a:rPr lang="es-ES" sz="2400" dirty="0">
                <a:solidFill>
                  <a:schemeClr val="bg1"/>
                </a:solidFill>
              </a:rPr>
              <a:t>porque por medio de la ley es el conocimiento del pecado.</a:t>
            </a:r>
          </a:p>
        </p:txBody>
      </p:sp>
    </p:spTree>
    <p:extLst>
      <p:ext uri="{BB962C8B-B14F-4D97-AF65-F5344CB8AC3E}">
        <p14:creationId xmlns:p14="http://schemas.microsoft.com/office/powerpoint/2010/main" val="871886036"/>
      </p:ext>
    </p:extLst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2692777" y="-27384"/>
            <a:ext cx="37251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3:23, 24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 cuanto todos pecaron, y están destituidos de la gloria de Dios, </a:t>
            </a:r>
            <a:r>
              <a:rPr lang="es-ES" sz="2400" dirty="0">
                <a:solidFill>
                  <a:srgbClr val="00B0F0"/>
                </a:solidFill>
              </a:rPr>
              <a:t>siendo justificados gratuitamente por su gracia, </a:t>
            </a:r>
            <a:r>
              <a:rPr lang="es-ES" sz="2400" dirty="0">
                <a:solidFill>
                  <a:srgbClr val="92D050"/>
                </a:solidFill>
              </a:rPr>
              <a:t>mediante la redención que es en Cristo Jesús.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761731" y="1412776"/>
            <a:ext cx="298133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2:8-10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103126" y="1930533"/>
            <a:ext cx="4298540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Porque por gracia sois salvos por medio de la fe;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esto no de vosotros, pues es don de Dios; </a:t>
            </a:r>
            <a:r>
              <a:rPr lang="es-ES" sz="2400" dirty="0">
                <a:solidFill>
                  <a:srgbClr val="FFFF00"/>
                </a:solidFill>
              </a:rPr>
              <a:t>no por obras, </a:t>
            </a:r>
            <a:r>
              <a:rPr lang="es-ES" sz="2400" dirty="0">
                <a:solidFill>
                  <a:schemeClr val="bg1"/>
                </a:solidFill>
              </a:rPr>
              <a:t>para que nadie se gloríe. Porque somos hechura suya, creados en Cristo Jesús para buenas obras, las cuales Dios preparó de antemano para que anduviésemos en ellas.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-36512" y="5793417"/>
            <a:ext cx="925252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Pero ahora, aparte de la ley, se ha manifestado la justicia de Dios, </a:t>
            </a:r>
            <a:r>
              <a:rPr lang="es-ES" sz="2400" dirty="0">
                <a:solidFill>
                  <a:srgbClr val="00B0F0"/>
                </a:solidFill>
              </a:rPr>
              <a:t>testificada por la ley y por los profetas; </a:t>
            </a:r>
            <a:r>
              <a:rPr lang="es-ES" sz="2400" dirty="0">
                <a:solidFill>
                  <a:srgbClr val="92D050"/>
                </a:solidFill>
              </a:rPr>
              <a:t>la justicia de Dios por medio de la fe en Jesucristo,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para todos los que creen en él. </a:t>
            </a:r>
            <a:r>
              <a:rPr lang="es-ES" sz="2400" dirty="0">
                <a:solidFill>
                  <a:schemeClr val="bg1"/>
                </a:solidFill>
              </a:rPr>
              <a:t>Porque no hay diferencia.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2692771" y="5231389"/>
            <a:ext cx="37251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3:21, 22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4F6D52E7-ED16-41AF-83D6-A63FA4318FAC}"/>
              </a:ext>
            </a:extLst>
          </p:cNvPr>
          <p:cNvSpPr txBox="1"/>
          <p:nvPr/>
        </p:nvSpPr>
        <p:spPr>
          <a:xfrm>
            <a:off x="5598646" y="1517588"/>
            <a:ext cx="30069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3:20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5C77DCE-85CE-4D9F-955D-DC988486E4F7}"/>
              </a:ext>
            </a:extLst>
          </p:cNvPr>
          <p:cNvSpPr txBox="1"/>
          <p:nvPr/>
        </p:nvSpPr>
        <p:spPr>
          <a:xfrm>
            <a:off x="5126124" y="2081520"/>
            <a:ext cx="3960440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Ya que por las obras de la ley ningún ser humano será justificado delante de él; </a:t>
            </a:r>
            <a:r>
              <a:rPr lang="es-ES" sz="2400" dirty="0">
                <a:solidFill>
                  <a:srgbClr val="00B0F0"/>
                </a:solidFill>
              </a:rPr>
              <a:t>porque por medio de la ley es el conocimiento del pecado.</a:t>
            </a:r>
          </a:p>
        </p:txBody>
      </p:sp>
    </p:spTree>
    <p:extLst>
      <p:ext uri="{BB962C8B-B14F-4D97-AF65-F5344CB8AC3E}">
        <p14:creationId xmlns:p14="http://schemas.microsoft.com/office/powerpoint/2010/main" val="3111994902"/>
      </p:ext>
    </p:extLst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2692777" y="-27384"/>
            <a:ext cx="37251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3:23, 24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 cuanto todos pecaron, y están destituidos de la gloria de Dios, </a:t>
            </a:r>
            <a:r>
              <a:rPr lang="es-ES" sz="2400" dirty="0">
                <a:solidFill>
                  <a:srgbClr val="00B0F0"/>
                </a:solidFill>
              </a:rPr>
              <a:t>siendo justificados gratuitamente por su gracia, </a:t>
            </a:r>
            <a:r>
              <a:rPr lang="es-ES" sz="2400" dirty="0">
                <a:solidFill>
                  <a:srgbClr val="92D050"/>
                </a:solidFill>
              </a:rPr>
              <a:t>mediante la redención que es en Cristo Jesús.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761731" y="1412776"/>
            <a:ext cx="298133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2:8-10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103126" y="1930533"/>
            <a:ext cx="4298540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Porque por gracia sois salvos por medio de la fe;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esto no de vosotros, pues es don de Dios; </a:t>
            </a:r>
            <a:r>
              <a:rPr lang="es-ES" sz="2400" dirty="0">
                <a:solidFill>
                  <a:srgbClr val="FFFF00"/>
                </a:solidFill>
              </a:rPr>
              <a:t>no por obras, </a:t>
            </a:r>
            <a:r>
              <a:rPr lang="es-ES" sz="2400" dirty="0">
                <a:solidFill>
                  <a:schemeClr val="bg1"/>
                </a:solidFill>
              </a:rPr>
              <a:t>para que nadie se gloríe. Porque somos hechura suya, creados en Cristo Jesús para buenas obras, las cuales Dios preparó de antemano para que anduviésemos en ellas.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0" y="602918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Así que la ley vino a ser nuestro guía encargado de conducirnos a Cristo, para que fuéramos justificados por la fe (NVI).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3235225" y="5444410"/>
            <a:ext cx="267355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Gálatas 3:24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4F6D52E7-ED16-41AF-83D6-A63FA4318FAC}"/>
              </a:ext>
            </a:extLst>
          </p:cNvPr>
          <p:cNvSpPr txBox="1"/>
          <p:nvPr/>
        </p:nvSpPr>
        <p:spPr>
          <a:xfrm>
            <a:off x="5598646" y="1517588"/>
            <a:ext cx="30069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3:20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5C77DCE-85CE-4D9F-955D-DC988486E4F7}"/>
              </a:ext>
            </a:extLst>
          </p:cNvPr>
          <p:cNvSpPr txBox="1"/>
          <p:nvPr/>
        </p:nvSpPr>
        <p:spPr>
          <a:xfrm>
            <a:off x="5126124" y="2081520"/>
            <a:ext cx="3960440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Ya que por las obras de la ley ningún ser humano será justificado delante de él; </a:t>
            </a:r>
            <a:r>
              <a:rPr lang="es-ES" sz="2400" dirty="0">
                <a:solidFill>
                  <a:srgbClr val="00B0F0"/>
                </a:solidFill>
              </a:rPr>
              <a:t>porque por medio de la ley es el conocimiento del pecado.</a:t>
            </a:r>
          </a:p>
        </p:txBody>
      </p:sp>
    </p:spTree>
    <p:extLst>
      <p:ext uri="{BB962C8B-B14F-4D97-AF65-F5344CB8AC3E}">
        <p14:creationId xmlns:p14="http://schemas.microsoft.com/office/powerpoint/2010/main" val="323742007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2692777" y="-27384"/>
            <a:ext cx="37251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3:23, 24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 cuanto todos pecaron, y están destituidos de la gloria de Dios, </a:t>
            </a:r>
            <a:r>
              <a:rPr lang="es-ES" sz="2400" dirty="0">
                <a:solidFill>
                  <a:srgbClr val="00B0F0"/>
                </a:solidFill>
              </a:rPr>
              <a:t>siendo justificados gratuitamente por su gracia, </a:t>
            </a:r>
            <a:r>
              <a:rPr lang="es-ES" sz="2400" dirty="0">
                <a:solidFill>
                  <a:srgbClr val="92D050"/>
                </a:solidFill>
              </a:rPr>
              <a:t>mediante la redención que es en Cristo Jesús.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761731" y="1412776"/>
            <a:ext cx="298133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2:8-10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103126" y="1930533"/>
            <a:ext cx="4298540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Porque por gracia sois salvos por medio de la fe;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esto no de vosotros, pues es don de Dios; </a:t>
            </a:r>
            <a:r>
              <a:rPr lang="es-ES" sz="2400" dirty="0">
                <a:solidFill>
                  <a:srgbClr val="FFFF00"/>
                </a:solidFill>
              </a:rPr>
              <a:t>no por obras, </a:t>
            </a:r>
            <a:r>
              <a:rPr lang="es-ES" sz="2400" dirty="0">
                <a:solidFill>
                  <a:schemeClr val="bg1"/>
                </a:solidFill>
              </a:rPr>
              <a:t>para que nadie se gloríe. Porque somos hechura suya, creados en Cristo Jesús para buenas obras, las cuales Dios preparó de antemano para que anduviésemos en ellas.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0" y="602918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Así que la ley vino a ser nuestro guía encargado de conducirnos a Cristo, </a:t>
            </a:r>
            <a:r>
              <a:rPr lang="es-ES" sz="2400" dirty="0">
                <a:solidFill>
                  <a:schemeClr val="bg1"/>
                </a:solidFill>
              </a:rPr>
              <a:t>para que fuéramos justificados por la fe (NVI).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3235225" y="5444410"/>
            <a:ext cx="267355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Gálatas 3:24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4F6D52E7-ED16-41AF-83D6-A63FA4318FAC}"/>
              </a:ext>
            </a:extLst>
          </p:cNvPr>
          <p:cNvSpPr txBox="1"/>
          <p:nvPr/>
        </p:nvSpPr>
        <p:spPr>
          <a:xfrm>
            <a:off x="5598646" y="1517588"/>
            <a:ext cx="30069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3:20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5C77DCE-85CE-4D9F-955D-DC988486E4F7}"/>
              </a:ext>
            </a:extLst>
          </p:cNvPr>
          <p:cNvSpPr txBox="1"/>
          <p:nvPr/>
        </p:nvSpPr>
        <p:spPr>
          <a:xfrm>
            <a:off x="5126124" y="2081520"/>
            <a:ext cx="3960440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Ya que por las obras de la ley ningún ser humano será justificado delante de él; </a:t>
            </a:r>
            <a:r>
              <a:rPr lang="es-ES" sz="2400" dirty="0">
                <a:solidFill>
                  <a:srgbClr val="00B0F0"/>
                </a:solidFill>
              </a:rPr>
              <a:t>porque por medio de la ley es el conocimiento del pecado.</a:t>
            </a:r>
          </a:p>
        </p:txBody>
      </p:sp>
    </p:spTree>
    <p:extLst>
      <p:ext uri="{BB962C8B-B14F-4D97-AF65-F5344CB8AC3E}">
        <p14:creationId xmlns:p14="http://schemas.microsoft.com/office/powerpoint/2010/main" val="1722669937"/>
      </p:ext>
    </p:extLst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2692777" y="-27384"/>
            <a:ext cx="37251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3:23, 24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 cuanto todos pecaron, y están destituidos de la gloria de Dios, </a:t>
            </a:r>
            <a:r>
              <a:rPr lang="es-ES" sz="2400" dirty="0">
                <a:solidFill>
                  <a:srgbClr val="00B0F0"/>
                </a:solidFill>
              </a:rPr>
              <a:t>siendo justificados gratuitamente por su gracia, </a:t>
            </a:r>
            <a:r>
              <a:rPr lang="es-ES" sz="2400" dirty="0">
                <a:solidFill>
                  <a:srgbClr val="92D050"/>
                </a:solidFill>
              </a:rPr>
              <a:t>mediante la redención que es en Cristo Jesús.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761731" y="1412776"/>
            <a:ext cx="298133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2:8-10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103126" y="1930533"/>
            <a:ext cx="4298540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Porque por gracia sois salvos por medio de la fe;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esto no de vosotros, pues es don de Dios; </a:t>
            </a:r>
            <a:r>
              <a:rPr lang="es-ES" sz="2400" dirty="0">
                <a:solidFill>
                  <a:srgbClr val="FFFF00"/>
                </a:solidFill>
              </a:rPr>
              <a:t>no por obras, </a:t>
            </a:r>
            <a:r>
              <a:rPr lang="es-ES" sz="2400" dirty="0">
                <a:solidFill>
                  <a:schemeClr val="bg1"/>
                </a:solidFill>
              </a:rPr>
              <a:t>para que nadie se gloríe. Porque somos hechura suya, creados en Cristo Jesús para buenas obras, las cuales Dios preparó de antemano para que anduviésemos en ellas.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0" y="602918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Así que la ley vino a ser nuestro guía encargado de conducirnos a Cristo, </a:t>
            </a:r>
            <a:r>
              <a:rPr lang="es-ES" sz="2400" dirty="0">
                <a:solidFill>
                  <a:srgbClr val="00B0F0"/>
                </a:solidFill>
              </a:rPr>
              <a:t>para que fuéramos justificados por la fe (NVI).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3235225" y="5444410"/>
            <a:ext cx="267355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Gálatas 3:24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4F6D52E7-ED16-41AF-83D6-A63FA4318FAC}"/>
              </a:ext>
            </a:extLst>
          </p:cNvPr>
          <p:cNvSpPr txBox="1"/>
          <p:nvPr/>
        </p:nvSpPr>
        <p:spPr>
          <a:xfrm>
            <a:off x="5598646" y="1517588"/>
            <a:ext cx="30069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3:20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5C77DCE-85CE-4D9F-955D-DC988486E4F7}"/>
              </a:ext>
            </a:extLst>
          </p:cNvPr>
          <p:cNvSpPr txBox="1"/>
          <p:nvPr/>
        </p:nvSpPr>
        <p:spPr>
          <a:xfrm>
            <a:off x="5126124" y="2081520"/>
            <a:ext cx="3960440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Ya que por las obras de la ley ningún ser humano será justificado delante de él; </a:t>
            </a:r>
            <a:r>
              <a:rPr lang="es-ES" sz="2400" dirty="0">
                <a:solidFill>
                  <a:srgbClr val="00B0F0"/>
                </a:solidFill>
              </a:rPr>
              <a:t>porque por medio de la ley es el conocimiento del pecado.</a:t>
            </a:r>
          </a:p>
        </p:txBody>
      </p:sp>
    </p:spTree>
    <p:extLst>
      <p:ext uri="{BB962C8B-B14F-4D97-AF65-F5344CB8AC3E}">
        <p14:creationId xmlns:p14="http://schemas.microsoft.com/office/powerpoint/2010/main" val="2178912107"/>
      </p:ext>
    </p:extLst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2692777" y="-27384"/>
            <a:ext cx="37251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3:23, 24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 cuanto todos pecaron, y están destituidos de la gloria de Dios, </a:t>
            </a:r>
            <a:r>
              <a:rPr lang="es-ES" sz="2400" dirty="0">
                <a:solidFill>
                  <a:srgbClr val="00B0F0"/>
                </a:solidFill>
              </a:rPr>
              <a:t>siendo justificados gratuitamente por su gracia, </a:t>
            </a:r>
            <a:r>
              <a:rPr lang="es-ES" sz="2400" dirty="0">
                <a:solidFill>
                  <a:srgbClr val="92D050"/>
                </a:solidFill>
              </a:rPr>
              <a:t>mediante la redención que es en Cristo Jesús.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761731" y="1412776"/>
            <a:ext cx="298133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2:8-10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103126" y="1930533"/>
            <a:ext cx="4298540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Porque por gracia sois salvos por medio de la fe;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esto no de vosotros, pues es don de Dios; </a:t>
            </a:r>
            <a:r>
              <a:rPr lang="es-ES" sz="2400" dirty="0">
                <a:solidFill>
                  <a:srgbClr val="FFFF00"/>
                </a:solidFill>
              </a:rPr>
              <a:t>no por obras, </a:t>
            </a:r>
            <a:r>
              <a:rPr lang="es-ES" sz="2400" dirty="0">
                <a:solidFill>
                  <a:srgbClr val="92D050"/>
                </a:solidFill>
              </a:rPr>
              <a:t>para que nadie se gloríe.</a:t>
            </a:r>
            <a:r>
              <a:rPr lang="es-ES" sz="2400" dirty="0">
                <a:solidFill>
                  <a:schemeClr val="bg1"/>
                </a:solidFill>
              </a:rPr>
              <a:t> Porque somos hechura suya, creados en Cristo Jesús para buenas obras, las cuales Dios preparó de antemano para que anduviésemos en ellas.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0" y="602918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Así que la ley vino a ser nuestro guía encargado de conducirnos a Cristo, </a:t>
            </a:r>
            <a:r>
              <a:rPr lang="es-ES" sz="2400" dirty="0">
                <a:solidFill>
                  <a:srgbClr val="00B0F0"/>
                </a:solidFill>
              </a:rPr>
              <a:t>para que fuéramos justificados por la fe (NVI).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3235225" y="5444410"/>
            <a:ext cx="267355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Gálatas 3:24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4F6D52E7-ED16-41AF-83D6-A63FA4318FAC}"/>
              </a:ext>
            </a:extLst>
          </p:cNvPr>
          <p:cNvSpPr txBox="1"/>
          <p:nvPr/>
        </p:nvSpPr>
        <p:spPr>
          <a:xfrm>
            <a:off x="5598646" y="1517588"/>
            <a:ext cx="30069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3:20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5C77DCE-85CE-4D9F-955D-DC988486E4F7}"/>
              </a:ext>
            </a:extLst>
          </p:cNvPr>
          <p:cNvSpPr txBox="1"/>
          <p:nvPr/>
        </p:nvSpPr>
        <p:spPr>
          <a:xfrm>
            <a:off x="5126124" y="2081520"/>
            <a:ext cx="3960440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Ya que por las obras de la ley ningún ser humano será justificado delante de él; </a:t>
            </a:r>
            <a:r>
              <a:rPr lang="es-ES" sz="2400" dirty="0">
                <a:solidFill>
                  <a:srgbClr val="00B0F0"/>
                </a:solidFill>
              </a:rPr>
              <a:t>porque por medio de la ley es el conocimiento del pecado.</a:t>
            </a:r>
          </a:p>
        </p:txBody>
      </p:sp>
    </p:spTree>
    <p:extLst>
      <p:ext uri="{BB962C8B-B14F-4D97-AF65-F5344CB8AC3E}">
        <p14:creationId xmlns:p14="http://schemas.microsoft.com/office/powerpoint/2010/main" val="1419250058"/>
      </p:ext>
    </p:extLst>
  </p:cSld>
  <p:clrMapOvr>
    <a:masterClrMapping/>
  </p:clrMapOvr>
  <p:transition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2692777" y="-27384"/>
            <a:ext cx="37251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3:23, 24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 cuanto todos pecaron, y están destituidos de la gloria de Dios, </a:t>
            </a:r>
            <a:r>
              <a:rPr lang="es-ES" sz="2400" dirty="0">
                <a:solidFill>
                  <a:srgbClr val="00B0F0"/>
                </a:solidFill>
              </a:rPr>
              <a:t>siendo justificados gratuitamente por su gracia, </a:t>
            </a:r>
            <a:r>
              <a:rPr lang="es-ES" sz="2400" dirty="0">
                <a:solidFill>
                  <a:srgbClr val="92D050"/>
                </a:solidFill>
              </a:rPr>
              <a:t>mediante la redención que es en Cristo Jesús.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761731" y="1412776"/>
            <a:ext cx="298133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2:8-10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103126" y="1930533"/>
            <a:ext cx="4298540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Porque por gracia sois salvos por medio de la fe;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esto no de vosotros, pues es don de Dios; </a:t>
            </a:r>
            <a:r>
              <a:rPr lang="es-ES" sz="2400" dirty="0">
                <a:solidFill>
                  <a:srgbClr val="FFFF00"/>
                </a:solidFill>
              </a:rPr>
              <a:t>no por obras, </a:t>
            </a:r>
            <a:r>
              <a:rPr lang="es-ES" sz="2400" dirty="0">
                <a:solidFill>
                  <a:srgbClr val="92D050"/>
                </a:solidFill>
              </a:rPr>
              <a:t>para que nadie se gloríe.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Porque somos hechura suya, creados en Cristo Jesús para buenas obras, </a:t>
            </a:r>
            <a:r>
              <a:rPr lang="es-ES" sz="2400" dirty="0">
                <a:solidFill>
                  <a:schemeClr val="bg1"/>
                </a:solidFill>
              </a:rPr>
              <a:t>las cuales Dios preparó de antemano para que anduviésemos en ellas.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0" y="602918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Así que la ley vino a ser nuestro guía encargado de conducirnos a Cristo, </a:t>
            </a:r>
            <a:r>
              <a:rPr lang="es-ES" sz="2400" dirty="0">
                <a:solidFill>
                  <a:srgbClr val="00B0F0"/>
                </a:solidFill>
              </a:rPr>
              <a:t>para que fuéramos justificados por la fe (NVI).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3235225" y="5444410"/>
            <a:ext cx="267355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Gálatas 3:24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4F6D52E7-ED16-41AF-83D6-A63FA4318FAC}"/>
              </a:ext>
            </a:extLst>
          </p:cNvPr>
          <p:cNvSpPr txBox="1"/>
          <p:nvPr/>
        </p:nvSpPr>
        <p:spPr>
          <a:xfrm>
            <a:off x="5598646" y="1517588"/>
            <a:ext cx="30069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3:20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5C77DCE-85CE-4D9F-955D-DC988486E4F7}"/>
              </a:ext>
            </a:extLst>
          </p:cNvPr>
          <p:cNvSpPr txBox="1"/>
          <p:nvPr/>
        </p:nvSpPr>
        <p:spPr>
          <a:xfrm>
            <a:off x="5126124" y="2081520"/>
            <a:ext cx="3960440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Ya que por las obras de la ley ningún ser humano será justificado delante de él; </a:t>
            </a:r>
            <a:r>
              <a:rPr lang="es-ES" sz="2400" dirty="0">
                <a:solidFill>
                  <a:srgbClr val="00B0F0"/>
                </a:solidFill>
              </a:rPr>
              <a:t>porque por medio de la ley es el conocimiento del pecado.</a:t>
            </a:r>
          </a:p>
        </p:txBody>
      </p:sp>
    </p:spTree>
    <p:extLst>
      <p:ext uri="{BB962C8B-B14F-4D97-AF65-F5344CB8AC3E}">
        <p14:creationId xmlns:p14="http://schemas.microsoft.com/office/powerpoint/2010/main" val="550828384"/>
      </p:ext>
    </p:extLst>
  </p:cSld>
  <p:clrMapOvr>
    <a:masterClrMapping/>
  </p:clrMapOvr>
  <p:transition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40392" y="-27384"/>
            <a:ext cx="242989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Gálatas 5:6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Porque en Cristo Jesús ni la circuncisión vale algo, ni la incircuncisión, sino la fe que obra por el amor.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761731" y="1412776"/>
            <a:ext cx="298133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2:8-10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103126" y="1930533"/>
            <a:ext cx="4298540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Porque por gracia sois salvos por medio de la fe;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esto no de vosotros, pues es don de Dios; </a:t>
            </a:r>
            <a:r>
              <a:rPr lang="es-ES" sz="2400" dirty="0">
                <a:solidFill>
                  <a:srgbClr val="FFFF00"/>
                </a:solidFill>
              </a:rPr>
              <a:t>no por obras, </a:t>
            </a:r>
            <a:r>
              <a:rPr lang="es-ES" sz="2400" dirty="0">
                <a:solidFill>
                  <a:srgbClr val="92D050"/>
                </a:solidFill>
              </a:rPr>
              <a:t>para que nadie se gloríe.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Porque somos hechura suya, creados en Cristo Jesús para buenas obras, </a:t>
            </a:r>
            <a:r>
              <a:rPr lang="es-ES" sz="2400" dirty="0">
                <a:solidFill>
                  <a:schemeClr val="bg1"/>
                </a:solidFill>
              </a:rPr>
              <a:t>las cuales Dios preparó de antemano para que anduviésemos en ellas.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0" y="602918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Así que la ley vino a ser nuestro guía encargado de conducirnos a Cristo, </a:t>
            </a:r>
            <a:r>
              <a:rPr lang="es-ES" sz="2400" dirty="0">
                <a:solidFill>
                  <a:srgbClr val="00B0F0"/>
                </a:solidFill>
              </a:rPr>
              <a:t>para que fuéramos justificados por la fe (NVI).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3235225" y="5444410"/>
            <a:ext cx="267355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Gálatas 3:24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4F6D52E7-ED16-41AF-83D6-A63FA4318FAC}"/>
              </a:ext>
            </a:extLst>
          </p:cNvPr>
          <p:cNvSpPr txBox="1"/>
          <p:nvPr/>
        </p:nvSpPr>
        <p:spPr>
          <a:xfrm>
            <a:off x="5598646" y="1517588"/>
            <a:ext cx="30069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3:20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5C77DCE-85CE-4D9F-955D-DC988486E4F7}"/>
              </a:ext>
            </a:extLst>
          </p:cNvPr>
          <p:cNvSpPr txBox="1"/>
          <p:nvPr/>
        </p:nvSpPr>
        <p:spPr>
          <a:xfrm>
            <a:off x="5126124" y="2081520"/>
            <a:ext cx="3960440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Ya que por las obras de la ley ningún ser humano será justificado delante de él; </a:t>
            </a:r>
            <a:r>
              <a:rPr lang="es-ES" sz="2400" dirty="0">
                <a:solidFill>
                  <a:srgbClr val="00B0F0"/>
                </a:solidFill>
              </a:rPr>
              <a:t>porque por medio de la ley es el conocimiento del pecado.</a:t>
            </a:r>
          </a:p>
        </p:txBody>
      </p:sp>
    </p:spTree>
    <p:extLst>
      <p:ext uri="{BB962C8B-B14F-4D97-AF65-F5344CB8AC3E}">
        <p14:creationId xmlns:p14="http://schemas.microsoft.com/office/powerpoint/2010/main" val="5930452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40392" y="-27384"/>
            <a:ext cx="242989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Gálatas 5:6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Porque en Cristo Jesús ni la circuncisión vale algo, ni la incircuncisión, </a:t>
            </a:r>
            <a:r>
              <a:rPr lang="es-ES" sz="2400" dirty="0">
                <a:solidFill>
                  <a:schemeClr val="bg1"/>
                </a:solidFill>
              </a:rPr>
              <a:t>sino la fe que obra por el amor.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761731" y="1412776"/>
            <a:ext cx="298133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2:8-10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103126" y="1930533"/>
            <a:ext cx="4298540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Porque por gracia sois salvos por medio de la fe;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esto no de vosotros, pues es don de Dios; </a:t>
            </a:r>
            <a:r>
              <a:rPr lang="es-ES" sz="2400" dirty="0">
                <a:solidFill>
                  <a:srgbClr val="FFFF00"/>
                </a:solidFill>
              </a:rPr>
              <a:t>no por obras, </a:t>
            </a:r>
            <a:r>
              <a:rPr lang="es-ES" sz="2400" dirty="0">
                <a:solidFill>
                  <a:srgbClr val="92D050"/>
                </a:solidFill>
              </a:rPr>
              <a:t>para que nadie se gloríe.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Porque somos hechura suya, creados en Cristo Jesús para buenas obras, </a:t>
            </a:r>
            <a:r>
              <a:rPr lang="es-ES" sz="2400" dirty="0">
                <a:solidFill>
                  <a:schemeClr val="bg1"/>
                </a:solidFill>
              </a:rPr>
              <a:t>las cuales Dios preparó de antemano para que anduviésemos en ellas.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0" y="602918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Así que la ley vino a ser nuestro guía encargado de conducirnos a Cristo, </a:t>
            </a:r>
            <a:r>
              <a:rPr lang="es-ES" sz="2400" dirty="0">
                <a:solidFill>
                  <a:srgbClr val="00B0F0"/>
                </a:solidFill>
              </a:rPr>
              <a:t>para que fuéramos justificados por la fe (NVI).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3235225" y="5444410"/>
            <a:ext cx="267355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Gálatas 3:24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4F6D52E7-ED16-41AF-83D6-A63FA4318FAC}"/>
              </a:ext>
            </a:extLst>
          </p:cNvPr>
          <p:cNvSpPr txBox="1"/>
          <p:nvPr/>
        </p:nvSpPr>
        <p:spPr>
          <a:xfrm>
            <a:off x="5598646" y="1517588"/>
            <a:ext cx="30069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3:20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5C77DCE-85CE-4D9F-955D-DC988486E4F7}"/>
              </a:ext>
            </a:extLst>
          </p:cNvPr>
          <p:cNvSpPr txBox="1"/>
          <p:nvPr/>
        </p:nvSpPr>
        <p:spPr>
          <a:xfrm>
            <a:off x="5126124" y="2081520"/>
            <a:ext cx="3960440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Ya que por las obras de la ley ningún ser humano será justificado delante de él; </a:t>
            </a:r>
            <a:r>
              <a:rPr lang="es-ES" sz="2400" dirty="0">
                <a:solidFill>
                  <a:srgbClr val="00B0F0"/>
                </a:solidFill>
              </a:rPr>
              <a:t>porque por medio de la ley es el conocimiento del pecado.</a:t>
            </a:r>
          </a:p>
        </p:txBody>
      </p:sp>
    </p:spTree>
    <p:extLst>
      <p:ext uri="{BB962C8B-B14F-4D97-AF65-F5344CB8AC3E}">
        <p14:creationId xmlns:p14="http://schemas.microsoft.com/office/powerpoint/2010/main" val="3903211489"/>
      </p:ext>
    </p:extLst>
  </p:cSld>
  <p:clrMapOvr>
    <a:masterClrMapping/>
  </p:clrMapOvr>
  <p:transition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340392" y="-27384"/>
            <a:ext cx="242989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Gálatas 5:6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Porque en Cristo Jesús ni la circuncisión vale algo, ni la incircuncisión, </a:t>
            </a:r>
            <a:r>
              <a:rPr lang="es-ES" sz="2400" dirty="0">
                <a:solidFill>
                  <a:srgbClr val="00B0F0"/>
                </a:solidFill>
              </a:rPr>
              <a:t>sino la fe que obra por el amor.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196EA61-DB6D-4793-BA8D-0B3CA9C52D6B}"/>
              </a:ext>
            </a:extLst>
          </p:cNvPr>
          <p:cNvSpPr txBox="1"/>
          <p:nvPr/>
        </p:nvSpPr>
        <p:spPr>
          <a:xfrm>
            <a:off x="761731" y="1412776"/>
            <a:ext cx="298133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Efesios 2:8-10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99773D1-4676-433E-9308-3B27DB464BE2}"/>
              </a:ext>
            </a:extLst>
          </p:cNvPr>
          <p:cNvSpPr txBox="1"/>
          <p:nvPr/>
        </p:nvSpPr>
        <p:spPr>
          <a:xfrm>
            <a:off x="103126" y="1930533"/>
            <a:ext cx="4298540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Porque por gracia sois salvos por medio de la fe;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esto no de vosotros, pues es don de Dios; </a:t>
            </a:r>
            <a:r>
              <a:rPr lang="es-ES" sz="2400" dirty="0">
                <a:solidFill>
                  <a:srgbClr val="FFFF00"/>
                </a:solidFill>
              </a:rPr>
              <a:t>no por obras, </a:t>
            </a:r>
            <a:r>
              <a:rPr lang="es-ES" sz="2400" dirty="0">
                <a:solidFill>
                  <a:srgbClr val="92D050"/>
                </a:solidFill>
              </a:rPr>
              <a:t>para que nadie se gloríe.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Porque somos hechura suya, creados en Cristo Jesús para buenas obras, </a:t>
            </a:r>
            <a:r>
              <a:rPr lang="es-ES" sz="2400" dirty="0">
                <a:solidFill>
                  <a:schemeClr val="bg1"/>
                </a:solidFill>
              </a:rPr>
              <a:t>las cuales Dios preparó de antemano para que anduviésemos en ellas.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8094441F-46C3-41AC-A43F-7F2F767046DE}"/>
              </a:ext>
            </a:extLst>
          </p:cNvPr>
          <p:cNvSpPr txBox="1"/>
          <p:nvPr/>
        </p:nvSpPr>
        <p:spPr>
          <a:xfrm>
            <a:off x="0" y="6029185"/>
            <a:ext cx="9144000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Así que la ley vino a ser nuestro guía encargado de conducirnos a Cristo, </a:t>
            </a:r>
            <a:r>
              <a:rPr lang="es-ES" sz="2400" dirty="0">
                <a:solidFill>
                  <a:srgbClr val="00B0F0"/>
                </a:solidFill>
              </a:rPr>
              <a:t>para que fuéramos justificados por la fe (NVI).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56446A4-0D3B-48B6-9D7C-9F9810CE72EB}"/>
              </a:ext>
            </a:extLst>
          </p:cNvPr>
          <p:cNvSpPr txBox="1"/>
          <p:nvPr/>
        </p:nvSpPr>
        <p:spPr>
          <a:xfrm>
            <a:off x="3235225" y="5444410"/>
            <a:ext cx="267355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Gálatas 3:24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4F6D52E7-ED16-41AF-83D6-A63FA4318FAC}"/>
              </a:ext>
            </a:extLst>
          </p:cNvPr>
          <p:cNvSpPr txBox="1"/>
          <p:nvPr/>
        </p:nvSpPr>
        <p:spPr>
          <a:xfrm>
            <a:off x="5598646" y="1517588"/>
            <a:ext cx="30069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3:20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5C77DCE-85CE-4D9F-955D-DC988486E4F7}"/>
              </a:ext>
            </a:extLst>
          </p:cNvPr>
          <p:cNvSpPr txBox="1"/>
          <p:nvPr/>
        </p:nvSpPr>
        <p:spPr>
          <a:xfrm>
            <a:off x="5126124" y="2081520"/>
            <a:ext cx="3960440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Ya que por las obras de la ley ningún ser humano será justificado delante de él; </a:t>
            </a:r>
            <a:r>
              <a:rPr lang="es-ES" sz="2400" dirty="0">
                <a:solidFill>
                  <a:srgbClr val="00B0F0"/>
                </a:solidFill>
              </a:rPr>
              <a:t>porque por medio de la ley es el conocimiento del pecado.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</p:spTree>
    <p:extLst>
      <p:ext uri="{BB962C8B-B14F-4D97-AF65-F5344CB8AC3E}">
        <p14:creationId xmlns:p14="http://schemas.microsoft.com/office/powerpoint/2010/main" val="7423544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6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60:1,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Levántate, resplandece; porque ha venido tu luz, y la gloria de Jehová ha nacido sobre ti. Porque he aquí que tinieblas cubrirán la tierra, y oscuridad las naciones; mas sobre ti amanecerá Jehová, y sobre ti será vista su gloria.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</p:spTree>
    <p:extLst>
      <p:ext uri="{BB962C8B-B14F-4D97-AF65-F5344CB8AC3E}">
        <p14:creationId xmlns:p14="http://schemas.microsoft.com/office/powerpoint/2010/main" val="19671143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6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60:1,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Levántate, resplandece;</a:t>
            </a:r>
            <a:r>
              <a:rPr lang="es-ES" sz="2400" dirty="0">
                <a:solidFill>
                  <a:schemeClr val="bg1"/>
                </a:solidFill>
              </a:rPr>
              <a:t> porque ha venido tu luz, y la gloria de Jehová ha nacido sobre ti. Porque he aquí que tinieblas cubrirán la tierra, y oscuridad las naciones; mas sobre ti amanecerá Jehová, y sobre ti será vista su gloria.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CBB417A9-133F-4F07-8FDE-2A62920ABA14}"/>
              </a:ext>
            </a:extLst>
          </p:cNvPr>
          <p:cNvSpPr txBox="1"/>
          <p:nvPr/>
        </p:nvSpPr>
        <p:spPr>
          <a:xfrm>
            <a:off x="6084168" y="1628800"/>
            <a:ext cx="256352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59:20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0B0D830C-27C8-42C5-82FD-5873D1113AC5}"/>
              </a:ext>
            </a:extLst>
          </p:cNvPr>
          <p:cNvSpPr txBox="1"/>
          <p:nvPr/>
        </p:nvSpPr>
        <p:spPr>
          <a:xfrm>
            <a:off x="5652120" y="2198821"/>
            <a:ext cx="3456384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Y vendrá el Redentor a Sion, y a los que se volvieren de la iniquidad en Jacob, dice Jehová. </a:t>
            </a:r>
          </a:p>
        </p:txBody>
      </p:sp>
    </p:spTree>
    <p:extLst>
      <p:ext uri="{BB962C8B-B14F-4D97-AF65-F5344CB8AC3E}">
        <p14:creationId xmlns:p14="http://schemas.microsoft.com/office/powerpoint/2010/main" val="33420984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6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60:1,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Levántate, resplandece;</a:t>
            </a:r>
            <a:r>
              <a:rPr lang="es-ES" sz="2400" dirty="0">
                <a:solidFill>
                  <a:schemeClr val="bg1"/>
                </a:solidFill>
              </a:rPr>
              <a:t> porque ha venido tu luz, y la gloria de Jehová ha nacido sobre ti. Porque he aquí que tinieblas cubrirán la tierra, y oscuridad las naciones; mas sobre ti amanecerá Jehová, y sobre ti será vista su gloria.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CBB417A9-133F-4F07-8FDE-2A62920ABA14}"/>
              </a:ext>
            </a:extLst>
          </p:cNvPr>
          <p:cNvSpPr txBox="1"/>
          <p:nvPr/>
        </p:nvSpPr>
        <p:spPr>
          <a:xfrm>
            <a:off x="6084168" y="1628800"/>
            <a:ext cx="256352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59:20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0B0D830C-27C8-42C5-82FD-5873D1113AC5}"/>
              </a:ext>
            </a:extLst>
          </p:cNvPr>
          <p:cNvSpPr txBox="1"/>
          <p:nvPr/>
        </p:nvSpPr>
        <p:spPr>
          <a:xfrm>
            <a:off x="5652120" y="2198821"/>
            <a:ext cx="3456384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vendrá el Redentor a Sion,</a:t>
            </a:r>
            <a:r>
              <a:rPr lang="es-ES" sz="2400" dirty="0">
                <a:solidFill>
                  <a:schemeClr val="bg1"/>
                </a:solidFill>
              </a:rPr>
              <a:t> y a los que se volvieren de la iniquidad en Jacob, dice Jehová. </a:t>
            </a:r>
          </a:p>
        </p:txBody>
      </p:sp>
    </p:spTree>
    <p:extLst>
      <p:ext uri="{BB962C8B-B14F-4D97-AF65-F5344CB8AC3E}">
        <p14:creationId xmlns:p14="http://schemas.microsoft.com/office/powerpoint/2010/main" val="4158794430"/>
      </p:ext>
    </p:extLst>
  </p:cSld>
  <p:clrMapOvr>
    <a:masterClrMapping/>
  </p:clrMapOvr>
  <p:transition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6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60:1,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Levántate, resplandece;</a:t>
            </a:r>
            <a:r>
              <a:rPr lang="es-ES" sz="2400" dirty="0">
                <a:solidFill>
                  <a:schemeClr val="bg1"/>
                </a:solidFill>
              </a:rPr>
              <a:t> porque ha venido tu luz, y la gloria de Jehová ha nacido sobre ti. Porque he aquí que tinieblas cubrirán la tierra, y oscuridad las naciones; mas sobre ti amanecerá Jehová, y sobre ti será vista su gloria.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CBB417A9-133F-4F07-8FDE-2A62920ABA14}"/>
              </a:ext>
            </a:extLst>
          </p:cNvPr>
          <p:cNvSpPr txBox="1"/>
          <p:nvPr/>
        </p:nvSpPr>
        <p:spPr>
          <a:xfrm>
            <a:off x="6084168" y="1628800"/>
            <a:ext cx="256352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59:20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0B0D830C-27C8-42C5-82FD-5873D1113AC5}"/>
              </a:ext>
            </a:extLst>
          </p:cNvPr>
          <p:cNvSpPr txBox="1"/>
          <p:nvPr/>
        </p:nvSpPr>
        <p:spPr>
          <a:xfrm>
            <a:off x="5652120" y="2198821"/>
            <a:ext cx="3456384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vendrá el Redentor a Sion,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</a:t>
            </a:r>
            <a:r>
              <a:rPr lang="es-ES" sz="2400" u="sng" dirty="0">
                <a:solidFill>
                  <a:srgbClr val="00B0F0"/>
                </a:solidFill>
              </a:rPr>
              <a:t>a los que se volvieren de la iniquidad</a:t>
            </a:r>
            <a:r>
              <a:rPr lang="es-ES" sz="2400" dirty="0">
                <a:solidFill>
                  <a:srgbClr val="00B0F0"/>
                </a:solidFill>
              </a:rPr>
              <a:t> en Jacob, </a:t>
            </a:r>
            <a:r>
              <a:rPr lang="es-ES" sz="2400" dirty="0">
                <a:solidFill>
                  <a:schemeClr val="bg1"/>
                </a:solidFill>
              </a:rPr>
              <a:t>dice Jehová. </a:t>
            </a:r>
          </a:p>
        </p:txBody>
      </p:sp>
    </p:spTree>
    <p:extLst>
      <p:ext uri="{BB962C8B-B14F-4D97-AF65-F5344CB8AC3E}">
        <p14:creationId xmlns:p14="http://schemas.microsoft.com/office/powerpoint/2010/main" val="2378275253"/>
      </p:ext>
    </p:extLst>
  </p:cSld>
  <p:clrMapOvr>
    <a:masterClrMapping/>
  </p:clrMapOvr>
  <p:transition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6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60:1,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Levántate, resplandece;</a:t>
            </a:r>
            <a:r>
              <a:rPr lang="es-ES" sz="2400" dirty="0">
                <a:solidFill>
                  <a:schemeClr val="bg1"/>
                </a:solidFill>
              </a:rPr>
              <a:t> porque ha venido tu luz, y la gloria de Jehová ha nacido sobre ti. Porque he aquí que tinieblas cubrirán la tierra, y oscuridad las naciones; mas sobre ti amanecerá Jehová, y sobre ti será vista su gloria.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CBB417A9-133F-4F07-8FDE-2A62920ABA14}"/>
              </a:ext>
            </a:extLst>
          </p:cNvPr>
          <p:cNvSpPr txBox="1"/>
          <p:nvPr/>
        </p:nvSpPr>
        <p:spPr>
          <a:xfrm>
            <a:off x="6084168" y="1628800"/>
            <a:ext cx="256352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59:20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0B0D830C-27C8-42C5-82FD-5873D1113AC5}"/>
              </a:ext>
            </a:extLst>
          </p:cNvPr>
          <p:cNvSpPr txBox="1"/>
          <p:nvPr/>
        </p:nvSpPr>
        <p:spPr>
          <a:xfrm>
            <a:off x="5652120" y="2198821"/>
            <a:ext cx="3456384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vendrá el Redentor a Sion,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</a:t>
            </a:r>
            <a:r>
              <a:rPr lang="es-ES" sz="2400" u="sng" dirty="0">
                <a:solidFill>
                  <a:srgbClr val="00B0F0"/>
                </a:solidFill>
              </a:rPr>
              <a:t>a los que se volvieren de la iniquidad</a:t>
            </a:r>
            <a:r>
              <a:rPr lang="es-ES" sz="2400" dirty="0">
                <a:solidFill>
                  <a:srgbClr val="00B0F0"/>
                </a:solidFill>
              </a:rPr>
              <a:t> en Jacob, </a:t>
            </a:r>
            <a:r>
              <a:rPr lang="es-ES" sz="2400" dirty="0">
                <a:solidFill>
                  <a:srgbClr val="FFFF00"/>
                </a:solidFill>
              </a:rPr>
              <a:t>dice Jehová. </a:t>
            </a:r>
          </a:p>
        </p:txBody>
      </p:sp>
    </p:spTree>
    <p:extLst>
      <p:ext uri="{BB962C8B-B14F-4D97-AF65-F5344CB8AC3E}">
        <p14:creationId xmlns:p14="http://schemas.microsoft.com/office/powerpoint/2010/main" val="2620950359"/>
      </p:ext>
    </p:extLst>
  </p:cSld>
  <p:clrMapOvr>
    <a:masterClrMapping/>
  </p:clrMapOvr>
  <p:transition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6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60:1,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Levántate, resplandece;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porque ha venido tu luz, y la gloria de Jehová ha nacido sobre ti. </a:t>
            </a:r>
            <a:r>
              <a:rPr lang="es-ES" sz="2400" dirty="0">
                <a:solidFill>
                  <a:schemeClr val="bg1"/>
                </a:solidFill>
              </a:rPr>
              <a:t>Porque he aquí que tinieblas cubrirán la tierra, y oscuridad las naciones; mas sobre ti amanecerá Jehová, y sobre ti será vista su gloria.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CBB417A9-133F-4F07-8FDE-2A62920ABA14}"/>
              </a:ext>
            </a:extLst>
          </p:cNvPr>
          <p:cNvSpPr txBox="1"/>
          <p:nvPr/>
        </p:nvSpPr>
        <p:spPr>
          <a:xfrm>
            <a:off x="6084168" y="1628800"/>
            <a:ext cx="256352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59:20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0B0D830C-27C8-42C5-82FD-5873D1113AC5}"/>
              </a:ext>
            </a:extLst>
          </p:cNvPr>
          <p:cNvSpPr txBox="1"/>
          <p:nvPr/>
        </p:nvSpPr>
        <p:spPr>
          <a:xfrm>
            <a:off x="5652120" y="2198821"/>
            <a:ext cx="3456384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vendrá el Redentor a Sion,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</a:t>
            </a:r>
            <a:r>
              <a:rPr lang="es-ES" sz="2400" u="sng" dirty="0">
                <a:solidFill>
                  <a:srgbClr val="00B0F0"/>
                </a:solidFill>
              </a:rPr>
              <a:t>a los que se volvieren de la iniquidad</a:t>
            </a:r>
            <a:r>
              <a:rPr lang="es-ES" sz="2400" dirty="0">
                <a:solidFill>
                  <a:srgbClr val="00B0F0"/>
                </a:solidFill>
              </a:rPr>
              <a:t> en Jacob, </a:t>
            </a:r>
            <a:r>
              <a:rPr lang="es-ES" sz="2400" dirty="0">
                <a:solidFill>
                  <a:srgbClr val="FFFF00"/>
                </a:solidFill>
              </a:rPr>
              <a:t>dice Jehová. </a:t>
            </a:r>
          </a:p>
        </p:txBody>
      </p:sp>
    </p:spTree>
    <p:extLst>
      <p:ext uri="{BB962C8B-B14F-4D97-AF65-F5344CB8AC3E}">
        <p14:creationId xmlns:p14="http://schemas.microsoft.com/office/powerpoint/2010/main" val="3417080969"/>
      </p:ext>
    </p:extLst>
  </p:cSld>
  <p:clrMapOvr>
    <a:masterClrMapping/>
  </p:clrMapOvr>
  <p:transition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6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60:1,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Levántate, resplandece;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porque ha venido tu luz, y la gloria de Jehová ha nacido sobre ti. </a:t>
            </a:r>
            <a:r>
              <a:rPr lang="es-ES" sz="2400" dirty="0">
                <a:solidFill>
                  <a:srgbClr val="FFFF00"/>
                </a:solidFill>
              </a:rPr>
              <a:t>Porque he aquí que tinieblas cubrirán la tierra, y oscuridad las naciones;</a:t>
            </a:r>
            <a:r>
              <a:rPr lang="es-ES" sz="2400" dirty="0">
                <a:solidFill>
                  <a:schemeClr val="bg1"/>
                </a:solidFill>
              </a:rPr>
              <a:t> mas sobre ti amanecerá Jehová, y sobre ti será vista su gloria.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CBB417A9-133F-4F07-8FDE-2A62920ABA14}"/>
              </a:ext>
            </a:extLst>
          </p:cNvPr>
          <p:cNvSpPr txBox="1"/>
          <p:nvPr/>
        </p:nvSpPr>
        <p:spPr>
          <a:xfrm>
            <a:off x="6084168" y="1628800"/>
            <a:ext cx="256352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59:20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0B0D830C-27C8-42C5-82FD-5873D1113AC5}"/>
              </a:ext>
            </a:extLst>
          </p:cNvPr>
          <p:cNvSpPr txBox="1"/>
          <p:nvPr/>
        </p:nvSpPr>
        <p:spPr>
          <a:xfrm>
            <a:off x="5652120" y="2198821"/>
            <a:ext cx="3456384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vendrá el Redentor a Sion,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</a:t>
            </a:r>
            <a:r>
              <a:rPr lang="es-ES" sz="2400" u="sng" dirty="0">
                <a:solidFill>
                  <a:srgbClr val="00B0F0"/>
                </a:solidFill>
              </a:rPr>
              <a:t>a los que se volvieren de la iniquidad</a:t>
            </a:r>
            <a:r>
              <a:rPr lang="es-ES" sz="2400" dirty="0">
                <a:solidFill>
                  <a:srgbClr val="00B0F0"/>
                </a:solidFill>
              </a:rPr>
              <a:t> en Jacob, </a:t>
            </a:r>
            <a:r>
              <a:rPr lang="es-ES" sz="2400" dirty="0">
                <a:solidFill>
                  <a:srgbClr val="FFFF00"/>
                </a:solidFill>
              </a:rPr>
              <a:t>dice Jehová. </a:t>
            </a:r>
          </a:p>
        </p:txBody>
      </p:sp>
    </p:spTree>
    <p:extLst>
      <p:ext uri="{BB962C8B-B14F-4D97-AF65-F5344CB8AC3E}">
        <p14:creationId xmlns:p14="http://schemas.microsoft.com/office/powerpoint/2010/main" val="897118472"/>
      </p:ext>
    </p:extLst>
  </p:cSld>
  <p:clrMapOvr>
    <a:masterClrMapping/>
  </p:clrMapOvr>
  <p:transition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6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60:1,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Levántate, resplandece;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porque ha venido tu luz, y la gloria de Jehová ha nacido sobre ti. </a:t>
            </a:r>
            <a:r>
              <a:rPr lang="es-ES" sz="2400" dirty="0">
                <a:solidFill>
                  <a:srgbClr val="FFFF00"/>
                </a:solidFill>
              </a:rPr>
              <a:t>Porque he aquí que tinieblas cubrirán la tierra, y oscuridad las naciones;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mas sobre ti amanecerá Jehová, y sobre ti será vista su gloria.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CBB417A9-133F-4F07-8FDE-2A62920ABA14}"/>
              </a:ext>
            </a:extLst>
          </p:cNvPr>
          <p:cNvSpPr txBox="1"/>
          <p:nvPr/>
        </p:nvSpPr>
        <p:spPr>
          <a:xfrm>
            <a:off x="6084168" y="1628800"/>
            <a:ext cx="256352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59:20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0B0D830C-27C8-42C5-82FD-5873D1113AC5}"/>
              </a:ext>
            </a:extLst>
          </p:cNvPr>
          <p:cNvSpPr txBox="1"/>
          <p:nvPr/>
        </p:nvSpPr>
        <p:spPr>
          <a:xfrm>
            <a:off x="5652120" y="2198821"/>
            <a:ext cx="3456384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vendrá el Redentor a Sion,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</a:t>
            </a:r>
            <a:r>
              <a:rPr lang="es-ES" sz="2400" u="sng" dirty="0">
                <a:solidFill>
                  <a:srgbClr val="00B0F0"/>
                </a:solidFill>
              </a:rPr>
              <a:t>a los que se volvieren de la iniquidad</a:t>
            </a:r>
            <a:r>
              <a:rPr lang="es-ES" sz="2400" dirty="0">
                <a:solidFill>
                  <a:srgbClr val="00B0F0"/>
                </a:solidFill>
              </a:rPr>
              <a:t> en Jacob, </a:t>
            </a:r>
            <a:r>
              <a:rPr lang="es-ES" sz="2400" dirty="0">
                <a:solidFill>
                  <a:srgbClr val="FFFF00"/>
                </a:solidFill>
              </a:rPr>
              <a:t>dice Jehová. 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05F31C01-A801-4ED3-BA3D-A6D4E115A4DF}"/>
              </a:ext>
            </a:extLst>
          </p:cNvPr>
          <p:cNvSpPr txBox="1"/>
          <p:nvPr/>
        </p:nvSpPr>
        <p:spPr>
          <a:xfrm>
            <a:off x="1153159" y="1628800"/>
            <a:ext cx="212269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8:12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70863462-A9FB-4134-8116-93E645231BA0}"/>
              </a:ext>
            </a:extLst>
          </p:cNvPr>
          <p:cNvSpPr txBox="1"/>
          <p:nvPr/>
        </p:nvSpPr>
        <p:spPr>
          <a:xfrm>
            <a:off x="72008" y="2144392"/>
            <a:ext cx="4427984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Otra vez Jesús les habló, diciendo: Yo soy la luz del mundo; el que me sigue, no andará en tinieblas, sino que tendrá la luz de la vida. </a:t>
            </a:r>
          </a:p>
        </p:txBody>
      </p:sp>
    </p:spTree>
    <p:extLst>
      <p:ext uri="{BB962C8B-B14F-4D97-AF65-F5344CB8AC3E}">
        <p14:creationId xmlns:p14="http://schemas.microsoft.com/office/powerpoint/2010/main" val="41829424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6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60:1,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Levántate, resplandece;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porque ha venido tu luz, y la gloria de Jehová ha nacido sobre ti. </a:t>
            </a:r>
            <a:r>
              <a:rPr lang="es-ES" sz="2400" dirty="0">
                <a:solidFill>
                  <a:srgbClr val="FFFF00"/>
                </a:solidFill>
              </a:rPr>
              <a:t>Porque he aquí que tinieblas cubrirán la tierra, y oscuridad las naciones;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mas sobre ti amanecerá Jehová, y sobre ti será vista su gloria.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CBB417A9-133F-4F07-8FDE-2A62920ABA14}"/>
              </a:ext>
            </a:extLst>
          </p:cNvPr>
          <p:cNvSpPr txBox="1"/>
          <p:nvPr/>
        </p:nvSpPr>
        <p:spPr>
          <a:xfrm>
            <a:off x="6084168" y="1628800"/>
            <a:ext cx="256352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59:20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0B0D830C-27C8-42C5-82FD-5873D1113AC5}"/>
              </a:ext>
            </a:extLst>
          </p:cNvPr>
          <p:cNvSpPr txBox="1"/>
          <p:nvPr/>
        </p:nvSpPr>
        <p:spPr>
          <a:xfrm>
            <a:off x="5652120" y="2198821"/>
            <a:ext cx="3456384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vendrá el Redentor a Sion,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</a:t>
            </a:r>
            <a:r>
              <a:rPr lang="es-ES" sz="2400" u="sng" dirty="0">
                <a:solidFill>
                  <a:srgbClr val="00B0F0"/>
                </a:solidFill>
              </a:rPr>
              <a:t>a los que se volvieren de la iniquidad</a:t>
            </a:r>
            <a:r>
              <a:rPr lang="es-ES" sz="2400" dirty="0">
                <a:solidFill>
                  <a:srgbClr val="00B0F0"/>
                </a:solidFill>
              </a:rPr>
              <a:t> en Jacob, </a:t>
            </a:r>
            <a:r>
              <a:rPr lang="es-ES" sz="2400" dirty="0">
                <a:solidFill>
                  <a:srgbClr val="FFFF00"/>
                </a:solidFill>
              </a:rPr>
              <a:t>dice Jehová. 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05F31C01-A801-4ED3-BA3D-A6D4E115A4DF}"/>
              </a:ext>
            </a:extLst>
          </p:cNvPr>
          <p:cNvSpPr txBox="1"/>
          <p:nvPr/>
        </p:nvSpPr>
        <p:spPr>
          <a:xfrm>
            <a:off x="1153159" y="1628800"/>
            <a:ext cx="212269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8:12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70863462-A9FB-4134-8116-93E645231BA0}"/>
              </a:ext>
            </a:extLst>
          </p:cNvPr>
          <p:cNvSpPr txBox="1"/>
          <p:nvPr/>
        </p:nvSpPr>
        <p:spPr>
          <a:xfrm>
            <a:off x="72008" y="2144392"/>
            <a:ext cx="4427984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Otra vez Jesús les habló, diciendo: </a:t>
            </a:r>
            <a:r>
              <a:rPr lang="es-ES" sz="2400" dirty="0">
                <a:solidFill>
                  <a:schemeClr val="bg1"/>
                </a:solidFill>
              </a:rPr>
              <a:t>Yo soy la luz del mundo; el que me sigue, no andará en tinieblas, sino que tendrá la luz de la vida. </a:t>
            </a:r>
          </a:p>
        </p:txBody>
      </p:sp>
    </p:spTree>
    <p:extLst>
      <p:ext uri="{BB962C8B-B14F-4D97-AF65-F5344CB8AC3E}">
        <p14:creationId xmlns:p14="http://schemas.microsoft.com/office/powerpoint/2010/main" val="638447614"/>
      </p:ext>
    </p:extLst>
  </p:cSld>
  <p:clrMapOvr>
    <a:masterClrMapping/>
  </p:clrMapOvr>
  <p:transition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6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60:1,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Levántate, resplandece;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porque ha venido tu luz, y la gloria de Jehová ha nacido sobre ti. </a:t>
            </a:r>
            <a:r>
              <a:rPr lang="es-ES" sz="2400" dirty="0">
                <a:solidFill>
                  <a:srgbClr val="FFFF00"/>
                </a:solidFill>
              </a:rPr>
              <a:t>Porque he aquí que tinieblas cubrirán la tierra, y oscuridad las naciones;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mas sobre ti amanecerá Jehová, y sobre ti será vista su gloria.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CBB417A9-133F-4F07-8FDE-2A62920ABA14}"/>
              </a:ext>
            </a:extLst>
          </p:cNvPr>
          <p:cNvSpPr txBox="1"/>
          <p:nvPr/>
        </p:nvSpPr>
        <p:spPr>
          <a:xfrm>
            <a:off x="6084168" y="1628800"/>
            <a:ext cx="256352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59:20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0B0D830C-27C8-42C5-82FD-5873D1113AC5}"/>
              </a:ext>
            </a:extLst>
          </p:cNvPr>
          <p:cNvSpPr txBox="1"/>
          <p:nvPr/>
        </p:nvSpPr>
        <p:spPr>
          <a:xfrm>
            <a:off x="5652120" y="2198821"/>
            <a:ext cx="3456384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vendrá el Redentor a Sion,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</a:t>
            </a:r>
            <a:r>
              <a:rPr lang="es-ES" sz="2400" u="sng" dirty="0">
                <a:solidFill>
                  <a:srgbClr val="00B0F0"/>
                </a:solidFill>
              </a:rPr>
              <a:t>a los que se volvieren de la iniquidad</a:t>
            </a:r>
            <a:r>
              <a:rPr lang="es-ES" sz="2400" dirty="0">
                <a:solidFill>
                  <a:srgbClr val="00B0F0"/>
                </a:solidFill>
              </a:rPr>
              <a:t> en Jacob, </a:t>
            </a:r>
            <a:r>
              <a:rPr lang="es-ES" sz="2400" dirty="0">
                <a:solidFill>
                  <a:srgbClr val="FFFF00"/>
                </a:solidFill>
              </a:rPr>
              <a:t>dice Jehová. 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05F31C01-A801-4ED3-BA3D-A6D4E115A4DF}"/>
              </a:ext>
            </a:extLst>
          </p:cNvPr>
          <p:cNvSpPr txBox="1"/>
          <p:nvPr/>
        </p:nvSpPr>
        <p:spPr>
          <a:xfrm>
            <a:off x="1153159" y="1628800"/>
            <a:ext cx="212269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8:12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70863462-A9FB-4134-8116-93E645231BA0}"/>
              </a:ext>
            </a:extLst>
          </p:cNvPr>
          <p:cNvSpPr txBox="1"/>
          <p:nvPr/>
        </p:nvSpPr>
        <p:spPr>
          <a:xfrm>
            <a:off x="72008" y="2144392"/>
            <a:ext cx="4427984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Otra vez Jesús les habló, diciendo: </a:t>
            </a:r>
            <a:r>
              <a:rPr lang="es-ES" sz="2400" dirty="0">
                <a:solidFill>
                  <a:srgbClr val="00B0F0"/>
                </a:solidFill>
              </a:rPr>
              <a:t>Yo soy la luz del mundo;</a:t>
            </a:r>
            <a:r>
              <a:rPr lang="es-ES" sz="2400" dirty="0">
                <a:solidFill>
                  <a:schemeClr val="bg1"/>
                </a:solidFill>
              </a:rPr>
              <a:t> el que me sigue, no andará en tinieblas, sino que tendrá la luz de la vida. </a:t>
            </a:r>
          </a:p>
        </p:txBody>
      </p:sp>
    </p:spTree>
    <p:extLst>
      <p:ext uri="{BB962C8B-B14F-4D97-AF65-F5344CB8AC3E}">
        <p14:creationId xmlns:p14="http://schemas.microsoft.com/office/powerpoint/2010/main" val="626794937"/>
      </p:ext>
    </p:extLst>
  </p:cSld>
  <p:clrMapOvr>
    <a:masterClrMapping/>
  </p:clrMapOvr>
  <p:transition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6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60:1,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Levántate, resplandece;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porque ha venido tu luz, y la gloria de Jehová ha nacido sobre ti. </a:t>
            </a:r>
            <a:r>
              <a:rPr lang="es-ES" sz="2400" dirty="0">
                <a:solidFill>
                  <a:srgbClr val="FFFF00"/>
                </a:solidFill>
              </a:rPr>
              <a:t>Porque he aquí que tinieblas cubrirán la tierra, y oscuridad las naciones;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mas sobre ti amanecerá Jehová, y sobre ti será vista su gloria.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CBB417A9-133F-4F07-8FDE-2A62920ABA14}"/>
              </a:ext>
            </a:extLst>
          </p:cNvPr>
          <p:cNvSpPr txBox="1"/>
          <p:nvPr/>
        </p:nvSpPr>
        <p:spPr>
          <a:xfrm>
            <a:off x="6084168" y="1628800"/>
            <a:ext cx="256352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59:20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0B0D830C-27C8-42C5-82FD-5873D1113AC5}"/>
              </a:ext>
            </a:extLst>
          </p:cNvPr>
          <p:cNvSpPr txBox="1"/>
          <p:nvPr/>
        </p:nvSpPr>
        <p:spPr>
          <a:xfrm>
            <a:off x="5652120" y="2198821"/>
            <a:ext cx="3456384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vendrá el Redentor a Sion,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</a:t>
            </a:r>
            <a:r>
              <a:rPr lang="es-ES" sz="2400" u="sng" dirty="0">
                <a:solidFill>
                  <a:srgbClr val="00B0F0"/>
                </a:solidFill>
              </a:rPr>
              <a:t>a los que se volvieren de la iniquidad</a:t>
            </a:r>
            <a:r>
              <a:rPr lang="es-ES" sz="2400" dirty="0">
                <a:solidFill>
                  <a:srgbClr val="00B0F0"/>
                </a:solidFill>
              </a:rPr>
              <a:t> en Jacob, </a:t>
            </a:r>
            <a:r>
              <a:rPr lang="es-ES" sz="2400" dirty="0">
                <a:solidFill>
                  <a:srgbClr val="FFFF00"/>
                </a:solidFill>
              </a:rPr>
              <a:t>dice Jehová. 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05F31C01-A801-4ED3-BA3D-A6D4E115A4DF}"/>
              </a:ext>
            </a:extLst>
          </p:cNvPr>
          <p:cNvSpPr txBox="1"/>
          <p:nvPr/>
        </p:nvSpPr>
        <p:spPr>
          <a:xfrm>
            <a:off x="1153159" y="1628800"/>
            <a:ext cx="212269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8:12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70863462-A9FB-4134-8116-93E645231BA0}"/>
              </a:ext>
            </a:extLst>
          </p:cNvPr>
          <p:cNvSpPr txBox="1"/>
          <p:nvPr/>
        </p:nvSpPr>
        <p:spPr>
          <a:xfrm>
            <a:off x="72008" y="2144392"/>
            <a:ext cx="4427984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Otra vez Jesús les habló, diciendo: </a:t>
            </a:r>
            <a:r>
              <a:rPr lang="es-ES" sz="2400" dirty="0">
                <a:solidFill>
                  <a:srgbClr val="00B0F0"/>
                </a:solidFill>
              </a:rPr>
              <a:t>Yo soy la luz del mundo;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el que me sigue, no andará en tinieblas, </a:t>
            </a:r>
            <a:r>
              <a:rPr lang="es-ES" sz="2400" dirty="0">
                <a:solidFill>
                  <a:schemeClr val="bg1"/>
                </a:solidFill>
              </a:rPr>
              <a:t>sino que tendrá la luz de la vida. </a:t>
            </a:r>
          </a:p>
        </p:txBody>
      </p:sp>
    </p:spTree>
    <p:extLst>
      <p:ext uri="{BB962C8B-B14F-4D97-AF65-F5344CB8AC3E}">
        <p14:creationId xmlns:p14="http://schemas.microsoft.com/office/powerpoint/2010/main" val="296938412"/>
      </p:ext>
    </p:extLst>
  </p:cSld>
  <p:clrMapOvr>
    <a:masterClrMapping/>
  </p:clrMapOvr>
  <p:transition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6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60:1,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Levántate, resplandece;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porque ha venido tu luz, y la gloria de Jehová ha nacido sobre ti. </a:t>
            </a:r>
            <a:r>
              <a:rPr lang="es-ES" sz="2400" dirty="0">
                <a:solidFill>
                  <a:srgbClr val="FFFF00"/>
                </a:solidFill>
              </a:rPr>
              <a:t>Porque he aquí que tinieblas cubrirán la tierra, y oscuridad las naciones;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mas sobre ti amanecerá Jehová, y sobre ti será vista su gloria.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CBB417A9-133F-4F07-8FDE-2A62920ABA14}"/>
              </a:ext>
            </a:extLst>
          </p:cNvPr>
          <p:cNvSpPr txBox="1"/>
          <p:nvPr/>
        </p:nvSpPr>
        <p:spPr>
          <a:xfrm>
            <a:off x="6084168" y="1628800"/>
            <a:ext cx="256352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59:20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0B0D830C-27C8-42C5-82FD-5873D1113AC5}"/>
              </a:ext>
            </a:extLst>
          </p:cNvPr>
          <p:cNvSpPr txBox="1"/>
          <p:nvPr/>
        </p:nvSpPr>
        <p:spPr>
          <a:xfrm>
            <a:off x="5652120" y="2198821"/>
            <a:ext cx="3456384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vendrá el Redentor a Sion,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</a:t>
            </a:r>
            <a:r>
              <a:rPr lang="es-ES" sz="2400" u="sng" dirty="0">
                <a:solidFill>
                  <a:srgbClr val="00B0F0"/>
                </a:solidFill>
              </a:rPr>
              <a:t>a los que se volvieren de la iniquidad</a:t>
            </a:r>
            <a:r>
              <a:rPr lang="es-ES" sz="2400" dirty="0">
                <a:solidFill>
                  <a:srgbClr val="00B0F0"/>
                </a:solidFill>
              </a:rPr>
              <a:t> en Jacob, </a:t>
            </a:r>
            <a:r>
              <a:rPr lang="es-ES" sz="2400" dirty="0">
                <a:solidFill>
                  <a:srgbClr val="FFFF00"/>
                </a:solidFill>
              </a:rPr>
              <a:t>dice Jehová. 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05F31C01-A801-4ED3-BA3D-A6D4E115A4DF}"/>
              </a:ext>
            </a:extLst>
          </p:cNvPr>
          <p:cNvSpPr txBox="1"/>
          <p:nvPr/>
        </p:nvSpPr>
        <p:spPr>
          <a:xfrm>
            <a:off x="1153159" y="1628800"/>
            <a:ext cx="212269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8:12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70863462-A9FB-4134-8116-93E645231BA0}"/>
              </a:ext>
            </a:extLst>
          </p:cNvPr>
          <p:cNvSpPr txBox="1"/>
          <p:nvPr/>
        </p:nvSpPr>
        <p:spPr>
          <a:xfrm>
            <a:off x="72008" y="2144392"/>
            <a:ext cx="4427984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Otra vez Jesús les habló, diciendo: </a:t>
            </a:r>
            <a:r>
              <a:rPr lang="es-ES" sz="2400" dirty="0">
                <a:solidFill>
                  <a:srgbClr val="00B0F0"/>
                </a:solidFill>
              </a:rPr>
              <a:t>Yo soy la luz del mundo;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el que me sigue, no andará en tinieblas, </a:t>
            </a:r>
            <a:r>
              <a:rPr lang="es-ES" sz="2400" dirty="0">
                <a:solidFill>
                  <a:srgbClr val="FFFF00"/>
                </a:solidFill>
              </a:rPr>
              <a:t>sino que tendrá la luz de la vida.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067BC925-F319-46AD-ADC1-86ABF6DEB0D9}"/>
              </a:ext>
            </a:extLst>
          </p:cNvPr>
          <p:cNvSpPr txBox="1"/>
          <p:nvPr/>
        </p:nvSpPr>
        <p:spPr>
          <a:xfrm>
            <a:off x="1018066" y="3356992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60:3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4869C717-8BE2-4B84-8FB0-24602C1B5F9D}"/>
              </a:ext>
            </a:extLst>
          </p:cNvPr>
          <p:cNvSpPr txBox="1"/>
          <p:nvPr/>
        </p:nvSpPr>
        <p:spPr>
          <a:xfrm>
            <a:off x="233779" y="3921209"/>
            <a:ext cx="3690149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Y andarán las naciones a tu luz, y los reyes al resplandor de tu nacimiento. </a:t>
            </a:r>
          </a:p>
        </p:txBody>
      </p:sp>
    </p:spTree>
    <p:extLst>
      <p:ext uri="{BB962C8B-B14F-4D97-AF65-F5344CB8AC3E}">
        <p14:creationId xmlns:p14="http://schemas.microsoft.com/office/powerpoint/2010/main" val="9673998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6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60:1,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Levántate, resplandece;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porque ha venido tu luz, y la gloria de Jehová ha nacido sobre ti. </a:t>
            </a:r>
            <a:r>
              <a:rPr lang="es-ES" sz="2400" dirty="0">
                <a:solidFill>
                  <a:srgbClr val="FFFF00"/>
                </a:solidFill>
              </a:rPr>
              <a:t>Porque he aquí que tinieblas cubrirán la tierra, y oscuridad las naciones;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mas sobre ti amanecerá Jehová, y sobre ti será vista su gloria.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CBB417A9-133F-4F07-8FDE-2A62920ABA14}"/>
              </a:ext>
            </a:extLst>
          </p:cNvPr>
          <p:cNvSpPr txBox="1"/>
          <p:nvPr/>
        </p:nvSpPr>
        <p:spPr>
          <a:xfrm>
            <a:off x="6084168" y="1628800"/>
            <a:ext cx="256352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59:20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0B0D830C-27C8-42C5-82FD-5873D1113AC5}"/>
              </a:ext>
            </a:extLst>
          </p:cNvPr>
          <p:cNvSpPr txBox="1"/>
          <p:nvPr/>
        </p:nvSpPr>
        <p:spPr>
          <a:xfrm>
            <a:off x="5652120" y="2198821"/>
            <a:ext cx="3456384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vendrá el Redentor a Sion,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</a:t>
            </a:r>
            <a:r>
              <a:rPr lang="es-ES" sz="2400" u="sng" dirty="0">
                <a:solidFill>
                  <a:srgbClr val="00B0F0"/>
                </a:solidFill>
              </a:rPr>
              <a:t>a los que se volvieren de la iniquidad</a:t>
            </a:r>
            <a:r>
              <a:rPr lang="es-ES" sz="2400" dirty="0">
                <a:solidFill>
                  <a:srgbClr val="00B0F0"/>
                </a:solidFill>
              </a:rPr>
              <a:t> en Jacob, </a:t>
            </a:r>
            <a:r>
              <a:rPr lang="es-ES" sz="2400" dirty="0">
                <a:solidFill>
                  <a:srgbClr val="FFFF00"/>
                </a:solidFill>
              </a:rPr>
              <a:t>dice Jehová. 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05F31C01-A801-4ED3-BA3D-A6D4E115A4DF}"/>
              </a:ext>
            </a:extLst>
          </p:cNvPr>
          <p:cNvSpPr txBox="1"/>
          <p:nvPr/>
        </p:nvSpPr>
        <p:spPr>
          <a:xfrm>
            <a:off x="1153159" y="1628800"/>
            <a:ext cx="212269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8:12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70863462-A9FB-4134-8116-93E645231BA0}"/>
              </a:ext>
            </a:extLst>
          </p:cNvPr>
          <p:cNvSpPr txBox="1"/>
          <p:nvPr/>
        </p:nvSpPr>
        <p:spPr>
          <a:xfrm>
            <a:off x="72008" y="2144392"/>
            <a:ext cx="4427984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Otra vez Jesús les habló, diciendo: </a:t>
            </a:r>
            <a:r>
              <a:rPr lang="es-ES" sz="2400" dirty="0">
                <a:solidFill>
                  <a:srgbClr val="00B0F0"/>
                </a:solidFill>
              </a:rPr>
              <a:t>Yo soy la luz del mundo;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el que me sigue, no andará en tinieblas, </a:t>
            </a:r>
            <a:r>
              <a:rPr lang="es-ES" sz="2400" dirty="0">
                <a:solidFill>
                  <a:srgbClr val="FFFF00"/>
                </a:solidFill>
              </a:rPr>
              <a:t>sino que tendrá la luz de la vida.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067BC925-F319-46AD-ADC1-86ABF6DEB0D9}"/>
              </a:ext>
            </a:extLst>
          </p:cNvPr>
          <p:cNvSpPr txBox="1"/>
          <p:nvPr/>
        </p:nvSpPr>
        <p:spPr>
          <a:xfrm>
            <a:off x="1018066" y="3356992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60:3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4869C717-8BE2-4B84-8FB0-24602C1B5F9D}"/>
              </a:ext>
            </a:extLst>
          </p:cNvPr>
          <p:cNvSpPr txBox="1"/>
          <p:nvPr/>
        </p:nvSpPr>
        <p:spPr>
          <a:xfrm>
            <a:off x="233779" y="3921209"/>
            <a:ext cx="3690149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andarán las naciones a tu luz,</a:t>
            </a:r>
            <a:r>
              <a:rPr lang="es-ES" sz="2400" dirty="0">
                <a:solidFill>
                  <a:schemeClr val="bg1"/>
                </a:solidFill>
              </a:rPr>
              <a:t> y los reyes al resplandor de tu nacimiento. </a:t>
            </a:r>
          </a:p>
        </p:txBody>
      </p:sp>
    </p:spTree>
    <p:extLst>
      <p:ext uri="{BB962C8B-B14F-4D97-AF65-F5344CB8AC3E}">
        <p14:creationId xmlns:p14="http://schemas.microsoft.com/office/powerpoint/2010/main" val="152781943"/>
      </p:ext>
    </p:extLst>
  </p:cSld>
  <p:clrMapOvr>
    <a:masterClrMapping/>
  </p:clrMapOvr>
  <p:transition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6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60:1,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Levántate, resplandece;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porque ha venido tu luz, y la gloria de Jehová ha nacido sobre ti. </a:t>
            </a:r>
            <a:r>
              <a:rPr lang="es-ES" sz="2400" dirty="0">
                <a:solidFill>
                  <a:srgbClr val="FFFF00"/>
                </a:solidFill>
              </a:rPr>
              <a:t>Porque he aquí que tinieblas cubrirán la tierra, y oscuridad las naciones;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mas sobre ti amanecerá Jehová, y sobre ti será vista su gloria.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CBB417A9-133F-4F07-8FDE-2A62920ABA14}"/>
              </a:ext>
            </a:extLst>
          </p:cNvPr>
          <p:cNvSpPr txBox="1"/>
          <p:nvPr/>
        </p:nvSpPr>
        <p:spPr>
          <a:xfrm>
            <a:off x="6084168" y="1628800"/>
            <a:ext cx="256352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59:20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0B0D830C-27C8-42C5-82FD-5873D1113AC5}"/>
              </a:ext>
            </a:extLst>
          </p:cNvPr>
          <p:cNvSpPr txBox="1"/>
          <p:nvPr/>
        </p:nvSpPr>
        <p:spPr>
          <a:xfrm>
            <a:off x="5652120" y="2198821"/>
            <a:ext cx="3456384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vendrá el Redentor a Sion,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</a:t>
            </a:r>
            <a:r>
              <a:rPr lang="es-ES" sz="2400" u="sng" dirty="0">
                <a:solidFill>
                  <a:srgbClr val="00B0F0"/>
                </a:solidFill>
              </a:rPr>
              <a:t>a los que se volvieren de la iniquidad</a:t>
            </a:r>
            <a:r>
              <a:rPr lang="es-ES" sz="2400" dirty="0">
                <a:solidFill>
                  <a:srgbClr val="00B0F0"/>
                </a:solidFill>
              </a:rPr>
              <a:t> en Jacob, </a:t>
            </a:r>
            <a:r>
              <a:rPr lang="es-ES" sz="2400" dirty="0">
                <a:solidFill>
                  <a:srgbClr val="FFFF00"/>
                </a:solidFill>
              </a:rPr>
              <a:t>dice Jehová. 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05F31C01-A801-4ED3-BA3D-A6D4E115A4DF}"/>
              </a:ext>
            </a:extLst>
          </p:cNvPr>
          <p:cNvSpPr txBox="1"/>
          <p:nvPr/>
        </p:nvSpPr>
        <p:spPr>
          <a:xfrm>
            <a:off x="1153159" y="1628800"/>
            <a:ext cx="212269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8:12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70863462-A9FB-4134-8116-93E645231BA0}"/>
              </a:ext>
            </a:extLst>
          </p:cNvPr>
          <p:cNvSpPr txBox="1"/>
          <p:nvPr/>
        </p:nvSpPr>
        <p:spPr>
          <a:xfrm>
            <a:off x="72008" y="2144392"/>
            <a:ext cx="4427984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Otra vez Jesús les habló, diciendo: </a:t>
            </a:r>
            <a:r>
              <a:rPr lang="es-ES" sz="2400" dirty="0">
                <a:solidFill>
                  <a:srgbClr val="00B0F0"/>
                </a:solidFill>
              </a:rPr>
              <a:t>Yo soy la luz del mundo;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el que me sigue, no andará en tinieblas, </a:t>
            </a:r>
            <a:r>
              <a:rPr lang="es-ES" sz="2400" dirty="0">
                <a:solidFill>
                  <a:srgbClr val="FFFF00"/>
                </a:solidFill>
              </a:rPr>
              <a:t>sino que tendrá la luz de la vida.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067BC925-F319-46AD-ADC1-86ABF6DEB0D9}"/>
              </a:ext>
            </a:extLst>
          </p:cNvPr>
          <p:cNvSpPr txBox="1"/>
          <p:nvPr/>
        </p:nvSpPr>
        <p:spPr>
          <a:xfrm>
            <a:off x="1018066" y="3356992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60:3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4869C717-8BE2-4B84-8FB0-24602C1B5F9D}"/>
              </a:ext>
            </a:extLst>
          </p:cNvPr>
          <p:cNvSpPr txBox="1"/>
          <p:nvPr/>
        </p:nvSpPr>
        <p:spPr>
          <a:xfrm>
            <a:off x="233779" y="3921209"/>
            <a:ext cx="3690149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andarán las naciones a tu luz,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los reyes al resplandor de tu nacimiento.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EED6D63A-D84B-43EA-A5D2-B75F2C5472AB}"/>
              </a:ext>
            </a:extLst>
          </p:cNvPr>
          <p:cNvSpPr txBox="1"/>
          <p:nvPr/>
        </p:nvSpPr>
        <p:spPr>
          <a:xfrm>
            <a:off x="1475656" y="4891279"/>
            <a:ext cx="323999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12:2, 3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1AE7C075-2901-4987-8A6B-AA7913607FFB}"/>
              </a:ext>
            </a:extLst>
          </p:cNvPr>
          <p:cNvSpPr txBox="1"/>
          <p:nvPr/>
        </p:nvSpPr>
        <p:spPr>
          <a:xfrm>
            <a:off x="179512" y="5485640"/>
            <a:ext cx="8874726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Y haré de ti una nación grande, y te bendeciré, y engrandeceré tu nombre, y serás bendición. Bendeciré a los que te bendijeren, y a los que te maldijeren maldeciré; y serán benditas en ti todas las familias de la tierra. </a:t>
            </a:r>
          </a:p>
        </p:txBody>
      </p:sp>
    </p:spTree>
    <p:extLst>
      <p:ext uri="{BB962C8B-B14F-4D97-AF65-F5344CB8AC3E}">
        <p14:creationId xmlns:p14="http://schemas.microsoft.com/office/powerpoint/2010/main" val="28795606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6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60:1,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Levántate, resplandece;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porque ha venido tu luz, y la gloria de Jehová ha nacido sobre ti. </a:t>
            </a:r>
            <a:r>
              <a:rPr lang="es-ES" sz="2400" dirty="0">
                <a:solidFill>
                  <a:srgbClr val="FFFF00"/>
                </a:solidFill>
              </a:rPr>
              <a:t>Porque he aquí que tinieblas cubrirán la tierra, y oscuridad las naciones;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mas sobre ti amanecerá Jehová, y sobre ti será vista su gloria.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CBB417A9-133F-4F07-8FDE-2A62920ABA14}"/>
              </a:ext>
            </a:extLst>
          </p:cNvPr>
          <p:cNvSpPr txBox="1"/>
          <p:nvPr/>
        </p:nvSpPr>
        <p:spPr>
          <a:xfrm>
            <a:off x="6084168" y="1628800"/>
            <a:ext cx="256352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59:20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0B0D830C-27C8-42C5-82FD-5873D1113AC5}"/>
              </a:ext>
            </a:extLst>
          </p:cNvPr>
          <p:cNvSpPr txBox="1"/>
          <p:nvPr/>
        </p:nvSpPr>
        <p:spPr>
          <a:xfrm>
            <a:off x="5652120" y="2198821"/>
            <a:ext cx="3456384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vendrá el Redentor a Sion,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</a:t>
            </a:r>
            <a:r>
              <a:rPr lang="es-ES" sz="2400" u="sng" dirty="0">
                <a:solidFill>
                  <a:srgbClr val="00B0F0"/>
                </a:solidFill>
              </a:rPr>
              <a:t>a los que se volvieren de la iniquidad</a:t>
            </a:r>
            <a:r>
              <a:rPr lang="es-ES" sz="2400" dirty="0">
                <a:solidFill>
                  <a:srgbClr val="00B0F0"/>
                </a:solidFill>
              </a:rPr>
              <a:t> en Jacob, </a:t>
            </a:r>
            <a:r>
              <a:rPr lang="es-ES" sz="2400" dirty="0">
                <a:solidFill>
                  <a:srgbClr val="FFFF00"/>
                </a:solidFill>
              </a:rPr>
              <a:t>dice Jehová. 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05F31C01-A801-4ED3-BA3D-A6D4E115A4DF}"/>
              </a:ext>
            </a:extLst>
          </p:cNvPr>
          <p:cNvSpPr txBox="1"/>
          <p:nvPr/>
        </p:nvSpPr>
        <p:spPr>
          <a:xfrm>
            <a:off x="1153159" y="1628800"/>
            <a:ext cx="212269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8:12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70863462-A9FB-4134-8116-93E645231BA0}"/>
              </a:ext>
            </a:extLst>
          </p:cNvPr>
          <p:cNvSpPr txBox="1"/>
          <p:nvPr/>
        </p:nvSpPr>
        <p:spPr>
          <a:xfrm>
            <a:off x="72008" y="2144392"/>
            <a:ext cx="4427984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Otra vez Jesús les habló, diciendo: </a:t>
            </a:r>
            <a:r>
              <a:rPr lang="es-ES" sz="2400" dirty="0">
                <a:solidFill>
                  <a:srgbClr val="00B0F0"/>
                </a:solidFill>
              </a:rPr>
              <a:t>Yo soy la luz del mundo;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el que me sigue, no andará en tinieblas, </a:t>
            </a:r>
            <a:r>
              <a:rPr lang="es-ES" sz="2400" dirty="0">
                <a:solidFill>
                  <a:srgbClr val="FFFF00"/>
                </a:solidFill>
              </a:rPr>
              <a:t>sino que tendrá la luz de la vida.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067BC925-F319-46AD-ADC1-86ABF6DEB0D9}"/>
              </a:ext>
            </a:extLst>
          </p:cNvPr>
          <p:cNvSpPr txBox="1"/>
          <p:nvPr/>
        </p:nvSpPr>
        <p:spPr>
          <a:xfrm>
            <a:off x="1018066" y="3356992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60:3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4869C717-8BE2-4B84-8FB0-24602C1B5F9D}"/>
              </a:ext>
            </a:extLst>
          </p:cNvPr>
          <p:cNvSpPr txBox="1"/>
          <p:nvPr/>
        </p:nvSpPr>
        <p:spPr>
          <a:xfrm>
            <a:off x="233779" y="3921209"/>
            <a:ext cx="3690149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andarán las naciones a tu luz,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los reyes al resplandor de tu nacimiento.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EED6D63A-D84B-43EA-A5D2-B75F2C5472AB}"/>
              </a:ext>
            </a:extLst>
          </p:cNvPr>
          <p:cNvSpPr txBox="1"/>
          <p:nvPr/>
        </p:nvSpPr>
        <p:spPr>
          <a:xfrm>
            <a:off x="1475656" y="4891279"/>
            <a:ext cx="323999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12:2, 3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1AE7C075-2901-4987-8A6B-AA7913607FFB}"/>
              </a:ext>
            </a:extLst>
          </p:cNvPr>
          <p:cNvSpPr txBox="1"/>
          <p:nvPr/>
        </p:nvSpPr>
        <p:spPr>
          <a:xfrm>
            <a:off x="179512" y="5485640"/>
            <a:ext cx="8874726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haré de ti una nación grande, y te bendeciré, y engrandeceré tu nombre, </a:t>
            </a:r>
            <a:r>
              <a:rPr lang="es-ES" sz="2400" u="sng" dirty="0">
                <a:solidFill>
                  <a:srgbClr val="FFFF00"/>
                </a:solidFill>
              </a:rPr>
              <a:t>y serás bendición</a:t>
            </a:r>
            <a:r>
              <a:rPr lang="es-ES" sz="2400" dirty="0">
                <a:solidFill>
                  <a:srgbClr val="FFFF00"/>
                </a:solidFill>
              </a:rPr>
              <a:t>. </a:t>
            </a:r>
            <a:r>
              <a:rPr lang="es-ES" sz="2400" dirty="0">
                <a:solidFill>
                  <a:schemeClr val="bg1"/>
                </a:solidFill>
              </a:rPr>
              <a:t>Bendeciré a los que te bendijeren, y a los que te maldijeren maldeciré; y serán benditas en ti todas las familias de la tierra. </a:t>
            </a:r>
          </a:p>
        </p:txBody>
      </p:sp>
    </p:spTree>
    <p:extLst>
      <p:ext uri="{BB962C8B-B14F-4D97-AF65-F5344CB8AC3E}">
        <p14:creationId xmlns:p14="http://schemas.microsoft.com/office/powerpoint/2010/main" val="3077519512"/>
      </p:ext>
    </p:extLst>
  </p:cSld>
  <p:clrMapOvr>
    <a:masterClrMapping/>
  </p:clrMapOvr>
  <p:transition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6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60:1,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Levántate, resplandece;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porque ha venido tu luz, y la gloria de Jehová ha nacido sobre ti. </a:t>
            </a:r>
            <a:r>
              <a:rPr lang="es-ES" sz="2400" dirty="0">
                <a:solidFill>
                  <a:srgbClr val="FFFF00"/>
                </a:solidFill>
              </a:rPr>
              <a:t>Porque he aquí que tinieblas cubrirán la tierra, y oscuridad las naciones;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mas sobre ti amanecerá Jehová, y sobre ti será vista su gloria.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CBB417A9-133F-4F07-8FDE-2A62920ABA14}"/>
              </a:ext>
            </a:extLst>
          </p:cNvPr>
          <p:cNvSpPr txBox="1"/>
          <p:nvPr/>
        </p:nvSpPr>
        <p:spPr>
          <a:xfrm>
            <a:off x="6084168" y="1628800"/>
            <a:ext cx="256352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59:20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0B0D830C-27C8-42C5-82FD-5873D1113AC5}"/>
              </a:ext>
            </a:extLst>
          </p:cNvPr>
          <p:cNvSpPr txBox="1"/>
          <p:nvPr/>
        </p:nvSpPr>
        <p:spPr>
          <a:xfrm>
            <a:off x="5652120" y="2198821"/>
            <a:ext cx="3456384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vendrá el Redentor a Sion,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</a:t>
            </a:r>
            <a:r>
              <a:rPr lang="es-ES" sz="2400" u="sng" dirty="0">
                <a:solidFill>
                  <a:srgbClr val="00B0F0"/>
                </a:solidFill>
              </a:rPr>
              <a:t>a los que se volvieren de la iniquidad</a:t>
            </a:r>
            <a:r>
              <a:rPr lang="es-ES" sz="2400" dirty="0">
                <a:solidFill>
                  <a:srgbClr val="00B0F0"/>
                </a:solidFill>
              </a:rPr>
              <a:t> en Jacob, </a:t>
            </a:r>
            <a:r>
              <a:rPr lang="es-ES" sz="2400" dirty="0">
                <a:solidFill>
                  <a:srgbClr val="FFFF00"/>
                </a:solidFill>
              </a:rPr>
              <a:t>dice Jehová. 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05F31C01-A801-4ED3-BA3D-A6D4E115A4DF}"/>
              </a:ext>
            </a:extLst>
          </p:cNvPr>
          <p:cNvSpPr txBox="1"/>
          <p:nvPr/>
        </p:nvSpPr>
        <p:spPr>
          <a:xfrm>
            <a:off x="1153159" y="1628800"/>
            <a:ext cx="212269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8:12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70863462-A9FB-4134-8116-93E645231BA0}"/>
              </a:ext>
            </a:extLst>
          </p:cNvPr>
          <p:cNvSpPr txBox="1"/>
          <p:nvPr/>
        </p:nvSpPr>
        <p:spPr>
          <a:xfrm>
            <a:off x="72008" y="2144392"/>
            <a:ext cx="4427984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Otra vez Jesús les habló, diciendo: </a:t>
            </a:r>
            <a:r>
              <a:rPr lang="es-ES" sz="2400" dirty="0">
                <a:solidFill>
                  <a:srgbClr val="00B0F0"/>
                </a:solidFill>
              </a:rPr>
              <a:t>Yo soy la luz del mundo;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el que me sigue, no andará en tinieblas, </a:t>
            </a:r>
            <a:r>
              <a:rPr lang="es-ES" sz="2400" dirty="0">
                <a:solidFill>
                  <a:srgbClr val="FFFF00"/>
                </a:solidFill>
              </a:rPr>
              <a:t>sino que tendrá la luz de la vida.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067BC925-F319-46AD-ADC1-86ABF6DEB0D9}"/>
              </a:ext>
            </a:extLst>
          </p:cNvPr>
          <p:cNvSpPr txBox="1"/>
          <p:nvPr/>
        </p:nvSpPr>
        <p:spPr>
          <a:xfrm>
            <a:off x="1018066" y="3356992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60:3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4869C717-8BE2-4B84-8FB0-24602C1B5F9D}"/>
              </a:ext>
            </a:extLst>
          </p:cNvPr>
          <p:cNvSpPr txBox="1"/>
          <p:nvPr/>
        </p:nvSpPr>
        <p:spPr>
          <a:xfrm>
            <a:off x="233779" y="3921209"/>
            <a:ext cx="3690149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andarán las naciones a tu luz,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los reyes al resplandor de tu nacimiento.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EED6D63A-D84B-43EA-A5D2-B75F2C5472AB}"/>
              </a:ext>
            </a:extLst>
          </p:cNvPr>
          <p:cNvSpPr txBox="1"/>
          <p:nvPr/>
        </p:nvSpPr>
        <p:spPr>
          <a:xfrm>
            <a:off x="1475656" y="4891279"/>
            <a:ext cx="323999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12:2, 3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1AE7C075-2901-4987-8A6B-AA7913607FFB}"/>
              </a:ext>
            </a:extLst>
          </p:cNvPr>
          <p:cNvSpPr txBox="1"/>
          <p:nvPr/>
        </p:nvSpPr>
        <p:spPr>
          <a:xfrm>
            <a:off x="179512" y="5485640"/>
            <a:ext cx="8874726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haré de ti una nación grande, y te bendeciré, y engrandeceré tu nombre, </a:t>
            </a:r>
            <a:r>
              <a:rPr lang="es-ES" sz="2400" u="sng" dirty="0">
                <a:solidFill>
                  <a:srgbClr val="FFFF00"/>
                </a:solidFill>
              </a:rPr>
              <a:t>y serás bendición</a:t>
            </a:r>
            <a:r>
              <a:rPr lang="es-ES" sz="2400" dirty="0">
                <a:solidFill>
                  <a:srgbClr val="FFFF00"/>
                </a:solidFill>
              </a:rPr>
              <a:t>. </a:t>
            </a:r>
            <a:r>
              <a:rPr lang="es-ES" sz="2400" dirty="0">
                <a:solidFill>
                  <a:srgbClr val="00B0F0"/>
                </a:solidFill>
              </a:rPr>
              <a:t>Bendeciré a los que te bendijeren, y a los que te maldijeren maldeciré;</a:t>
            </a:r>
            <a:r>
              <a:rPr lang="es-ES" sz="2400" dirty="0">
                <a:solidFill>
                  <a:schemeClr val="bg1"/>
                </a:solidFill>
              </a:rPr>
              <a:t> y serán benditas en ti todas las familias de la tierra. </a:t>
            </a:r>
          </a:p>
        </p:txBody>
      </p:sp>
    </p:spTree>
    <p:extLst>
      <p:ext uri="{BB962C8B-B14F-4D97-AF65-F5344CB8AC3E}">
        <p14:creationId xmlns:p14="http://schemas.microsoft.com/office/powerpoint/2010/main" val="1777709396"/>
      </p:ext>
    </p:extLst>
  </p:cSld>
  <p:clrMapOvr>
    <a:masterClrMapping/>
  </p:clrMapOvr>
  <p:transition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6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60:1,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Levántate, resplandece;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porque ha venido tu luz, y la gloria de Jehová ha nacido sobre ti. </a:t>
            </a:r>
            <a:r>
              <a:rPr lang="es-ES" sz="2400" dirty="0">
                <a:solidFill>
                  <a:srgbClr val="FFFF00"/>
                </a:solidFill>
              </a:rPr>
              <a:t>Porque he aquí que tinieblas cubrirán la tierra, y oscuridad las naciones;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mas sobre ti amanecerá Jehová, y sobre ti será vista su gloria.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CBB417A9-133F-4F07-8FDE-2A62920ABA14}"/>
              </a:ext>
            </a:extLst>
          </p:cNvPr>
          <p:cNvSpPr txBox="1"/>
          <p:nvPr/>
        </p:nvSpPr>
        <p:spPr>
          <a:xfrm>
            <a:off x="6084168" y="1628800"/>
            <a:ext cx="256352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59:20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0B0D830C-27C8-42C5-82FD-5873D1113AC5}"/>
              </a:ext>
            </a:extLst>
          </p:cNvPr>
          <p:cNvSpPr txBox="1"/>
          <p:nvPr/>
        </p:nvSpPr>
        <p:spPr>
          <a:xfrm>
            <a:off x="5652120" y="2198821"/>
            <a:ext cx="3456384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vendrá el Redentor a Sion,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</a:t>
            </a:r>
            <a:r>
              <a:rPr lang="es-ES" sz="2400" u="sng" dirty="0">
                <a:solidFill>
                  <a:srgbClr val="00B0F0"/>
                </a:solidFill>
              </a:rPr>
              <a:t>a los que se volvieren de la iniquidad</a:t>
            </a:r>
            <a:r>
              <a:rPr lang="es-ES" sz="2400" dirty="0">
                <a:solidFill>
                  <a:srgbClr val="00B0F0"/>
                </a:solidFill>
              </a:rPr>
              <a:t> en Jacob, </a:t>
            </a:r>
            <a:r>
              <a:rPr lang="es-ES" sz="2400" dirty="0">
                <a:solidFill>
                  <a:srgbClr val="FFFF00"/>
                </a:solidFill>
              </a:rPr>
              <a:t>dice Jehová. 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05F31C01-A801-4ED3-BA3D-A6D4E115A4DF}"/>
              </a:ext>
            </a:extLst>
          </p:cNvPr>
          <p:cNvSpPr txBox="1"/>
          <p:nvPr/>
        </p:nvSpPr>
        <p:spPr>
          <a:xfrm>
            <a:off x="1153159" y="1628800"/>
            <a:ext cx="212269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8:12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70863462-A9FB-4134-8116-93E645231BA0}"/>
              </a:ext>
            </a:extLst>
          </p:cNvPr>
          <p:cNvSpPr txBox="1"/>
          <p:nvPr/>
        </p:nvSpPr>
        <p:spPr>
          <a:xfrm>
            <a:off x="72008" y="2144392"/>
            <a:ext cx="4427984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Otra vez Jesús les habló, diciendo: </a:t>
            </a:r>
            <a:r>
              <a:rPr lang="es-ES" sz="2400" dirty="0">
                <a:solidFill>
                  <a:srgbClr val="00B0F0"/>
                </a:solidFill>
              </a:rPr>
              <a:t>Yo soy la luz del mundo;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el que me sigue, no andará en tinieblas, </a:t>
            </a:r>
            <a:r>
              <a:rPr lang="es-ES" sz="2400" dirty="0">
                <a:solidFill>
                  <a:srgbClr val="FFFF00"/>
                </a:solidFill>
              </a:rPr>
              <a:t>sino que tendrá la luz de la vida.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067BC925-F319-46AD-ADC1-86ABF6DEB0D9}"/>
              </a:ext>
            </a:extLst>
          </p:cNvPr>
          <p:cNvSpPr txBox="1"/>
          <p:nvPr/>
        </p:nvSpPr>
        <p:spPr>
          <a:xfrm>
            <a:off x="1018066" y="3356992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60:3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4869C717-8BE2-4B84-8FB0-24602C1B5F9D}"/>
              </a:ext>
            </a:extLst>
          </p:cNvPr>
          <p:cNvSpPr txBox="1"/>
          <p:nvPr/>
        </p:nvSpPr>
        <p:spPr>
          <a:xfrm>
            <a:off x="233779" y="3921209"/>
            <a:ext cx="3690149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andarán las naciones a tu luz,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los reyes al resplandor de tu nacimiento.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EED6D63A-D84B-43EA-A5D2-B75F2C5472AB}"/>
              </a:ext>
            </a:extLst>
          </p:cNvPr>
          <p:cNvSpPr txBox="1"/>
          <p:nvPr/>
        </p:nvSpPr>
        <p:spPr>
          <a:xfrm>
            <a:off x="1475656" y="4891279"/>
            <a:ext cx="323999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12:2, 3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1AE7C075-2901-4987-8A6B-AA7913607FFB}"/>
              </a:ext>
            </a:extLst>
          </p:cNvPr>
          <p:cNvSpPr txBox="1"/>
          <p:nvPr/>
        </p:nvSpPr>
        <p:spPr>
          <a:xfrm>
            <a:off x="179512" y="5485640"/>
            <a:ext cx="8874726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haré de ti una nación grande, y te bendeciré, y engrandeceré tu nombre, </a:t>
            </a:r>
            <a:r>
              <a:rPr lang="es-ES" sz="2400" u="sng" dirty="0">
                <a:solidFill>
                  <a:srgbClr val="FFFF00"/>
                </a:solidFill>
              </a:rPr>
              <a:t>y serás bendición</a:t>
            </a:r>
            <a:r>
              <a:rPr lang="es-ES" sz="2400" dirty="0">
                <a:solidFill>
                  <a:srgbClr val="FFFF00"/>
                </a:solidFill>
              </a:rPr>
              <a:t>. </a:t>
            </a:r>
            <a:r>
              <a:rPr lang="es-ES" sz="2400" dirty="0">
                <a:solidFill>
                  <a:srgbClr val="00B0F0"/>
                </a:solidFill>
              </a:rPr>
              <a:t>Bendeciré a los que te bendijeren, y a los que te maldijeren maldeciré;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serán benditas en ti todas las familias de la tierra. </a:t>
            </a:r>
          </a:p>
        </p:txBody>
      </p:sp>
    </p:spTree>
    <p:extLst>
      <p:ext uri="{BB962C8B-B14F-4D97-AF65-F5344CB8AC3E}">
        <p14:creationId xmlns:p14="http://schemas.microsoft.com/office/powerpoint/2010/main" val="1253009887"/>
      </p:ext>
    </p:extLst>
  </p:cSld>
  <p:clrMapOvr>
    <a:masterClrMapping/>
  </p:clrMapOvr>
  <p:transition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6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60:1,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Levántate, resplandece;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porque ha venido tu luz, y la gloria de Jehová ha nacido sobre ti. </a:t>
            </a:r>
            <a:r>
              <a:rPr lang="es-ES" sz="2400" dirty="0">
                <a:solidFill>
                  <a:srgbClr val="FFFF00"/>
                </a:solidFill>
              </a:rPr>
              <a:t>Porque he aquí que tinieblas cubrirán la tierra, y oscuridad las naciones;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mas sobre ti amanecerá Jehová, y sobre ti será vista su gloria.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CBB417A9-133F-4F07-8FDE-2A62920ABA14}"/>
              </a:ext>
            </a:extLst>
          </p:cNvPr>
          <p:cNvSpPr txBox="1"/>
          <p:nvPr/>
        </p:nvSpPr>
        <p:spPr>
          <a:xfrm>
            <a:off x="6072742" y="1645401"/>
            <a:ext cx="235936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5:14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0B0D830C-27C8-42C5-82FD-5873D1113AC5}"/>
              </a:ext>
            </a:extLst>
          </p:cNvPr>
          <p:cNvSpPr txBox="1"/>
          <p:nvPr/>
        </p:nvSpPr>
        <p:spPr>
          <a:xfrm>
            <a:off x="5474380" y="2173156"/>
            <a:ext cx="3506638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chemeClr val="bg1"/>
                </a:solidFill>
              </a:rPr>
              <a:t>Vosotros sois la luz del mundo; una ciudad asentada sobre un monte no se puede esconder.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05F31C01-A801-4ED3-BA3D-A6D4E115A4DF}"/>
              </a:ext>
            </a:extLst>
          </p:cNvPr>
          <p:cNvSpPr txBox="1"/>
          <p:nvPr/>
        </p:nvSpPr>
        <p:spPr>
          <a:xfrm>
            <a:off x="1153159" y="1628800"/>
            <a:ext cx="212269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8:12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70863462-A9FB-4134-8116-93E645231BA0}"/>
              </a:ext>
            </a:extLst>
          </p:cNvPr>
          <p:cNvSpPr txBox="1"/>
          <p:nvPr/>
        </p:nvSpPr>
        <p:spPr>
          <a:xfrm>
            <a:off x="72008" y="2144392"/>
            <a:ext cx="4427984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Otra vez Jesús les habló, diciendo: </a:t>
            </a:r>
            <a:r>
              <a:rPr lang="es-ES" sz="2400" dirty="0">
                <a:solidFill>
                  <a:srgbClr val="00B0F0"/>
                </a:solidFill>
              </a:rPr>
              <a:t>Yo soy la luz del mundo;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el que me sigue, no andará en tinieblas, </a:t>
            </a:r>
            <a:r>
              <a:rPr lang="es-ES" sz="2400" dirty="0">
                <a:solidFill>
                  <a:srgbClr val="FFFF00"/>
                </a:solidFill>
              </a:rPr>
              <a:t>sino que tendrá la luz de la vida.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067BC925-F319-46AD-ADC1-86ABF6DEB0D9}"/>
              </a:ext>
            </a:extLst>
          </p:cNvPr>
          <p:cNvSpPr txBox="1"/>
          <p:nvPr/>
        </p:nvSpPr>
        <p:spPr>
          <a:xfrm>
            <a:off x="1018066" y="3356992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60:3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4869C717-8BE2-4B84-8FB0-24602C1B5F9D}"/>
              </a:ext>
            </a:extLst>
          </p:cNvPr>
          <p:cNvSpPr txBox="1"/>
          <p:nvPr/>
        </p:nvSpPr>
        <p:spPr>
          <a:xfrm>
            <a:off x="233779" y="3921209"/>
            <a:ext cx="3690149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andarán las naciones a tu luz,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los reyes al resplandor de tu nacimiento.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EED6D63A-D84B-43EA-A5D2-B75F2C5472AB}"/>
              </a:ext>
            </a:extLst>
          </p:cNvPr>
          <p:cNvSpPr txBox="1"/>
          <p:nvPr/>
        </p:nvSpPr>
        <p:spPr>
          <a:xfrm>
            <a:off x="1475656" y="4891279"/>
            <a:ext cx="323999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12:2, 3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1AE7C075-2901-4987-8A6B-AA7913607FFB}"/>
              </a:ext>
            </a:extLst>
          </p:cNvPr>
          <p:cNvSpPr txBox="1"/>
          <p:nvPr/>
        </p:nvSpPr>
        <p:spPr>
          <a:xfrm>
            <a:off x="179512" y="5485640"/>
            <a:ext cx="8874726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haré de ti una nación grande, y te bendeciré, y engrandeceré tu nombre, </a:t>
            </a:r>
            <a:r>
              <a:rPr lang="es-ES" sz="2400" u="sng" dirty="0">
                <a:solidFill>
                  <a:srgbClr val="FFFF00"/>
                </a:solidFill>
              </a:rPr>
              <a:t>y serás bendición</a:t>
            </a:r>
            <a:r>
              <a:rPr lang="es-ES" sz="2400" dirty="0">
                <a:solidFill>
                  <a:srgbClr val="FFFF00"/>
                </a:solidFill>
              </a:rPr>
              <a:t>. </a:t>
            </a:r>
            <a:r>
              <a:rPr lang="es-ES" sz="2400" dirty="0">
                <a:solidFill>
                  <a:srgbClr val="00B0F0"/>
                </a:solidFill>
              </a:rPr>
              <a:t>Bendeciré a los que te bendijeren, y a los que te maldijeren maldeciré;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serán benditas en ti todas las familias de la tierra. </a:t>
            </a:r>
          </a:p>
        </p:txBody>
      </p:sp>
    </p:spTree>
    <p:extLst>
      <p:ext uri="{BB962C8B-B14F-4D97-AF65-F5344CB8AC3E}">
        <p14:creationId xmlns:p14="http://schemas.microsoft.com/office/powerpoint/2010/main" val="5807064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6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60:1,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Levántate, resplandece;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porque ha venido tu luz, y la gloria de Jehová ha nacido sobre ti. </a:t>
            </a:r>
            <a:r>
              <a:rPr lang="es-ES" sz="2400" dirty="0">
                <a:solidFill>
                  <a:srgbClr val="FFFF00"/>
                </a:solidFill>
              </a:rPr>
              <a:t>Porque he aquí que tinieblas cubrirán la tierra, y oscuridad las naciones;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mas sobre ti amanecerá Jehová, y sobre ti será vista su gloria.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CBB417A9-133F-4F07-8FDE-2A62920ABA14}"/>
              </a:ext>
            </a:extLst>
          </p:cNvPr>
          <p:cNvSpPr txBox="1"/>
          <p:nvPr/>
        </p:nvSpPr>
        <p:spPr>
          <a:xfrm>
            <a:off x="6072742" y="1645401"/>
            <a:ext cx="235936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5:14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0B0D830C-27C8-42C5-82FD-5873D1113AC5}"/>
              </a:ext>
            </a:extLst>
          </p:cNvPr>
          <p:cNvSpPr txBox="1"/>
          <p:nvPr/>
        </p:nvSpPr>
        <p:spPr>
          <a:xfrm>
            <a:off x="5474380" y="2173156"/>
            <a:ext cx="3506638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Vosotros sois la luz del mundo; </a:t>
            </a:r>
            <a:r>
              <a:rPr lang="es-ES" sz="2400" dirty="0">
                <a:solidFill>
                  <a:schemeClr val="bg1"/>
                </a:solidFill>
              </a:rPr>
              <a:t>una ciudad asentada sobre un monte no se puede esconder.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05F31C01-A801-4ED3-BA3D-A6D4E115A4DF}"/>
              </a:ext>
            </a:extLst>
          </p:cNvPr>
          <p:cNvSpPr txBox="1"/>
          <p:nvPr/>
        </p:nvSpPr>
        <p:spPr>
          <a:xfrm>
            <a:off x="1153159" y="1628800"/>
            <a:ext cx="212269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8:12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70863462-A9FB-4134-8116-93E645231BA0}"/>
              </a:ext>
            </a:extLst>
          </p:cNvPr>
          <p:cNvSpPr txBox="1"/>
          <p:nvPr/>
        </p:nvSpPr>
        <p:spPr>
          <a:xfrm>
            <a:off x="72008" y="2144392"/>
            <a:ext cx="4427984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Otra vez Jesús les habló, diciendo: </a:t>
            </a:r>
            <a:r>
              <a:rPr lang="es-ES" sz="2400" dirty="0">
                <a:solidFill>
                  <a:srgbClr val="00B0F0"/>
                </a:solidFill>
              </a:rPr>
              <a:t>Yo soy la luz del mundo;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el que me sigue, no andará en tinieblas, </a:t>
            </a:r>
            <a:r>
              <a:rPr lang="es-ES" sz="2400" dirty="0">
                <a:solidFill>
                  <a:srgbClr val="FFFF00"/>
                </a:solidFill>
              </a:rPr>
              <a:t>sino que tendrá la luz de la vida.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067BC925-F319-46AD-ADC1-86ABF6DEB0D9}"/>
              </a:ext>
            </a:extLst>
          </p:cNvPr>
          <p:cNvSpPr txBox="1"/>
          <p:nvPr/>
        </p:nvSpPr>
        <p:spPr>
          <a:xfrm>
            <a:off x="1018066" y="3356992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60:3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4869C717-8BE2-4B84-8FB0-24602C1B5F9D}"/>
              </a:ext>
            </a:extLst>
          </p:cNvPr>
          <p:cNvSpPr txBox="1"/>
          <p:nvPr/>
        </p:nvSpPr>
        <p:spPr>
          <a:xfrm>
            <a:off x="233779" y="3921209"/>
            <a:ext cx="3690149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andarán las naciones a tu luz,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los reyes al resplandor de tu nacimiento.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EED6D63A-D84B-43EA-A5D2-B75F2C5472AB}"/>
              </a:ext>
            </a:extLst>
          </p:cNvPr>
          <p:cNvSpPr txBox="1"/>
          <p:nvPr/>
        </p:nvSpPr>
        <p:spPr>
          <a:xfrm>
            <a:off x="1475656" y="4891279"/>
            <a:ext cx="323999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12:2, 3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1AE7C075-2901-4987-8A6B-AA7913607FFB}"/>
              </a:ext>
            </a:extLst>
          </p:cNvPr>
          <p:cNvSpPr txBox="1"/>
          <p:nvPr/>
        </p:nvSpPr>
        <p:spPr>
          <a:xfrm>
            <a:off x="179512" y="5485640"/>
            <a:ext cx="8874726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haré de ti una nación grande, y te bendeciré, y engrandeceré tu nombre, </a:t>
            </a:r>
            <a:r>
              <a:rPr lang="es-ES" sz="2400" u="sng" dirty="0">
                <a:solidFill>
                  <a:srgbClr val="FFFF00"/>
                </a:solidFill>
              </a:rPr>
              <a:t>y serás bendición</a:t>
            </a:r>
            <a:r>
              <a:rPr lang="es-ES" sz="2400" dirty="0">
                <a:solidFill>
                  <a:srgbClr val="FFFF00"/>
                </a:solidFill>
              </a:rPr>
              <a:t>. </a:t>
            </a:r>
            <a:r>
              <a:rPr lang="es-ES" sz="2400" dirty="0">
                <a:solidFill>
                  <a:srgbClr val="00B0F0"/>
                </a:solidFill>
              </a:rPr>
              <a:t>Bendeciré a los que te bendijeren, y a los que te maldijeren maldeciré;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serán benditas en ti todas las familias de la tierra. </a:t>
            </a:r>
          </a:p>
        </p:txBody>
      </p:sp>
    </p:spTree>
    <p:extLst>
      <p:ext uri="{BB962C8B-B14F-4D97-AF65-F5344CB8AC3E}">
        <p14:creationId xmlns:p14="http://schemas.microsoft.com/office/powerpoint/2010/main" val="2953175651"/>
      </p:ext>
    </p:extLst>
  </p:cSld>
  <p:clrMapOvr>
    <a:masterClrMapping/>
  </p:clrMapOvr>
  <p:transition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6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60:1,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64825"/>
            <a:ext cx="91440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Levántate, resplandece;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porque ha venido tu luz, y la gloria de Jehová ha nacido sobre ti. </a:t>
            </a:r>
            <a:r>
              <a:rPr lang="es-ES" sz="2400" dirty="0">
                <a:solidFill>
                  <a:srgbClr val="FFFF00"/>
                </a:solidFill>
              </a:rPr>
              <a:t>Porque he aquí que tinieblas cubrirán la tierra, y oscuridad las naciones;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mas sobre ti amanecerá Jehová, y sobre ti será vista su gloria.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CBB417A9-133F-4F07-8FDE-2A62920ABA14}"/>
              </a:ext>
            </a:extLst>
          </p:cNvPr>
          <p:cNvSpPr txBox="1"/>
          <p:nvPr/>
        </p:nvSpPr>
        <p:spPr>
          <a:xfrm>
            <a:off x="6072742" y="1645401"/>
            <a:ext cx="235936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5:14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0B0D830C-27C8-42C5-82FD-5873D1113AC5}"/>
              </a:ext>
            </a:extLst>
          </p:cNvPr>
          <p:cNvSpPr txBox="1"/>
          <p:nvPr/>
        </p:nvSpPr>
        <p:spPr>
          <a:xfrm>
            <a:off x="5474380" y="2173156"/>
            <a:ext cx="3506638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Vosotros sois la luz del mundo; </a:t>
            </a:r>
            <a:r>
              <a:rPr lang="es-ES" sz="2400" dirty="0">
                <a:solidFill>
                  <a:srgbClr val="00B0F0"/>
                </a:solidFill>
              </a:rPr>
              <a:t>una ciudad asentada sobre un monte no se puede esconder.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05F31C01-A801-4ED3-BA3D-A6D4E115A4DF}"/>
              </a:ext>
            </a:extLst>
          </p:cNvPr>
          <p:cNvSpPr txBox="1"/>
          <p:nvPr/>
        </p:nvSpPr>
        <p:spPr>
          <a:xfrm>
            <a:off x="1153159" y="1628800"/>
            <a:ext cx="212269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8:12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70863462-A9FB-4134-8116-93E645231BA0}"/>
              </a:ext>
            </a:extLst>
          </p:cNvPr>
          <p:cNvSpPr txBox="1"/>
          <p:nvPr/>
        </p:nvSpPr>
        <p:spPr>
          <a:xfrm>
            <a:off x="72008" y="2144392"/>
            <a:ext cx="4427984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Otra vez Jesús les habló, diciendo: </a:t>
            </a:r>
            <a:r>
              <a:rPr lang="es-ES" sz="2400" dirty="0">
                <a:solidFill>
                  <a:srgbClr val="00B0F0"/>
                </a:solidFill>
              </a:rPr>
              <a:t>Yo soy la luz del mundo;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92D050"/>
                </a:solidFill>
              </a:rPr>
              <a:t>el que me sigue, no andará en tinieblas, </a:t>
            </a:r>
            <a:r>
              <a:rPr lang="es-ES" sz="2400" dirty="0">
                <a:solidFill>
                  <a:srgbClr val="FFFF00"/>
                </a:solidFill>
              </a:rPr>
              <a:t>sino que tendrá la luz de la vida.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067BC925-F319-46AD-ADC1-86ABF6DEB0D9}"/>
              </a:ext>
            </a:extLst>
          </p:cNvPr>
          <p:cNvSpPr txBox="1"/>
          <p:nvPr/>
        </p:nvSpPr>
        <p:spPr>
          <a:xfrm>
            <a:off x="1018066" y="3356992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60:3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4869C717-8BE2-4B84-8FB0-24602C1B5F9D}"/>
              </a:ext>
            </a:extLst>
          </p:cNvPr>
          <p:cNvSpPr txBox="1"/>
          <p:nvPr/>
        </p:nvSpPr>
        <p:spPr>
          <a:xfrm>
            <a:off x="233779" y="3921209"/>
            <a:ext cx="3690149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andarán las naciones a tu luz,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00B0F0"/>
                </a:solidFill>
              </a:rPr>
              <a:t>y los reyes al resplandor de tu nacimiento.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EED6D63A-D84B-43EA-A5D2-B75F2C5472AB}"/>
              </a:ext>
            </a:extLst>
          </p:cNvPr>
          <p:cNvSpPr txBox="1"/>
          <p:nvPr/>
        </p:nvSpPr>
        <p:spPr>
          <a:xfrm>
            <a:off x="1475656" y="4891279"/>
            <a:ext cx="323999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12:2, 3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1AE7C075-2901-4987-8A6B-AA7913607FFB}"/>
              </a:ext>
            </a:extLst>
          </p:cNvPr>
          <p:cNvSpPr txBox="1"/>
          <p:nvPr/>
        </p:nvSpPr>
        <p:spPr>
          <a:xfrm>
            <a:off x="179512" y="5485640"/>
            <a:ext cx="8874726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>
                <a:solidFill>
                  <a:srgbClr val="FFFF00"/>
                </a:solidFill>
              </a:rPr>
              <a:t>Y haré de ti una nación grande, y te bendeciré, y engrandeceré tu nombre, </a:t>
            </a:r>
            <a:r>
              <a:rPr lang="es-ES" sz="2400" u="sng" dirty="0">
                <a:solidFill>
                  <a:srgbClr val="FFFF00"/>
                </a:solidFill>
              </a:rPr>
              <a:t>y serás bendición</a:t>
            </a:r>
            <a:r>
              <a:rPr lang="es-ES" sz="2400" dirty="0">
                <a:solidFill>
                  <a:srgbClr val="FFFF00"/>
                </a:solidFill>
              </a:rPr>
              <a:t>. </a:t>
            </a:r>
            <a:r>
              <a:rPr lang="es-ES" sz="2400" dirty="0">
                <a:solidFill>
                  <a:srgbClr val="00B0F0"/>
                </a:solidFill>
              </a:rPr>
              <a:t>Bendeciré a los que te bendijeren, y a los que te maldijeren maldeciré;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rgbClr val="FFFF00"/>
                </a:solidFill>
              </a:rPr>
              <a:t>y serán benditas en ti todas las familias de la tierra.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15DDC5-8600-4567-B6F9-BAC182A3BCD4}"/>
              </a:ext>
            </a:extLst>
          </p:cNvPr>
          <p:cNvSpPr txBox="1"/>
          <p:nvPr/>
        </p:nvSpPr>
        <p:spPr>
          <a:xfrm>
            <a:off x="4751512" y="3742393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propósito de Dios es que seamos la luz del mundo</a:t>
            </a:r>
          </a:p>
        </p:txBody>
      </p:sp>
    </p:spTree>
    <p:extLst>
      <p:ext uri="{BB962C8B-B14F-4D97-AF65-F5344CB8AC3E}">
        <p14:creationId xmlns:p14="http://schemas.microsoft.com/office/powerpoint/2010/main" val="14780684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7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61:1,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77599"/>
            <a:ext cx="9144000" cy="1633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chemeClr val="bg1"/>
                </a:solidFill>
              </a:rPr>
              <a:t>El Espíritu de Jehová el Señor está sobre mí, porque me ungió Jehová; me ha enviado a predicar buenas nuevas a los abatidos, a vendar a los quebrantados de corazón, a publicar libertad a los cautivos, y a los presos apertura de la cárcel; a proclamar el año de la buena voluntad de Jehová, y el día de venganza del Dios nuestro; a consolar a todos los enlutados;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15DDC5-8600-4567-B6F9-BAC182A3BCD4}"/>
              </a:ext>
            </a:extLst>
          </p:cNvPr>
          <p:cNvSpPr txBox="1"/>
          <p:nvPr/>
        </p:nvSpPr>
        <p:spPr>
          <a:xfrm>
            <a:off x="4751512" y="3742393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propósito de Dios es que seamos la luz del mundo</a:t>
            </a:r>
          </a:p>
        </p:txBody>
      </p:sp>
    </p:spTree>
    <p:extLst>
      <p:ext uri="{BB962C8B-B14F-4D97-AF65-F5344CB8AC3E}">
        <p14:creationId xmlns:p14="http://schemas.microsoft.com/office/powerpoint/2010/main" val="19503604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7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61:1,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77599"/>
            <a:ext cx="9144000" cy="1633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Espíritu de Jehová el Señor está sobre mí, porque me ungió Jehová; </a:t>
            </a:r>
            <a:r>
              <a:rPr lang="es-ES" sz="2350" dirty="0">
                <a:solidFill>
                  <a:schemeClr val="bg1"/>
                </a:solidFill>
              </a:rPr>
              <a:t>me ha enviado a predicar buenas nuevas a los abatidos, a vendar a los quebrantados de corazón, a publicar libertad a los cautivos, y a los presos apertura de la cárcel; a proclamar el año de la buena voluntad de Jehová, y el día de venganza del Dios nuestro; a consolar a todos los enlutados;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15DDC5-8600-4567-B6F9-BAC182A3BCD4}"/>
              </a:ext>
            </a:extLst>
          </p:cNvPr>
          <p:cNvSpPr txBox="1"/>
          <p:nvPr/>
        </p:nvSpPr>
        <p:spPr>
          <a:xfrm>
            <a:off x="4751512" y="3742393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propósito de Dios es que seamos la luz del mundo</a:t>
            </a:r>
          </a:p>
        </p:txBody>
      </p:sp>
    </p:spTree>
    <p:extLst>
      <p:ext uri="{BB962C8B-B14F-4D97-AF65-F5344CB8AC3E}">
        <p14:creationId xmlns:p14="http://schemas.microsoft.com/office/powerpoint/2010/main" val="4056539648"/>
      </p:ext>
    </p:extLst>
  </p:cSld>
  <p:clrMapOvr>
    <a:masterClrMapping/>
  </p:clrMapOvr>
  <p:transition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7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61:1,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77599"/>
            <a:ext cx="9144000" cy="1633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Espíritu de Jehová el Señor está sobre mí, porque me ungió Jehová; </a:t>
            </a:r>
            <a:r>
              <a:rPr lang="es-ES" sz="2350" dirty="0">
                <a:solidFill>
                  <a:srgbClr val="00B0F0"/>
                </a:solidFill>
              </a:rPr>
              <a:t>me ha enviado a predicar buenas nuevas a los abatidos, a vendar a los quebrantados de corazón, a publicar libertad a los cautivos, y a los presos apertura de la cárcel;</a:t>
            </a:r>
            <a:r>
              <a:rPr lang="es-ES" sz="2350" dirty="0">
                <a:solidFill>
                  <a:schemeClr val="bg1"/>
                </a:solidFill>
              </a:rPr>
              <a:t> a proclamar el año de la buena voluntad de Jehová, y el día de venganza del Dios nuestro; a consolar a todos los enlutados;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15DDC5-8600-4567-B6F9-BAC182A3BCD4}"/>
              </a:ext>
            </a:extLst>
          </p:cNvPr>
          <p:cNvSpPr txBox="1"/>
          <p:nvPr/>
        </p:nvSpPr>
        <p:spPr>
          <a:xfrm>
            <a:off x="4751512" y="3742393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propósito de Dios es que seamos la luz del mundo</a:t>
            </a:r>
          </a:p>
        </p:txBody>
      </p:sp>
    </p:spTree>
    <p:extLst>
      <p:ext uri="{BB962C8B-B14F-4D97-AF65-F5344CB8AC3E}">
        <p14:creationId xmlns:p14="http://schemas.microsoft.com/office/powerpoint/2010/main" val="2851029487"/>
      </p:ext>
    </p:extLst>
  </p:cSld>
  <p:clrMapOvr>
    <a:masterClrMapping/>
  </p:clrMapOvr>
  <p:transition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7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61:1,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77599"/>
            <a:ext cx="9144000" cy="1633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Espíritu de Jehová el Señor está sobre mí, porque me ungió Jehová; </a:t>
            </a:r>
            <a:r>
              <a:rPr lang="es-ES" sz="2350" dirty="0">
                <a:solidFill>
                  <a:srgbClr val="00B0F0"/>
                </a:solidFill>
              </a:rPr>
              <a:t>me ha enviado a predicar buenas nuevas a los abatidos, a vendar a los quebrantados de corazón, a publicar libertad a los cautivos, y a los presos apertura de la cárcel;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a proclamar el año de la buena voluntad de Jehová, </a:t>
            </a:r>
            <a:r>
              <a:rPr lang="es-ES" sz="2350" dirty="0">
                <a:solidFill>
                  <a:schemeClr val="bg1"/>
                </a:solidFill>
              </a:rPr>
              <a:t>y el día de venganza del Dios nuestro; a consolar a todos los enlutados;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15DDC5-8600-4567-B6F9-BAC182A3BCD4}"/>
              </a:ext>
            </a:extLst>
          </p:cNvPr>
          <p:cNvSpPr txBox="1"/>
          <p:nvPr/>
        </p:nvSpPr>
        <p:spPr>
          <a:xfrm>
            <a:off x="4751512" y="3742393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propósito de Dios es que seamos la luz del mundo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99E028E-00C7-4383-910D-D9AF02E13F3A}"/>
              </a:ext>
            </a:extLst>
          </p:cNvPr>
          <p:cNvSpPr txBox="1"/>
          <p:nvPr/>
        </p:nvSpPr>
        <p:spPr>
          <a:xfrm>
            <a:off x="755576" y="1962979"/>
            <a:ext cx="307167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4:16, 17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26354875-CD1C-4AB1-8876-BDD48A1E52B2}"/>
              </a:ext>
            </a:extLst>
          </p:cNvPr>
          <p:cNvSpPr txBox="1"/>
          <p:nvPr/>
        </p:nvSpPr>
        <p:spPr>
          <a:xfrm>
            <a:off x="0" y="2547754"/>
            <a:ext cx="4392488" cy="224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chemeClr val="bg1"/>
                </a:solidFill>
              </a:rPr>
              <a:t>Vino a Nazaret, donde se había criado; y en el día de reposo entró en la sinagoga, conforme a su costumbre, y se levantó a leer. Y se le dio el libro del profeta Isaías; y habiendo abierto el libro, halló el lugar donde estaba escrito: </a:t>
            </a:r>
          </a:p>
        </p:txBody>
      </p:sp>
    </p:spTree>
    <p:extLst>
      <p:ext uri="{BB962C8B-B14F-4D97-AF65-F5344CB8AC3E}">
        <p14:creationId xmlns:p14="http://schemas.microsoft.com/office/powerpoint/2010/main" val="12845722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7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61:1,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77599"/>
            <a:ext cx="9144000" cy="1633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Espíritu de Jehová el Señor está sobre mí, porque me ungió Jehová; </a:t>
            </a:r>
            <a:r>
              <a:rPr lang="es-ES" sz="2350" dirty="0">
                <a:solidFill>
                  <a:srgbClr val="00B0F0"/>
                </a:solidFill>
              </a:rPr>
              <a:t>me ha enviado a predicar buenas nuevas a los abatidos, a vendar a los quebrantados de corazón, a publicar libertad a los cautivos, y a los presos apertura de la cárcel;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a proclamar el año de la buena voluntad de Jehová, </a:t>
            </a:r>
            <a:r>
              <a:rPr lang="es-ES" sz="2350" dirty="0">
                <a:solidFill>
                  <a:schemeClr val="bg1"/>
                </a:solidFill>
              </a:rPr>
              <a:t>y el día de venganza del Dios nuestro; a consolar a todos los enlutados;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15DDC5-8600-4567-B6F9-BAC182A3BCD4}"/>
              </a:ext>
            </a:extLst>
          </p:cNvPr>
          <p:cNvSpPr txBox="1"/>
          <p:nvPr/>
        </p:nvSpPr>
        <p:spPr>
          <a:xfrm>
            <a:off x="4751512" y="3742393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propósito de Dios es que seamos la luz del mundo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99E028E-00C7-4383-910D-D9AF02E13F3A}"/>
              </a:ext>
            </a:extLst>
          </p:cNvPr>
          <p:cNvSpPr txBox="1"/>
          <p:nvPr/>
        </p:nvSpPr>
        <p:spPr>
          <a:xfrm>
            <a:off x="755576" y="1962979"/>
            <a:ext cx="307167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4:16, 17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26354875-CD1C-4AB1-8876-BDD48A1E52B2}"/>
              </a:ext>
            </a:extLst>
          </p:cNvPr>
          <p:cNvSpPr txBox="1"/>
          <p:nvPr/>
        </p:nvSpPr>
        <p:spPr>
          <a:xfrm>
            <a:off x="0" y="2547754"/>
            <a:ext cx="4392488" cy="224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Vino a Nazaret, donde se había criado; y en el día de reposo entró en la sinagoga, conforme a su costumbre,</a:t>
            </a:r>
            <a:r>
              <a:rPr lang="es-ES" sz="2350" dirty="0">
                <a:solidFill>
                  <a:schemeClr val="bg1"/>
                </a:solidFill>
              </a:rPr>
              <a:t> y se levantó a leer. Y se le dio el libro del profeta Isaías; y habiendo abierto el libro, halló el lugar donde estaba escrito: </a:t>
            </a:r>
          </a:p>
        </p:txBody>
      </p:sp>
    </p:spTree>
    <p:extLst>
      <p:ext uri="{BB962C8B-B14F-4D97-AF65-F5344CB8AC3E}">
        <p14:creationId xmlns:p14="http://schemas.microsoft.com/office/powerpoint/2010/main" val="2528068294"/>
      </p:ext>
    </p:extLst>
  </p:cSld>
  <p:clrMapOvr>
    <a:masterClrMapping/>
  </p:clrMapOvr>
  <p:transition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7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61:1,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77599"/>
            <a:ext cx="9144000" cy="1633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Espíritu de Jehová el Señor está sobre mí, porque me ungió Jehová; </a:t>
            </a:r>
            <a:r>
              <a:rPr lang="es-ES" sz="2350" dirty="0">
                <a:solidFill>
                  <a:srgbClr val="00B0F0"/>
                </a:solidFill>
              </a:rPr>
              <a:t>me ha enviado a predicar buenas nuevas a los abatidos, a vendar a los quebrantados de corazón, a publicar libertad a los cautivos, y a los presos apertura de la cárcel;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a proclamar el año de la buena voluntad de Jehová, </a:t>
            </a:r>
            <a:r>
              <a:rPr lang="es-ES" sz="2350" dirty="0">
                <a:solidFill>
                  <a:schemeClr val="bg1"/>
                </a:solidFill>
              </a:rPr>
              <a:t>y el día de venganza del Dios nuestro; a consolar a todos los enlutados;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15DDC5-8600-4567-B6F9-BAC182A3BCD4}"/>
              </a:ext>
            </a:extLst>
          </p:cNvPr>
          <p:cNvSpPr txBox="1"/>
          <p:nvPr/>
        </p:nvSpPr>
        <p:spPr>
          <a:xfrm>
            <a:off x="4751512" y="3742393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propósito de Dios es que seamos la luz del mundo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99E028E-00C7-4383-910D-D9AF02E13F3A}"/>
              </a:ext>
            </a:extLst>
          </p:cNvPr>
          <p:cNvSpPr txBox="1"/>
          <p:nvPr/>
        </p:nvSpPr>
        <p:spPr>
          <a:xfrm>
            <a:off x="755576" y="1962979"/>
            <a:ext cx="307167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4:16, 17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26354875-CD1C-4AB1-8876-BDD48A1E52B2}"/>
              </a:ext>
            </a:extLst>
          </p:cNvPr>
          <p:cNvSpPr txBox="1"/>
          <p:nvPr/>
        </p:nvSpPr>
        <p:spPr>
          <a:xfrm>
            <a:off x="0" y="2547754"/>
            <a:ext cx="4392488" cy="224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Vino a Nazaret, donde se había criado; y en el día de reposo entró en la sinagoga, conforme a su costumbre,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y se levantó a leer. Y se le dio el libro del profeta Isaías;</a:t>
            </a:r>
            <a:r>
              <a:rPr lang="es-ES" sz="2350" dirty="0">
                <a:solidFill>
                  <a:schemeClr val="bg1"/>
                </a:solidFill>
              </a:rPr>
              <a:t> y habiendo abierto el libro, halló el lugar donde estaba escrito: </a:t>
            </a:r>
          </a:p>
        </p:txBody>
      </p:sp>
    </p:spTree>
    <p:extLst>
      <p:ext uri="{BB962C8B-B14F-4D97-AF65-F5344CB8AC3E}">
        <p14:creationId xmlns:p14="http://schemas.microsoft.com/office/powerpoint/2010/main" val="663190723"/>
      </p:ext>
    </p:extLst>
  </p:cSld>
  <p:clrMapOvr>
    <a:masterClrMapping/>
  </p:clrMapOvr>
  <p:transition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7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61:1,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77599"/>
            <a:ext cx="9144000" cy="1633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Espíritu de Jehová el Señor está sobre mí, porque me ungió Jehová; </a:t>
            </a:r>
            <a:r>
              <a:rPr lang="es-ES" sz="2350" dirty="0">
                <a:solidFill>
                  <a:srgbClr val="00B0F0"/>
                </a:solidFill>
              </a:rPr>
              <a:t>me ha enviado a predicar buenas nuevas a los abatidos, a vendar a los quebrantados de corazón, a publicar libertad a los cautivos, y a los presos apertura de la cárcel;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a proclamar el año de la buena voluntad de Jehová, </a:t>
            </a:r>
            <a:r>
              <a:rPr lang="es-ES" sz="2350" dirty="0">
                <a:solidFill>
                  <a:schemeClr val="bg1"/>
                </a:solidFill>
              </a:rPr>
              <a:t>y el día de venganza del Dios nuestro; a consolar a todos los enlutados;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15DDC5-8600-4567-B6F9-BAC182A3BCD4}"/>
              </a:ext>
            </a:extLst>
          </p:cNvPr>
          <p:cNvSpPr txBox="1"/>
          <p:nvPr/>
        </p:nvSpPr>
        <p:spPr>
          <a:xfrm>
            <a:off x="4751512" y="3742393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propósito de Dios es que seamos la luz del mundo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99E028E-00C7-4383-910D-D9AF02E13F3A}"/>
              </a:ext>
            </a:extLst>
          </p:cNvPr>
          <p:cNvSpPr txBox="1"/>
          <p:nvPr/>
        </p:nvSpPr>
        <p:spPr>
          <a:xfrm>
            <a:off x="755576" y="1962979"/>
            <a:ext cx="307167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4:16, 17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26354875-CD1C-4AB1-8876-BDD48A1E52B2}"/>
              </a:ext>
            </a:extLst>
          </p:cNvPr>
          <p:cNvSpPr txBox="1"/>
          <p:nvPr/>
        </p:nvSpPr>
        <p:spPr>
          <a:xfrm>
            <a:off x="0" y="2547754"/>
            <a:ext cx="4392488" cy="224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Vino a Nazaret, donde se había criado; y en el día de reposo entró en la sinagoga, conforme a su costumbre,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y se levantó a leer. Y se le dio el libro del profeta Isaías;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y habiendo abierto el libro, halló el lugar donde estaba escrito: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02F6B686-9450-4898-A2AF-D5A69A7B27FA}"/>
              </a:ext>
            </a:extLst>
          </p:cNvPr>
          <p:cNvSpPr txBox="1"/>
          <p:nvPr/>
        </p:nvSpPr>
        <p:spPr>
          <a:xfrm>
            <a:off x="1583160" y="4771291"/>
            <a:ext cx="307167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4:18, 19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0492C670-E997-4EFA-884D-F2CDE811DAB0}"/>
              </a:ext>
            </a:extLst>
          </p:cNvPr>
          <p:cNvSpPr txBox="1"/>
          <p:nvPr/>
        </p:nvSpPr>
        <p:spPr>
          <a:xfrm>
            <a:off x="-37930" y="5445224"/>
            <a:ext cx="9144000" cy="1326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chemeClr val="bg1"/>
                </a:solidFill>
              </a:rPr>
              <a:t>El Espíritu del Señor está sobre mí, por cuanto me ha ungido para dar buenas nuevas a los pobres; me ha enviado a sanar a los quebrantados de corazón; a pregonar libertad a los cautivos, y vista a los ciegos; a poner en libertad a los oprimidos; a predicar el año agradable del Señor.</a:t>
            </a:r>
          </a:p>
        </p:txBody>
      </p:sp>
    </p:spTree>
    <p:extLst>
      <p:ext uri="{BB962C8B-B14F-4D97-AF65-F5344CB8AC3E}">
        <p14:creationId xmlns:p14="http://schemas.microsoft.com/office/powerpoint/2010/main" val="14259153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7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61:1,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77599"/>
            <a:ext cx="9144000" cy="1633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Espíritu de Jehová el Señor está sobre mí, porque me ungió Jehová; </a:t>
            </a:r>
            <a:r>
              <a:rPr lang="es-ES" sz="2350" dirty="0">
                <a:solidFill>
                  <a:srgbClr val="00B0F0"/>
                </a:solidFill>
              </a:rPr>
              <a:t>me ha enviado a predicar buenas nuevas a los abatidos, a vendar a los quebrantados de corazón, a publicar libertad a los cautivos, y a los presos apertura de la cárcel;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a proclamar el año de la buena voluntad de Jehová, </a:t>
            </a:r>
            <a:r>
              <a:rPr lang="es-ES" sz="2350" dirty="0">
                <a:solidFill>
                  <a:schemeClr val="bg1"/>
                </a:solidFill>
              </a:rPr>
              <a:t>y el día de venganza del Dios nuestro; a consolar a todos los enlutados;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15DDC5-8600-4567-B6F9-BAC182A3BCD4}"/>
              </a:ext>
            </a:extLst>
          </p:cNvPr>
          <p:cNvSpPr txBox="1"/>
          <p:nvPr/>
        </p:nvSpPr>
        <p:spPr>
          <a:xfrm>
            <a:off x="4751512" y="3742393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propósito de Dios es que seamos la luz del mundo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99E028E-00C7-4383-910D-D9AF02E13F3A}"/>
              </a:ext>
            </a:extLst>
          </p:cNvPr>
          <p:cNvSpPr txBox="1"/>
          <p:nvPr/>
        </p:nvSpPr>
        <p:spPr>
          <a:xfrm>
            <a:off x="755576" y="1962979"/>
            <a:ext cx="307167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4:16, 17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26354875-CD1C-4AB1-8876-BDD48A1E52B2}"/>
              </a:ext>
            </a:extLst>
          </p:cNvPr>
          <p:cNvSpPr txBox="1"/>
          <p:nvPr/>
        </p:nvSpPr>
        <p:spPr>
          <a:xfrm>
            <a:off x="0" y="2547754"/>
            <a:ext cx="4392488" cy="224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Vino a Nazaret, donde se había criado; y en el día de reposo entró en la sinagoga, conforme a su costumbre,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y se levantó a leer. Y se le dio el libro del profeta Isaías;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y habiendo abierto el libro, halló el lugar donde estaba escrito: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02F6B686-9450-4898-A2AF-D5A69A7B27FA}"/>
              </a:ext>
            </a:extLst>
          </p:cNvPr>
          <p:cNvSpPr txBox="1"/>
          <p:nvPr/>
        </p:nvSpPr>
        <p:spPr>
          <a:xfrm>
            <a:off x="1583160" y="4771291"/>
            <a:ext cx="307167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4:18, 19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0492C670-E997-4EFA-884D-F2CDE811DAB0}"/>
              </a:ext>
            </a:extLst>
          </p:cNvPr>
          <p:cNvSpPr txBox="1"/>
          <p:nvPr/>
        </p:nvSpPr>
        <p:spPr>
          <a:xfrm>
            <a:off x="-37930" y="5445224"/>
            <a:ext cx="9144000" cy="1326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Espíritu del Señor está sobre mí, por cuanto me ha ungido para dar buenas nuevas a los pobres; </a:t>
            </a:r>
            <a:r>
              <a:rPr lang="es-ES" sz="2350" dirty="0">
                <a:solidFill>
                  <a:schemeClr val="bg1"/>
                </a:solidFill>
              </a:rPr>
              <a:t>me ha enviado a sanar a los quebrantados de corazón; a pregonar libertad a los cautivos, y vista a los ciegos; a poner en libertad a los oprimidos; a predicar el año agradable del Señor.</a:t>
            </a:r>
          </a:p>
        </p:txBody>
      </p:sp>
    </p:spTree>
    <p:extLst>
      <p:ext uri="{BB962C8B-B14F-4D97-AF65-F5344CB8AC3E}">
        <p14:creationId xmlns:p14="http://schemas.microsoft.com/office/powerpoint/2010/main" val="196325129"/>
      </p:ext>
    </p:extLst>
  </p:cSld>
  <p:clrMapOvr>
    <a:masterClrMapping/>
  </p:clrMapOvr>
  <p:transition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7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61:1,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77599"/>
            <a:ext cx="9144000" cy="1633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Espíritu de Jehová el Señor está sobre mí, porque me ungió Jehová; </a:t>
            </a:r>
            <a:r>
              <a:rPr lang="es-ES" sz="2350" dirty="0">
                <a:solidFill>
                  <a:srgbClr val="00B0F0"/>
                </a:solidFill>
              </a:rPr>
              <a:t>me ha enviado a predicar buenas nuevas a los abatidos, a vendar a los quebrantados de corazón, a publicar libertad a los cautivos, y a los presos apertura de la cárcel;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a proclamar el año de la buena voluntad de Jehová, </a:t>
            </a:r>
            <a:r>
              <a:rPr lang="es-ES" sz="2350" dirty="0">
                <a:solidFill>
                  <a:schemeClr val="bg1"/>
                </a:solidFill>
              </a:rPr>
              <a:t>y el día de venganza del Dios nuestro; a consolar a todos los enlutados;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15DDC5-8600-4567-B6F9-BAC182A3BCD4}"/>
              </a:ext>
            </a:extLst>
          </p:cNvPr>
          <p:cNvSpPr txBox="1"/>
          <p:nvPr/>
        </p:nvSpPr>
        <p:spPr>
          <a:xfrm>
            <a:off x="4751512" y="3742393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propósito de Dios es que seamos la luz del mundo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99E028E-00C7-4383-910D-D9AF02E13F3A}"/>
              </a:ext>
            </a:extLst>
          </p:cNvPr>
          <p:cNvSpPr txBox="1"/>
          <p:nvPr/>
        </p:nvSpPr>
        <p:spPr>
          <a:xfrm>
            <a:off x="755576" y="1962979"/>
            <a:ext cx="307167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4:16, 17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26354875-CD1C-4AB1-8876-BDD48A1E52B2}"/>
              </a:ext>
            </a:extLst>
          </p:cNvPr>
          <p:cNvSpPr txBox="1"/>
          <p:nvPr/>
        </p:nvSpPr>
        <p:spPr>
          <a:xfrm>
            <a:off x="0" y="2547754"/>
            <a:ext cx="4392488" cy="224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Vino a Nazaret, donde se había criado; y en el día de reposo entró en la sinagoga, conforme a su costumbre,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y se levantó a leer. Y se le dio el libro del profeta Isaías;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y habiendo abierto el libro, halló el lugar donde estaba escrito: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02F6B686-9450-4898-A2AF-D5A69A7B27FA}"/>
              </a:ext>
            </a:extLst>
          </p:cNvPr>
          <p:cNvSpPr txBox="1"/>
          <p:nvPr/>
        </p:nvSpPr>
        <p:spPr>
          <a:xfrm>
            <a:off x="1583160" y="4771291"/>
            <a:ext cx="307167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4:18, 19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0492C670-E997-4EFA-884D-F2CDE811DAB0}"/>
              </a:ext>
            </a:extLst>
          </p:cNvPr>
          <p:cNvSpPr txBox="1"/>
          <p:nvPr/>
        </p:nvSpPr>
        <p:spPr>
          <a:xfrm>
            <a:off x="-37930" y="5445224"/>
            <a:ext cx="9144000" cy="1326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Espíritu del Señor está sobre mí, por cuanto me ha ungido para dar buenas nuevas a los pobres; </a:t>
            </a:r>
            <a:r>
              <a:rPr lang="es-ES" sz="2350" dirty="0">
                <a:solidFill>
                  <a:srgbClr val="00B0F0"/>
                </a:solidFill>
              </a:rPr>
              <a:t>me ha enviado a sanar a los quebrantados de corazón; a pregonar libertad a los cautivos, y vista a los ciegos; a poner en libertad a los oprimidos; </a:t>
            </a:r>
            <a:r>
              <a:rPr lang="es-ES" sz="2350" dirty="0">
                <a:solidFill>
                  <a:schemeClr val="bg1"/>
                </a:solidFill>
              </a:rPr>
              <a:t>a predicar el año agradable del Señor.</a:t>
            </a:r>
          </a:p>
        </p:txBody>
      </p:sp>
    </p:spTree>
    <p:extLst>
      <p:ext uri="{BB962C8B-B14F-4D97-AF65-F5344CB8AC3E}">
        <p14:creationId xmlns:p14="http://schemas.microsoft.com/office/powerpoint/2010/main" val="2990192972"/>
      </p:ext>
    </p:extLst>
  </p:cSld>
  <p:clrMapOvr>
    <a:masterClrMapping/>
  </p:clrMapOvr>
  <p:transition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7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61:1,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77599"/>
            <a:ext cx="9144000" cy="1633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Espíritu de Jehová el Señor está sobre mí, porque me ungió Jehová; </a:t>
            </a:r>
            <a:r>
              <a:rPr lang="es-ES" sz="2350" dirty="0">
                <a:solidFill>
                  <a:srgbClr val="00B0F0"/>
                </a:solidFill>
              </a:rPr>
              <a:t>me ha enviado a predicar buenas nuevas a los abatidos, a vendar a los quebrantados de corazón, a publicar libertad a los cautivos, y a los presos apertura de la cárcel;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a proclamar el año de la buena voluntad de Jehová, </a:t>
            </a:r>
            <a:r>
              <a:rPr lang="es-ES" sz="2350" dirty="0">
                <a:solidFill>
                  <a:schemeClr val="bg1"/>
                </a:solidFill>
              </a:rPr>
              <a:t>y el día de venganza del Dios nuestro; a consolar a todos los enlutados;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15DDC5-8600-4567-B6F9-BAC182A3BCD4}"/>
              </a:ext>
            </a:extLst>
          </p:cNvPr>
          <p:cNvSpPr txBox="1"/>
          <p:nvPr/>
        </p:nvSpPr>
        <p:spPr>
          <a:xfrm>
            <a:off x="4751512" y="3742393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propósito de Dios es que seamos la luz del mundo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99E028E-00C7-4383-910D-D9AF02E13F3A}"/>
              </a:ext>
            </a:extLst>
          </p:cNvPr>
          <p:cNvSpPr txBox="1"/>
          <p:nvPr/>
        </p:nvSpPr>
        <p:spPr>
          <a:xfrm>
            <a:off x="755576" y="1962979"/>
            <a:ext cx="307167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4:16, 17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26354875-CD1C-4AB1-8876-BDD48A1E52B2}"/>
              </a:ext>
            </a:extLst>
          </p:cNvPr>
          <p:cNvSpPr txBox="1"/>
          <p:nvPr/>
        </p:nvSpPr>
        <p:spPr>
          <a:xfrm>
            <a:off x="0" y="2547754"/>
            <a:ext cx="4392488" cy="224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Vino a Nazaret, donde se había criado; y en el día de reposo entró en la sinagoga, conforme a su costumbre,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y se levantó a leer. Y se le dio el libro del profeta Isaías;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y habiendo abierto el libro, halló el lugar donde estaba escrito: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02F6B686-9450-4898-A2AF-D5A69A7B27FA}"/>
              </a:ext>
            </a:extLst>
          </p:cNvPr>
          <p:cNvSpPr txBox="1"/>
          <p:nvPr/>
        </p:nvSpPr>
        <p:spPr>
          <a:xfrm>
            <a:off x="1583160" y="4771291"/>
            <a:ext cx="307167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4:18, 19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0492C670-E997-4EFA-884D-F2CDE811DAB0}"/>
              </a:ext>
            </a:extLst>
          </p:cNvPr>
          <p:cNvSpPr txBox="1"/>
          <p:nvPr/>
        </p:nvSpPr>
        <p:spPr>
          <a:xfrm>
            <a:off x="-37930" y="5445224"/>
            <a:ext cx="9144000" cy="1326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Espíritu del Señor está sobre mí, por cuanto me ha ungido para dar buenas nuevas a los pobres; </a:t>
            </a:r>
            <a:r>
              <a:rPr lang="es-ES" sz="2350" dirty="0">
                <a:solidFill>
                  <a:srgbClr val="00B0F0"/>
                </a:solidFill>
              </a:rPr>
              <a:t>me ha enviado a sanar a los quebrantados de corazón; a pregonar libertad a los cautivos, y vista a los ciegos; a poner en libertad a los oprimidos; </a:t>
            </a:r>
            <a:r>
              <a:rPr lang="es-ES" sz="2350" dirty="0">
                <a:solidFill>
                  <a:srgbClr val="FFFF00"/>
                </a:solidFill>
              </a:rPr>
              <a:t>a predicar el año agradable del Señor.</a:t>
            </a:r>
          </a:p>
        </p:txBody>
      </p:sp>
    </p:spTree>
    <p:extLst>
      <p:ext uri="{BB962C8B-B14F-4D97-AF65-F5344CB8AC3E}">
        <p14:creationId xmlns:p14="http://schemas.microsoft.com/office/powerpoint/2010/main" val="2288729860"/>
      </p:ext>
    </p:extLst>
  </p:cSld>
  <p:clrMapOvr>
    <a:masterClrMapping/>
  </p:clrMapOvr>
  <p:transition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7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61:1,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77599"/>
            <a:ext cx="9144000" cy="1633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Espíritu de Jehová el Señor está sobre mí, porque me ungió Jehová; </a:t>
            </a:r>
            <a:r>
              <a:rPr lang="es-ES" sz="2350" dirty="0">
                <a:solidFill>
                  <a:srgbClr val="00B0F0"/>
                </a:solidFill>
              </a:rPr>
              <a:t>me ha enviado a predicar buenas nuevas a los abatidos, a vendar a los quebrantados de corazón, a publicar libertad a los cautivos, y a los presos apertura de la cárcel;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a proclamar el año de la buena voluntad de Jehová, </a:t>
            </a:r>
            <a:r>
              <a:rPr lang="es-ES" sz="2350" dirty="0">
                <a:solidFill>
                  <a:schemeClr val="bg1"/>
                </a:solidFill>
              </a:rPr>
              <a:t>y el día de venganza del Dios nuestro; a consolar a todos los enlutados;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15DDC5-8600-4567-B6F9-BAC182A3BCD4}"/>
              </a:ext>
            </a:extLst>
          </p:cNvPr>
          <p:cNvSpPr txBox="1"/>
          <p:nvPr/>
        </p:nvSpPr>
        <p:spPr>
          <a:xfrm>
            <a:off x="4751512" y="3742393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propósito de Dios es que seamos la luz del mundo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02F6B686-9450-4898-A2AF-D5A69A7B27FA}"/>
              </a:ext>
            </a:extLst>
          </p:cNvPr>
          <p:cNvSpPr txBox="1"/>
          <p:nvPr/>
        </p:nvSpPr>
        <p:spPr>
          <a:xfrm>
            <a:off x="1583160" y="4771291"/>
            <a:ext cx="307167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4:18, 19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0492C670-E997-4EFA-884D-F2CDE811DAB0}"/>
              </a:ext>
            </a:extLst>
          </p:cNvPr>
          <p:cNvSpPr txBox="1"/>
          <p:nvPr/>
        </p:nvSpPr>
        <p:spPr>
          <a:xfrm>
            <a:off x="-37930" y="5445224"/>
            <a:ext cx="9144000" cy="1326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Espíritu del Señor está sobre mí, por cuanto me ha ungido para dar buenas nuevas a los pobres; </a:t>
            </a:r>
            <a:r>
              <a:rPr lang="es-ES" sz="2350" dirty="0">
                <a:solidFill>
                  <a:srgbClr val="00B0F0"/>
                </a:solidFill>
              </a:rPr>
              <a:t>me ha enviado a sanar a los quebrantados de corazón; a pregonar libertad a los cautivos, y vista a los ciegos; a poner en libertad a los oprimidos; </a:t>
            </a:r>
            <a:r>
              <a:rPr lang="es-ES" sz="2350" dirty="0">
                <a:solidFill>
                  <a:srgbClr val="FFFF00"/>
                </a:solidFill>
              </a:rPr>
              <a:t>a predicar el año agradable del Señor.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779B2C17-7B3A-4016-91B6-2FF6CA826D8C}"/>
              </a:ext>
            </a:extLst>
          </p:cNvPr>
          <p:cNvSpPr txBox="1"/>
          <p:nvPr/>
        </p:nvSpPr>
        <p:spPr>
          <a:xfrm>
            <a:off x="927281" y="2698740"/>
            <a:ext cx="235352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4:21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7682D6B5-20F5-4CDA-88A8-CC48A1FD8365}"/>
              </a:ext>
            </a:extLst>
          </p:cNvPr>
          <p:cNvSpPr txBox="1"/>
          <p:nvPr/>
        </p:nvSpPr>
        <p:spPr>
          <a:xfrm>
            <a:off x="251520" y="3274804"/>
            <a:ext cx="3821378" cy="1018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chemeClr val="bg1"/>
                </a:solidFill>
              </a:rPr>
              <a:t>Y comenzó a decirles: Hoy se ha cumplido esta Escritura delante de vosotros. </a:t>
            </a:r>
          </a:p>
        </p:txBody>
      </p:sp>
    </p:spTree>
    <p:extLst>
      <p:ext uri="{BB962C8B-B14F-4D97-AF65-F5344CB8AC3E}">
        <p14:creationId xmlns:p14="http://schemas.microsoft.com/office/powerpoint/2010/main" val="35579597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7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61:1,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77599"/>
            <a:ext cx="9144000" cy="1633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Espíritu de Jehová el Señor está sobre mí, porque me ungió Jehová; </a:t>
            </a:r>
            <a:r>
              <a:rPr lang="es-ES" sz="2350" dirty="0">
                <a:solidFill>
                  <a:srgbClr val="00B0F0"/>
                </a:solidFill>
              </a:rPr>
              <a:t>me ha enviado a predicar buenas nuevas a los abatidos, a vendar a los quebrantados de corazón, a publicar libertad a los cautivos, y a los presos apertura de la cárcel;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a proclamar el año de la buena voluntad de Jehová, </a:t>
            </a:r>
            <a:r>
              <a:rPr lang="es-ES" sz="2350" dirty="0">
                <a:solidFill>
                  <a:schemeClr val="bg1"/>
                </a:solidFill>
              </a:rPr>
              <a:t>y el día de venganza del Dios nuestro; a consolar a todos los enlutados;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15DDC5-8600-4567-B6F9-BAC182A3BCD4}"/>
              </a:ext>
            </a:extLst>
          </p:cNvPr>
          <p:cNvSpPr txBox="1"/>
          <p:nvPr/>
        </p:nvSpPr>
        <p:spPr>
          <a:xfrm>
            <a:off x="4751512" y="3742393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propósito de Dios es que seamos la luz del mundo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02F6B686-9450-4898-A2AF-D5A69A7B27FA}"/>
              </a:ext>
            </a:extLst>
          </p:cNvPr>
          <p:cNvSpPr txBox="1"/>
          <p:nvPr/>
        </p:nvSpPr>
        <p:spPr>
          <a:xfrm>
            <a:off x="1583160" y="4771291"/>
            <a:ext cx="307167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4:18, 19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0492C670-E997-4EFA-884D-F2CDE811DAB0}"/>
              </a:ext>
            </a:extLst>
          </p:cNvPr>
          <p:cNvSpPr txBox="1"/>
          <p:nvPr/>
        </p:nvSpPr>
        <p:spPr>
          <a:xfrm>
            <a:off x="-37930" y="5445224"/>
            <a:ext cx="9144000" cy="1326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Espíritu del Señor está sobre mí, por cuanto me ha ungido para dar buenas nuevas a los pobres; </a:t>
            </a:r>
            <a:r>
              <a:rPr lang="es-ES" sz="2350" dirty="0">
                <a:solidFill>
                  <a:srgbClr val="00B0F0"/>
                </a:solidFill>
              </a:rPr>
              <a:t>me ha enviado a sanar a los quebrantados de corazón; a pregonar libertad a los cautivos, y vista a los ciegos; a poner en libertad a los oprimidos; </a:t>
            </a:r>
            <a:r>
              <a:rPr lang="es-ES" sz="2350" dirty="0">
                <a:solidFill>
                  <a:srgbClr val="FFFF00"/>
                </a:solidFill>
              </a:rPr>
              <a:t>a predicar el año agradable del Señor.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779B2C17-7B3A-4016-91B6-2FF6CA826D8C}"/>
              </a:ext>
            </a:extLst>
          </p:cNvPr>
          <p:cNvSpPr txBox="1"/>
          <p:nvPr/>
        </p:nvSpPr>
        <p:spPr>
          <a:xfrm>
            <a:off x="927281" y="2698740"/>
            <a:ext cx="235352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4:21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7682D6B5-20F5-4CDA-88A8-CC48A1FD8365}"/>
              </a:ext>
            </a:extLst>
          </p:cNvPr>
          <p:cNvSpPr txBox="1"/>
          <p:nvPr/>
        </p:nvSpPr>
        <p:spPr>
          <a:xfrm>
            <a:off x="251520" y="3274804"/>
            <a:ext cx="3821378" cy="1018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Y comenzó a decirles: </a:t>
            </a:r>
            <a:r>
              <a:rPr lang="es-ES" sz="2350" dirty="0">
                <a:solidFill>
                  <a:schemeClr val="bg1"/>
                </a:solidFill>
              </a:rPr>
              <a:t>Hoy se ha cumplido esta Escritura delante de vosotros. </a:t>
            </a:r>
          </a:p>
        </p:txBody>
      </p:sp>
    </p:spTree>
    <p:extLst>
      <p:ext uri="{BB962C8B-B14F-4D97-AF65-F5344CB8AC3E}">
        <p14:creationId xmlns:p14="http://schemas.microsoft.com/office/powerpoint/2010/main" val="3188098159"/>
      </p:ext>
    </p:extLst>
  </p:cSld>
  <p:clrMapOvr>
    <a:masterClrMapping/>
  </p:clrMapOvr>
  <p:transition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7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61:1,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77599"/>
            <a:ext cx="9144000" cy="1633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Espíritu de Jehová el Señor está sobre mí, porque me ungió Jehová; </a:t>
            </a:r>
            <a:r>
              <a:rPr lang="es-ES" sz="2350" dirty="0">
                <a:solidFill>
                  <a:srgbClr val="00B0F0"/>
                </a:solidFill>
              </a:rPr>
              <a:t>me ha enviado a predicar buenas nuevas a los abatidos, a vendar a los quebrantados de corazón, a publicar libertad a los cautivos, y a los presos apertura de la cárcel;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a proclamar el año de la buena voluntad de Jehová, </a:t>
            </a:r>
            <a:r>
              <a:rPr lang="es-ES" sz="2350" dirty="0">
                <a:solidFill>
                  <a:schemeClr val="bg1"/>
                </a:solidFill>
              </a:rPr>
              <a:t>y el día de venganza del Dios nuestro; a consolar a todos los enlutados;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15DDC5-8600-4567-B6F9-BAC182A3BCD4}"/>
              </a:ext>
            </a:extLst>
          </p:cNvPr>
          <p:cNvSpPr txBox="1"/>
          <p:nvPr/>
        </p:nvSpPr>
        <p:spPr>
          <a:xfrm>
            <a:off x="4751512" y="3742393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propósito de Dios es que seamos la luz del mundo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02F6B686-9450-4898-A2AF-D5A69A7B27FA}"/>
              </a:ext>
            </a:extLst>
          </p:cNvPr>
          <p:cNvSpPr txBox="1"/>
          <p:nvPr/>
        </p:nvSpPr>
        <p:spPr>
          <a:xfrm>
            <a:off x="1583160" y="4771291"/>
            <a:ext cx="307167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4:18, 19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0492C670-E997-4EFA-884D-F2CDE811DAB0}"/>
              </a:ext>
            </a:extLst>
          </p:cNvPr>
          <p:cNvSpPr txBox="1"/>
          <p:nvPr/>
        </p:nvSpPr>
        <p:spPr>
          <a:xfrm>
            <a:off x="-37930" y="5445224"/>
            <a:ext cx="9144000" cy="1326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Espíritu del Señor está sobre mí, por cuanto me ha ungido para dar buenas nuevas a los pobres; </a:t>
            </a:r>
            <a:r>
              <a:rPr lang="es-ES" sz="2350" dirty="0">
                <a:solidFill>
                  <a:srgbClr val="00B0F0"/>
                </a:solidFill>
              </a:rPr>
              <a:t>me ha enviado a sanar a los quebrantados de corazón; a pregonar libertad a los cautivos, y vista a los ciegos; a poner en libertad a los oprimidos; </a:t>
            </a:r>
            <a:r>
              <a:rPr lang="es-ES" sz="2350" dirty="0">
                <a:solidFill>
                  <a:srgbClr val="FFFF00"/>
                </a:solidFill>
              </a:rPr>
              <a:t>a predicar el año agradable del Señor.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779B2C17-7B3A-4016-91B6-2FF6CA826D8C}"/>
              </a:ext>
            </a:extLst>
          </p:cNvPr>
          <p:cNvSpPr txBox="1"/>
          <p:nvPr/>
        </p:nvSpPr>
        <p:spPr>
          <a:xfrm>
            <a:off x="927281" y="2698740"/>
            <a:ext cx="235352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4:21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7682D6B5-20F5-4CDA-88A8-CC48A1FD8365}"/>
              </a:ext>
            </a:extLst>
          </p:cNvPr>
          <p:cNvSpPr txBox="1"/>
          <p:nvPr/>
        </p:nvSpPr>
        <p:spPr>
          <a:xfrm>
            <a:off x="251520" y="3274804"/>
            <a:ext cx="3821378" cy="1018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Y comenzó a decirles: </a:t>
            </a:r>
            <a:r>
              <a:rPr lang="es-ES" sz="2350" dirty="0">
                <a:solidFill>
                  <a:srgbClr val="00B0F0"/>
                </a:solidFill>
              </a:rPr>
              <a:t>Hoy se ha cumplido esta Escritura delante de vosotros.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BB7761B7-89D2-482C-8DA0-C51F332007E2}"/>
              </a:ext>
            </a:extLst>
          </p:cNvPr>
          <p:cNvSpPr txBox="1"/>
          <p:nvPr/>
        </p:nvSpPr>
        <p:spPr>
          <a:xfrm>
            <a:off x="5362296" y="1969949"/>
            <a:ext cx="292041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Filipenses 2:5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F7B0BDA6-4E62-4296-BC6F-10A36E58B77E}"/>
              </a:ext>
            </a:extLst>
          </p:cNvPr>
          <p:cNvSpPr txBox="1"/>
          <p:nvPr/>
        </p:nvSpPr>
        <p:spPr>
          <a:xfrm>
            <a:off x="5076056" y="2492896"/>
            <a:ext cx="3563888" cy="1018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chemeClr val="bg1"/>
                </a:solidFill>
              </a:rPr>
              <a:t>Haya, pues, en vosotros este sentir que hubo también en Cristo Jesús, </a:t>
            </a:r>
          </a:p>
        </p:txBody>
      </p:sp>
    </p:spTree>
    <p:extLst>
      <p:ext uri="{BB962C8B-B14F-4D97-AF65-F5344CB8AC3E}">
        <p14:creationId xmlns:p14="http://schemas.microsoft.com/office/powerpoint/2010/main" val="22483658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7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61:1,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77599"/>
            <a:ext cx="9144000" cy="1633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Espíritu de Jehová el Señor está sobre mí, porque me ungió Jehová; </a:t>
            </a:r>
            <a:r>
              <a:rPr lang="es-ES" sz="2350" dirty="0">
                <a:solidFill>
                  <a:srgbClr val="00B0F0"/>
                </a:solidFill>
              </a:rPr>
              <a:t>me ha enviado a predicar buenas nuevas a los abatidos, a vendar a los quebrantados de corazón, a publicar libertad a los cautivos, y a los presos apertura de la cárcel;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a proclamar el año de la buena voluntad de Jehová, </a:t>
            </a:r>
            <a:r>
              <a:rPr lang="es-ES" sz="2350" dirty="0">
                <a:solidFill>
                  <a:schemeClr val="bg1"/>
                </a:solidFill>
              </a:rPr>
              <a:t>y el día de venganza del Dios nuestro; a consolar a todos los enlutados;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15DDC5-8600-4567-B6F9-BAC182A3BCD4}"/>
              </a:ext>
            </a:extLst>
          </p:cNvPr>
          <p:cNvSpPr txBox="1"/>
          <p:nvPr/>
        </p:nvSpPr>
        <p:spPr>
          <a:xfrm>
            <a:off x="4751512" y="3742393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propósito de Dios es que seamos la luz del mundo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02F6B686-9450-4898-A2AF-D5A69A7B27FA}"/>
              </a:ext>
            </a:extLst>
          </p:cNvPr>
          <p:cNvSpPr txBox="1"/>
          <p:nvPr/>
        </p:nvSpPr>
        <p:spPr>
          <a:xfrm>
            <a:off x="1583160" y="4771291"/>
            <a:ext cx="307167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4:18, 19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0492C670-E997-4EFA-884D-F2CDE811DAB0}"/>
              </a:ext>
            </a:extLst>
          </p:cNvPr>
          <p:cNvSpPr txBox="1"/>
          <p:nvPr/>
        </p:nvSpPr>
        <p:spPr>
          <a:xfrm>
            <a:off x="-37930" y="5445224"/>
            <a:ext cx="9144000" cy="1326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Espíritu del Señor está sobre mí, por cuanto me ha ungido para dar buenas nuevas a los pobres; </a:t>
            </a:r>
            <a:r>
              <a:rPr lang="es-ES" sz="2350" dirty="0">
                <a:solidFill>
                  <a:srgbClr val="00B0F0"/>
                </a:solidFill>
              </a:rPr>
              <a:t>me ha enviado a sanar a los quebrantados de corazón; a pregonar libertad a los cautivos, y vista a los ciegos; a poner en libertad a los oprimidos; </a:t>
            </a:r>
            <a:r>
              <a:rPr lang="es-ES" sz="2350" dirty="0">
                <a:solidFill>
                  <a:srgbClr val="FFFF00"/>
                </a:solidFill>
              </a:rPr>
              <a:t>a predicar el año agradable del Señor.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779B2C17-7B3A-4016-91B6-2FF6CA826D8C}"/>
              </a:ext>
            </a:extLst>
          </p:cNvPr>
          <p:cNvSpPr txBox="1"/>
          <p:nvPr/>
        </p:nvSpPr>
        <p:spPr>
          <a:xfrm>
            <a:off x="927281" y="2698740"/>
            <a:ext cx="235352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4:21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7682D6B5-20F5-4CDA-88A8-CC48A1FD8365}"/>
              </a:ext>
            </a:extLst>
          </p:cNvPr>
          <p:cNvSpPr txBox="1"/>
          <p:nvPr/>
        </p:nvSpPr>
        <p:spPr>
          <a:xfrm>
            <a:off x="251520" y="3274804"/>
            <a:ext cx="3821378" cy="1018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Y comenzó a decirles: </a:t>
            </a:r>
            <a:r>
              <a:rPr lang="es-ES" sz="2350" dirty="0">
                <a:solidFill>
                  <a:srgbClr val="00B0F0"/>
                </a:solidFill>
              </a:rPr>
              <a:t>Hoy se ha cumplido esta Escritura delante de vosotros. 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BB7761B7-89D2-482C-8DA0-C51F332007E2}"/>
              </a:ext>
            </a:extLst>
          </p:cNvPr>
          <p:cNvSpPr txBox="1"/>
          <p:nvPr/>
        </p:nvSpPr>
        <p:spPr>
          <a:xfrm>
            <a:off x="5362296" y="1969949"/>
            <a:ext cx="292041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Filipenses 2:5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F7B0BDA6-4E62-4296-BC6F-10A36E58B77E}"/>
              </a:ext>
            </a:extLst>
          </p:cNvPr>
          <p:cNvSpPr txBox="1"/>
          <p:nvPr/>
        </p:nvSpPr>
        <p:spPr>
          <a:xfrm>
            <a:off x="5076056" y="2492896"/>
            <a:ext cx="3563888" cy="1018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Haya, pues, en vosotros este sentir que hubo también en Cristo Jesús,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64F742-E7A0-4C14-BAC8-3854E7B032EF}"/>
              </a:ext>
            </a:extLst>
          </p:cNvPr>
          <p:cNvSpPr txBox="1"/>
          <p:nvPr/>
        </p:nvSpPr>
        <p:spPr>
          <a:xfrm>
            <a:off x="4751512" y="3178691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Hay que predicar el año agradable del Señor  </a:t>
            </a:r>
          </a:p>
        </p:txBody>
      </p:sp>
    </p:spTree>
    <p:extLst>
      <p:ext uri="{BB962C8B-B14F-4D97-AF65-F5344CB8AC3E}">
        <p14:creationId xmlns:p14="http://schemas.microsoft.com/office/powerpoint/2010/main" val="28797243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0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7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61:1,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77599"/>
            <a:ext cx="9144000" cy="1633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Espíritu de Jehová el Señor está sobre mí, porque me ungió Jehová; </a:t>
            </a:r>
            <a:r>
              <a:rPr lang="es-ES" sz="2350" dirty="0">
                <a:solidFill>
                  <a:srgbClr val="00B0F0"/>
                </a:solidFill>
              </a:rPr>
              <a:t>me ha enviado a predicar buenas nuevas a los abatidos, a vendar a los quebrantados de corazón, a publicar libertad a los cautivos, y a los presos apertura de la cárcel;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a proclamar el año de la buena voluntad de Jehová, </a:t>
            </a:r>
            <a:r>
              <a:rPr lang="es-ES" sz="2350" dirty="0">
                <a:solidFill>
                  <a:srgbClr val="92D050"/>
                </a:solidFill>
              </a:rPr>
              <a:t>y el día de venganza del Dios nuestro;</a:t>
            </a:r>
            <a:r>
              <a:rPr lang="es-ES" sz="2350" dirty="0">
                <a:solidFill>
                  <a:schemeClr val="bg1"/>
                </a:solidFill>
              </a:rPr>
              <a:t> a consolar a todos los enlutados;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15DDC5-8600-4567-B6F9-BAC182A3BCD4}"/>
              </a:ext>
            </a:extLst>
          </p:cNvPr>
          <p:cNvSpPr txBox="1"/>
          <p:nvPr/>
        </p:nvSpPr>
        <p:spPr>
          <a:xfrm>
            <a:off x="4751512" y="3742393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propósito de Dios es que seamos la luz del mundo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02F6B686-9450-4898-A2AF-D5A69A7B27FA}"/>
              </a:ext>
            </a:extLst>
          </p:cNvPr>
          <p:cNvSpPr txBox="1"/>
          <p:nvPr/>
        </p:nvSpPr>
        <p:spPr>
          <a:xfrm>
            <a:off x="1583160" y="4771291"/>
            <a:ext cx="307167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4:18, 19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0492C670-E997-4EFA-884D-F2CDE811DAB0}"/>
              </a:ext>
            </a:extLst>
          </p:cNvPr>
          <p:cNvSpPr txBox="1"/>
          <p:nvPr/>
        </p:nvSpPr>
        <p:spPr>
          <a:xfrm>
            <a:off x="-37930" y="5445224"/>
            <a:ext cx="9144000" cy="1326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Espíritu del Señor está sobre mí, por cuanto me ha ungido para dar buenas nuevas a los pobres; </a:t>
            </a:r>
            <a:r>
              <a:rPr lang="es-ES" sz="2350" dirty="0">
                <a:solidFill>
                  <a:srgbClr val="00B0F0"/>
                </a:solidFill>
              </a:rPr>
              <a:t>me ha enviado a sanar a los quebrantados de corazón; a pregonar libertad a los cautivos, y vista a los ciegos; a poner en libertad a los oprimidos; </a:t>
            </a:r>
            <a:r>
              <a:rPr lang="es-ES" sz="2350" dirty="0">
                <a:solidFill>
                  <a:srgbClr val="FFFF00"/>
                </a:solidFill>
              </a:rPr>
              <a:t>a predicar el año agradable del Señor.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779B2C17-7B3A-4016-91B6-2FF6CA826D8C}"/>
              </a:ext>
            </a:extLst>
          </p:cNvPr>
          <p:cNvSpPr txBox="1"/>
          <p:nvPr/>
        </p:nvSpPr>
        <p:spPr>
          <a:xfrm>
            <a:off x="927281" y="2698740"/>
            <a:ext cx="235352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4:21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7682D6B5-20F5-4CDA-88A8-CC48A1FD8365}"/>
              </a:ext>
            </a:extLst>
          </p:cNvPr>
          <p:cNvSpPr txBox="1"/>
          <p:nvPr/>
        </p:nvSpPr>
        <p:spPr>
          <a:xfrm>
            <a:off x="251520" y="3274804"/>
            <a:ext cx="3821378" cy="1018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Y comenzó a decirles: </a:t>
            </a:r>
            <a:r>
              <a:rPr lang="es-ES" sz="2350" dirty="0">
                <a:solidFill>
                  <a:srgbClr val="00B0F0"/>
                </a:solidFill>
              </a:rPr>
              <a:t>Hoy se ha cumplido esta Escritura delante de vosotros.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64F742-E7A0-4C14-BAC8-3854E7B032EF}"/>
              </a:ext>
            </a:extLst>
          </p:cNvPr>
          <p:cNvSpPr txBox="1"/>
          <p:nvPr/>
        </p:nvSpPr>
        <p:spPr>
          <a:xfrm>
            <a:off x="4751512" y="3178691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Hay que predicar el año agradable del Señor  </a:t>
            </a:r>
          </a:p>
        </p:txBody>
      </p:sp>
    </p:spTree>
    <p:extLst>
      <p:ext uri="{BB962C8B-B14F-4D97-AF65-F5344CB8AC3E}">
        <p14:creationId xmlns:p14="http://schemas.microsoft.com/office/powerpoint/2010/main" val="1174623336"/>
      </p:ext>
    </p:extLst>
  </p:cSld>
  <p:clrMapOvr>
    <a:masterClrMapping/>
  </p:clrMapOvr>
  <p:transition>
    <p:fad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7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61:1,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77599"/>
            <a:ext cx="9144000" cy="1633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Espíritu de Jehová el Señor está sobre mí, porque me ungió Jehová; </a:t>
            </a:r>
            <a:r>
              <a:rPr lang="es-ES" sz="2350" dirty="0">
                <a:solidFill>
                  <a:srgbClr val="00B0F0"/>
                </a:solidFill>
              </a:rPr>
              <a:t>me ha enviado a predicar buenas nuevas a los abatidos, a vendar a los quebrantados de corazón, a publicar libertad a los cautivos, y a los presos apertura de la cárcel;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a proclamar el año de la buena voluntad de Jehová, </a:t>
            </a:r>
            <a:r>
              <a:rPr lang="es-ES" sz="2350" dirty="0">
                <a:solidFill>
                  <a:srgbClr val="92D050"/>
                </a:solidFill>
              </a:rPr>
              <a:t>y el día de venganza del Dios nuestro;</a:t>
            </a:r>
            <a:r>
              <a:rPr lang="es-ES" sz="2350" dirty="0">
                <a:solidFill>
                  <a:schemeClr val="bg1"/>
                </a:solidFill>
              </a:rPr>
              <a:t> a consolar a todos los enlutados;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15DDC5-8600-4567-B6F9-BAC182A3BCD4}"/>
              </a:ext>
            </a:extLst>
          </p:cNvPr>
          <p:cNvSpPr txBox="1"/>
          <p:nvPr/>
        </p:nvSpPr>
        <p:spPr>
          <a:xfrm>
            <a:off x="4751512" y="3742393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propósito de Dios es que seamos la luz del mundo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02F6B686-9450-4898-A2AF-D5A69A7B27FA}"/>
              </a:ext>
            </a:extLst>
          </p:cNvPr>
          <p:cNvSpPr txBox="1"/>
          <p:nvPr/>
        </p:nvSpPr>
        <p:spPr>
          <a:xfrm>
            <a:off x="1583160" y="4771291"/>
            <a:ext cx="307167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4:18, 19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0492C670-E997-4EFA-884D-F2CDE811DAB0}"/>
              </a:ext>
            </a:extLst>
          </p:cNvPr>
          <p:cNvSpPr txBox="1"/>
          <p:nvPr/>
        </p:nvSpPr>
        <p:spPr>
          <a:xfrm>
            <a:off x="-37930" y="5445224"/>
            <a:ext cx="9144000" cy="1326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Espíritu del Señor está sobre mí, por cuanto me ha ungido para dar buenas nuevas a los pobres; </a:t>
            </a:r>
            <a:r>
              <a:rPr lang="es-ES" sz="2350" dirty="0">
                <a:solidFill>
                  <a:srgbClr val="00B0F0"/>
                </a:solidFill>
              </a:rPr>
              <a:t>me ha enviado a sanar a los quebrantados de corazón; a pregonar libertad a los cautivos, y vista a los ciegos; a poner en libertad a los oprimidos; </a:t>
            </a:r>
            <a:r>
              <a:rPr lang="es-ES" sz="2350" dirty="0">
                <a:solidFill>
                  <a:srgbClr val="FFFF00"/>
                </a:solidFill>
              </a:rPr>
              <a:t>a predicar el año agradable del Señor.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779B2C17-7B3A-4016-91B6-2FF6CA826D8C}"/>
              </a:ext>
            </a:extLst>
          </p:cNvPr>
          <p:cNvSpPr txBox="1"/>
          <p:nvPr/>
        </p:nvSpPr>
        <p:spPr>
          <a:xfrm>
            <a:off x="1132554" y="2570783"/>
            <a:ext cx="198644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Joel 2:31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7682D6B5-20F5-4CDA-88A8-CC48A1FD8365}"/>
              </a:ext>
            </a:extLst>
          </p:cNvPr>
          <p:cNvSpPr txBox="1"/>
          <p:nvPr/>
        </p:nvSpPr>
        <p:spPr>
          <a:xfrm>
            <a:off x="215086" y="3079358"/>
            <a:ext cx="3852858" cy="1326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chemeClr val="bg1"/>
                </a:solidFill>
              </a:rPr>
              <a:t> El sol se convertirá en tinieblas, y la luna en sangre, antes que venga el día grande y espantoso de Jehová.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64F742-E7A0-4C14-BAC8-3854E7B032EF}"/>
              </a:ext>
            </a:extLst>
          </p:cNvPr>
          <p:cNvSpPr txBox="1"/>
          <p:nvPr/>
        </p:nvSpPr>
        <p:spPr>
          <a:xfrm>
            <a:off x="4751512" y="3178691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Hay que predicar el año agradable del Señor  </a:t>
            </a:r>
          </a:p>
        </p:txBody>
      </p:sp>
    </p:spTree>
    <p:extLst>
      <p:ext uri="{BB962C8B-B14F-4D97-AF65-F5344CB8AC3E}">
        <p14:creationId xmlns:p14="http://schemas.microsoft.com/office/powerpoint/2010/main" val="27385884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7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61:1,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77599"/>
            <a:ext cx="9144000" cy="1633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Espíritu de Jehová el Señor está sobre mí, porque me ungió Jehová; </a:t>
            </a:r>
            <a:r>
              <a:rPr lang="es-ES" sz="2350" dirty="0">
                <a:solidFill>
                  <a:srgbClr val="00B0F0"/>
                </a:solidFill>
              </a:rPr>
              <a:t>me ha enviado a predicar buenas nuevas a los abatidos, a vendar a los quebrantados de corazón, a publicar libertad a los cautivos, y a los presos apertura de la cárcel;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a proclamar el año de la buena voluntad de Jehová, </a:t>
            </a:r>
            <a:r>
              <a:rPr lang="es-ES" sz="2350" dirty="0">
                <a:solidFill>
                  <a:srgbClr val="92D050"/>
                </a:solidFill>
              </a:rPr>
              <a:t>y el día de venganza del Dios nuestro;</a:t>
            </a:r>
            <a:r>
              <a:rPr lang="es-ES" sz="2350" dirty="0">
                <a:solidFill>
                  <a:schemeClr val="bg1"/>
                </a:solidFill>
              </a:rPr>
              <a:t> a consolar a todos los enlutados;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15DDC5-8600-4567-B6F9-BAC182A3BCD4}"/>
              </a:ext>
            </a:extLst>
          </p:cNvPr>
          <p:cNvSpPr txBox="1"/>
          <p:nvPr/>
        </p:nvSpPr>
        <p:spPr>
          <a:xfrm>
            <a:off x="4751512" y="3742393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propósito de Dios es que seamos la luz del mundo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02F6B686-9450-4898-A2AF-D5A69A7B27FA}"/>
              </a:ext>
            </a:extLst>
          </p:cNvPr>
          <p:cNvSpPr txBox="1"/>
          <p:nvPr/>
        </p:nvSpPr>
        <p:spPr>
          <a:xfrm>
            <a:off x="1583160" y="4771291"/>
            <a:ext cx="307167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4:18, 19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0492C670-E997-4EFA-884D-F2CDE811DAB0}"/>
              </a:ext>
            </a:extLst>
          </p:cNvPr>
          <p:cNvSpPr txBox="1"/>
          <p:nvPr/>
        </p:nvSpPr>
        <p:spPr>
          <a:xfrm>
            <a:off x="-37930" y="5445224"/>
            <a:ext cx="9144000" cy="1326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Espíritu del Señor está sobre mí, por cuanto me ha ungido para dar buenas nuevas a los pobres; </a:t>
            </a:r>
            <a:r>
              <a:rPr lang="es-ES" sz="2350" dirty="0">
                <a:solidFill>
                  <a:srgbClr val="00B0F0"/>
                </a:solidFill>
              </a:rPr>
              <a:t>me ha enviado a sanar a los quebrantados de corazón; a pregonar libertad a los cautivos, y vista a los ciegos; a poner en libertad a los oprimidos; </a:t>
            </a:r>
            <a:r>
              <a:rPr lang="es-ES" sz="2350" dirty="0">
                <a:solidFill>
                  <a:srgbClr val="FFFF00"/>
                </a:solidFill>
              </a:rPr>
              <a:t>a predicar el año agradable del Señor.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779B2C17-7B3A-4016-91B6-2FF6CA826D8C}"/>
              </a:ext>
            </a:extLst>
          </p:cNvPr>
          <p:cNvSpPr txBox="1"/>
          <p:nvPr/>
        </p:nvSpPr>
        <p:spPr>
          <a:xfrm>
            <a:off x="1132554" y="2570783"/>
            <a:ext cx="198644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Joel 2:31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7682D6B5-20F5-4CDA-88A8-CC48A1FD8365}"/>
              </a:ext>
            </a:extLst>
          </p:cNvPr>
          <p:cNvSpPr txBox="1"/>
          <p:nvPr/>
        </p:nvSpPr>
        <p:spPr>
          <a:xfrm>
            <a:off x="215086" y="3079358"/>
            <a:ext cx="3852858" cy="1326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chemeClr val="bg1"/>
                </a:solidFill>
              </a:rPr>
              <a:t> El sol se convertirá en tinieblas, y la luna en sangre, antes que venga </a:t>
            </a:r>
            <a:r>
              <a:rPr lang="es-ES" sz="2350" dirty="0">
                <a:solidFill>
                  <a:srgbClr val="FFFF00"/>
                </a:solidFill>
              </a:rPr>
              <a:t>el día grande y espantoso de Jehová.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64F742-E7A0-4C14-BAC8-3854E7B032EF}"/>
              </a:ext>
            </a:extLst>
          </p:cNvPr>
          <p:cNvSpPr txBox="1"/>
          <p:nvPr/>
        </p:nvSpPr>
        <p:spPr>
          <a:xfrm>
            <a:off x="4751512" y="3178691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Hay que predicar el año agradable del Señor  </a:t>
            </a:r>
          </a:p>
        </p:txBody>
      </p:sp>
    </p:spTree>
    <p:extLst>
      <p:ext uri="{BB962C8B-B14F-4D97-AF65-F5344CB8AC3E}">
        <p14:creationId xmlns:p14="http://schemas.microsoft.com/office/powerpoint/2010/main" val="1655313893"/>
      </p:ext>
    </p:extLst>
  </p:cSld>
  <p:clrMapOvr>
    <a:masterClrMapping/>
  </p:clrMapOvr>
  <p:transition>
    <p:fade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7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61:1,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77599"/>
            <a:ext cx="9144000" cy="1633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Espíritu de Jehová el Señor está sobre mí, porque me ungió Jehová; </a:t>
            </a:r>
            <a:r>
              <a:rPr lang="es-ES" sz="2350" dirty="0">
                <a:solidFill>
                  <a:srgbClr val="00B0F0"/>
                </a:solidFill>
              </a:rPr>
              <a:t>me ha enviado a predicar buenas nuevas a los abatidos, a vendar a los quebrantados de corazón, a publicar libertad a los cautivos, y a los presos apertura de la cárcel;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a proclamar el año de la buena voluntad de Jehová, </a:t>
            </a:r>
            <a:r>
              <a:rPr lang="es-ES" sz="2350" dirty="0">
                <a:solidFill>
                  <a:srgbClr val="92D050"/>
                </a:solidFill>
              </a:rPr>
              <a:t>y el día de venganza del Dios nuestro;</a:t>
            </a:r>
            <a:r>
              <a:rPr lang="es-ES" sz="2350" dirty="0">
                <a:solidFill>
                  <a:schemeClr val="bg1"/>
                </a:solidFill>
              </a:rPr>
              <a:t> a consolar a todos los enlutados;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15DDC5-8600-4567-B6F9-BAC182A3BCD4}"/>
              </a:ext>
            </a:extLst>
          </p:cNvPr>
          <p:cNvSpPr txBox="1"/>
          <p:nvPr/>
        </p:nvSpPr>
        <p:spPr>
          <a:xfrm>
            <a:off x="4751512" y="3742393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propósito de Dios es que seamos la luz del mundo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02F6B686-9450-4898-A2AF-D5A69A7B27FA}"/>
              </a:ext>
            </a:extLst>
          </p:cNvPr>
          <p:cNvSpPr txBox="1"/>
          <p:nvPr/>
        </p:nvSpPr>
        <p:spPr>
          <a:xfrm>
            <a:off x="1583160" y="4771291"/>
            <a:ext cx="307167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4:18, 19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0492C670-E997-4EFA-884D-F2CDE811DAB0}"/>
              </a:ext>
            </a:extLst>
          </p:cNvPr>
          <p:cNvSpPr txBox="1"/>
          <p:nvPr/>
        </p:nvSpPr>
        <p:spPr>
          <a:xfrm>
            <a:off x="-37930" y="5445224"/>
            <a:ext cx="9144000" cy="1326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Espíritu del Señor está sobre mí, por cuanto me ha ungido para dar buenas nuevas a los pobres; </a:t>
            </a:r>
            <a:r>
              <a:rPr lang="es-ES" sz="2350" dirty="0">
                <a:solidFill>
                  <a:srgbClr val="00B0F0"/>
                </a:solidFill>
              </a:rPr>
              <a:t>me ha enviado a sanar a los quebrantados de corazón; a pregonar libertad a los cautivos, y vista a los ciegos; a poner en libertad a los oprimidos; </a:t>
            </a:r>
            <a:r>
              <a:rPr lang="es-ES" sz="2350" dirty="0">
                <a:solidFill>
                  <a:srgbClr val="FFFF00"/>
                </a:solidFill>
              </a:rPr>
              <a:t>a predicar el año agradable del Señor.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779B2C17-7B3A-4016-91B6-2FF6CA826D8C}"/>
              </a:ext>
            </a:extLst>
          </p:cNvPr>
          <p:cNvSpPr txBox="1"/>
          <p:nvPr/>
        </p:nvSpPr>
        <p:spPr>
          <a:xfrm>
            <a:off x="824267" y="2570783"/>
            <a:ext cx="26030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16:27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7682D6B5-20F5-4CDA-88A8-CC48A1FD8365}"/>
              </a:ext>
            </a:extLst>
          </p:cNvPr>
          <p:cNvSpPr txBox="1"/>
          <p:nvPr/>
        </p:nvSpPr>
        <p:spPr>
          <a:xfrm>
            <a:off x="215086" y="3079358"/>
            <a:ext cx="3852858" cy="1633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chemeClr val="bg1"/>
                </a:solidFill>
              </a:rPr>
              <a:t>Porque el Hijo del Hombre vendrá en la gloria de su Padre con sus ángeles, y entonces pagará a cada uno conforme a sus obras.</a:t>
            </a:r>
            <a:endParaRPr lang="es-ES" sz="2350" dirty="0">
              <a:solidFill>
                <a:srgbClr val="FFFF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64F742-E7A0-4C14-BAC8-3854E7B032EF}"/>
              </a:ext>
            </a:extLst>
          </p:cNvPr>
          <p:cNvSpPr txBox="1"/>
          <p:nvPr/>
        </p:nvSpPr>
        <p:spPr>
          <a:xfrm>
            <a:off x="4751512" y="3178691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Hay que predicar el año agradable del Señor  </a:t>
            </a:r>
          </a:p>
        </p:txBody>
      </p:sp>
    </p:spTree>
    <p:extLst>
      <p:ext uri="{BB962C8B-B14F-4D97-AF65-F5344CB8AC3E}">
        <p14:creationId xmlns:p14="http://schemas.microsoft.com/office/powerpoint/2010/main" val="4018887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7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61:1,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77599"/>
            <a:ext cx="9144000" cy="1633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Espíritu de Jehová el Señor está sobre mí, porque me ungió Jehová; </a:t>
            </a:r>
            <a:r>
              <a:rPr lang="es-ES" sz="2350" dirty="0">
                <a:solidFill>
                  <a:srgbClr val="00B0F0"/>
                </a:solidFill>
              </a:rPr>
              <a:t>me ha enviado a predicar buenas nuevas a los abatidos, a vendar a los quebrantados de corazón, a publicar libertad a los cautivos, y a los presos apertura de la cárcel;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a proclamar el año de la buena voluntad de Jehová, </a:t>
            </a:r>
            <a:r>
              <a:rPr lang="es-ES" sz="2350" dirty="0">
                <a:solidFill>
                  <a:srgbClr val="92D050"/>
                </a:solidFill>
              </a:rPr>
              <a:t>y el día de venganza del Dios nuestro;</a:t>
            </a:r>
            <a:r>
              <a:rPr lang="es-ES" sz="2350" dirty="0">
                <a:solidFill>
                  <a:schemeClr val="bg1"/>
                </a:solidFill>
              </a:rPr>
              <a:t> a consolar a todos los enlutados;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15DDC5-8600-4567-B6F9-BAC182A3BCD4}"/>
              </a:ext>
            </a:extLst>
          </p:cNvPr>
          <p:cNvSpPr txBox="1"/>
          <p:nvPr/>
        </p:nvSpPr>
        <p:spPr>
          <a:xfrm>
            <a:off x="4751512" y="3742393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propósito de Dios es que seamos la luz del mundo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02F6B686-9450-4898-A2AF-D5A69A7B27FA}"/>
              </a:ext>
            </a:extLst>
          </p:cNvPr>
          <p:cNvSpPr txBox="1"/>
          <p:nvPr/>
        </p:nvSpPr>
        <p:spPr>
          <a:xfrm>
            <a:off x="1583160" y="4771291"/>
            <a:ext cx="307167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4:18, 19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0492C670-E997-4EFA-884D-F2CDE811DAB0}"/>
              </a:ext>
            </a:extLst>
          </p:cNvPr>
          <p:cNvSpPr txBox="1"/>
          <p:nvPr/>
        </p:nvSpPr>
        <p:spPr>
          <a:xfrm>
            <a:off x="-37930" y="5445224"/>
            <a:ext cx="9144000" cy="1326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Espíritu del Señor está sobre mí, por cuanto me ha ungido para dar buenas nuevas a los pobres; </a:t>
            </a:r>
            <a:r>
              <a:rPr lang="es-ES" sz="2350" dirty="0">
                <a:solidFill>
                  <a:srgbClr val="00B0F0"/>
                </a:solidFill>
              </a:rPr>
              <a:t>me ha enviado a sanar a los quebrantados de corazón; a pregonar libertad a los cautivos, y vista a los ciegos; a poner en libertad a los oprimidos; </a:t>
            </a:r>
            <a:r>
              <a:rPr lang="es-ES" sz="2350" dirty="0">
                <a:solidFill>
                  <a:srgbClr val="FFFF00"/>
                </a:solidFill>
              </a:rPr>
              <a:t>a predicar el año agradable del Señor.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779B2C17-7B3A-4016-91B6-2FF6CA826D8C}"/>
              </a:ext>
            </a:extLst>
          </p:cNvPr>
          <p:cNvSpPr txBox="1"/>
          <p:nvPr/>
        </p:nvSpPr>
        <p:spPr>
          <a:xfrm>
            <a:off x="824267" y="2570783"/>
            <a:ext cx="26030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16:27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7682D6B5-20F5-4CDA-88A8-CC48A1FD8365}"/>
              </a:ext>
            </a:extLst>
          </p:cNvPr>
          <p:cNvSpPr txBox="1"/>
          <p:nvPr/>
        </p:nvSpPr>
        <p:spPr>
          <a:xfrm>
            <a:off x="215086" y="3079358"/>
            <a:ext cx="3852858" cy="1633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Porque el Hijo del Hombre vendrá en la gloria de su Padre con sus ángeles, </a:t>
            </a:r>
            <a:r>
              <a:rPr lang="es-ES" sz="2350" dirty="0">
                <a:solidFill>
                  <a:schemeClr val="bg1"/>
                </a:solidFill>
              </a:rPr>
              <a:t>y entonces pagará a cada uno conforme a sus obras.</a:t>
            </a:r>
            <a:endParaRPr lang="es-ES" sz="2350" dirty="0">
              <a:solidFill>
                <a:srgbClr val="FFFF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64F742-E7A0-4C14-BAC8-3854E7B032EF}"/>
              </a:ext>
            </a:extLst>
          </p:cNvPr>
          <p:cNvSpPr txBox="1"/>
          <p:nvPr/>
        </p:nvSpPr>
        <p:spPr>
          <a:xfrm>
            <a:off x="4751512" y="3178691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Hay que predicar el año agradable del Señor  </a:t>
            </a:r>
          </a:p>
        </p:txBody>
      </p:sp>
    </p:spTree>
    <p:extLst>
      <p:ext uri="{BB962C8B-B14F-4D97-AF65-F5344CB8AC3E}">
        <p14:creationId xmlns:p14="http://schemas.microsoft.com/office/powerpoint/2010/main" val="3425875209"/>
      </p:ext>
    </p:extLst>
  </p:cSld>
  <p:clrMapOvr>
    <a:masterClrMapping/>
  </p:clrMapOvr>
  <p:transition>
    <p:fad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7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61:1,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77599"/>
            <a:ext cx="9144000" cy="1633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Espíritu de Jehová el Señor está sobre mí, porque me ungió Jehová; </a:t>
            </a:r>
            <a:r>
              <a:rPr lang="es-ES" sz="2350" dirty="0">
                <a:solidFill>
                  <a:srgbClr val="00B0F0"/>
                </a:solidFill>
              </a:rPr>
              <a:t>me ha enviado a predicar buenas nuevas a los abatidos, a vendar a los quebrantados de corazón, a publicar libertad a los cautivos, y a los presos apertura de la cárcel;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a proclamar el año de la buena voluntad de Jehová, </a:t>
            </a:r>
            <a:r>
              <a:rPr lang="es-ES" sz="2350" dirty="0">
                <a:solidFill>
                  <a:srgbClr val="92D050"/>
                </a:solidFill>
              </a:rPr>
              <a:t>y el día de venganza del Dios nuestro;</a:t>
            </a:r>
            <a:r>
              <a:rPr lang="es-ES" sz="2350" dirty="0">
                <a:solidFill>
                  <a:schemeClr val="bg1"/>
                </a:solidFill>
              </a:rPr>
              <a:t> a consolar a todos los enlutados;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15DDC5-8600-4567-B6F9-BAC182A3BCD4}"/>
              </a:ext>
            </a:extLst>
          </p:cNvPr>
          <p:cNvSpPr txBox="1"/>
          <p:nvPr/>
        </p:nvSpPr>
        <p:spPr>
          <a:xfrm>
            <a:off x="4751512" y="3742393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propósito de Dios es que seamos la luz del mundo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02F6B686-9450-4898-A2AF-D5A69A7B27FA}"/>
              </a:ext>
            </a:extLst>
          </p:cNvPr>
          <p:cNvSpPr txBox="1"/>
          <p:nvPr/>
        </p:nvSpPr>
        <p:spPr>
          <a:xfrm>
            <a:off x="1583160" y="4771291"/>
            <a:ext cx="307167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4:18, 19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0492C670-E997-4EFA-884D-F2CDE811DAB0}"/>
              </a:ext>
            </a:extLst>
          </p:cNvPr>
          <p:cNvSpPr txBox="1"/>
          <p:nvPr/>
        </p:nvSpPr>
        <p:spPr>
          <a:xfrm>
            <a:off x="-37930" y="5445224"/>
            <a:ext cx="9144000" cy="1326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Espíritu del Señor está sobre mí, por cuanto me ha ungido para dar buenas nuevas a los pobres; </a:t>
            </a:r>
            <a:r>
              <a:rPr lang="es-ES" sz="2350" dirty="0">
                <a:solidFill>
                  <a:srgbClr val="00B0F0"/>
                </a:solidFill>
              </a:rPr>
              <a:t>me ha enviado a sanar a los quebrantados de corazón; a pregonar libertad a los cautivos, y vista a los ciegos; a poner en libertad a los oprimidos; </a:t>
            </a:r>
            <a:r>
              <a:rPr lang="es-ES" sz="2350" dirty="0">
                <a:solidFill>
                  <a:srgbClr val="FFFF00"/>
                </a:solidFill>
              </a:rPr>
              <a:t>a predicar el año agradable del Señor.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779B2C17-7B3A-4016-91B6-2FF6CA826D8C}"/>
              </a:ext>
            </a:extLst>
          </p:cNvPr>
          <p:cNvSpPr txBox="1"/>
          <p:nvPr/>
        </p:nvSpPr>
        <p:spPr>
          <a:xfrm>
            <a:off x="824267" y="2570783"/>
            <a:ext cx="26030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16:27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7682D6B5-20F5-4CDA-88A8-CC48A1FD8365}"/>
              </a:ext>
            </a:extLst>
          </p:cNvPr>
          <p:cNvSpPr txBox="1"/>
          <p:nvPr/>
        </p:nvSpPr>
        <p:spPr>
          <a:xfrm>
            <a:off x="215086" y="3079358"/>
            <a:ext cx="3852858" cy="1633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Porque el Hijo del Hombre vendrá en la gloria de su Padre con sus ángeles, </a:t>
            </a:r>
            <a:r>
              <a:rPr lang="es-ES" sz="2350" dirty="0">
                <a:solidFill>
                  <a:srgbClr val="00B0F0"/>
                </a:solidFill>
              </a:rPr>
              <a:t>y entonces pagará a cada uno conforme a sus obras.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64F742-E7A0-4C14-BAC8-3854E7B032EF}"/>
              </a:ext>
            </a:extLst>
          </p:cNvPr>
          <p:cNvSpPr txBox="1"/>
          <p:nvPr/>
        </p:nvSpPr>
        <p:spPr>
          <a:xfrm>
            <a:off x="4751512" y="3178691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Hay que predicar el año agradable del Señor  </a:t>
            </a:r>
          </a:p>
        </p:txBody>
      </p:sp>
    </p:spTree>
    <p:extLst>
      <p:ext uri="{BB962C8B-B14F-4D97-AF65-F5344CB8AC3E}">
        <p14:creationId xmlns:p14="http://schemas.microsoft.com/office/powerpoint/2010/main" val="1398098797"/>
      </p:ext>
    </p:extLst>
  </p:cSld>
  <p:clrMapOvr>
    <a:masterClrMapping/>
  </p:clrMapOvr>
  <p:transition>
    <p:fade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7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61:1,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77599"/>
            <a:ext cx="9144000" cy="1633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Espíritu de Jehová el Señor está sobre mí, porque me ungió Jehová; </a:t>
            </a:r>
            <a:r>
              <a:rPr lang="es-ES" sz="2350" dirty="0">
                <a:solidFill>
                  <a:srgbClr val="00B0F0"/>
                </a:solidFill>
              </a:rPr>
              <a:t>me ha enviado a predicar buenas nuevas a los abatidos, a vendar a los quebrantados de corazón, a publicar libertad a los cautivos, y a los presos apertura de la cárcel;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a proclamar el año de la buena voluntad de Jehová, </a:t>
            </a:r>
            <a:r>
              <a:rPr lang="es-ES" sz="2350" dirty="0">
                <a:solidFill>
                  <a:srgbClr val="92D050"/>
                </a:solidFill>
              </a:rPr>
              <a:t>y el día de venganza del Dios nuestro;</a:t>
            </a:r>
            <a:r>
              <a:rPr lang="es-ES" sz="2350" dirty="0">
                <a:solidFill>
                  <a:schemeClr val="bg1"/>
                </a:solidFill>
              </a:rPr>
              <a:t> a consolar a todos los enlutados;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15DDC5-8600-4567-B6F9-BAC182A3BCD4}"/>
              </a:ext>
            </a:extLst>
          </p:cNvPr>
          <p:cNvSpPr txBox="1"/>
          <p:nvPr/>
        </p:nvSpPr>
        <p:spPr>
          <a:xfrm>
            <a:off x="4751512" y="3742393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propósito de Dios es que seamos la luz del mundo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779B2C17-7B3A-4016-91B6-2FF6CA826D8C}"/>
              </a:ext>
            </a:extLst>
          </p:cNvPr>
          <p:cNvSpPr txBox="1"/>
          <p:nvPr/>
        </p:nvSpPr>
        <p:spPr>
          <a:xfrm>
            <a:off x="824267" y="2570783"/>
            <a:ext cx="26030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16:27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7682D6B5-20F5-4CDA-88A8-CC48A1FD8365}"/>
              </a:ext>
            </a:extLst>
          </p:cNvPr>
          <p:cNvSpPr txBox="1"/>
          <p:nvPr/>
        </p:nvSpPr>
        <p:spPr>
          <a:xfrm>
            <a:off x="215086" y="3079358"/>
            <a:ext cx="3852858" cy="1633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Porque el Hijo del Hombre vendrá en la gloria de su Padre con sus ángeles, </a:t>
            </a:r>
            <a:r>
              <a:rPr lang="es-ES" sz="2350" dirty="0">
                <a:solidFill>
                  <a:srgbClr val="00B0F0"/>
                </a:solidFill>
              </a:rPr>
              <a:t>y entonces pagará a cada uno conforme a sus obras.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64F742-E7A0-4C14-BAC8-3854E7B032EF}"/>
              </a:ext>
            </a:extLst>
          </p:cNvPr>
          <p:cNvSpPr txBox="1"/>
          <p:nvPr/>
        </p:nvSpPr>
        <p:spPr>
          <a:xfrm>
            <a:off x="4751512" y="3178691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Hay que predicar el año agradable del Señor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FFB2AE-DAC6-4F2F-A2E7-FBDD68562AF3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E723A6CE-7230-4480-87F1-F867A6BE41D2}"/>
              </a:ext>
            </a:extLst>
          </p:cNvPr>
          <p:cNvSpPr txBox="1"/>
          <p:nvPr/>
        </p:nvSpPr>
        <p:spPr>
          <a:xfrm>
            <a:off x="1537287" y="4856736"/>
            <a:ext cx="314323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2:6-8</a:t>
            </a: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D27D63E9-7A21-4433-9351-D58455AB3A7D}"/>
              </a:ext>
            </a:extLst>
          </p:cNvPr>
          <p:cNvSpPr txBox="1"/>
          <p:nvPr/>
        </p:nvSpPr>
        <p:spPr>
          <a:xfrm>
            <a:off x="-35496" y="5472674"/>
            <a:ext cx="9144000" cy="1326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chemeClr val="bg1"/>
                </a:solidFill>
              </a:rPr>
              <a:t>El cual pagará a cada uno conforme a sus obras: vida eterna a los que, perseverando en bien hacer, buscan gloria y honra e inmortalidad, pero ira y enojo a los que son contenciosos y no obedecen a la verdad, sino que obedecen a la injusticia; </a:t>
            </a:r>
          </a:p>
        </p:txBody>
      </p:sp>
    </p:spTree>
    <p:extLst>
      <p:ext uri="{BB962C8B-B14F-4D97-AF65-F5344CB8AC3E}">
        <p14:creationId xmlns:p14="http://schemas.microsoft.com/office/powerpoint/2010/main" val="41187974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7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61:1,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77599"/>
            <a:ext cx="9144000" cy="1633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Espíritu de Jehová el Señor está sobre mí, porque me ungió Jehová; </a:t>
            </a:r>
            <a:r>
              <a:rPr lang="es-ES" sz="2350" dirty="0">
                <a:solidFill>
                  <a:srgbClr val="00B0F0"/>
                </a:solidFill>
              </a:rPr>
              <a:t>me ha enviado a predicar buenas nuevas a los abatidos, a vendar a los quebrantados de corazón, a publicar libertad a los cautivos, y a los presos apertura de la cárcel;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a proclamar el año de la buena voluntad de Jehová, </a:t>
            </a:r>
            <a:r>
              <a:rPr lang="es-ES" sz="2350" dirty="0">
                <a:solidFill>
                  <a:srgbClr val="92D050"/>
                </a:solidFill>
              </a:rPr>
              <a:t>y el día de venganza del Dios nuestro;</a:t>
            </a:r>
            <a:r>
              <a:rPr lang="es-ES" sz="2350" dirty="0">
                <a:solidFill>
                  <a:schemeClr val="bg1"/>
                </a:solidFill>
              </a:rPr>
              <a:t> a consolar a todos los enlutados;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15DDC5-8600-4567-B6F9-BAC182A3BCD4}"/>
              </a:ext>
            </a:extLst>
          </p:cNvPr>
          <p:cNvSpPr txBox="1"/>
          <p:nvPr/>
        </p:nvSpPr>
        <p:spPr>
          <a:xfrm>
            <a:off x="4751512" y="3742393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propósito de Dios es que seamos la luz del mundo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779B2C17-7B3A-4016-91B6-2FF6CA826D8C}"/>
              </a:ext>
            </a:extLst>
          </p:cNvPr>
          <p:cNvSpPr txBox="1"/>
          <p:nvPr/>
        </p:nvSpPr>
        <p:spPr>
          <a:xfrm>
            <a:off x="824267" y="2570783"/>
            <a:ext cx="26030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16:27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7682D6B5-20F5-4CDA-88A8-CC48A1FD8365}"/>
              </a:ext>
            </a:extLst>
          </p:cNvPr>
          <p:cNvSpPr txBox="1"/>
          <p:nvPr/>
        </p:nvSpPr>
        <p:spPr>
          <a:xfrm>
            <a:off x="215086" y="3079358"/>
            <a:ext cx="3852858" cy="1633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Porque el Hijo del Hombre vendrá en la gloria de su Padre con sus ángeles, </a:t>
            </a:r>
            <a:r>
              <a:rPr lang="es-ES" sz="2350" dirty="0">
                <a:solidFill>
                  <a:srgbClr val="00B0F0"/>
                </a:solidFill>
              </a:rPr>
              <a:t>y entonces pagará a cada uno conforme a sus obras.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64F742-E7A0-4C14-BAC8-3854E7B032EF}"/>
              </a:ext>
            </a:extLst>
          </p:cNvPr>
          <p:cNvSpPr txBox="1"/>
          <p:nvPr/>
        </p:nvSpPr>
        <p:spPr>
          <a:xfrm>
            <a:off x="4751512" y="3178691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Hay que predicar el año agradable del Señor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FFB2AE-DAC6-4F2F-A2E7-FBDD68562AF3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E723A6CE-7230-4480-87F1-F867A6BE41D2}"/>
              </a:ext>
            </a:extLst>
          </p:cNvPr>
          <p:cNvSpPr txBox="1"/>
          <p:nvPr/>
        </p:nvSpPr>
        <p:spPr>
          <a:xfrm>
            <a:off x="1537287" y="4856736"/>
            <a:ext cx="314323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2:6-8</a:t>
            </a: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D27D63E9-7A21-4433-9351-D58455AB3A7D}"/>
              </a:ext>
            </a:extLst>
          </p:cNvPr>
          <p:cNvSpPr txBox="1"/>
          <p:nvPr/>
        </p:nvSpPr>
        <p:spPr>
          <a:xfrm>
            <a:off x="-35496" y="5472674"/>
            <a:ext cx="9144000" cy="1326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cual pagará a cada uno conforme a sus obras: </a:t>
            </a:r>
            <a:r>
              <a:rPr lang="es-ES" sz="2350" dirty="0">
                <a:solidFill>
                  <a:schemeClr val="bg1"/>
                </a:solidFill>
              </a:rPr>
              <a:t>vida eterna a los que, perseverando en bien hacer, buscan gloria y honra e inmortalidad, pero ira y enojo a los que son contenciosos y no obedecen a la verdad, sino que obedecen a la injusticia; </a:t>
            </a:r>
          </a:p>
        </p:txBody>
      </p:sp>
    </p:spTree>
    <p:extLst>
      <p:ext uri="{BB962C8B-B14F-4D97-AF65-F5344CB8AC3E}">
        <p14:creationId xmlns:p14="http://schemas.microsoft.com/office/powerpoint/2010/main" val="4178232193"/>
      </p:ext>
    </p:extLst>
  </p:cSld>
  <p:clrMapOvr>
    <a:masterClrMapping/>
  </p:clrMapOvr>
  <p:transition>
    <p:fade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7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61:1,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77599"/>
            <a:ext cx="9144000" cy="1633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Espíritu de Jehová el Señor está sobre mí, porque me ungió Jehová; </a:t>
            </a:r>
            <a:r>
              <a:rPr lang="es-ES" sz="2350" dirty="0">
                <a:solidFill>
                  <a:srgbClr val="00B0F0"/>
                </a:solidFill>
              </a:rPr>
              <a:t>me ha enviado a predicar buenas nuevas a los abatidos, a vendar a los quebrantados de corazón, a publicar libertad a los cautivos, y a los presos apertura de la cárcel;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a proclamar el año de la buena voluntad de Jehová, </a:t>
            </a:r>
            <a:r>
              <a:rPr lang="es-ES" sz="2350" dirty="0">
                <a:solidFill>
                  <a:srgbClr val="92D050"/>
                </a:solidFill>
              </a:rPr>
              <a:t>y el día de venganza del Dios nuestro;</a:t>
            </a:r>
            <a:r>
              <a:rPr lang="es-ES" sz="2350" dirty="0">
                <a:solidFill>
                  <a:schemeClr val="bg1"/>
                </a:solidFill>
              </a:rPr>
              <a:t> a consolar a todos los enlutados;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15DDC5-8600-4567-B6F9-BAC182A3BCD4}"/>
              </a:ext>
            </a:extLst>
          </p:cNvPr>
          <p:cNvSpPr txBox="1"/>
          <p:nvPr/>
        </p:nvSpPr>
        <p:spPr>
          <a:xfrm>
            <a:off x="4751512" y="3742393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propósito de Dios es que seamos la luz del mundo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779B2C17-7B3A-4016-91B6-2FF6CA826D8C}"/>
              </a:ext>
            </a:extLst>
          </p:cNvPr>
          <p:cNvSpPr txBox="1"/>
          <p:nvPr/>
        </p:nvSpPr>
        <p:spPr>
          <a:xfrm>
            <a:off x="824267" y="2570783"/>
            <a:ext cx="26030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16:27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7682D6B5-20F5-4CDA-88A8-CC48A1FD8365}"/>
              </a:ext>
            </a:extLst>
          </p:cNvPr>
          <p:cNvSpPr txBox="1"/>
          <p:nvPr/>
        </p:nvSpPr>
        <p:spPr>
          <a:xfrm>
            <a:off x="215086" y="3079358"/>
            <a:ext cx="3852858" cy="1633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Porque el Hijo del Hombre vendrá en la gloria de su Padre con sus ángeles, </a:t>
            </a:r>
            <a:r>
              <a:rPr lang="es-ES" sz="2350" dirty="0">
                <a:solidFill>
                  <a:srgbClr val="00B0F0"/>
                </a:solidFill>
              </a:rPr>
              <a:t>y entonces pagará a cada uno conforme a sus obras.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64F742-E7A0-4C14-BAC8-3854E7B032EF}"/>
              </a:ext>
            </a:extLst>
          </p:cNvPr>
          <p:cNvSpPr txBox="1"/>
          <p:nvPr/>
        </p:nvSpPr>
        <p:spPr>
          <a:xfrm>
            <a:off x="4751512" y="3178691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Hay que predicar el año agradable del Señor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FFB2AE-DAC6-4F2F-A2E7-FBDD68562AF3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E723A6CE-7230-4480-87F1-F867A6BE41D2}"/>
              </a:ext>
            </a:extLst>
          </p:cNvPr>
          <p:cNvSpPr txBox="1"/>
          <p:nvPr/>
        </p:nvSpPr>
        <p:spPr>
          <a:xfrm>
            <a:off x="1537287" y="4856736"/>
            <a:ext cx="314323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2:6-8</a:t>
            </a: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D27D63E9-7A21-4433-9351-D58455AB3A7D}"/>
              </a:ext>
            </a:extLst>
          </p:cNvPr>
          <p:cNvSpPr txBox="1"/>
          <p:nvPr/>
        </p:nvSpPr>
        <p:spPr>
          <a:xfrm>
            <a:off x="-35496" y="5472674"/>
            <a:ext cx="9144000" cy="1326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cual pagará a cada uno conforme a sus obras: </a:t>
            </a:r>
            <a:r>
              <a:rPr lang="es-ES" sz="2350" u="sng" dirty="0">
                <a:solidFill>
                  <a:srgbClr val="00B0F0"/>
                </a:solidFill>
              </a:rPr>
              <a:t>vida eterna</a:t>
            </a:r>
            <a:r>
              <a:rPr lang="es-ES" sz="2350" dirty="0">
                <a:solidFill>
                  <a:srgbClr val="00B0F0"/>
                </a:solidFill>
              </a:rPr>
              <a:t> a los que, perseverando en bien hacer, buscan gloria y honra e inmortalidad,</a:t>
            </a:r>
            <a:r>
              <a:rPr lang="es-ES" sz="2350" dirty="0">
                <a:solidFill>
                  <a:schemeClr val="bg1"/>
                </a:solidFill>
              </a:rPr>
              <a:t> pero ira y enojo a los que son contenciosos y no obedecen a la verdad, sino que obedecen a la injusticia; </a:t>
            </a:r>
          </a:p>
        </p:txBody>
      </p:sp>
    </p:spTree>
    <p:extLst>
      <p:ext uri="{BB962C8B-B14F-4D97-AF65-F5344CB8AC3E}">
        <p14:creationId xmlns:p14="http://schemas.microsoft.com/office/powerpoint/2010/main" val="1320465666"/>
      </p:ext>
    </p:extLst>
  </p:cSld>
  <p:clrMapOvr>
    <a:masterClrMapping/>
  </p:clrMapOvr>
  <p:transition>
    <p:fade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158167" y="-27384"/>
            <a:ext cx="279435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61:1, 2</a:t>
            </a:r>
          </a:p>
        </p:txBody>
      </p:sp>
      <p:sp>
        <p:nvSpPr>
          <p:cNvPr id="8" name="2 CuadroTexto"/>
          <p:cNvSpPr txBox="1"/>
          <p:nvPr/>
        </p:nvSpPr>
        <p:spPr>
          <a:xfrm>
            <a:off x="0" y="477599"/>
            <a:ext cx="9144000" cy="1633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Espíritu de Jehová el Señor está sobre mí, porque me ungió Jehová; </a:t>
            </a:r>
            <a:r>
              <a:rPr lang="es-ES" sz="2350" dirty="0">
                <a:solidFill>
                  <a:srgbClr val="00B0F0"/>
                </a:solidFill>
              </a:rPr>
              <a:t>me ha enviado a predicar buenas nuevas a los abatidos, a vendar a los quebrantados de corazón, a publicar libertad a los cautivos, y a los presos apertura de la cárcel;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a proclamar el año de la buena voluntad de Jehová, </a:t>
            </a:r>
            <a:r>
              <a:rPr lang="es-ES" sz="2350" dirty="0">
                <a:solidFill>
                  <a:srgbClr val="92D050"/>
                </a:solidFill>
              </a:rPr>
              <a:t>y el día de venganza del Dios nuestro;</a:t>
            </a:r>
            <a:r>
              <a:rPr lang="es-ES" sz="2350" dirty="0">
                <a:solidFill>
                  <a:schemeClr val="bg1"/>
                </a:solidFill>
              </a:rPr>
              <a:t> a consolar a todos los enlutados;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15DDC5-8600-4567-B6F9-BAC182A3BCD4}"/>
              </a:ext>
            </a:extLst>
          </p:cNvPr>
          <p:cNvSpPr txBox="1"/>
          <p:nvPr/>
        </p:nvSpPr>
        <p:spPr>
          <a:xfrm>
            <a:off x="4751512" y="3742393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propósito de Dios es que seamos la luz del mundo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779B2C17-7B3A-4016-91B6-2FF6CA826D8C}"/>
              </a:ext>
            </a:extLst>
          </p:cNvPr>
          <p:cNvSpPr txBox="1"/>
          <p:nvPr/>
        </p:nvSpPr>
        <p:spPr>
          <a:xfrm>
            <a:off x="824267" y="2570783"/>
            <a:ext cx="26030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16:27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7682D6B5-20F5-4CDA-88A8-CC48A1FD8365}"/>
              </a:ext>
            </a:extLst>
          </p:cNvPr>
          <p:cNvSpPr txBox="1"/>
          <p:nvPr/>
        </p:nvSpPr>
        <p:spPr>
          <a:xfrm>
            <a:off x="215086" y="3079358"/>
            <a:ext cx="3852858" cy="1633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Porque el Hijo del Hombre vendrá en la gloria de su Padre con sus ángeles, </a:t>
            </a:r>
            <a:r>
              <a:rPr lang="es-ES" sz="2350" dirty="0">
                <a:solidFill>
                  <a:srgbClr val="00B0F0"/>
                </a:solidFill>
              </a:rPr>
              <a:t>y entonces pagará a cada uno conforme a sus obras.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64F742-E7A0-4C14-BAC8-3854E7B032EF}"/>
              </a:ext>
            </a:extLst>
          </p:cNvPr>
          <p:cNvSpPr txBox="1"/>
          <p:nvPr/>
        </p:nvSpPr>
        <p:spPr>
          <a:xfrm>
            <a:off x="4751512" y="3178691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Hay que predicar el año agradable del Señor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FFB2AE-DAC6-4F2F-A2E7-FBDD68562AF3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E723A6CE-7230-4480-87F1-F867A6BE41D2}"/>
              </a:ext>
            </a:extLst>
          </p:cNvPr>
          <p:cNvSpPr txBox="1"/>
          <p:nvPr/>
        </p:nvSpPr>
        <p:spPr>
          <a:xfrm>
            <a:off x="1537287" y="4856736"/>
            <a:ext cx="314323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2:6-8</a:t>
            </a: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D27D63E9-7A21-4433-9351-D58455AB3A7D}"/>
              </a:ext>
            </a:extLst>
          </p:cNvPr>
          <p:cNvSpPr txBox="1"/>
          <p:nvPr/>
        </p:nvSpPr>
        <p:spPr>
          <a:xfrm>
            <a:off x="-35496" y="5472674"/>
            <a:ext cx="9144000" cy="1326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cual pagará a cada uno conforme a sus obras: </a:t>
            </a:r>
            <a:r>
              <a:rPr lang="es-ES" sz="2350" u="sng" dirty="0">
                <a:solidFill>
                  <a:srgbClr val="00B0F0"/>
                </a:solidFill>
              </a:rPr>
              <a:t>vida eterna</a:t>
            </a:r>
            <a:r>
              <a:rPr lang="es-ES" sz="2350" dirty="0">
                <a:solidFill>
                  <a:srgbClr val="00B0F0"/>
                </a:solidFill>
              </a:rPr>
              <a:t> a los que, perseverando en bien hacer, buscan gloria y honra e inmortalidad,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pero ira y enojo a los que son contenciosos y no obedecen a la verdad, sino que obedecen a la injusticia; </a:t>
            </a:r>
          </a:p>
        </p:txBody>
      </p:sp>
    </p:spTree>
    <p:extLst>
      <p:ext uri="{BB962C8B-B14F-4D97-AF65-F5344CB8AC3E}">
        <p14:creationId xmlns:p14="http://schemas.microsoft.com/office/powerpoint/2010/main" val="2503146276"/>
      </p:ext>
    </p:extLst>
  </p:cSld>
  <p:clrMapOvr>
    <a:masterClrMapping/>
  </p:clrMapOvr>
  <p:transition>
    <p:fade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15DDC5-8600-4567-B6F9-BAC182A3BCD4}"/>
              </a:ext>
            </a:extLst>
          </p:cNvPr>
          <p:cNvSpPr txBox="1"/>
          <p:nvPr/>
        </p:nvSpPr>
        <p:spPr>
          <a:xfrm>
            <a:off x="4751512" y="3742393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propósito de Dios es que seamos la luz del mundo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779B2C17-7B3A-4016-91B6-2FF6CA826D8C}"/>
              </a:ext>
            </a:extLst>
          </p:cNvPr>
          <p:cNvSpPr txBox="1"/>
          <p:nvPr/>
        </p:nvSpPr>
        <p:spPr>
          <a:xfrm>
            <a:off x="824267" y="2570783"/>
            <a:ext cx="26030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16:27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7682D6B5-20F5-4CDA-88A8-CC48A1FD8365}"/>
              </a:ext>
            </a:extLst>
          </p:cNvPr>
          <p:cNvSpPr txBox="1"/>
          <p:nvPr/>
        </p:nvSpPr>
        <p:spPr>
          <a:xfrm>
            <a:off x="215086" y="3079358"/>
            <a:ext cx="3852858" cy="1633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Porque el Hijo del Hombre vendrá en la gloria de su Padre con sus ángeles, </a:t>
            </a:r>
            <a:r>
              <a:rPr lang="es-ES" sz="2350" dirty="0">
                <a:solidFill>
                  <a:srgbClr val="00B0F0"/>
                </a:solidFill>
              </a:rPr>
              <a:t>y entonces pagará a cada uno conforme a sus obras.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64F742-E7A0-4C14-BAC8-3854E7B032EF}"/>
              </a:ext>
            </a:extLst>
          </p:cNvPr>
          <p:cNvSpPr txBox="1"/>
          <p:nvPr/>
        </p:nvSpPr>
        <p:spPr>
          <a:xfrm>
            <a:off x="4751512" y="3178691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Hay que predicar el año agradable del Señor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FFB2AE-DAC6-4F2F-A2E7-FBDD68562AF3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E723A6CE-7230-4480-87F1-F867A6BE41D2}"/>
              </a:ext>
            </a:extLst>
          </p:cNvPr>
          <p:cNvSpPr txBox="1"/>
          <p:nvPr/>
        </p:nvSpPr>
        <p:spPr>
          <a:xfrm>
            <a:off x="1537287" y="4856736"/>
            <a:ext cx="314323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2:6-8</a:t>
            </a: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D27D63E9-7A21-4433-9351-D58455AB3A7D}"/>
              </a:ext>
            </a:extLst>
          </p:cNvPr>
          <p:cNvSpPr txBox="1"/>
          <p:nvPr/>
        </p:nvSpPr>
        <p:spPr>
          <a:xfrm>
            <a:off x="-35496" y="5472674"/>
            <a:ext cx="9144000" cy="1326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cual pagará a cada uno conforme a sus obras: </a:t>
            </a:r>
            <a:r>
              <a:rPr lang="es-ES" sz="2350" u="sng" dirty="0">
                <a:solidFill>
                  <a:srgbClr val="00B0F0"/>
                </a:solidFill>
              </a:rPr>
              <a:t>vida eterna</a:t>
            </a:r>
            <a:r>
              <a:rPr lang="es-ES" sz="2350" dirty="0">
                <a:solidFill>
                  <a:srgbClr val="00B0F0"/>
                </a:solidFill>
              </a:rPr>
              <a:t> a los que, perseverando en bien hacer, buscan gloria y honra e inmortalidad,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pero ira y enojo a los que son contenciosos y no obedecen a la verdad, sino que obedecen a la injusticia;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E5EFA58-EC6D-4BB5-8F9A-DF09E72C26C2}"/>
              </a:ext>
            </a:extLst>
          </p:cNvPr>
          <p:cNvSpPr txBox="1"/>
          <p:nvPr/>
        </p:nvSpPr>
        <p:spPr>
          <a:xfrm>
            <a:off x="3512699" y="-27384"/>
            <a:ext cx="212269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3:36</a:t>
            </a:r>
          </a:p>
        </p:txBody>
      </p:sp>
      <p:sp>
        <p:nvSpPr>
          <p:cNvPr id="22" name="2 CuadroTexto">
            <a:extLst>
              <a:ext uri="{FF2B5EF4-FFF2-40B4-BE49-F238E27FC236}">
                <a16:creationId xmlns:a16="http://schemas.microsoft.com/office/drawing/2014/main" id="{FBFF0764-DBDD-4C94-AA2A-95FCE8DFE47D}"/>
              </a:ext>
            </a:extLst>
          </p:cNvPr>
          <p:cNvSpPr txBox="1"/>
          <p:nvPr/>
        </p:nvSpPr>
        <p:spPr>
          <a:xfrm>
            <a:off x="0" y="558244"/>
            <a:ext cx="9108504" cy="710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chemeClr val="bg1"/>
                </a:solidFill>
              </a:rPr>
              <a:t>El que cree en el Hijo tiene vida eterna; pero el que rehúsa creer en el Hijo no verá la vida, sino que la ira de Dios está sobre él. </a:t>
            </a:r>
            <a:endParaRPr lang="es-ES" sz="235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5199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15DDC5-8600-4567-B6F9-BAC182A3BCD4}"/>
              </a:ext>
            </a:extLst>
          </p:cNvPr>
          <p:cNvSpPr txBox="1"/>
          <p:nvPr/>
        </p:nvSpPr>
        <p:spPr>
          <a:xfrm>
            <a:off x="4751512" y="3742393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propósito de Dios es que seamos la luz del mundo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779B2C17-7B3A-4016-91B6-2FF6CA826D8C}"/>
              </a:ext>
            </a:extLst>
          </p:cNvPr>
          <p:cNvSpPr txBox="1"/>
          <p:nvPr/>
        </p:nvSpPr>
        <p:spPr>
          <a:xfrm>
            <a:off x="824267" y="2570783"/>
            <a:ext cx="26030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16:27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7682D6B5-20F5-4CDA-88A8-CC48A1FD8365}"/>
              </a:ext>
            </a:extLst>
          </p:cNvPr>
          <p:cNvSpPr txBox="1"/>
          <p:nvPr/>
        </p:nvSpPr>
        <p:spPr>
          <a:xfrm>
            <a:off x="215086" y="3079358"/>
            <a:ext cx="3852858" cy="1633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Porque el Hijo del Hombre vendrá en la gloria de su Padre con sus ángeles, </a:t>
            </a:r>
            <a:r>
              <a:rPr lang="es-ES" sz="2350" dirty="0">
                <a:solidFill>
                  <a:srgbClr val="00B0F0"/>
                </a:solidFill>
              </a:rPr>
              <a:t>y entonces pagará a cada uno conforme a sus obras.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64F742-E7A0-4C14-BAC8-3854E7B032EF}"/>
              </a:ext>
            </a:extLst>
          </p:cNvPr>
          <p:cNvSpPr txBox="1"/>
          <p:nvPr/>
        </p:nvSpPr>
        <p:spPr>
          <a:xfrm>
            <a:off x="4751512" y="3178691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Hay que predicar el año agradable del Señor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FFB2AE-DAC6-4F2F-A2E7-FBDD68562AF3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E723A6CE-7230-4480-87F1-F867A6BE41D2}"/>
              </a:ext>
            </a:extLst>
          </p:cNvPr>
          <p:cNvSpPr txBox="1"/>
          <p:nvPr/>
        </p:nvSpPr>
        <p:spPr>
          <a:xfrm>
            <a:off x="1537287" y="4856736"/>
            <a:ext cx="314323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2:6-8</a:t>
            </a: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D27D63E9-7A21-4433-9351-D58455AB3A7D}"/>
              </a:ext>
            </a:extLst>
          </p:cNvPr>
          <p:cNvSpPr txBox="1"/>
          <p:nvPr/>
        </p:nvSpPr>
        <p:spPr>
          <a:xfrm>
            <a:off x="-35496" y="5472674"/>
            <a:ext cx="9144000" cy="1326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cual pagará a cada uno conforme a sus obras: </a:t>
            </a:r>
            <a:r>
              <a:rPr lang="es-ES" sz="2350" u="sng" dirty="0">
                <a:solidFill>
                  <a:srgbClr val="00B0F0"/>
                </a:solidFill>
              </a:rPr>
              <a:t>vida eterna</a:t>
            </a:r>
            <a:r>
              <a:rPr lang="es-ES" sz="2350" dirty="0">
                <a:solidFill>
                  <a:srgbClr val="00B0F0"/>
                </a:solidFill>
              </a:rPr>
              <a:t> a los que, perseverando en bien hacer, buscan gloria y honra e inmortalidad,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pero ira y enojo a los que son contenciosos y no obedecen a la verdad, sino que obedecen a la injusticia;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E5EFA58-EC6D-4BB5-8F9A-DF09E72C26C2}"/>
              </a:ext>
            </a:extLst>
          </p:cNvPr>
          <p:cNvSpPr txBox="1"/>
          <p:nvPr/>
        </p:nvSpPr>
        <p:spPr>
          <a:xfrm>
            <a:off x="3512699" y="-27384"/>
            <a:ext cx="212269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3:36</a:t>
            </a:r>
          </a:p>
        </p:txBody>
      </p:sp>
      <p:sp>
        <p:nvSpPr>
          <p:cNvPr id="22" name="2 CuadroTexto">
            <a:extLst>
              <a:ext uri="{FF2B5EF4-FFF2-40B4-BE49-F238E27FC236}">
                <a16:creationId xmlns:a16="http://schemas.microsoft.com/office/drawing/2014/main" id="{FBFF0764-DBDD-4C94-AA2A-95FCE8DFE47D}"/>
              </a:ext>
            </a:extLst>
          </p:cNvPr>
          <p:cNvSpPr txBox="1"/>
          <p:nvPr/>
        </p:nvSpPr>
        <p:spPr>
          <a:xfrm>
            <a:off x="0" y="558244"/>
            <a:ext cx="9108504" cy="710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u="sng" dirty="0">
                <a:solidFill>
                  <a:srgbClr val="FFFF00"/>
                </a:solidFill>
              </a:rPr>
              <a:t>El que cree</a:t>
            </a:r>
            <a:r>
              <a:rPr lang="es-ES" sz="2350" dirty="0">
                <a:solidFill>
                  <a:srgbClr val="FFFF00"/>
                </a:solidFill>
              </a:rPr>
              <a:t> en el Hijo tiene vida eterna; </a:t>
            </a:r>
            <a:r>
              <a:rPr lang="es-ES" sz="2350" dirty="0">
                <a:solidFill>
                  <a:schemeClr val="bg1"/>
                </a:solidFill>
              </a:rPr>
              <a:t>pero el que rehúsa creer en el Hijo no verá la vida, sino que la ira de Dios está sobre él. </a:t>
            </a:r>
            <a:endParaRPr lang="es-ES" sz="235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842344"/>
      </p:ext>
    </p:extLst>
  </p:cSld>
  <p:clrMapOvr>
    <a:masterClrMapping/>
  </p:clrMapOvr>
  <p:transition>
    <p:fade/>
  </p:transition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2EF9D-ACB4-41D9-AB78-41E93009D181}"/>
              </a:ext>
            </a:extLst>
          </p:cNvPr>
          <p:cNvSpPr txBox="1"/>
          <p:nvPr/>
        </p:nvSpPr>
        <p:spPr>
          <a:xfrm>
            <a:off x="4716016" y="5004423"/>
            <a:ext cx="4392488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deseado de todas las gentes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7BB9-A51D-48F3-BF16-8C22AFDB8F9B}"/>
              </a:ext>
            </a:extLst>
          </p:cNvPr>
          <p:cNvSpPr txBox="1"/>
          <p:nvPr/>
        </p:nvSpPr>
        <p:spPr>
          <a:xfrm>
            <a:off x="4716016" y="4668434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pecado nos separa de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DBAFF-0545-4F47-A1E4-A7E93A6BCF27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15DDC5-8600-4567-B6F9-BAC182A3BCD4}"/>
              </a:ext>
            </a:extLst>
          </p:cNvPr>
          <p:cNvSpPr txBox="1"/>
          <p:nvPr/>
        </p:nvSpPr>
        <p:spPr>
          <a:xfrm>
            <a:off x="4751512" y="3742393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El propósito de Dios es que seamos la luz del mundo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779B2C17-7B3A-4016-91B6-2FF6CA826D8C}"/>
              </a:ext>
            </a:extLst>
          </p:cNvPr>
          <p:cNvSpPr txBox="1"/>
          <p:nvPr/>
        </p:nvSpPr>
        <p:spPr>
          <a:xfrm>
            <a:off x="824267" y="2570783"/>
            <a:ext cx="26030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16:27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7682D6B5-20F5-4CDA-88A8-CC48A1FD8365}"/>
              </a:ext>
            </a:extLst>
          </p:cNvPr>
          <p:cNvSpPr txBox="1"/>
          <p:nvPr/>
        </p:nvSpPr>
        <p:spPr>
          <a:xfrm>
            <a:off x="215086" y="3079358"/>
            <a:ext cx="3852858" cy="1633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Porque el Hijo del Hombre vendrá en la gloria de su Padre con sus ángeles, </a:t>
            </a:r>
            <a:r>
              <a:rPr lang="es-ES" sz="2350" dirty="0">
                <a:solidFill>
                  <a:srgbClr val="00B0F0"/>
                </a:solidFill>
              </a:rPr>
              <a:t>y entonces pagará a cada uno conforme a sus obras.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64F742-E7A0-4C14-BAC8-3854E7B032EF}"/>
              </a:ext>
            </a:extLst>
          </p:cNvPr>
          <p:cNvSpPr txBox="1"/>
          <p:nvPr/>
        </p:nvSpPr>
        <p:spPr>
          <a:xfrm>
            <a:off x="4751512" y="3178691"/>
            <a:ext cx="4392488" cy="579646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Hay que predicar el año agradable del Señor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FFB2AE-DAC6-4F2F-A2E7-FBDD68562AF3}"/>
              </a:ext>
            </a:extLst>
          </p:cNvPr>
          <p:cNvSpPr txBox="1"/>
          <p:nvPr/>
        </p:nvSpPr>
        <p:spPr>
          <a:xfrm>
            <a:off x="4751512" y="4340325"/>
            <a:ext cx="4392488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Cristo es el único que nos perdona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E723A6CE-7230-4480-87F1-F867A6BE41D2}"/>
              </a:ext>
            </a:extLst>
          </p:cNvPr>
          <p:cNvSpPr txBox="1"/>
          <p:nvPr/>
        </p:nvSpPr>
        <p:spPr>
          <a:xfrm>
            <a:off x="1537287" y="4856736"/>
            <a:ext cx="314323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2:6-8</a:t>
            </a: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D27D63E9-7A21-4433-9351-D58455AB3A7D}"/>
              </a:ext>
            </a:extLst>
          </p:cNvPr>
          <p:cNvSpPr txBox="1"/>
          <p:nvPr/>
        </p:nvSpPr>
        <p:spPr>
          <a:xfrm>
            <a:off x="-35496" y="5472674"/>
            <a:ext cx="9144000" cy="1326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dirty="0">
                <a:solidFill>
                  <a:srgbClr val="FFFF00"/>
                </a:solidFill>
              </a:rPr>
              <a:t>El cual pagará a cada uno conforme a sus obras: </a:t>
            </a:r>
            <a:r>
              <a:rPr lang="es-ES" sz="2350" u="sng" dirty="0">
                <a:solidFill>
                  <a:srgbClr val="00B0F0"/>
                </a:solidFill>
              </a:rPr>
              <a:t>vida eterna</a:t>
            </a:r>
            <a:r>
              <a:rPr lang="es-ES" sz="2350" dirty="0">
                <a:solidFill>
                  <a:srgbClr val="00B0F0"/>
                </a:solidFill>
              </a:rPr>
              <a:t> a los que, perseverando en bien hacer, buscan gloria y honra e inmortalidad,</a:t>
            </a:r>
            <a:r>
              <a:rPr lang="es-ES" sz="2350" dirty="0">
                <a:solidFill>
                  <a:schemeClr val="bg1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pero ira y enojo a los que son contenciosos y no obedecen a la verdad, sino que obedecen a la injusticia;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E5EFA58-EC6D-4BB5-8F9A-DF09E72C26C2}"/>
              </a:ext>
            </a:extLst>
          </p:cNvPr>
          <p:cNvSpPr txBox="1"/>
          <p:nvPr/>
        </p:nvSpPr>
        <p:spPr>
          <a:xfrm>
            <a:off x="3512699" y="-27384"/>
            <a:ext cx="212269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3:36</a:t>
            </a:r>
          </a:p>
        </p:txBody>
      </p:sp>
      <p:sp>
        <p:nvSpPr>
          <p:cNvPr id="22" name="2 CuadroTexto">
            <a:extLst>
              <a:ext uri="{FF2B5EF4-FFF2-40B4-BE49-F238E27FC236}">
                <a16:creationId xmlns:a16="http://schemas.microsoft.com/office/drawing/2014/main" id="{FBFF0764-DBDD-4C94-AA2A-95FCE8DFE47D}"/>
              </a:ext>
            </a:extLst>
          </p:cNvPr>
          <p:cNvSpPr txBox="1"/>
          <p:nvPr/>
        </p:nvSpPr>
        <p:spPr>
          <a:xfrm>
            <a:off x="0" y="558244"/>
            <a:ext cx="9108504" cy="710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350" u="sng" dirty="0">
                <a:solidFill>
                  <a:srgbClr val="FFFF00"/>
                </a:solidFill>
              </a:rPr>
              <a:t>El que cree</a:t>
            </a:r>
            <a:r>
              <a:rPr lang="es-ES" sz="2350" dirty="0">
                <a:solidFill>
                  <a:srgbClr val="FFFF00"/>
                </a:solidFill>
              </a:rPr>
              <a:t> en el Hijo tiene vida eterna; </a:t>
            </a:r>
            <a:r>
              <a:rPr lang="es-ES" sz="2350" dirty="0">
                <a:solidFill>
                  <a:srgbClr val="00B0F0"/>
                </a:solidFill>
              </a:rPr>
              <a:t>pero </a:t>
            </a:r>
            <a:r>
              <a:rPr lang="es-ES" sz="2350" u="sng" dirty="0">
                <a:solidFill>
                  <a:srgbClr val="00B0F0"/>
                </a:solidFill>
              </a:rPr>
              <a:t>el que rehúsa creer</a:t>
            </a:r>
            <a:r>
              <a:rPr lang="es-ES" sz="2350" dirty="0">
                <a:solidFill>
                  <a:srgbClr val="00B0F0"/>
                </a:solidFill>
              </a:rPr>
              <a:t> en el Hijo no verá la vida, sino que la ira de Dios está sobre él. </a:t>
            </a:r>
          </a:p>
        </p:txBody>
      </p:sp>
    </p:spTree>
    <p:extLst>
      <p:ext uri="{BB962C8B-B14F-4D97-AF65-F5344CB8AC3E}">
        <p14:creationId xmlns:p14="http://schemas.microsoft.com/office/powerpoint/2010/main" val="57942357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476952</TotalTime>
  <Words>16666</Words>
  <Application>Microsoft Office PowerPoint</Application>
  <PresentationFormat>On-screen Show (4:3)</PresentationFormat>
  <Paragraphs>1062</Paragraphs>
  <Slides>100</Slides>
  <Notes>97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100</vt:i4>
      </vt:variant>
    </vt:vector>
  </HeadingPairs>
  <TitlesOfParts>
    <vt:vector size="104" baseType="lpstr">
      <vt:lpstr>Arial Rounded MT Bold</vt:lpstr>
      <vt:lpstr>Arial</vt:lpstr>
      <vt:lpstr>Calibri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SFC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Sergio</dc:creator>
  <cp:lastModifiedBy>Rios, Armando</cp:lastModifiedBy>
  <cp:revision>5276</cp:revision>
  <cp:lastPrinted>2019-02-25T16:44:51Z</cp:lastPrinted>
  <dcterms:created xsi:type="dcterms:W3CDTF">2010-07-01T16:38:21Z</dcterms:created>
  <dcterms:modified xsi:type="dcterms:W3CDTF">2021-03-12T01:25:27Z</dcterms:modified>
</cp:coreProperties>
</file>