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5878" r:id="rId2"/>
    <p:sldId id="5597" r:id="rId3"/>
    <p:sldId id="1685" r:id="rId4"/>
    <p:sldId id="481" r:id="rId5"/>
    <p:sldId id="5792" r:id="rId6"/>
    <p:sldId id="5880" r:id="rId7"/>
    <p:sldId id="5884" r:id="rId8"/>
    <p:sldId id="5885" r:id="rId9"/>
    <p:sldId id="5886" r:id="rId10"/>
    <p:sldId id="5887" r:id="rId11"/>
    <p:sldId id="5888" r:id="rId12"/>
    <p:sldId id="5897" r:id="rId13"/>
    <p:sldId id="5890" r:id="rId14"/>
    <p:sldId id="5891" r:id="rId15"/>
    <p:sldId id="5892" r:id="rId16"/>
    <p:sldId id="5893" r:id="rId17"/>
    <p:sldId id="5894" r:id="rId18"/>
    <p:sldId id="5895" r:id="rId19"/>
    <p:sldId id="5896" r:id="rId20"/>
    <p:sldId id="5901" r:id="rId21"/>
    <p:sldId id="5900" r:id="rId22"/>
    <p:sldId id="5902" r:id="rId23"/>
    <p:sldId id="5903" r:id="rId24"/>
    <p:sldId id="5904" r:id="rId25"/>
    <p:sldId id="5905" r:id="rId26"/>
    <p:sldId id="5906" r:id="rId27"/>
    <p:sldId id="5907" r:id="rId28"/>
    <p:sldId id="5908" r:id="rId29"/>
    <p:sldId id="5909" r:id="rId30"/>
    <p:sldId id="5910" r:id="rId31"/>
    <p:sldId id="5911" r:id="rId32"/>
    <p:sldId id="5912" r:id="rId33"/>
    <p:sldId id="5913" r:id="rId34"/>
    <p:sldId id="5914" r:id="rId35"/>
    <p:sldId id="5921" r:id="rId36"/>
    <p:sldId id="5922" r:id="rId37"/>
    <p:sldId id="5923" r:id="rId38"/>
    <p:sldId id="5925" r:id="rId39"/>
    <p:sldId id="5926" r:id="rId40"/>
    <p:sldId id="5927" r:id="rId41"/>
    <p:sldId id="5928" r:id="rId42"/>
    <p:sldId id="5929" r:id="rId43"/>
    <p:sldId id="5930" r:id="rId44"/>
    <p:sldId id="5931" r:id="rId45"/>
    <p:sldId id="5932" r:id="rId46"/>
    <p:sldId id="5933" r:id="rId47"/>
    <p:sldId id="5934" r:id="rId48"/>
    <p:sldId id="5936" r:id="rId49"/>
    <p:sldId id="5937" r:id="rId50"/>
    <p:sldId id="5938" r:id="rId51"/>
    <p:sldId id="5939" r:id="rId52"/>
    <p:sldId id="5940" r:id="rId53"/>
    <p:sldId id="5941" r:id="rId54"/>
    <p:sldId id="5942" r:id="rId55"/>
    <p:sldId id="5943" r:id="rId56"/>
    <p:sldId id="5944" r:id="rId57"/>
    <p:sldId id="5945" r:id="rId58"/>
    <p:sldId id="5946" r:id="rId59"/>
    <p:sldId id="5947" r:id="rId60"/>
    <p:sldId id="5948" r:id="rId61"/>
    <p:sldId id="5949" r:id="rId62"/>
    <p:sldId id="5950" r:id="rId63"/>
    <p:sldId id="5951" r:id="rId64"/>
    <p:sldId id="5952" r:id="rId65"/>
    <p:sldId id="5953" r:id="rId66"/>
    <p:sldId id="5954" r:id="rId67"/>
    <p:sldId id="5955" r:id="rId68"/>
    <p:sldId id="5956" r:id="rId69"/>
    <p:sldId id="5957" r:id="rId70"/>
    <p:sldId id="5959" r:id="rId71"/>
    <p:sldId id="5960" r:id="rId72"/>
    <p:sldId id="5961" r:id="rId73"/>
    <p:sldId id="5962" r:id="rId74"/>
    <p:sldId id="5963" r:id="rId75"/>
    <p:sldId id="5964" r:id="rId76"/>
    <p:sldId id="5965" r:id="rId77"/>
    <p:sldId id="5968" r:id="rId78"/>
    <p:sldId id="5969" r:id="rId79"/>
    <p:sldId id="5970" r:id="rId80"/>
    <p:sldId id="5971" r:id="rId81"/>
    <p:sldId id="5972" r:id="rId82"/>
    <p:sldId id="5973" r:id="rId83"/>
    <p:sldId id="5974" r:id="rId84"/>
    <p:sldId id="5975" r:id="rId8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B22"/>
    <a:srgbClr val="FFCC99"/>
    <a:srgbClr val="FF66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125" autoAdjust="0"/>
  </p:normalViewPr>
  <p:slideViewPr>
    <p:cSldViewPr>
      <p:cViewPr varScale="1">
        <p:scale>
          <a:sx n="53" d="100"/>
          <a:sy n="53" d="100"/>
        </p:scale>
        <p:origin x="54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1AE664-8492-4C21-A52C-32EFAC436DC7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1DD7FA0-B294-4C1E-8F19-6E7AD794F8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871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43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65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33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972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8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10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321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609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51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1871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087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0617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758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527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689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845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003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29803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871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1194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758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363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881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793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447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0817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4099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931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75332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7555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9195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854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0048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16380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3441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9697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5357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1931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6452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197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8739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0820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34090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4751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4358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943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2885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702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008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9935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80554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9007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3978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704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3799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545001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3125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57127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3102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06763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4623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30656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69573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40334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8883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43963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884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4283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7781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1743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61475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74087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68674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83612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5554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42015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89337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51287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98255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D7FA0-B294-4C1E-8F19-6E7AD794F8F9}" type="slidenum">
              <a:rPr lang="en-US" altLang="en-US" smtClean="0"/>
              <a:pPr/>
              <a:t>84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073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735A8-F7EC-47FA-9F6D-4DFCA6B4E080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BD691-9219-40A7-BC65-6F21C1186E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51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E1E6-BDE4-4EF5-8577-1BCFDBF63E95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EBC5A-04BF-4434-B714-69C97ADFB5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54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719B-0103-44D3-88D6-03C18953393E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65230-2602-482E-B3FB-57DC67686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71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62C12-65CF-40F2-AC94-4E1B012AB500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3F7AE-49BA-42E2-B808-3FBCB30EC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08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3362F-1AC1-403B-A2DD-137A9734BEA6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9CA3D-5A7D-407C-AD4C-F34B48F1C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62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620C6-4ABE-4B92-8609-C54368DA44C5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54E6C-A2B3-4F97-A09D-19A4C644F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25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91CB-A854-4E6B-81B2-F18CE38233EC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4FCE7-B0FC-4762-A6E0-92E52FE4FE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51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67E5-382D-4F16-8E04-C3574C0E3185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A5100-B418-489E-A68C-E1373AEB0D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93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F63BF-A719-4E43-8016-1E1A698ED8EC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2591F-D208-47E8-9131-FB2F1D20B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03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3BE6D-875A-4582-9842-8CB94B4FF819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B1279-7EAB-40F0-998C-0CD466B8F6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29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800E-E4F6-4E58-8A69-45AEE9FC0241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1D2CA-4A7D-49CF-A94B-33DF20267F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C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523F19-CC4C-40AA-A5E3-629A5160C85A}" type="datetimeFigureOut">
              <a:rPr lang="en-US"/>
              <a:pPr>
                <a:defRPr/>
              </a:pPr>
              <a:t>9/30/2017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1A5AACF4-4C09-4809-81F3-14A29111F9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6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000" t="43746" r="45000" b="29672"/>
          <a:stretch/>
        </p:blipFill>
        <p:spPr>
          <a:xfrm>
            <a:off x="0" y="1371600"/>
            <a:ext cx="9144000" cy="32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6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0100" y="4409182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 smtClean="0">
                <a:cs typeface="Arial" panose="020B0604020202020204" pitchFamily="34" charset="0"/>
              </a:rPr>
              <a:t>Si desea una copia de la presentación en PowerPoint visite: </a:t>
            </a:r>
            <a:endParaRPr lang="es-419" sz="3200" b="1" dirty="0"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5486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cs typeface="Arial" panose="020B0604020202020204" pitchFamily="34" charset="0"/>
              </a:rPr>
              <a:t>www.escuelasabatica 2000.org</a:t>
            </a:r>
            <a:endParaRPr lang="es-419" sz="3200" b="1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044625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 smtClean="0">
                <a:solidFill>
                  <a:srgbClr val="00B0F0"/>
                </a:solidFill>
                <a:cs typeface="Arial" panose="020B0604020202020204" pitchFamily="34" charset="0"/>
              </a:rPr>
              <a:t>Si le gusto, apriete me gusta y suscríbase</a:t>
            </a:r>
            <a:r>
              <a:rPr lang="en-US" sz="3200" b="1" dirty="0" smtClean="0">
                <a:solidFill>
                  <a:srgbClr val="00B0F0"/>
                </a:solidFill>
                <a:cs typeface="Arial" panose="020B0604020202020204" pitchFamily="34" charset="0"/>
              </a:rPr>
              <a:t>.</a:t>
            </a:r>
            <a:endParaRPr lang="es-419" sz="3200" b="1" dirty="0">
              <a:solidFill>
                <a:srgbClr val="00B0F0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409" t="35963" r="70583" b="13516"/>
          <a:stretch/>
        </p:blipFill>
        <p:spPr>
          <a:xfrm>
            <a:off x="2819400" y="0"/>
            <a:ext cx="3200400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9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C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9600" y="1066800"/>
            <a:ext cx="7620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oper Black" pitchFamily="18" charset="0"/>
              </a:rPr>
              <a:t>EL APÓSTOL PABLO EN ROMA</a:t>
            </a:r>
            <a:endParaRPr lang="es-419" sz="4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oper Black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834023"/>
            <a:ext cx="2908456" cy="201652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Primeramente </a:t>
            </a:r>
            <a:r>
              <a:rPr lang="es-419" sz="2400" dirty="0"/>
              <a:t>doy gracias a mi Dios mediante Jesucristo con respecto a todos vosotros, de que vuestra fe se divulga por todo el </a:t>
            </a:r>
            <a:r>
              <a:rPr lang="es-419" sz="2400" dirty="0" smtClean="0"/>
              <a:t>mundo.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9573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Pablo</a:t>
            </a:r>
            <a:r>
              <a:rPr lang="es-419" sz="2400" dirty="0"/>
              <a:t>,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6805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/>
              <a:t>Os recomiendo además nuestra hermana Febe, la cual es diaconisa de la iglesia en </a:t>
            </a:r>
            <a:r>
              <a:rPr lang="es-419" sz="2400" dirty="0" err="1"/>
              <a:t>Cencrea</a:t>
            </a:r>
            <a:r>
              <a:rPr lang="es-419" sz="2400" dirty="0"/>
              <a:t>; </a:t>
            </a:r>
            <a:r>
              <a:rPr lang="es-419" sz="2400" dirty="0" smtClean="0"/>
              <a:t>que </a:t>
            </a:r>
            <a:r>
              <a:rPr lang="es-419" sz="2400" dirty="0"/>
              <a:t>la recibáis en el Señor, como es digno de los santos, y que la ayudéis en cualquier cosa en que necesite de vosotros; porque ella ha ayudado a muchos, y a mí mismo.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35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/>
              <a:t>la cual es diaconisa de la iglesia en </a:t>
            </a:r>
            <a:r>
              <a:rPr lang="es-419" sz="2400" dirty="0" err="1"/>
              <a:t>Cencrea</a:t>
            </a:r>
            <a:r>
              <a:rPr lang="es-419" sz="2400" dirty="0"/>
              <a:t>; </a:t>
            </a:r>
            <a:r>
              <a:rPr lang="es-419" sz="2400" dirty="0" smtClean="0"/>
              <a:t>que </a:t>
            </a:r>
            <a:r>
              <a:rPr lang="es-419" sz="2400" dirty="0"/>
              <a:t>la recibáis en el Señor, como es digno de los santos, y que la ayudéis en cualquier cosa en que necesite de vosotros; porque ella ha ayudado a muchos, y a mí mismo. 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0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/>
              <a:t>que </a:t>
            </a:r>
            <a:r>
              <a:rPr lang="es-419" sz="2400" dirty="0"/>
              <a:t>la recibáis en el Señor, como es digno de los santos, y que la ayudéis en cualquier cosa en que necesite de vosotros; porque ella ha ayudado a muchos, y a mí mismo. </a:t>
            </a:r>
            <a:endParaRPr lang="es-ES" sz="2400" dirty="0">
              <a:solidFill>
                <a:srgbClr val="92D05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32" t="42991" r="45951" b="12473"/>
          <a:stretch/>
        </p:blipFill>
        <p:spPr>
          <a:xfrm>
            <a:off x="4128248" y="1727034"/>
            <a:ext cx="5029200" cy="26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8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y que la ayudéis en cualquier cosa en que necesite de vosotros; porque ella ha ayudado a muchos, y a mí mismo. </a:t>
            </a:r>
            <a:endParaRPr lang="es-ES" sz="2400" dirty="0">
              <a:solidFill>
                <a:srgbClr val="92D05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32" t="42991" r="45951" b="12473"/>
          <a:stretch/>
        </p:blipFill>
        <p:spPr>
          <a:xfrm>
            <a:off x="4128248" y="1727034"/>
            <a:ext cx="5029200" cy="26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/>
              <a:t>porque ella ha ayudado a muchos, y a mí mismo. </a:t>
            </a:r>
            <a:endParaRPr lang="es-ES" sz="2400" dirty="0">
              <a:solidFill>
                <a:srgbClr val="92D05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32" t="42991" r="45951" b="12473"/>
          <a:stretch/>
        </p:blipFill>
        <p:spPr>
          <a:xfrm>
            <a:off x="4128248" y="1727034"/>
            <a:ext cx="5029200" cy="26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32" t="42991" r="45951" b="12473"/>
          <a:stretch/>
        </p:blipFill>
        <p:spPr>
          <a:xfrm>
            <a:off x="4128248" y="1727034"/>
            <a:ext cx="5029200" cy="2677986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Y </a:t>
            </a:r>
            <a:r>
              <a:rPr lang="es-419" sz="2400" dirty="0"/>
              <a:t>después de estar allí algún tiempo, salió, recorriendo por orden la región de </a:t>
            </a:r>
            <a:r>
              <a:rPr lang="es-419" sz="2400" dirty="0" err="1"/>
              <a:t>Galacia</a:t>
            </a:r>
            <a:r>
              <a:rPr lang="es-419" sz="2400" dirty="0"/>
              <a:t> y de Frigia,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81723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32" t="42991" r="45951" b="12473"/>
          <a:stretch/>
        </p:blipFill>
        <p:spPr>
          <a:xfrm>
            <a:off x="4128248" y="1727034"/>
            <a:ext cx="5029200" cy="2677986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salió, recorriendo por orden la región de </a:t>
            </a:r>
            <a:r>
              <a:rPr lang="es-419" sz="2400" dirty="0" err="1"/>
              <a:t>Galacia</a:t>
            </a:r>
            <a:r>
              <a:rPr lang="es-419" sz="2400" dirty="0"/>
              <a:t> y de Frigia,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9557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32" t="42991" r="45951" b="12473"/>
          <a:stretch/>
        </p:blipFill>
        <p:spPr>
          <a:xfrm>
            <a:off x="4128248" y="1727034"/>
            <a:ext cx="5029200" cy="2677986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salió, recorriendo por orden la región de </a:t>
            </a:r>
            <a:r>
              <a:rPr lang="es-419" sz="2400" u="sng" dirty="0" err="1">
                <a:solidFill>
                  <a:srgbClr val="00B0F0"/>
                </a:solidFill>
              </a:rPr>
              <a:t>Galacia</a:t>
            </a:r>
            <a:r>
              <a:rPr lang="es-419" sz="2400" dirty="0">
                <a:solidFill>
                  <a:srgbClr val="00B0F0"/>
                </a:solidFill>
              </a:rPr>
              <a:t> y de Frigia,</a:t>
            </a:r>
            <a:r>
              <a:rPr lang="es-419" sz="2400" dirty="0"/>
              <a:t>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77420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salió, recorriendo por orden la región de </a:t>
            </a:r>
            <a:r>
              <a:rPr lang="es-419" sz="2400" u="sng" dirty="0" err="1">
                <a:solidFill>
                  <a:srgbClr val="00B0F0"/>
                </a:solidFill>
              </a:rPr>
              <a:t>Galacia</a:t>
            </a:r>
            <a:r>
              <a:rPr lang="es-419" sz="2400" dirty="0">
                <a:solidFill>
                  <a:srgbClr val="00B0F0"/>
                </a:solidFill>
              </a:rPr>
              <a:t> y de Frigia,</a:t>
            </a:r>
            <a:r>
              <a:rPr lang="es-419" sz="2400" dirty="0"/>
              <a:t>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410200" y="990600"/>
            <a:ext cx="3276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Gálatas 1:6,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953000" y="1502261"/>
            <a:ext cx="4191000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Estoy </a:t>
            </a:r>
            <a:r>
              <a:rPr lang="es-419" sz="2400" dirty="0"/>
              <a:t>maravillado de que tan pronto os hayáis alejado del que os llamó por la gracia de Cristo, para seguir un evangelio diferente. </a:t>
            </a:r>
            <a:r>
              <a:rPr lang="es-419" sz="2400" dirty="0" smtClean="0"/>
              <a:t>No </a:t>
            </a:r>
            <a:r>
              <a:rPr lang="es-419" sz="2400" dirty="0"/>
              <a:t>que haya otro, sino que hay algunos que os perturban y quieren pervertir el evangelio de Cristo.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24802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salió, recorriendo por orden la región de </a:t>
            </a:r>
            <a:r>
              <a:rPr lang="es-419" sz="2400" u="sng" dirty="0" err="1">
                <a:solidFill>
                  <a:srgbClr val="00B0F0"/>
                </a:solidFill>
              </a:rPr>
              <a:t>Galacia</a:t>
            </a:r>
            <a:r>
              <a:rPr lang="es-419" sz="2400" dirty="0">
                <a:solidFill>
                  <a:srgbClr val="00B0F0"/>
                </a:solidFill>
              </a:rPr>
              <a:t> y de Frigia,</a:t>
            </a:r>
            <a:r>
              <a:rPr lang="es-419" sz="2400" dirty="0"/>
              <a:t>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410200" y="990600"/>
            <a:ext cx="3276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Gálatas 1:6,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953000" y="1502261"/>
            <a:ext cx="4191000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Estoy </a:t>
            </a:r>
            <a:r>
              <a:rPr lang="es-419" sz="2400" dirty="0">
                <a:solidFill>
                  <a:srgbClr val="FFFF00"/>
                </a:solidFill>
              </a:rPr>
              <a:t>maravillado de que tan pronto os hayáis alejado del que os llamó por la gracia de Cristo, </a:t>
            </a:r>
            <a:r>
              <a:rPr lang="es-419" sz="2400" dirty="0"/>
              <a:t>para seguir un evangelio diferente. </a:t>
            </a:r>
            <a:r>
              <a:rPr lang="es-419" sz="2400" dirty="0" smtClean="0"/>
              <a:t>No </a:t>
            </a:r>
            <a:r>
              <a:rPr lang="es-419" sz="2400" dirty="0"/>
              <a:t>que haya otro, sino que hay algunos que os perturban y quieren pervertir el evangelio de Cristo.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63331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salió, recorriendo por orden la región de </a:t>
            </a:r>
            <a:r>
              <a:rPr lang="es-419" sz="2400" u="sng" dirty="0" err="1">
                <a:solidFill>
                  <a:srgbClr val="00B0F0"/>
                </a:solidFill>
              </a:rPr>
              <a:t>Galacia</a:t>
            </a:r>
            <a:r>
              <a:rPr lang="es-419" sz="2400" dirty="0">
                <a:solidFill>
                  <a:srgbClr val="00B0F0"/>
                </a:solidFill>
              </a:rPr>
              <a:t> y de Frigia,</a:t>
            </a:r>
            <a:r>
              <a:rPr lang="es-419" sz="2400" dirty="0"/>
              <a:t>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410200" y="990600"/>
            <a:ext cx="3276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Gálatas 1:6,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953000" y="1502261"/>
            <a:ext cx="4191000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Estoy </a:t>
            </a:r>
            <a:r>
              <a:rPr lang="es-419" sz="2400" dirty="0">
                <a:solidFill>
                  <a:srgbClr val="FFFF00"/>
                </a:solidFill>
              </a:rPr>
              <a:t>maravillado de que tan pronto os hayáis alejado del que os llamó por la gracia de Cristo, </a:t>
            </a:r>
            <a:r>
              <a:rPr lang="es-419" sz="2400" dirty="0">
                <a:solidFill>
                  <a:srgbClr val="00B0F0"/>
                </a:solidFill>
              </a:rPr>
              <a:t>para seguir un evangelio diferente.</a:t>
            </a:r>
            <a:r>
              <a:rPr lang="es-419" sz="2400" dirty="0"/>
              <a:t> </a:t>
            </a:r>
            <a:r>
              <a:rPr lang="es-419" sz="2400" dirty="0" smtClean="0"/>
              <a:t>No </a:t>
            </a:r>
            <a:r>
              <a:rPr lang="es-419" sz="2400" dirty="0"/>
              <a:t>que haya otro, sino que hay algunos que os perturban y quieren pervertir el evangelio de Cristo.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29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salió, recorriendo por orden la región de </a:t>
            </a:r>
            <a:r>
              <a:rPr lang="es-419" sz="2400" u="sng" dirty="0" err="1">
                <a:solidFill>
                  <a:srgbClr val="00B0F0"/>
                </a:solidFill>
              </a:rPr>
              <a:t>Galacia</a:t>
            </a:r>
            <a:r>
              <a:rPr lang="es-419" sz="2400" dirty="0">
                <a:solidFill>
                  <a:srgbClr val="00B0F0"/>
                </a:solidFill>
              </a:rPr>
              <a:t> y de Frigia,</a:t>
            </a:r>
            <a:r>
              <a:rPr lang="es-419" sz="2400" dirty="0"/>
              <a:t>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410200" y="990600"/>
            <a:ext cx="3276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Gálatas 1:6,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953000" y="1502261"/>
            <a:ext cx="4191000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Estoy </a:t>
            </a:r>
            <a:r>
              <a:rPr lang="es-419" sz="2400" dirty="0">
                <a:solidFill>
                  <a:srgbClr val="FFFF00"/>
                </a:solidFill>
              </a:rPr>
              <a:t>maravillado de que tan pronto os hayáis alejado del que os llamó por la gracia de Cristo, </a:t>
            </a:r>
            <a:r>
              <a:rPr lang="es-419" sz="2400" dirty="0">
                <a:solidFill>
                  <a:srgbClr val="00B0F0"/>
                </a:solidFill>
              </a:rPr>
              <a:t>para seguir un evangelio diferente.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No </a:t>
            </a:r>
            <a:r>
              <a:rPr lang="es-419" sz="2400" dirty="0">
                <a:solidFill>
                  <a:srgbClr val="92D050"/>
                </a:solidFill>
              </a:rPr>
              <a:t>que haya otro, sino que hay algunos que os perturban</a:t>
            </a:r>
            <a:r>
              <a:rPr lang="es-419" sz="2400" dirty="0"/>
              <a:t> y quieren pervertir el evangelio de Cristo.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6789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984119" y="5257800"/>
            <a:ext cx="34928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18:23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5803865"/>
            <a:ext cx="9157448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después de estar allí algún tiempo,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salió, recorriendo por orden la región de </a:t>
            </a:r>
            <a:r>
              <a:rPr lang="es-419" sz="2400" u="sng" dirty="0" err="1">
                <a:solidFill>
                  <a:srgbClr val="00B0F0"/>
                </a:solidFill>
              </a:rPr>
              <a:t>Galacia</a:t>
            </a:r>
            <a:r>
              <a:rPr lang="es-419" sz="2400" dirty="0">
                <a:solidFill>
                  <a:srgbClr val="00B0F0"/>
                </a:solidFill>
              </a:rPr>
              <a:t> y de Frigia,</a:t>
            </a:r>
            <a:r>
              <a:rPr lang="es-419" sz="2400" dirty="0"/>
              <a:t> confirmando a todos los discípulos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410200" y="990600"/>
            <a:ext cx="3276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Gálatas 1:6, 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953000" y="1502261"/>
            <a:ext cx="4191000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Estoy </a:t>
            </a:r>
            <a:r>
              <a:rPr lang="es-419" sz="2400" dirty="0">
                <a:solidFill>
                  <a:srgbClr val="FFFF00"/>
                </a:solidFill>
              </a:rPr>
              <a:t>maravillado de que tan pronto os hayáis alejado del que os llamó por la gracia de Cristo, </a:t>
            </a:r>
            <a:r>
              <a:rPr lang="es-419" sz="2400" dirty="0">
                <a:solidFill>
                  <a:srgbClr val="00B0F0"/>
                </a:solidFill>
              </a:rPr>
              <a:t>para seguir un evangelio diferente.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No </a:t>
            </a:r>
            <a:r>
              <a:rPr lang="es-419" sz="2400" dirty="0">
                <a:solidFill>
                  <a:srgbClr val="92D050"/>
                </a:solidFill>
              </a:rPr>
              <a:t>que haya otro, sino que hay algunos que os perturban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quieren pervertir el evangelio de Cristo. 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siervo de Jesucristo, llamado a ser apóstol, 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8772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/>
              <a:t>apartado para el evangelio de </a:t>
            </a:r>
            <a:r>
              <a:rPr lang="es-419" sz="2400" dirty="0" smtClean="0"/>
              <a:t>Dios</a:t>
            </a:r>
            <a:r>
              <a:rPr lang="en-U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4435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/>
              <a:t>Y </a:t>
            </a:r>
            <a:r>
              <a:rPr lang="es-419" sz="2300" dirty="0"/>
              <a:t>de esta manera me esforcé a predicar el evangelio, no donde Cristo ya hubiese sido nombrado, para no edificar sobre fundamento ajeno, </a:t>
            </a:r>
            <a:r>
              <a:rPr lang="es-419" sz="2300" dirty="0" smtClean="0"/>
              <a:t>sino</a:t>
            </a:r>
            <a:r>
              <a:rPr lang="es-419" sz="2300" dirty="0"/>
              <a:t>, como está escrito: Aquellos a quienes nunca les fue anunciado acerca de él, verán; </a:t>
            </a:r>
            <a:r>
              <a:rPr lang="en-US" sz="2300" dirty="0" smtClean="0"/>
              <a:t>y</a:t>
            </a:r>
            <a:r>
              <a:rPr lang="es-419" sz="2300" dirty="0" smtClean="0"/>
              <a:t> </a:t>
            </a:r>
            <a:r>
              <a:rPr lang="es-419" sz="2300" dirty="0"/>
              <a:t>los que nunca han oído de él, </a:t>
            </a:r>
            <a:r>
              <a:rPr lang="es-419" sz="2300" dirty="0" smtClean="0"/>
              <a:t>entenderán.</a:t>
            </a:r>
            <a:r>
              <a:rPr lang="en-US" sz="2300" dirty="0" smtClean="0"/>
              <a:t> </a:t>
            </a:r>
            <a:r>
              <a:rPr lang="es-419" sz="2300" dirty="0" smtClean="0"/>
              <a:t>Por </a:t>
            </a:r>
            <a:r>
              <a:rPr lang="es-419" sz="2300" dirty="0"/>
              <a:t>esta causa me he visto impedido muchas veces de ir a vosotros</a:t>
            </a:r>
            <a:r>
              <a:rPr lang="es-419" sz="2300" dirty="0" smtClean="0"/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05400" y="1147971"/>
            <a:ext cx="3955804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Pablo, siervo de Cristo Jesús, llamado a ser apóstol,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(NVI)</a:t>
            </a:r>
            <a:endParaRPr lang="es-419" sz="2200" dirty="0"/>
          </a:p>
        </p:txBody>
      </p:sp>
      <p:sp>
        <p:nvSpPr>
          <p:cNvPr id="3" name="Rectangle 2"/>
          <p:cNvSpPr/>
          <p:nvPr/>
        </p:nvSpPr>
        <p:spPr>
          <a:xfrm>
            <a:off x="5153026" y="2786896"/>
            <a:ext cx="3914774" cy="178510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Los saluda Pablo, siervo de Cristo Jesús llamado por él para ser apóstol y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(DHH)</a:t>
            </a:r>
            <a:r>
              <a:rPr lang="es-419" sz="2200" dirty="0" smtClean="0"/>
              <a:t>.</a:t>
            </a:r>
            <a:endParaRPr lang="es-419" sz="2200" dirty="0"/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8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3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/>
              <a:t>no donde Cristo ya hubiese sido nombrado, para no edificar sobre fundamento ajeno, </a:t>
            </a:r>
            <a:r>
              <a:rPr lang="es-419" sz="2300" dirty="0" smtClean="0"/>
              <a:t>sino</a:t>
            </a:r>
            <a:r>
              <a:rPr lang="es-419" sz="2300" dirty="0"/>
              <a:t>, como está escrito: Aquellos a quienes nunca les fue anunciado acerca de él, verán; </a:t>
            </a:r>
            <a:r>
              <a:rPr lang="en-US" sz="2300" dirty="0" smtClean="0"/>
              <a:t>y</a:t>
            </a:r>
            <a:r>
              <a:rPr lang="es-419" sz="2300" dirty="0" smtClean="0"/>
              <a:t> </a:t>
            </a:r>
            <a:r>
              <a:rPr lang="es-419" sz="2300" dirty="0"/>
              <a:t>los que nunca han oído de él, </a:t>
            </a:r>
            <a:r>
              <a:rPr lang="es-419" sz="2300" dirty="0" smtClean="0"/>
              <a:t>entenderán.</a:t>
            </a:r>
            <a:r>
              <a:rPr lang="en-US" sz="2300" dirty="0" smtClean="0"/>
              <a:t> </a:t>
            </a:r>
            <a:r>
              <a:rPr lang="es-419" sz="2300" dirty="0" smtClean="0"/>
              <a:t>Por </a:t>
            </a:r>
            <a:r>
              <a:rPr lang="es-419" sz="2300" dirty="0"/>
              <a:t>esta causa me he visto impedido muchas veces de ir a vosotros</a:t>
            </a:r>
            <a:r>
              <a:rPr lang="es-419" sz="2300" dirty="0" smtClean="0"/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05400" y="1147971"/>
            <a:ext cx="3955804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Pablo, siervo de Cristo Jesús, llamado a ser apóstol,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(NVI)</a:t>
            </a:r>
            <a:endParaRPr lang="es-419" sz="2200" dirty="0"/>
          </a:p>
        </p:txBody>
      </p:sp>
      <p:sp>
        <p:nvSpPr>
          <p:cNvPr id="13" name="Rectangle 12"/>
          <p:cNvSpPr/>
          <p:nvPr/>
        </p:nvSpPr>
        <p:spPr>
          <a:xfrm>
            <a:off x="5153026" y="2786896"/>
            <a:ext cx="3914774" cy="178510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Los saluda Pablo, siervo de Cristo Jesús llamado por él para ser apóstol y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(DHH)</a:t>
            </a:r>
            <a:r>
              <a:rPr lang="es-419" sz="2200" dirty="0" smtClean="0"/>
              <a:t>.</a:t>
            </a:r>
            <a:endParaRPr lang="es-419" sz="2200" dirty="0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2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/>
              <a:t>sino</a:t>
            </a:r>
            <a:r>
              <a:rPr lang="es-419" sz="2300" dirty="0"/>
              <a:t>, como está escrito: Aquellos a quienes nunca les fue anunciado acerca de él, verán; </a:t>
            </a:r>
            <a:r>
              <a:rPr lang="en-US" sz="2300" dirty="0" smtClean="0"/>
              <a:t>y</a:t>
            </a:r>
            <a:r>
              <a:rPr lang="es-419" sz="2300" dirty="0" smtClean="0"/>
              <a:t> </a:t>
            </a:r>
            <a:r>
              <a:rPr lang="es-419" sz="2300" dirty="0"/>
              <a:t>los que nunca han oído de él, </a:t>
            </a:r>
            <a:r>
              <a:rPr lang="es-419" sz="2300" dirty="0" smtClean="0"/>
              <a:t>entenderán.</a:t>
            </a:r>
            <a:r>
              <a:rPr lang="en-US" sz="2300" dirty="0" smtClean="0"/>
              <a:t> </a:t>
            </a:r>
            <a:r>
              <a:rPr lang="es-419" sz="2300" dirty="0" smtClean="0"/>
              <a:t>Por </a:t>
            </a:r>
            <a:r>
              <a:rPr lang="es-419" sz="2300" dirty="0"/>
              <a:t>esta causa me he visto impedido muchas veces de ir a vosotros</a:t>
            </a:r>
            <a:r>
              <a:rPr lang="es-419" sz="2300" dirty="0" smtClean="0"/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05400" y="1147971"/>
            <a:ext cx="3955804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Pablo, siervo de Cristo Jesús, llamado a ser apóstol,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(NVI)</a:t>
            </a:r>
            <a:endParaRPr lang="es-419" sz="2200" dirty="0"/>
          </a:p>
        </p:txBody>
      </p:sp>
      <p:sp>
        <p:nvSpPr>
          <p:cNvPr id="13" name="Rectangle 12"/>
          <p:cNvSpPr/>
          <p:nvPr/>
        </p:nvSpPr>
        <p:spPr>
          <a:xfrm>
            <a:off x="5153026" y="2786896"/>
            <a:ext cx="3914774" cy="178510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Los saluda Pablo, siervo de Cristo Jesús llamado por él para ser apóstol y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(DHH)</a:t>
            </a:r>
            <a:r>
              <a:rPr lang="es-419" sz="2200" dirty="0" smtClean="0"/>
              <a:t>.</a:t>
            </a:r>
            <a:endParaRPr lang="es-419" sz="2200" dirty="0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/>
              <a:t>Por </a:t>
            </a:r>
            <a:r>
              <a:rPr lang="es-419" sz="2300" dirty="0"/>
              <a:t>esta causa me he visto impedido muchas veces de ir a vosotros</a:t>
            </a:r>
            <a:r>
              <a:rPr lang="es-419" sz="2300" dirty="0" smtClean="0"/>
              <a:t>.</a:t>
            </a:r>
            <a:endParaRPr lang="es-ES" sz="2300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05400" y="1147971"/>
            <a:ext cx="3955804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Pablo, siervo de Cristo Jesús, llamado a ser apóstol,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(NVI)</a:t>
            </a:r>
            <a:endParaRPr lang="es-419" sz="2200" dirty="0"/>
          </a:p>
        </p:txBody>
      </p:sp>
      <p:sp>
        <p:nvSpPr>
          <p:cNvPr id="13" name="Rectangle 12"/>
          <p:cNvSpPr/>
          <p:nvPr/>
        </p:nvSpPr>
        <p:spPr>
          <a:xfrm>
            <a:off x="5153026" y="2786896"/>
            <a:ext cx="3914774" cy="178510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Los saluda Pablo, siervo de Cristo Jesús llamado por él para ser apóstol y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(DHH)</a:t>
            </a:r>
            <a:r>
              <a:rPr lang="es-419" sz="2200" dirty="0" smtClean="0"/>
              <a:t>.</a:t>
            </a:r>
            <a:endParaRPr lang="es-419" sz="2200" dirty="0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31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05400" y="1147971"/>
            <a:ext cx="3955804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Pablo, siervo de Cristo Jesús, llamado a ser apóstol,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(NVI)</a:t>
            </a:r>
            <a:endParaRPr lang="es-419" sz="2200" dirty="0"/>
          </a:p>
        </p:txBody>
      </p:sp>
      <p:sp>
        <p:nvSpPr>
          <p:cNvPr id="14" name="Rectangle 13"/>
          <p:cNvSpPr/>
          <p:nvPr/>
        </p:nvSpPr>
        <p:spPr>
          <a:xfrm>
            <a:off x="5153026" y="2786896"/>
            <a:ext cx="3914774" cy="178510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200" dirty="0"/>
              <a:t>Los saluda Pablo, siervo de Cristo Jesús llamado por él para ser apóstol y apartado para anunciar el evangelio de </a:t>
            </a:r>
            <a:r>
              <a:rPr lang="es-419" sz="2200" dirty="0" smtClean="0"/>
              <a:t>Dios</a:t>
            </a:r>
            <a:r>
              <a:rPr lang="en-US" sz="2200" dirty="0" smtClean="0"/>
              <a:t> (DHH)</a:t>
            </a:r>
            <a:r>
              <a:rPr lang="es-419" sz="2200" dirty="0" smtClean="0"/>
              <a:t>.</a:t>
            </a:r>
            <a:endParaRPr lang="es-419" sz="2200" dirty="0"/>
          </a:p>
        </p:txBody>
      </p:sp>
    </p:spTree>
    <p:extLst>
      <p:ext uri="{BB962C8B-B14F-4D97-AF65-F5344CB8AC3E}">
        <p14:creationId xmlns:p14="http://schemas.microsoft.com/office/powerpoint/2010/main" val="377671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/>
              <a:t>Pero </a:t>
            </a:r>
            <a:r>
              <a:rPr lang="es-419" sz="2350" dirty="0"/>
              <a:t>ahora, no teniendo más campo en estas regiones, y deseando</a:t>
            </a:r>
            <a:r>
              <a:rPr lang="es-419" sz="2350" spc="-150" dirty="0"/>
              <a:t> </a:t>
            </a:r>
            <a:r>
              <a:rPr lang="es-419" sz="2350" dirty="0"/>
              <a:t>desde</a:t>
            </a:r>
            <a:r>
              <a:rPr lang="es-419" sz="2350" spc="-150" dirty="0"/>
              <a:t> </a:t>
            </a:r>
            <a:r>
              <a:rPr lang="es-419" sz="2350" dirty="0"/>
              <a:t>hace</a:t>
            </a:r>
            <a:r>
              <a:rPr lang="es-419" sz="2350" spc="-150" dirty="0"/>
              <a:t> </a:t>
            </a:r>
            <a:r>
              <a:rPr lang="es-419" sz="2350" dirty="0"/>
              <a:t>muchos años ir a vosotros, </a:t>
            </a:r>
            <a:r>
              <a:rPr lang="es-419" sz="2350" dirty="0" smtClean="0"/>
              <a:t>cuando </a:t>
            </a:r>
            <a:r>
              <a:rPr lang="es-419" sz="2350" dirty="0"/>
              <a:t>vaya a España, iré a vosotros; porque espero veros al pasar, y ser encaminado allá por vosotros, una vez que haya gozado con vosotros.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9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/>
              <a:t>y deseando</a:t>
            </a:r>
            <a:r>
              <a:rPr lang="es-419" sz="2350" spc="-150" dirty="0"/>
              <a:t> </a:t>
            </a:r>
            <a:r>
              <a:rPr lang="es-419" sz="2350" dirty="0"/>
              <a:t>desde</a:t>
            </a:r>
            <a:r>
              <a:rPr lang="es-419" sz="2350" spc="-150" dirty="0"/>
              <a:t> </a:t>
            </a:r>
            <a:r>
              <a:rPr lang="es-419" sz="2350" dirty="0"/>
              <a:t>hace</a:t>
            </a:r>
            <a:r>
              <a:rPr lang="es-419" sz="2350" spc="-150" dirty="0"/>
              <a:t> </a:t>
            </a:r>
            <a:r>
              <a:rPr lang="es-419" sz="2350" dirty="0"/>
              <a:t>muchos años ir a vosotros, </a:t>
            </a:r>
            <a:r>
              <a:rPr lang="es-419" sz="2350" dirty="0" smtClean="0"/>
              <a:t>cuando </a:t>
            </a:r>
            <a:r>
              <a:rPr lang="es-419" sz="2350" dirty="0"/>
              <a:t>vaya a España, iré a vosotros; porque espero veros al pasar, y ser encaminado allá por vosotros, una vez que haya gozado con vosotros.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/>
              <a:t>cuando </a:t>
            </a:r>
            <a:r>
              <a:rPr lang="es-419" sz="2350" dirty="0"/>
              <a:t>vaya a España, iré a vosotros; porque espero veros al pasar, y ser encaminado allá por vosotros, una vez que haya gozado con vosotros.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4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porque espero veros al pasar, y ser encaminado allá por vosotros, una vez que haya gozado con vosotros.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0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45719" y="990600"/>
            <a:ext cx="30356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16:1, 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02261"/>
            <a:ext cx="4191000" cy="329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Os recomiendo además nuestra hermana Febe, </a:t>
            </a:r>
            <a:r>
              <a:rPr lang="es-419" sz="2400" dirty="0">
                <a:solidFill>
                  <a:srgbClr val="00B0F0"/>
                </a:solidFill>
              </a:rPr>
              <a:t>la cual es diaconisa de la iglesia en </a:t>
            </a:r>
            <a:r>
              <a:rPr lang="es-419" sz="2400" u="sng" dirty="0" err="1">
                <a:solidFill>
                  <a:srgbClr val="00B0F0"/>
                </a:solidFill>
              </a:rPr>
              <a:t>Cencrea</a:t>
            </a:r>
            <a:r>
              <a:rPr lang="es-419" sz="2400" dirty="0">
                <a:solidFill>
                  <a:srgbClr val="00B0F0"/>
                </a:solidFill>
              </a:rPr>
              <a:t>;</a:t>
            </a:r>
            <a:r>
              <a:rPr lang="es-419" sz="2400" dirty="0"/>
              <a:t> </a:t>
            </a:r>
            <a:r>
              <a:rPr lang="es-419" sz="2400" dirty="0" smtClean="0">
                <a:solidFill>
                  <a:srgbClr val="92D050"/>
                </a:solidFill>
              </a:rPr>
              <a:t>que </a:t>
            </a:r>
            <a:r>
              <a:rPr lang="es-419" sz="2400" dirty="0">
                <a:solidFill>
                  <a:srgbClr val="92D050"/>
                </a:solidFill>
              </a:rPr>
              <a:t>la recibáis en el Señor, como es digno de los santos,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que la ayudéis en cualquier cosa en que necesite de vosotros; </a:t>
            </a:r>
            <a:r>
              <a:rPr lang="es-419" sz="2400" dirty="0">
                <a:solidFill>
                  <a:srgbClr val="FFFF00"/>
                </a:solidFill>
              </a:rPr>
              <a:t>porque ella ha ayudado a muchos, y a mí mismo. 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9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/>
              <a:t>Cuando </a:t>
            </a:r>
            <a:r>
              <a:rPr lang="es-419" sz="2400" dirty="0"/>
              <a:t>llegamos a Roma, el centurión entregó los presos al prefecto militar, pero a Pablo se le permitió vivir aparte, con un soldado que le custodiase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6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Roma,</a:t>
            </a:r>
            <a:r>
              <a:rPr lang="es-419" sz="2400" dirty="0"/>
              <a:t> el centurión entregó los presos al prefecto militar, pero a Pablo se le permitió vivir aparte, con un soldado que le custodiase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8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/>
              <a:t>pero a Pablo se le permitió vivir aparte, con un soldado que le custodiase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21497" y="470253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15:20-22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76200" y="5270465"/>
            <a:ext cx="935355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00" dirty="0" smtClean="0">
                <a:solidFill>
                  <a:srgbClr val="FFFF00"/>
                </a:solidFill>
              </a:rPr>
              <a:t>Y </a:t>
            </a:r>
            <a:r>
              <a:rPr lang="es-419" sz="2300" dirty="0">
                <a:solidFill>
                  <a:srgbClr val="FFFF00"/>
                </a:solidFill>
              </a:rPr>
              <a:t>de esta manera me esforcé a predicar el evangelio, </a:t>
            </a:r>
            <a:r>
              <a:rPr lang="es-419" sz="2300" dirty="0">
                <a:solidFill>
                  <a:srgbClr val="00B0F0"/>
                </a:solidFill>
              </a:rPr>
              <a:t>no donde Cristo ya hubiese sido nombrado, para no edificar sobre fundamento ajeno, </a:t>
            </a:r>
            <a:r>
              <a:rPr lang="es-419" sz="2300" dirty="0" smtClean="0">
                <a:solidFill>
                  <a:srgbClr val="92D050"/>
                </a:solidFill>
              </a:rPr>
              <a:t>sino</a:t>
            </a:r>
            <a:r>
              <a:rPr lang="es-419" sz="2300" dirty="0">
                <a:solidFill>
                  <a:srgbClr val="92D050"/>
                </a:solidFill>
              </a:rPr>
              <a:t>, como está escrito: Aquellos a quienes nunca les fue anunciado acerca de él, verán; </a:t>
            </a:r>
            <a:r>
              <a:rPr lang="en-US" sz="2300" dirty="0" smtClean="0">
                <a:solidFill>
                  <a:srgbClr val="92D050"/>
                </a:solidFill>
              </a:rPr>
              <a:t>y</a:t>
            </a:r>
            <a:r>
              <a:rPr lang="es-419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>
                <a:solidFill>
                  <a:srgbClr val="92D050"/>
                </a:solidFill>
              </a:rPr>
              <a:t>los que nunca han oído de él, </a:t>
            </a:r>
            <a:r>
              <a:rPr lang="es-419" sz="2300" dirty="0" smtClean="0">
                <a:solidFill>
                  <a:srgbClr val="92D050"/>
                </a:solidFill>
              </a:rPr>
              <a:t>entenderán.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s-419" sz="2300" dirty="0" smtClean="0">
                <a:solidFill>
                  <a:srgbClr val="00B0F0"/>
                </a:solidFill>
              </a:rPr>
              <a:t>Por </a:t>
            </a:r>
            <a:r>
              <a:rPr lang="es-419" sz="2300" dirty="0">
                <a:solidFill>
                  <a:srgbClr val="00B0F0"/>
                </a:solidFill>
              </a:rPr>
              <a:t>esta causa me he visto impedido muchas veces de ir a vosotros</a:t>
            </a:r>
            <a:r>
              <a:rPr lang="es-419" sz="2300" dirty="0" smtClean="0">
                <a:solidFill>
                  <a:srgbClr val="00B0F0"/>
                </a:solidFill>
              </a:rPr>
              <a:t>.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0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/>
              <a:t>Y </a:t>
            </a:r>
            <a:r>
              <a:rPr lang="es-419" sz="2400" dirty="0"/>
              <a:t>sabemos que a los que aman a Dios, todas las cosas les ayudan a bien, esto es, a los que conforme a su propósito son llamados. 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26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/>
              <a:t>todas las cosas les ayudan a bien, esto es, a los que conforme a su propósito son llamados. 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47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esto es, a los que conforme a su propósito son llamados. </a:t>
            </a:r>
            <a:endParaRPr lang="es-ES" sz="23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47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/>
              <a:t>Quiero </a:t>
            </a:r>
            <a:r>
              <a:rPr lang="es-419" sz="2350" dirty="0"/>
              <a:t>que sepáis, hermanos, que las cosas que me han sucedido, han redundado más bien para el progreso del evangelio, </a:t>
            </a:r>
            <a:r>
              <a:rPr lang="es-419" sz="2350" dirty="0" smtClean="0"/>
              <a:t>de </a:t>
            </a:r>
            <a:r>
              <a:rPr lang="es-419" sz="2350" dirty="0"/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29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/>
              <a:t>han redundado más bien para el progreso del evangelio, </a:t>
            </a:r>
            <a:r>
              <a:rPr lang="es-419" sz="2350" dirty="0" smtClean="0"/>
              <a:t>de </a:t>
            </a:r>
            <a:r>
              <a:rPr lang="es-419" sz="2350" dirty="0"/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8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>
                <a:solidFill>
                  <a:srgbClr val="00B0F0"/>
                </a:solidFill>
              </a:rPr>
              <a:t>han redundado más bien para el progreso del evangelio, </a:t>
            </a:r>
            <a:r>
              <a:rPr lang="es-419" sz="2350" dirty="0" smtClean="0"/>
              <a:t>de </a:t>
            </a:r>
            <a:r>
              <a:rPr lang="es-419" sz="2350" dirty="0"/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6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9650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err="1" smtClean="0">
                <a:latin typeface="Arial Rounded MT Bold" panose="020F0704030504030204" pitchFamily="34" charset="0"/>
              </a:rPr>
              <a:t>Rom</a:t>
            </a:r>
            <a:r>
              <a:rPr lang="es-ES_tradnl" altLang="en-US" sz="3400" b="1" dirty="0" smtClean="0">
                <a:latin typeface="Arial Rounded MT Bold" panose="020F0704030504030204" pitchFamily="34" charset="0"/>
              </a:rPr>
              <a:t> 15:23, 24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628666"/>
            <a:ext cx="4343400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Pero </a:t>
            </a:r>
            <a:r>
              <a:rPr lang="es-419" sz="2350" dirty="0">
                <a:solidFill>
                  <a:srgbClr val="FFFF00"/>
                </a:solidFill>
              </a:rPr>
              <a:t>ahora, no teniendo más campo en estas regiones, </a:t>
            </a:r>
            <a:r>
              <a:rPr lang="es-419" sz="2350" dirty="0">
                <a:solidFill>
                  <a:srgbClr val="00B0F0"/>
                </a:solidFill>
              </a:rPr>
              <a:t>y deseando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desde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hace</a:t>
            </a:r>
            <a:r>
              <a:rPr lang="es-419" sz="2350" spc="-150" dirty="0">
                <a:solidFill>
                  <a:srgbClr val="00B0F0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muchos años ir a vosotros,</a:t>
            </a:r>
            <a:r>
              <a:rPr lang="es-419" sz="2350" dirty="0"/>
              <a:t> </a:t>
            </a:r>
            <a:r>
              <a:rPr lang="es-419" sz="2350" dirty="0" smtClean="0">
                <a:solidFill>
                  <a:srgbClr val="92D050"/>
                </a:solidFill>
              </a:rPr>
              <a:t>cuando </a:t>
            </a:r>
            <a:r>
              <a:rPr lang="es-419" sz="2350" dirty="0">
                <a:solidFill>
                  <a:srgbClr val="92D050"/>
                </a:solidFill>
              </a:rPr>
              <a:t>vaya a España, iré a vosotros;</a:t>
            </a:r>
            <a:r>
              <a:rPr lang="es-419" sz="2350" dirty="0"/>
              <a:t> </a:t>
            </a:r>
            <a:r>
              <a:rPr lang="es-419" sz="2350" dirty="0">
                <a:solidFill>
                  <a:srgbClr val="00B0F0"/>
                </a:solidFill>
              </a:rPr>
              <a:t>porque espero veros al pasar, y ser encaminado allá por vosotros, una vez que haya gozado con vosotros.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>
                <a:solidFill>
                  <a:srgbClr val="00B0F0"/>
                </a:solidFill>
              </a:rPr>
              <a:t>han redundado más bien para el progreso del evangelio, </a:t>
            </a:r>
            <a:r>
              <a:rPr lang="es-419" sz="2350" dirty="0" smtClean="0">
                <a:solidFill>
                  <a:srgbClr val="92D050"/>
                </a:solidFill>
              </a:rPr>
              <a:t>de </a:t>
            </a:r>
            <a:r>
              <a:rPr lang="es-419" sz="2350" dirty="0">
                <a:solidFill>
                  <a:srgbClr val="92D050"/>
                </a:solidFill>
              </a:rPr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87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888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709504"/>
            <a:ext cx="4343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/>
              <a:t>Y </a:t>
            </a:r>
            <a:r>
              <a:rPr lang="es-419" sz="2400" dirty="0"/>
              <a:t>la mayoría de los hermanos, cobrando ánimo en el Señor con mis prisiones, se atreven mucho más a hablar la palabra sin temor.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>
                <a:solidFill>
                  <a:srgbClr val="00B0F0"/>
                </a:solidFill>
              </a:rPr>
              <a:t>han redundado más bien para el progreso del evangelio, </a:t>
            </a:r>
            <a:r>
              <a:rPr lang="es-419" sz="2350" dirty="0" smtClean="0">
                <a:solidFill>
                  <a:srgbClr val="92D050"/>
                </a:solidFill>
              </a:rPr>
              <a:t>de </a:t>
            </a:r>
            <a:r>
              <a:rPr lang="es-419" sz="2350" dirty="0">
                <a:solidFill>
                  <a:srgbClr val="92D050"/>
                </a:solidFill>
              </a:rPr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1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888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709504"/>
            <a:ext cx="4343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la mayoría de los hermanos, </a:t>
            </a:r>
            <a:r>
              <a:rPr lang="es-419" sz="2400" dirty="0"/>
              <a:t>cobrando ánimo en el Señor con mis prisiones, se atreven mucho más a hablar la palabra sin temor.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>
                <a:solidFill>
                  <a:srgbClr val="00B0F0"/>
                </a:solidFill>
              </a:rPr>
              <a:t>han redundado más bien para el progreso del evangelio, </a:t>
            </a:r>
            <a:r>
              <a:rPr lang="es-419" sz="2350" dirty="0" smtClean="0">
                <a:solidFill>
                  <a:srgbClr val="92D050"/>
                </a:solidFill>
              </a:rPr>
              <a:t>de </a:t>
            </a:r>
            <a:r>
              <a:rPr lang="es-419" sz="2350" dirty="0">
                <a:solidFill>
                  <a:srgbClr val="92D050"/>
                </a:solidFill>
              </a:rPr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888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709504"/>
            <a:ext cx="4343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la mayoría de los hermanos, </a:t>
            </a:r>
            <a:r>
              <a:rPr lang="es-419" sz="2400" dirty="0">
                <a:solidFill>
                  <a:srgbClr val="00B0F0"/>
                </a:solidFill>
              </a:rPr>
              <a:t>cobrando ánimo en el Señor con mis prisiones, </a:t>
            </a:r>
            <a:r>
              <a:rPr lang="es-419" sz="2400" dirty="0"/>
              <a:t>se atreven mucho más a hablar la palabra sin temor.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>
                <a:solidFill>
                  <a:srgbClr val="00B0F0"/>
                </a:solidFill>
              </a:rPr>
              <a:t>han redundado más bien para el progreso del evangelio, </a:t>
            </a:r>
            <a:r>
              <a:rPr lang="es-419" sz="2350" dirty="0" smtClean="0">
                <a:solidFill>
                  <a:srgbClr val="92D050"/>
                </a:solidFill>
              </a:rPr>
              <a:t>de </a:t>
            </a:r>
            <a:r>
              <a:rPr lang="es-419" sz="2350" dirty="0">
                <a:solidFill>
                  <a:srgbClr val="92D050"/>
                </a:solidFill>
              </a:rPr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7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Hechos 28:16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Cuando </a:t>
            </a:r>
            <a:r>
              <a:rPr lang="es-419" sz="2400" dirty="0">
                <a:solidFill>
                  <a:srgbClr val="FFFF00"/>
                </a:solidFill>
              </a:rPr>
              <a:t>llegamos a Roma</a:t>
            </a:r>
            <a:r>
              <a:rPr lang="es-419" sz="2400" dirty="0">
                <a:solidFill>
                  <a:srgbClr val="00B0F0"/>
                </a:solidFill>
              </a:rPr>
              <a:t>, el centurión entregó los presos al prefecto militar, </a:t>
            </a:r>
            <a:r>
              <a:rPr lang="es-419" sz="2400" dirty="0">
                <a:solidFill>
                  <a:srgbClr val="92D050"/>
                </a:solidFill>
              </a:rPr>
              <a:t>pero a Pablo se le permitió vivir aparte, con un soldado que le custodiase</a:t>
            </a:r>
            <a:r>
              <a:rPr lang="es-419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7538" y="3351342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8:28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69926" y="3858161"/>
            <a:ext cx="50412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sabemos que a los que aman a Dios, </a:t>
            </a:r>
            <a:r>
              <a:rPr lang="es-419" sz="2400" dirty="0">
                <a:solidFill>
                  <a:srgbClr val="00B0F0"/>
                </a:solidFill>
              </a:rPr>
              <a:t>todas las cosas les ayudan a bien,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92D050"/>
                </a:solidFill>
              </a:rPr>
              <a:t>esto es, a los que conforme a su propósito son llamados. </a:t>
            </a:r>
            <a:endParaRPr lang="es-ES" sz="23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88889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76800" y="1709504"/>
            <a:ext cx="4343400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Y </a:t>
            </a:r>
            <a:r>
              <a:rPr lang="es-419" sz="2400" dirty="0">
                <a:solidFill>
                  <a:srgbClr val="FFFF00"/>
                </a:solidFill>
              </a:rPr>
              <a:t>la mayoría de los hermanos, </a:t>
            </a:r>
            <a:r>
              <a:rPr lang="es-419" sz="2400" dirty="0">
                <a:solidFill>
                  <a:srgbClr val="00B0F0"/>
                </a:solidFill>
              </a:rPr>
              <a:t>cobrando ánimo en el Señor con mis prisiones, </a:t>
            </a:r>
            <a:r>
              <a:rPr lang="es-419" sz="2400" dirty="0">
                <a:solidFill>
                  <a:srgbClr val="92D050"/>
                </a:solidFill>
              </a:rPr>
              <a:t>se atreven mucho más a hablar la palabra sin temor.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762000" y="5099447"/>
            <a:ext cx="4166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Filipenses 1:12, 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5585857"/>
            <a:ext cx="9137404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419" sz="2350" dirty="0" smtClean="0">
                <a:solidFill>
                  <a:srgbClr val="FFFF00"/>
                </a:solidFill>
              </a:rPr>
              <a:t>Quiero </a:t>
            </a:r>
            <a:r>
              <a:rPr lang="es-419" sz="2350" dirty="0">
                <a:solidFill>
                  <a:srgbClr val="FFFF00"/>
                </a:solidFill>
              </a:rPr>
              <a:t>que sepáis, hermanos, que las cosas que me han sucedido, </a:t>
            </a:r>
            <a:r>
              <a:rPr lang="es-419" sz="2350" dirty="0">
                <a:solidFill>
                  <a:srgbClr val="00B0F0"/>
                </a:solidFill>
              </a:rPr>
              <a:t>han redundado más bien para el progreso del evangelio, </a:t>
            </a:r>
            <a:r>
              <a:rPr lang="es-419" sz="2350" dirty="0" smtClean="0">
                <a:solidFill>
                  <a:srgbClr val="92D050"/>
                </a:solidFill>
              </a:rPr>
              <a:t>de </a:t>
            </a:r>
            <a:r>
              <a:rPr lang="es-419" sz="2350" dirty="0">
                <a:solidFill>
                  <a:srgbClr val="92D050"/>
                </a:solidFill>
              </a:rPr>
              <a:t>tal manera que mis prisiones se han hecho patentes en Cristo en todo el pretorio, y a todos los demás.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55699" y="35170"/>
            <a:ext cx="9448800" cy="1061829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419" sz="2100" dirty="0">
                <a:latin typeface="ITC Cheltenham Std Light"/>
              </a:rPr>
              <a:t>“No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por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los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discursos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de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Pablo,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sino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por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sus prisiones,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la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atención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de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la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corte imperial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fue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atraída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al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cristianismo;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en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calidad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de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cautivo,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rompió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las</a:t>
            </a:r>
            <a:r>
              <a:rPr lang="es-419" sz="2100" spc="-150" dirty="0">
                <a:latin typeface="ITC Cheltenham Std Light"/>
              </a:rPr>
              <a:t> </a:t>
            </a:r>
            <a:r>
              <a:rPr lang="es-419" sz="2100" dirty="0">
                <a:latin typeface="ITC Cheltenham Std Light"/>
              </a:rPr>
              <a:t>ligaduras que mantenían a muchas almas en la esclavitud del </a:t>
            </a:r>
            <a:r>
              <a:rPr lang="es-419" sz="2100" dirty="0" smtClean="0">
                <a:latin typeface="ITC Cheltenham Std Light"/>
              </a:rPr>
              <a:t>pecado” </a:t>
            </a:r>
            <a:r>
              <a:rPr lang="es-419" sz="1600" dirty="0">
                <a:latin typeface="ITC Cheltenham Std Light"/>
              </a:rPr>
              <a:t>(</a:t>
            </a:r>
            <a:r>
              <a:rPr lang="es-419" sz="1600" i="1" dirty="0" err="1">
                <a:latin typeface="ITC Cheltenham Std Light"/>
              </a:rPr>
              <a:t>HAp</a:t>
            </a:r>
            <a:r>
              <a:rPr lang="es-419" sz="1600" i="1" dirty="0">
                <a:latin typeface="ITC Cheltenham Std Light"/>
              </a:rPr>
              <a:t> </a:t>
            </a:r>
            <a:r>
              <a:rPr lang="es-419" sz="1600" dirty="0">
                <a:latin typeface="ITC Cheltenham Std Light"/>
              </a:rPr>
              <a:t>370).</a:t>
            </a:r>
            <a:endParaRPr lang="es-419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02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/>
              <a:t>A </a:t>
            </a:r>
            <a:r>
              <a:rPr lang="es-ES" sz="2400" dirty="0"/>
              <a:t>todos los que estáis en Roma, amados de Dios, 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92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amados de Dios, 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67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/>
              <a:t>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Pero </a:t>
            </a:r>
            <a:r>
              <a:rPr lang="es-ES" sz="2400" dirty="0"/>
              <a:t>Dios, que es rico en misericordia, por su gran amor con que nos amó, </a:t>
            </a:r>
            <a:br>
              <a:rPr lang="es-ES" sz="2400" dirty="0"/>
            </a:br>
            <a:r>
              <a:rPr lang="es-ES" sz="2400" dirty="0" smtClean="0"/>
              <a:t>aun </a:t>
            </a:r>
            <a:r>
              <a:rPr lang="es-ES" sz="2400" dirty="0"/>
              <a:t>estando nosotros muertos en pecados, nos dio vida juntamente con Cristo (por gracia sois </a:t>
            </a:r>
            <a:r>
              <a:rPr lang="es-ES" sz="2400" dirty="0" smtClean="0"/>
              <a:t>salvos.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82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/>
              <a:t>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/>
              <a:t>por su gran amor con que nos amó, </a:t>
            </a:r>
            <a:br>
              <a:rPr lang="es-ES" sz="2400" dirty="0"/>
            </a:br>
            <a:r>
              <a:rPr lang="es-ES" sz="2400" dirty="0" smtClean="0"/>
              <a:t>aun </a:t>
            </a:r>
            <a:r>
              <a:rPr lang="es-ES" sz="2400" dirty="0"/>
              <a:t>estando nosotros muertos en pecados, nos dio vida juntamente con Cristo (por gracia sois </a:t>
            </a:r>
            <a:r>
              <a:rPr lang="es-ES" sz="2400" dirty="0" smtClean="0"/>
              <a:t>salvos.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0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/>
              <a:t>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/>
              <a:t>aun </a:t>
            </a:r>
            <a:r>
              <a:rPr lang="es-ES" sz="2400" dirty="0"/>
              <a:t>estando nosotros muertos en pecados, nos dio vida juntamente con Cristo (por gracia sois </a:t>
            </a:r>
            <a:r>
              <a:rPr lang="es-ES" sz="2400" dirty="0" smtClean="0"/>
              <a:t>salvos.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6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/>
              <a:t>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/>
              <a:t>nos dio vida juntamente con Cristo (por gracia sois </a:t>
            </a:r>
            <a:r>
              <a:rPr lang="es-ES" sz="2400" dirty="0" smtClean="0"/>
              <a:t>salvos.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93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/>
              <a:t>llamados a ser santos: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/>
              <a:t>Porque </a:t>
            </a:r>
            <a:r>
              <a:rPr lang="es-ES" sz="2400" dirty="0"/>
              <a:t>de tal manera amó Dios al mundo, que ha dado a su Hijo unigénito,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92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/>
              <a:t>al mundo, que ha dado a su Hijo unigénito,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15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que ha dado a su Hijo unigénito,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7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/>
              <a:t>Pero</a:t>
            </a:r>
            <a:r>
              <a:rPr lang="es-ES" sz="2350" spc="-150" dirty="0" smtClean="0"/>
              <a:t> </a:t>
            </a:r>
            <a:r>
              <a:rPr lang="es-ES" sz="2350" dirty="0"/>
              <a:t>vemos</a:t>
            </a:r>
            <a:r>
              <a:rPr lang="es-ES" sz="2350" spc="-150" dirty="0"/>
              <a:t> </a:t>
            </a:r>
            <a:r>
              <a:rPr lang="es-ES" sz="2350" dirty="0"/>
              <a:t>a</a:t>
            </a:r>
            <a:r>
              <a:rPr lang="es-ES" sz="2350" spc="-150" dirty="0"/>
              <a:t> </a:t>
            </a:r>
            <a:r>
              <a:rPr lang="es-ES" sz="2350" dirty="0"/>
              <a:t>aquel</a:t>
            </a:r>
            <a:r>
              <a:rPr lang="es-ES" sz="2350" spc="-150" dirty="0"/>
              <a:t> </a:t>
            </a:r>
            <a:r>
              <a:rPr lang="es-ES" sz="2350" dirty="0"/>
              <a:t>que</a:t>
            </a:r>
            <a:r>
              <a:rPr lang="es-ES" sz="2350" spc="-150" dirty="0"/>
              <a:t> </a:t>
            </a:r>
            <a:r>
              <a:rPr lang="es-ES" sz="2350" dirty="0"/>
              <a:t>fue</a:t>
            </a:r>
            <a:r>
              <a:rPr lang="es-ES" sz="2350" spc="-150" dirty="0"/>
              <a:t> </a:t>
            </a:r>
            <a:r>
              <a:rPr lang="es-ES" sz="2350" dirty="0"/>
              <a:t>hecho</a:t>
            </a:r>
            <a:r>
              <a:rPr lang="es-ES" sz="2350" spc="-150" dirty="0"/>
              <a:t> </a:t>
            </a:r>
            <a:r>
              <a:rPr lang="es-ES" sz="2350" dirty="0"/>
              <a:t>un</a:t>
            </a:r>
            <a:r>
              <a:rPr lang="es-ES" sz="2350" spc="-150" dirty="0"/>
              <a:t> </a:t>
            </a:r>
            <a:r>
              <a:rPr lang="es-ES" sz="2350" dirty="0"/>
              <a:t>poco</a:t>
            </a:r>
            <a:r>
              <a:rPr lang="es-ES" sz="2350" spc="-150" dirty="0"/>
              <a:t> </a:t>
            </a:r>
            <a:r>
              <a:rPr lang="es-ES" sz="2350" dirty="0"/>
              <a:t>menor</a:t>
            </a:r>
            <a:r>
              <a:rPr lang="es-ES" sz="2350" spc="-150" dirty="0"/>
              <a:t> </a:t>
            </a:r>
            <a:r>
              <a:rPr lang="es-ES" sz="2350" dirty="0"/>
              <a:t>que</a:t>
            </a:r>
            <a:r>
              <a:rPr lang="es-ES" sz="2350" spc="-150" dirty="0"/>
              <a:t> </a:t>
            </a:r>
            <a:r>
              <a:rPr lang="es-ES" sz="2350" dirty="0"/>
              <a:t>los</a:t>
            </a:r>
            <a:r>
              <a:rPr lang="es-ES" sz="2350" spc="-150" dirty="0"/>
              <a:t> </a:t>
            </a:r>
            <a:r>
              <a:rPr lang="es-ES" sz="2350" dirty="0"/>
              <a:t>ángeles,</a:t>
            </a:r>
            <a:r>
              <a:rPr lang="es-ES" sz="2350" spc="-150" dirty="0"/>
              <a:t> </a:t>
            </a:r>
            <a:r>
              <a:rPr lang="es-ES" sz="2350" dirty="0"/>
              <a:t>a Jesús,</a:t>
            </a:r>
            <a:r>
              <a:rPr lang="es-ES" sz="2350" spc="-150" dirty="0"/>
              <a:t> </a:t>
            </a:r>
            <a:r>
              <a:rPr lang="es-ES" sz="2350" dirty="0"/>
              <a:t>coronado</a:t>
            </a:r>
            <a:r>
              <a:rPr lang="es-ES" sz="2350" spc="-150" dirty="0"/>
              <a:t> </a:t>
            </a:r>
            <a:r>
              <a:rPr lang="es-ES" sz="2350" dirty="0"/>
              <a:t>de</a:t>
            </a:r>
            <a:r>
              <a:rPr lang="es-ES" sz="2350" spc="-150" dirty="0"/>
              <a:t> </a:t>
            </a:r>
            <a:r>
              <a:rPr lang="es-ES" sz="2350" dirty="0"/>
              <a:t>gloria</a:t>
            </a:r>
            <a:r>
              <a:rPr lang="es-ES" sz="2350" spc="-150" dirty="0"/>
              <a:t> </a:t>
            </a:r>
            <a:r>
              <a:rPr lang="es-ES" sz="2350" dirty="0"/>
              <a:t>y</a:t>
            </a:r>
            <a:r>
              <a:rPr lang="es-ES" sz="2350" spc="-150" dirty="0"/>
              <a:t> </a:t>
            </a:r>
            <a:r>
              <a:rPr lang="es-ES" sz="2350" dirty="0"/>
              <a:t>de</a:t>
            </a:r>
            <a:r>
              <a:rPr lang="es-ES" sz="2350" spc="-150" dirty="0"/>
              <a:t> </a:t>
            </a:r>
            <a:r>
              <a:rPr lang="es-ES" sz="2350" dirty="0"/>
              <a:t>honra,</a:t>
            </a:r>
            <a:r>
              <a:rPr lang="es-ES" sz="2350" spc="-150" dirty="0"/>
              <a:t> </a:t>
            </a:r>
            <a:r>
              <a:rPr lang="es-ES" sz="2350" dirty="0"/>
              <a:t>a</a:t>
            </a:r>
            <a:r>
              <a:rPr lang="es-ES" sz="2350" spc="-150" dirty="0"/>
              <a:t> </a:t>
            </a:r>
            <a:r>
              <a:rPr lang="es-ES" sz="2350" dirty="0"/>
              <a:t>causa</a:t>
            </a:r>
            <a:r>
              <a:rPr lang="es-ES" sz="2350" spc="-150" dirty="0"/>
              <a:t> </a:t>
            </a:r>
            <a:r>
              <a:rPr lang="es-ES" sz="2350" dirty="0"/>
              <a:t>del</a:t>
            </a:r>
            <a:r>
              <a:rPr lang="es-ES" sz="2350" spc="-150" dirty="0"/>
              <a:t> </a:t>
            </a:r>
            <a:r>
              <a:rPr lang="es-ES" sz="2350" dirty="0"/>
              <a:t>padecimiento</a:t>
            </a:r>
            <a:r>
              <a:rPr lang="es-ES" sz="2350" spc="-150" dirty="0"/>
              <a:t> </a:t>
            </a:r>
            <a:r>
              <a:rPr lang="es-ES" sz="2350" dirty="0"/>
              <a:t>de la muerte, para que por la gracia de Dios gustase la muerte por </a:t>
            </a:r>
            <a:r>
              <a:rPr lang="es-ES" sz="2350" dirty="0" smtClean="0"/>
              <a:t>todos.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49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/>
              <a:t>a Jesús,</a:t>
            </a:r>
            <a:r>
              <a:rPr lang="es-ES" sz="2350" spc="-150" dirty="0"/>
              <a:t> </a:t>
            </a:r>
            <a:r>
              <a:rPr lang="es-ES" sz="2350" dirty="0"/>
              <a:t>coronado</a:t>
            </a:r>
            <a:r>
              <a:rPr lang="es-ES" sz="2350" spc="-150" dirty="0"/>
              <a:t> </a:t>
            </a:r>
            <a:r>
              <a:rPr lang="es-ES" sz="2350" dirty="0"/>
              <a:t>de</a:t>
            </a:r>
            <a:r>
              <a:rPr lang="es-ES" sz="2350" spc="-150" dirty="0"/>
              <a:t> </a:t>
            </a:r>
            <a:r>
              <a:rPr lang="es-ES" sz="2350" dirty="0"/>
              <a:t>gloria</a:t>
            </a:r>
            <a:r>
              <a:rPr lang="es-ES" sz="2350" spc="-150" dirty="0"/>
              <a:t> </a:t>
            </a:r>
            <a:r>
              <a:rPr lang="es-ES" sz="2350" dirty="0"/>
              <a:t>y</a:t>
            </a:r>
            <a:r>
              <a:rPr lang="es-ES" sz="2350" spc="-150" dirty="0"/>
              <a:t> </a:t>
            </a:r>
            <a:r>
              <a:rPr lang="es-ES" sz="2350" dirty="0"/>
              <a:t>de</a:t>
            </a:r>
            <a:r>
              <a:rPr lang="es-ES" sz="2350" spc="-150" dirty="0"/>
              <a:t> </a:t>
            </a:r>
            <a:r>
              <a:rPr lang="es-ES" sz="2350" dirty="0"/>
              <a:t>honra,</a:t>
            </a:r>
            <a:r>
              <a:rPr lang="es-ES" sz="2350" spc="-150" dirty="0"/>
              <a:t> </a:t>
            </a:r>
            <a:r>
              <a:rPr lang="es-ES" sz="2350" dirty="0"/>
              <a:t>a</a:t>
            </a:r>
            <a:r>
              <a:rPr lang="es-ES" sz="2350" spc="-150" dirty="0"/>
              <a:t> </a:t>
            </a:r>
            <a:r>
              <a:rPr lang="es-ES" sz="2350" dirty="0"/>
              <a:t>causa</a:t>
            </a:r>
            <a:r>
              <a:rPr lang="es-ES" sz="2350" spc="-150" dirty="0"/>
              <a:t> </a:t>
            </a:r>
            <a:r>
              <a:rPr lang="es-ES" sz="2350" dirty="0"/>
              <a:t>del</a:t>
            </a:r>
            <a:r>
              <a:rPr lang="es-ES" sz="2350" spc="-150" dirty="0"/>
              <a:t> </a:t>
            </a:r>
            <a:r>
              <a:rPr lang="es-ES" sz="2350" dirty="0"/>
              <a:t>padecimiento</a:t>
            </a:r>
            <a:r>
              <a:rPr lang="es-ES" sz="2350" spc="-150" dirty="0"/>
              <a:t> </a:t>
            </a:r>
            <a:r>
              <a:rPr lang="es-ES" sz="2350" dirty="0"/>
              <a:t>de la muerte, para que por la gracia de Dios gustase la muerte por </a:t>
            </a:r>
            <a:r>
              <a:rPr lang="es-ES" sz="2350" dirty="0" smtClean="0"/>
              <a:t>todos.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para que por la gracia de Dios gustase la muerte por </a:t>
            </a:r>
            <a:r>
              <a:rPr lang="es-ES" sz="2350" dirty="0" smtClean="0"/>
              <a:t>todos.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7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139042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2:4, 5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709504"/>
            <a:ext cx="4256141" cy="21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Pero </a:t>
            </a:r>
            <a:r>
              <a:rPr lang="es-ES" sz="2400" dirty="0">
                <a:solidFill>
                  <a:srgbClr val="FFFF00"/>
                </a:solidFill>
              </a:rPr>
              <a:t>Dios, que es rico en misericordia, </a:t>
            </a:r>
            <a:r>
              <a:rPr lang="es-ES" sz="2400" dirty="0">
                <a:solidFill>
                  <a:srgbClr val="00B0F0"/>
                </a:solidFill>
              </a:rPr>
              <a:t>por su gran amor con que nos amó, </a:t>
            </a:r>
            <a:br>
              <a:rPr lang="es-ES" sz="2400" dirty="0">
                <a:solidFill>
                  <a:srgbClr val="00B0F0"/>
                </a:solidFill>
              </a:rPr>
            </a:br>
            <a:r>
              <a:rPr lang="es-ES" sz="2400" dirty="0" smtClean="0">
                <a:solidFill>
                  <a:srgbClr val="92D050"/>
                </a:solidFill>
              </a:rPr>
              <a:t>aun </a:t>
            </a:r>
            <a:r>
              <a:rPr lang="es-ES" sz="2400" dirty="0">
                <a:solidFill>
                  <a:srgbClr val="92D050"/>
                </a:solidFill>
              </a:rPr>
              <a:t>estando nosotros muertos en pecados, </a:t>
            </a:r>
            <a:r>
              <a:rPr lang="es-ES" sz="2400" dirty="0">
                <a:solidFill>
                  <a:srgbClr val="00B0F0"/>
                </a:solidFill>
              </a:rPr>
              <a:t>nos dio vida juntamente con Cristo (por gracia sois </a:t>
            </a:r>
            <a:r>
              <a:rPr lang="es-ES" sz="2400" dirty="0" smtClean="0">
                <a:solidFill>
                  <a:srgbClr val="00B0F0"/>
                </a:solidFill>
              </a:rPr>
              <a:t>salvos.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El </a:t>
            </a:r>
            <a:r>
              <a:rPr lang="es-ES" sz="2400" dirty="0"/>
              <a:t>Señor no retarda su promesa, según algunos la tienen por tardanza, sino que es paciente para con nosotros, no queriendo que ninguno perezca, sino que todos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3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/>
              <a:t>sino que es paciente para con nosotros, no queriendo que ninguno perezca, sino que todos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8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no queriendo que ninguno perezca, sino que todos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dirty="0">
                <a:solidFill>
                  <a:srgbClr val="00B0F0"/>
                </a:solidFill>
              </a:rPr>
              <a:t>al mundo,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46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para que todo aquel que en él cree, 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7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/>
              <a:t>no se pierda, mas tenga vida eterna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>
                <a:solidFill>
                  <a:srgbClr val="FFFF00"/>
                </a:solidFill>
              </a:rPr>
              <a:t>no se pierda, mas tenga vida eterna</a:t>
            </a:r>
            <a:r>
              <a:rPr lang="es-ES" sz="2400" dirty="0" smtClean="0">
                <a:solidFill>
                  <a:srgbClr val="FFFF00"/>
                </a:solidFill>
              </a:rPr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989456" y="5251847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Hebreos 2:9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7" y="5766137"/>
            <a:ext cx="9448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Pero</a:t>
            </a:r>
            <a:r>
              <a:rPr lang="es-ES" sz="2350" spc="-150" dirty="0" smtClean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vemos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aquel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fue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hecho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un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poco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menor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que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los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FFFF00"/>
                </a:solidFill>
              </a:rPr>
              <a:t>ángeles,</a:t>
            </a:r>
            <a:r>
              <a:rPr lang="es-ES" sz="2350" spc="-150" dirty="0">
                <a:solidFill>
                  <a:srgbClr val="FFFF0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 </a:t>
            </a:r>
            <a:r>
              <a:rPr lang="es-ES" sz="2350" u="sng" dirty="0">
                <a:solidFill>
                  <a:srgbClr val="00B0F0"/>
                </a:solidFill>
              </a:rPr>
              <a:t>Jesús</a:t>
            </a:r>
            <a:r>
              <a:rPr lang="es-ES" sz="2350" dirty="0">
                <a:solidFill>
                  <a:srgbClr val="00B0F0"/>
                </a:solidFill>
              </a:rPr>
              <a:t>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coronado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gloria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y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honra,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causa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del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padecimiento</a:t>
            </a:r>
            <a:r>
              <a:rPr lang="es-ES" sz="2350" spc="-150" dirty="0">
                <a:solidFill>
                  <a:srgbClr val="00B0F0"/>
                </a:solidFill>
              </a:rPr>
              <a:t> </a:t>
            </a:r>
            <a:r>
              <a:rPr lang="es-ES" sz="2350" dirty="0">
                <a:solidFill>
                  <a:srgbClr val="00B0F0"/>
                </a:solidFill>
              </a:rPr>
              <a:t>de la muerte,</a:t>
            </a:r>
            <a:r>
              <a:rPr lang="es-ES" sz="2350" dirty="0"/>
              <a:t> </a:t>
            </a:r>
            <a:r>
              <a:rPr lang="es-ES" sz="2350" dirty="0">
                <a:solidFill>
                  <a:srgbClr val="92D050"/>
                </a:solidFill>
              </a:rPr>
              <a:t>para que por la gracia de Dios gustase la </a:t>
            </a:r>
            <a:r>
              <a:rPr lang="es-ES" sz="2350" u="sng" dirty="0">
                <a:solidFill>
                  <a:srgbClr val="92D050"/>
                </a:solidFill>
              </a:rPr>
              <a:t>muerte por </a:t>
            </a:r>
            <a:r>
              <a:rPr lang="es-ES" sz="2350" u="sng" dirty="0" smtClean="0">
                <a:solidFill>
                  <a:srgbClr val="92D050"/>
                </a:solidFill>
              </a:rPr>
              <a:t>todos</a:t>
            </a:r>
            <a:r>
              <a:rPr lang="es-ES" sz="2350" dirty="0" smtClean="0">
                <a:solidFill>
                  <a:srgbClr val="92D050"/>
                </a:solidFill>
              </a:rPr>
              <a:t>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>
                <a:solidFill>
                  <a:srgbClr val="FFFF00"/>
                </a:solidFill>
              </a:rPr>
              <a:t>no se pierda, mas tenga vida eterna</a:t>
            </a:r>
            <a:r>
              <a:rPr lang="es-ES" sz="2400" dirty="0" smtClean="0">
                <a:solidFill>
                  <a:srgbClr val="FFFF00"/>
                </a:solidFill>
              </a:rPr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438400" y="5251847"/>
            <a:ext cx="46305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Deuteronomio 30:19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8" y="5766137"/>
            <a:ext cx="94420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/>
              <a:t>A </a:t>
            </a:r>
            <a:r>
              <a:rPr lang="es-ES" sz="2350" dirty="0"/>
              <a:t>los cielos y a la tierra llamo por testigos hoy contra vosotros, que </a:t>
            </a:r>
            <a:r>
              <a:rPr lang="es-ES" sz="2350" dirty="0" smtClean="0"/>
              <a:t> os </a:t>
            </a:r>
            <a:r>
              <a:rPr lang="es-ES" sz="2350" dirty="0"/>
              <a:t>he puesto delante la vida y la muerte, la bendición y la </a:t>
            </a:r>
            <a:r>
              <a:rPr lang="es-ES" sz="2350" dirty="0" smtClean="0"/>
              <a:t>maldición</a:t>
            </a:r>
            <a:r>
              <a:rPr lang="es-ES" sz="2350" dirty="0"/>
              <a:t>; escoge, pues, la vida, para que vivas tú y tu </a:t>
            </a:r>
            <a:r>
              <a:rPr lang="es-ES" sz="2350" dirty="0" smtClean="0"/>
              <a:t>descendencia.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9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>
                <a:solidFill>
                  <a:srgbClr val="FFFF00"/>
                </a:solidFill>
              </a:rPr>
              <a:t>no se pierda, mas tenga vida eterna</a:t>
            </a:r>
            <a:r>
              <a:rPr lang="es-ES" sz="2400" dirty="0" smtClean="0">
                <a:solidFill>
                  <a:srgbClr val="FFFF00"/>
                </a:solidFill>
              </a:rPr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438400" y="5251847"/>
            <a:ext cx="46305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Deuteronomio 30:19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8" y="5766137"/>
            <a:ext cx="94420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A </a:t>
            </a:r>
            <a:r>
              <a:rPr lang="es-ES" sz="2350" dirty="0">
                <a:solidFill>
                  <a:srgbClr val="FFFF00"/>
                </a:solidFill>
              </a:rPr>
              <a:t>los cielos y a la tierra llamo por testigos hoy contra vosotros, </a:t>
            </a:r>
            <a:r>
              <a:rPr lang="es-ES" sz="2350" dirty="0"/>
              <a:t>que </a:t>
            </a:r>
            <a:r>
              <a:rPr lang="es-ES" sz="2350" dirty="0" smtClean="0"/>
              <a:t> os </a:t>
            </a:r>
            <a:r>
              <a:rPr lang="es-ES" sz="2350" dirty="0"/>
              <a:t>he puesto delante la vida y la muerte, la bendición y la </a:t>
            </a:r>
            <a:r>
              <a:rPr lang="es-ES" sz="2350" dirty="0" smtClean="0"/>
              <a:t>maldición</a:t>
            </a:r>
            <a:r>
              <a:rPr lang="es-ES" sz="2350" dirty="0"/>
              <a:t>; escoge, pues, la vida, para que vivas tú y tu </a:t>
            </a:r>
            <a:r>
              <a:rPr lang="es-ES" sz="2350" dirty="0" smtClean="0"/>
              <a:t>descendencia.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13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>
                <a:solidFill>
                  <a:srgbClr val="FFFF00"/>
                </a:solidFill>
              </a:rPr>
              <a:t>no se pierda, mas tenga vida eterna</a:t>
            </a:r>
            <a:r>
              <a:rPr lang="es-ES" sz="2400" dirty="0" smtClean="0">
                <a:solidFill>
                  <a:srgbClr val="FFFF00"/>
                </a:solidFill>
              </a:rPr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438400" y="5251847"/>
            <a:ext cx="46305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Deuteronomio 30:19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8" y="5766137"/>
            <a:ext cx="94420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A </a:t>
            </a:r>
            <a:r>
              <a:rPr lang="es-ES" sz="2350" dirty="0">
                <a:solidFill>
                  <a:srgbClr val="FFFF00"/>
                </a:solidFill>
              </a:rPr>
              <a:t>los cielos y a la tierra llamo por testigos hoy contra vosotros, </a:t>
            </a:r>
            <a:r>
              <a:rPr lang="es-ES" sz="2350" dirty="0">
                <a:solidFill>
                  <a:srgbClr val="00B0F0"/>
                </a:solidFill>
              </a:rPr>
              <a:t>que </a:t>
            </a:r>
            <a:r>
              <a:rPr lang="es-ES" sz="2350" dirty="0" smtClean="0">
                <a:solidFill>
                  <a:srgbClr val="00B0F0"/>
                </a:solidFill>
              </a:rPr>
              <a:t> os </a:t>
            </a:r>
            <a:r>
              <a:rPr lang="es-ES" sz="2350" dirty="0">
                <a:solidFill>
                  <a:srgbClr val="00B0F0"/>
                </a:solidFill>
              </a:rPr>
              <a:t>he puesto delante la vida y la muerte, la bendición y la </a:t>
            </a:r>
            <a:r>
              <a:rPr lang="es-ES" sz="2350" dirty="0" smtClean="0">
                <a:solidFill>
                  <a:srgbClr val="00B0F0"/>
                </a:solidFill>
              </a:rPr>
              <a:t>maldición</a:t>
            </a:r>
            <a:r>
              <a:rPr lang="es-ES" sz="2350" dirty="0">
                <a:solidFill>
                  <a:srgbClr val="00B0F0"/>
                </a:solidFill>
              </a:rPr>
              <a:t>; </a:t>
            </a:r>
            <a:r>
              <a:rPr lang="es-ES" sz="2350" dirty="0"/>
              <a:t>escoge, pues, la vida, para que vivas tú y tu </a:t>
            </a:r>
            <a:r>
              <a:rPr lang="es-ES" sz="2350" dirty="0" smtClean="0"/>
              <a:t>descendencia.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1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Gracia y paz a vosotros, de Dios nuestro Padre y del Señor Jesucristo</a:t>
            </a:r>
            <a:r>
              <a:rPr lang="es-ES" sz="2400" dirty="0" smtClean="0"/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>
                <a:solidFill>
                  <a:srgbClr val="FFFF00"/>
                </a:solidFill>
              </a:rPr>
              <a:t>no se pierda, mas tenga vida eterna</a:t>
            </a:r>
            <a:r>
              <a:rPr lang="es-ES" sz="2400" dirty="0" smtClean="0">
                <a:solidFill>
                  <a:srgbClr val="FFFF00"/>
                </a:solidFill>
              </a:rPr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438400" y="5251847"/>
            <a:ext cx="46305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Deuteronomio 30:19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8" y="5766137"/>
            <a:ext cx="94420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A </a:t>
            </a:r>
            <a:r>
              <a:rPr lang="es-ES" sz="2350" dirty="0">
                <a:solidFill>
                  <a:srgbClr val="FFFF00"/>
                </a:solidFill>
              </a:rPr>
              <a:t>los cielos y a la tierra llamo por testigos hoy contra vosotros, </a:t>
            </a:r>
            <a:r>
              <a:rPr lang="es-ES" sz="2350" dirty="0">
                <a:solidFill>
                  <a:srgbClr val="00B0F0"/>
                </a:solidFill>
              </a:rPr>
              <a:t>que </a:t>
            </a:r>
            <a:r>
              <a:rPr lang="es-ES" sz="2350" dirty="0" smtClean="0">
                <a:solidFill>
                  <a:srgbClr val="00B0F0"/>
                </a:solidFill>
              </a:rPr>
              <a:t> os </a:t>
            </a:r>
            <a:r>
              <a:rPr lang="es-ES" sz="2350" dirty="0">
                <a:solidFill>
                  <a:srgbClr val="00B0F0"/>
                </a:solidFill>
              </a:rPr>
              <a:t>he puesto delante la vida y la muerte, la bendición y la </a:t>
            </a:r>
            <a:r>
              <a:rPr lang="es-ES" sz="2350" dirty="0" smtClean="0">
                <a:solidFill>
                  <a:srgbClr val="00B0F0"/>
                </a:solidFill>
              </a:rPr>
              <a:t>maldición</a:t>
            </a:r>
            <a:r>
              <a:rPr lang="es-ES" sz="2350" dirty="0">
                <a:solidFill>
                  <a:srgbClr val="00B0F0"/>
                </a:solidFill>
              </a:rPr>
              <a:t>; </a:t>
            </a:r>
            <a:r>
              <a:rPr lang="es-ES" sz="2350" u="sng" dirty="0">
                <a:solidFill>
                  <a:srgbClr val="92D050"/>
                </a:solidFill>
              </a:rPr>
              <a:t>escoge</a:t>
            </a:r>
            <a:r>
              <a:rPr lang="es-ES" sz="2350" dirty="0">
                <a:solidFill>
                  <a:srgbClr val="92D050"/>
                </a:solidFill>
              </a:rPr>
              <a:t>, pues, la vida, para que vivas tú y tu </a:t>
            </a:r>
            <a:r>
              <a:rPr lang="es-ES" sz="2350" dirty="0" smtClean="0">
                <a:solidFill>
                  <a:srgbClr val="92D050"/>
                </a:solidFill>
              </a:rPr>
              <a:t>descendencia.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2Pedro 3:9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El </a:t>
            </a:r>
            <a:r>
              <a:rPr lang="es-ES" sz="2400" dirty="0">
                <a:solidFill>
                  <a:srgbClr val="FFFF00"/>
                </a:solidFill>
              </a:rPr>
              <a:t>Señor no retarda su promesa, según algunos la tienen por tardanza, </a:t>
            </a:r>
            <a:r>
              <a:rPr lang="es-ES" sz="2400" dirty="0">
                <a:solidFill>
                  <a:srgbClr val="00B0F0"/>
                </a:solidFill>
              </a:rPr>
              <a:t>sino que es paciente para con nosotros,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FF00"/>
                </a:solidFill>
              </a:rPr>
              <a:t>no queriendo que ninguno perezca, </a:t>
            </a:r>
            <a:r>
              <a:rPr lang="es-ES" sz="2400" dirty="0">
                <a:solidFill>
                  <a:srgbClr val="00B0F0"/>
                </a:solidFill>
              </a:rPr>
              <a:t>sino que </a:t>
            </a:r>
            <a:r>
              <a:rPr lang="es-ES" sz="2400" u="sng" dirty="0">
                <a:solidFill>
                  <a:srgbClr val="00B0F0"/>
                </a:solidFill>
              </a:rPr>
              <a:t>todos</a:t>
            </a:r>
            <a:r>
              <a:rPr lang="es-ES" sz="2400" dirty="0">
                <a:solidFill>
                  <a:srgbClr val="00B0F0"/>
                </a:solidFill>
              </a:rPr>
              <a:t> procedan al arrepentimiento.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5800" y="3200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Juan 3:16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-1" y="3657600"/>
            <a:ext cx="485914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Porque </a:t>
            </a:r>
            <a:r>
              <a:rPr lang="es-ES" sz="2400" dirty="0">
                <a:solidFill>
                  <a:srgbClr val="FFFF00"/>
                </a:solidFill>
              </a:rPr>
              <a:t>de tal manera amó Dios </a:t>
            </a:r>
            <a:r>
              <a:rPr lang="es-ES" sz="2400" u="sng" dirty="0">
                <a:solidFill>
                  <a:srgbClr val="00B0F0"/>
                </a:solidFill>
              </a:rPr>
              <a:t>al mundo</a:t>
            </a:r>
            <a:r>
              <a:rPr lang="es-ES" sz="2400" dirty="0">
                <a:solidFill>
                  <a:srgbClr val="00B0F0"/>
                </a:solidFill>
              </a:rPr>
              <a:t>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92D050"/>
                </a:solidFill>
              </a:rPr>
              <a:t>que ha dado a su Hijo unigénito,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para que todo aquel que en él cree, </a:t>
            </a:r>
            <a:r>
              <a:rPr lang="es-ES" sz="2400" dirty="0">
                <a:solidFill>
                  <a:srgbClr val="FFFF00"/>
                </a:solidFill>
              </a:rPr>
              <a:t>no se pierda, mas tenga vida eterna</a:t>
            </a:r>
            <a:r>
              <a:rPr lang="es-ES" sz="2400" dirty="0" smtClean="0">
                <a:solidFill>
                  <a:srgbClr val="FFFF00"/>
                </a:solidFill>
              </a:rPr>
              <a:t>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2438400" y="5251847"/>
            <a:ext cx="46305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Deuteronomio 30:19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145678" y="5766137"/>
            <a:ext cx="94420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350" dirty="0" smtClean="0">
                <a:solidFill>
                  <a:srgbClr val="FFFF00"/>
                </a:solidFill>
              </a:rPr>
              <a:t>A </a:t>
            </a:r>
            <a:r>
              <a:rPr lang="es-ES" sz="2350" dirty="0">
                <a:solidFill>
                  <a:srgbClr val="FFFF00"/>
                </a:solidFill>
              </a:rPr>
              <a:t>los cielos y a la tierra llamo por testigos hoy contra vosotros, </a:t>
            </a:r>
            <a:r>
              <a:rPr lang="es-ES" sz="2350" dirty="0">
                <a:solidFill>
                  <a:srgbClr val="00B0F0"/>
                </a:solidFill>
              </a:rPr>
              <a:t>que </a:t>
            </a:r>
            <a:r>
              <a:rPr lang="es-ES" sz="2350" dirty="0" smtClean="0">
                <a:solidFill>
                  <a:srgbClr val="00B0F0"/>
                </a:solidFill>
              </a:rPr>
              <a:t> os </a:t>
            </a:r>
            <a:r>
              <a:rPr lang="es-ES" sz="2350" dirty="0">
                <a:solidFill>
                  <a:srgbClr val="00B0F0"/>
                </a:solidFill>
              </a:rPr>
              <a:t>he puesto delante la vida y la muerte, la bendición y la </a:t>
            </a:r>
            <a:r>
              <a:rPr lang="es-ES" sz="2350" dirty="0" smtClean="0">
                <a:solidFill>
                  <a:srgbClr val="00B0F0"/>
                </a:solidFill>
              </a:rPr>
              <a:t>maldición</a:t>
            </a:r>
            <a:r>
              <a:rPr lang="es-ES" sz="2350" dirty="0">
                <a:solidFill>
                  <a:srgbClr val="00B0F0"/>
                </a:solidFill>
              </a:rPr>
              <a:t>; </a:t>
            </a:r>
            <a:r>
              <a:rPr lang="es-ES" sz="2350" u="sng" dirty="0">
                <a:solidFill>
                  <a:srgbClr val="92D050"/>
                </a:solidFill>
              </a:rPr>
              <a:t>escoge</a:t>
            </a:r>
            <a:r>
              <a:rPr lang="es-ES" sz="2350" dirty="0">
                <a:solidFill>
                  <a:srgbClr val="92D050"/>
                </a:solidFill>
              </a:rPr>
              <a:t>, pues, la vida, para que vivas tú y tu </a:t>
            </a:r>
            <a:r>
              <a:rPr lang="es-ES" sz="2350" dirty="0" smtClean="0">
                <a:solidFill>
                  <a:srgbClr val="92D050"/>
                </a:solidFill>
              </a:rPr>
              <a:t>descendencia.</a:t>
            </a:r>
            <a:endParaRPr lang="es-ES" sz="235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6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/>
              <a:t>Primeramente </a:t>
            </a:r>
            <a:r>
              <a:rPr lang="es-ES" sz="2400" dirty="0"/>
              <a:t>doy gracias a mi Dios mediante Jesucristo con respecto a todos vosotros, de que vuestra fe se divulga por todo el mundo.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80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/>
              <a:t>con respecto a todos vosotros, de que vuestra fe se divulga por todo el mundo.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0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/>
              <a:t>de que vuestra fe se divulga por todo el mundo. </a:t>
            </a:r>
            <a:endParaRPr lang="es-ES" sz="235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/>
              <a:t>Pero </a:t>
            </a:r>
            <a:r>
              <a:rPr lang="es-419" sz="2400" dirty="0"/>
              <a:t>estoy seguro de vosotros, hermanos míos, de que vosotros mismos estáis llenos de bondad, llenos de todo conocimiento, 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1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3" grpId="0"/>
      <p:bldP spid="1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/>
              <a:t>de que vosotros mismos estáis llenos de bondad, llenos de todo conocimiento, 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11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1:7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447800"/>
            <a:ext cx="4191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A </a:t>
            </a:r>
            <a:r>
              <a:rPr lang="es-ES" sz="2400" dirty="0">
                <a:solidFill>
                  <a:srgbClr val="FFFF00"/>
                </a:solidFill>
              </a:rPr>
              <a:t>todos los que estáis en Roma,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00B0F0"/>
                </a:solidFill>
              </a:rPr>
              <a:t>amados de Dios, </a:t>
            </a:r>
            <a:r>
              <a:rPr lang="es-ES" sz="2400" dirty="0">
                <a:solidFill>
                  <a:srgbClr val="92D050"/>
                </a:solidFill>
              </a:rPr>
              <a:t>llamados a ser santos</a:t>
            </a:r>
            <a:r>
              <a:rPr lang="es-ES" sz="2400" dirty="0"/>
              <a:t>: </a:t>
            </a:r>
            <a:r>
              <a:rPr lang="es-ES" sz="2400" dirty="0">
                <a:solidFill>
                  <a:srgbClr val="00B0F0"/>
                </a:solidFill>
              </a:rPr>
              <a:t>Gracia y paz a vosotros, de Dios nuestro Padre y del Señor Jesucristo</a:t>
            </a:r>
            <a:r>
              <a:rPr lang="es-ES" sz="2400" dirty="0" smtClean="0">
                <a:solidFill>
                  <a:srgbClr val="00B0F0"/>
                </a:solidFill>
              </a:rPr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/>
              <a:t>llenos de todo conocimiento, 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6200" y="3861137"/>
            <a:ext cx="4648200" cy="1015663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/>
              <a:t>Piedad, misericordia, Caridad, ternura, clemencia, compasión, benevolencia, dulzura, suavidad</a:t>
            </a:r>
            <a:endParaRPr lang="es-419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5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/>
              <a:t>Porque </a:t>
            </a:r>
            <a:r>
              <a:rPr lang="es-419" sz="2400" dirty="0"/>
              <a:t>misericordia quiero, y no sacrificio, y conocimiento de Dios más que holocaustos.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y conocimiento de Dios más que holocaustos.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8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conocimiento de Dios</a:t>
            </a:r>
            <a:r>
              <a:rPr lang="es-419" sz="2400" dirty="0">
                <a:solidFill>
                  <a:srgbClr val="00B0F0"/>
                </a:solidFill>
              </a:rPr>
              <a:t> más que holocaustos</a:t>
            </a:r>
            <a:r>
              <a:rPr lang="es-419" sz="2400" dirty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86788" y="2819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4:13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" y="3429000"/>
            <a:ext cx="486574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/>
              <a:t>H</a:t>
            </a:r>
            <a:r>
              <a:rPr lang="es-419" sz="2400" dirty="0" smtClean="0"/>
              <a:t>asta </a:t>
            </a:r>
            <a:r>
              <a:rPr lang="es-419" sz="2400" dirty="0"/>
              <a:t>que todos lleguemos a la unidad de la fe y del conocimiento del Hijo de Dios, a un varón perfecto, a la medida de la estatura de la plenitud de </a:t>
            </a:r>
            <a:r>
              <a:rPr lang="es-419" sz="2400" dirty="0" smtClean="0"/>
              <a:t>Cristo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9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conocimiento de Dios</a:t>
            </a:r>
            <a:r>
              <a:rPr lang="es-419" sz="2400" dirty="0">
                <a:solidFill>
                  <a:srgbClr val="00B0F0"/>
                </a:solidFill>
              </a:rPr>
              <a:t> más que holocaustos</a:t>
            </a:r>
            <a:r>
              <a:rPr lang="es-419" sz="2400" dirty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86788" y="2819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4:13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" y="3429000"/>
            <a:ext cx="486574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H</a:t>
            </a:r>
            <a:r>
              <a:rPr lang="es-419" sz="2400" dirty="0" smtClean="0">
                <a:solidFill>
                  <a:srgbClr val="FFFF00"/>
                </a:solidFill>
              </a:rPr>
              <a:t>asta </a:t>
            </a:r>
            <a:r>
              <a:rPr lang="es-419" sz="2400" dirty="0">
                <a:solidFill>
                  <a:srgbClr val="FFFF00"/>
                </a:solidFill>
              </a:rPr>
              <a:t>que todos lleguemos a la unidad de la fe </a:t>
            </a:r>
            <a:r>
              <a:rPr lang="es-419" sz="2400" dirty="0"/>
              <a:t>y del conocimiento del Hijo de Dios, a un varón perfecto, a la medida de la estatura de la plenitud de </a:t>
            </a:r>
            <a:r>
              <a:rPr lang="es-419" sz="2400" dirty="0" smtClean="0"/>
              <a:t>Cristo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0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conocimiento de Dios</a:t>
            </a:r>
            <a:r>
              <a:rPr lang="es-419" sz="2400" dirty="0">
                <a:solidFill>
                  <a:srgbClr val="00B0F0"/>
                </a:solidFill>
              </a:rPr>
              <a:t> más que holocaustos</a:t>
            </a:r>
            <a:r>
              <a:rPr lang="es-419" sz="2400" dirty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86788" y="2819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4:13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" y="3429000"/>
            <a:ext cx="486574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H</a:t>
            </a:r>
            <a:r>
              <a:rPr lang="es-419" sz="2400" dirty="0" smtClean="0">
                <a:solidFill>
                  <a:srgbClr val="FFFF00"/>
                </a:solidFill>
              </a:rPr>
              <a:t>asta </a:t>
            </a:r>
            <a:r>
              <a:rPr lang="es-419" sz="2400" dirty="0">
                <a:solidFill>
                  <a:srgbClr val="FFFF00"/>
                </a:solidFill>
              </a:rPr>
              <a:t>que todos lleguemos a la unidad de la fe </a:t>
            </a:r>
            <a:r>
              <a:rPr lang="es-419" sz="2400" dirty="0">
                <a:solidFill>
                  <a:srgbClr val="00B0F0"/>
                </a:solidFill>
              </a:rPr>
              <a:t>y del conocimiento del Hijo de Dios, </a:t>
            </a:r>
            <a:r>
              <a:rPr lang="es-419" sz="2400" dirty="0"/>
              <a:t>a un varón perfecto, a la medida de la estatura de la plenitud de </a:t>
            </a:r>
            <a:r>
              <a:rPr lang="es-419" sz="2400" dirty="0" smtClean="0"/>
              <a:t>Cristo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4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conocimiento de Dios</a:t>
            </a:r>
            <a:r>
              <a:rPr lang="es-419" sz="2400" dirty="0">
                <a:solidFill>
                  <a:srgbClr val="00B0F0"/>
                </a:solidFill>
              </a:rPr>
              <a:t> más que holocaustos</a:t>
            </a:r>
            <a:r>
              <a:rPr lang="es-419" sz="2400" dirty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86788" y="2819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4:13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" y="3429000"/>
            <a:ext cx="486574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H</a:t>
            </a:r>
            <a:r>
              <a:rPr lang="es-419" sz="2400" dirty="0" smtClean="0">
                <a:solidFill>
                  <a:srgbClr val="FFFF00"/>
                </a:solidFill>
              </a:rPr>
              <a:t>asta </a:t>
            </a:r>
            <a:r>
              <a:rPr lang="es-419" sz="2400" dirty="0">
                <a:solidFill>
                  <a:srgbClr val="FFFF00"/>
                </a:solidFill>
              </a:rPr>
              <a:t>que todos lleguemos a la unidad de la fe </a:t>
            </a:r>
            <a:r>
              <a:rPr lang="es-419" sz="2400" dirty="0">
                <a:solidFill>
                  <a:srgbClr val="00B0F0"/>
                </a:solidFill>
              </a:rPr>
              <a:t>y del conocimiento del Hijo de Dios, </a:t>
            </a:r>
            <a:r>
              <a:rPr lang="es-419" sz="2400" dirty="0">
                <a:solidFill>
                  <a:srgbClr val="92D050"/>
                </a:solidFill>
              </a:rPr>
              <a:t>a un varón perfecto, </a:t>
            </a:r>
            <a:r>
              <a:rPr lang="es-419" sz="2400" dirty="0"/>
              <a:t>a la medida de la estatura de la plenitud de </a:t>
            </a:r>
            <a:r>
              <a:rPr lang="es-419" sz="2400" dirty="0" smtClean="0"/>
              <a:t>Cristo</a:t>
            </a:r>
            <a:r>
              <a:rPr lang="en-US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5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/>
              <a:t>de tal manera que podéis amonestaros los unos a los otros</a:t>
            </a:r>
            <a:r>
              <a:rPr lang="es-419" sz="2400" dirty="0" smtClean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conocimiento de Dios</a:t>
            </a:r>
            <a:r>
              <a:rPr lang="es-419" sz="2400" dirty="0">
                <a:solidFill>
                  <a:srgbClr val="00B0F0"/>
                </a:solidFill>
              </a:rPr>
              <a:t> más que holocaustos</a:t>
            </a:r>
            <a:r>
              <a:rPr lang="es-419" sz="2400" dirty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86788" y="2819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4:13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" y="3429000"/>
            <a:ext cx="486574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H</a:t>
            </a:r>
            <a:r>
              <a:rPr lang="es-419" sz="2400" dirty="0" smtClean="0">
                <a:solidFill>
                  <a:srgbClr val="FFFF00"/>
                </a:solidFill>
              </a:rPr>
              <a:t>asta </a:t>
            </a:r>
            <a:r>
              <a:rPr lang="es-419" sz="2400" dirty="0">
                <a:solidFill>
                  <a:srgbClr val="FFFF00"/>
                </a:solidFill>
              </a:rPr>
              <a:t>que todos lleguemos a la unidad de la fe </a:t>
            </a:r>
            <a:r>
              <a:rPr lang="es-419" sz="2400" dirty="0">
                <a:solidFill>
                  <a:srgbClr val="00B0F0"/>
                </a:solidFill>
              </a:rPr>
              <a:t>y del conocimiento del Hijo de Dios, </a:t>
            </a:r>
            <a:r>
              <a:rPr lang="es-419" sz="2400" dirty="0">
                <a:solidFill>
                  <a:srgbClr val="92D050"/>
                </a:solidFill>
              </a:rPr>
              <a:t>a un varón perfecto, </a:t>
            </a:r>
            <a:r>
              <a:rPr lang="es-419" sz="2400" dirty="0">
                <a:solidFill>
                  <a:srgbClr val="FFC000"/>
                </a:solidFill>
              </a:rPr>
              <a:t>a la medida de la estatura de la plenitud de </a:t>
            </a:r>
            <a:r>
              <a:rPr lang="es-419" sz="2400" dirty="0" smtClean="0">
                <a:solidFill>
                  <a:srgbClr val="FFC000"/>
                </a:solidFill>
              </a:rPr>
              <a:t>Cristo</a:t>
            </a:r>
            <a:r>
              <a:rPr lang="en-US" sz="2400" dirty="0" smtClean="0">
                <a:solidFill>
                  <a:srgbClr val="FFC000"/>
                </a:solidFill>
              </a:rPr>
              <a:t>.</a:t>
            </a:r>
            <a:endParaRPr lang="es-ES" sz="2400" dirty="0">
              <a:solidFill>
                <a:srgbClr val="FFC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21461" y="3619921"/>
            <a:ext cx="2133600" cy="335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Conocimiento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67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441146" y="-80158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1:1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409466"/>
            <a:ext cx="9137404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Pablo</a:t>
            </a:r>
            <a:r>
              <a:rPr lang="es-419" sz="2400" dirty="0">
                <a:solidFill>
                  <a:srgbClr val="FFFF00"/>
                </a:solidFill>
              </a:rPr>
              <a:t>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siervo de Jesucristo, llamado a ser apóstol, </a:t>
            </a:r>
            <a:r>
              <a:rPr lang="es-419" sz="2400" dirty="0">
                <a:solidFill>
                  <a:srgbClr val="92D050"/>
                </a:solidFill>
              </a:rPr>
              <a:t>apartado para el evangelio de </a:t>
            </a:r>
            <a:r>
              <a:rPr lang="es-419" sz="2400" dirty="0" smtClean="0">
                <a:solidFill>
                  <a:srgbClr val="92D050"/>
                </a:solidFill>
              </a:rPr>
              <a:t>Dios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es-E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59" y="4921811"/>
            <a:ext cx="4249545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El apóstol Pablo en Roma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47" y="2057400"/>
            <a:ext cx="900953" cy="624661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887859" y="4623922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el predicador de Cristo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066800"/>
            <a:ext cx="42551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1:8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87858" y="1600200"/>
            <a:ext cx="4256141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300"/>
              </a:lnSpc>
            </a:pPr>
            <a:r>
              <a:rPr lang="es-ES" sz="2400" dirty="0" smtClean="0">
                <a:solidFill>
                  <a:srgbClr val="FFFF00"/>
                </a:solidFill>
              </a:rPr>
              <a:t>Primeramente </a:t>
            </a:r>
            <a:r>
              <a:rPr lang="es-ES" sz="2400" dirty="0">
                <a:solidFill>
                  <a:srgbClr val="FFFF00"/>
                </a:solidFill>
              </a:rPr>
              <a:t>doy gracias a mi Dios mediante Jesucristo </a:t>
            </a:r>
            <a:r>
              <a:rPr lang="es-ES" sz="2400" dirty="0">
                <a:solidFill>
                  <a:srgbClr val="00B0F0"/>
                </a:solidFill>
              </a:rPr>
              <a:t>con respecto a todos vosotros, </a:t>
            </a:r>
            <a:r>
              <a:rPr lang="es-ES" sz="2400" dirty="0">
                <a:solidFill>
                  <a:srgbClr val="92D050"/>
                </a:solidFill>
              </a:rPr>
              <a:t>de que vuestra fe se divulga por todo el mundo. </a:t>
            </a:r>
            <a:endParaRPr lang="es-ES" sz="235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291899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predica a pesar de…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962400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Pablo encuentra una iglesia viva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72471" y="5291934"/>
            <a:ext cx="35814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Romanos 15:14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-1" y="5842337"/>
            <a:ext cx="91263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Pero </a:t>
            </a:r>
            <a:r>
              <a:rPr lang="es-419" sz="2400" dirty="0">
                <a:solidFill>
                  <a:srgbClr val="FFFF00"/>
                </a:solidFill>
              </a:rPr>
              <a:t>estoy seguro de vosotros, hermanos míos, </a:t>
            </a:r>
            <a:r>
              <a:rPr lang="es-419" sz="2400" dirty="0">
                <a:solidFill>
                  <a:srgbClr val="00B0F0"/>
                </a:solidFill>
              </a:rPr>
              <a:t>de que vosotros mismos estáis llenos de bondad, </a:t>
            </a:r>
            <a:r>
              <a:rPr lang="es-419" sz="2400" dirty="0">
                <a:solidFill>
                  <a:srgbClr val="92D050"/>
                </a:solidFill>
              </a:rPr>
              <a:t>llenos de todo conocimiento, </a:t>
            </a:r>
            <a:r>
              <a:rPr lang="es-419" sz="2400" dirty="0">
                <a:solidFill>
                  <a:srgbClr val="FFC000"/>
                </a:solidFill>
              </a:rPr>
              <a:t>de tal manera que podéis amonestaros los unos a los otros</a:t>
            </a:r>
            <a:r>
              <a:rPr lang="es-419" sz="2400" dirty="0" smtClean="0">
                <a:solidFill>
                  <a:srgbClr val="FFC000"/>
                </a:solidFill>
              </a:rPr>
              <a:t>.</a:t>
            </a:r>
            <a:endParaRPr lang="es-ES" sz="2400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1" y="3626411"/>
            <a:ext cx="2133600" cy="3359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Bondad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Oseas 6:6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-24788" y="1524000"/>
            <a:ext cx="4139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s-419" sz="2400" dirty="0" smtClean="0">
                <a:solidFill>
                  <a:srgbClr val="FFFF00"/>
                </a:solidFill>
              </a:rPr>
              <a:t>Porque </a:t>
            </a:r>
            <a:r>
              <a:rPr lang="es-419" sz="2400" dirty="0">
                <a:solidFill>
                  <a:srgbClr val="FFFF00"/>
                </a:solidFill>
              </a:rPr>
              <a:t>misericordia quiero, y no sacrificio,</a:t>
            </a:r>
            <a:r>
              <a:rPr lang="es-419" sz="2400" dirty="0"/>
              <a:t> </a:t>
            </a:r>
            <a:r>
              <a:rPr lang="es-419" sz="2400" dirty="0">
                <a:solidFill>
                  <a:srgbClr val="00B0F0"/>
                </a:solidFill>
              </a:rPr>
              <a:t>y </a:t>
            </a:r>
            <a:r>
              <a:rPr lang="es-419" sz="2400" u="sng" dirty="0">
                <a:solidFill>
                  <a:srgbClr val="00B0F0"/>
                </a:solidFill>
              </a:rPr>
              <a:t>conocimiento de Dios</a:t>
            </a:r>
            <a:r>
              <a:rPr lang="es-419" sz="2400" dirty="0">
                <a:solidFill>
                  <a:srgbClr val="00B0F0"/>
                </a:solidFill>
              </a:rPr>
              <a:t> más que holocaustos</a:t>
            </a:r>
            <a:r>
              <a:rPr lang="es-419" sz="2400" dirty="0"/>
              <a:t>.</a:t>
            </a:r>
            <a:endParaRPr lang="es-ES" sz="2400" dirty="0">
              <a:solidFill>
                <a:srgbClr val="00B0F0"/>
              </a:solidFill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86788" y="2819400"/>
            <a:ext cx="33404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n-US" sz="3400" b="1" dirty="0" smtClean="0">
                <a:latin typeface="Arial Rounded MT Bold" panose="020F0704030504030204" pitchFamily="34" charset="0"/>
              </a:rPr>
              <a:t>Efesios 4:13</a:t>
            </a:r>
            <a:endParaRPr lang="es-ES_tradnl" altLang="en-US" sz="34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" y="3429000"/>
            <a:ext cx="486574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H</a:t>
            </a:r>
            <a:r>
              <a:rPr lang="es-419" sz="2400" dirty="0" smtClean="0">
                <a:solidFill>
                  <a:srgbClr val="FFFF00"/>
                </a:solidFill>
              </a:rPr>
              <a:t>asta </a:t>
            </a:r>
            <a:r>
              <a:rPr lang="es-419" sz="2400" dirty="0">
                <a:solidFill>
                  <a:srgbClr val="FFFF00"/>
                </a:solidFill>
              </a:rPr>
              <a:t>que todos lleguemos a la unidad de la fe </a:t>
            </a:r>
            <a:r>
              <a:rPr lang="es-419" sz="2400" dirty="0">
                <a:solidFill>
                  <a:srgbClr val="00B0F0"/>
                </a:solidFill>
              </a:rPr>
              <a:t>y del conocimiento del Hijo de Dios, </a:t>
            </a:r>
            <a:r>
              <a:rPr lang="es-419" sz="2400" dirty="0">
                <a:solidFill>
                  <a:srgbClr val="92D050"/>
                </a:solidFill>
              </a:rPr>
              <a:t>a un varón perfecto, </a:t>
            </a:r>
            <a:r>
              <a:rPr lang="es-419" sz="2400" dirty="0">
                <a:solidFill>
                  <a:srgbClr val="FFC000"/>
                </a:solidFill>
              </a:rPr>
              <a:t>a la medida de la estatura de la plenitud de </a:t>
            </a:r>
            <a:r>
              <a:rPr lang="es-419" sz="2400" dirty="0" smtClean="0">
                <a:solidFill>
                  <a:srgbClr val="FFC000"/>
                </a:solidFill>
              </a:rPr>
              <a:t>Cristo</a:t>
            </a:r>
            <a:r>
              <a:rPr lang="en-US" sz="2400" dirty="0" smtClean="0">
                <a:solidFill>
                  <a:srgbClr val="FFC000"/>
                </a:solidFill>
              </a:rPr>
              <a:t>.</a:t>
            </a:r>
            <a:endParaRPr lang="es-ES" sz="2400" dirty="0">
              <a:solidFill>
                <a:srgbClr val="FFC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21461" y="3619921"/>
            <a:ext cx="2133600" cy="335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Conocimiento</a:t>
            </a:r>
            <a:endParaRPr lang="es-ES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85628" y="3280687"/>
            <a:ext cx="4249545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419" sz="185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Poder amonestarse unos a otros</a:t>
            </a:r>
            <a:endParaRPr lang="es-419" sz="18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4360" y="-26551"/>
            <a:ext cx="9155061" cy="1169551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419" sz="2200" dirty="0">
                <a:latin typeface="ITC Cheltenham Std Light"/>
              </a:rPr>
              <a:t>“A pesar de la oposición, veinte años después de la crucifixión de Cristo había una iglesia viva y ferviente en Roma. Esa iglesia era fuerte y fervorosa, y el Señor obraba en favor de ella”.–“Comentarios de Elena G. de White”, </a:t>
            </a:r>
            <a:r>
              <a:rPr lang="es-419" sz="2200" i="1" dirty="0">
                <a:latin typeface="ITC Cheltenham Std Light"/>
              </a:rPr>
              <a:t>Comentario bíblico adventista</a:t>
            </a:r>
            <a:r>
              <a:rPr lang="es-419" sz="2200" dirty="0">
                <a:latin typeface="ITC Cheltenham Std Light"/>
              </a:rPr>
              <a:t>, t. 6, p. 1.067.</a:t>
            </a:r>
            <a:endParaRPr lang="es-419" sz="2200" dirty="0"/>
          </a:p>
        </p:txBody>
      </p:sp>
    </p:spTree>
    <p:extLst>
      <p:ext uri="{BB962C8B-B14F-4D97-AF65-F5344CB8AC3E}">
        <p14:creationId xmlns:p14="http://schemas.microsoft.com/office/powerpoint/2010/main" val="319417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213618</TotalTime>
  <Words>12528</Words>
  <Application>Microsoft Office PowerPoint</Application>
  <PresentationFormat>On-screen Show (4:3)</PresentationFormat>
  <Paragraphs>922</Paragraphs>
  <Slides>84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Arial</vt:lpstr>
      <vt:lpstr>Arial Rounded MT Bold</vt:lpstr>
      <vt:lpstr>Calibri</vt:lpstr>
      <vt:lpstr>Cooper Black</vt:lpstr>
      <vt:lpstr>ITC Cheltenham Std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Dallas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DallasISD</dc:creator>
  <cp:lastModifiedBy>Rios, Armando</cp:lastModifiedBy>
  <cp:revision>5699</cp:revision>
  <dcterms:created xsi:type="dcterms:W3CDTF">2007-03-31T21:25:40Z</dcterms:created>
  <dcterms:modified xsi:type="dcterms:W3CDTF">2017-09-30T13:49:13Z</dcterms:modified>
</cp:coreProperties>
</file>