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2"/>
  </p:notesMasterIdLst>
  <p:handoutMasterIdLst>
    <p:handoutMasterId r:id="rId103"/>
  </p:handoutMasterIdLst>
  <p:sldIdLst>
    <p:sldId id="414" r:id="rId2"/>
    <p:sldId id="288" r:id="rId3"/>
    <p:sldId id="432" r:id="rId4"/>
    <p:sldId id="289" r:id="rId5"/>
    <p:sldId id="433" r:id="rId6"/>
    <p:sldId id="434" r:id="rId7"/>
    <p:sldId id="436" r:id="rId8"/>
    <p:sldId id="437" r:id="rId9"/>
    <p:sldId id="438" r:id="rId10"/>
    <p:sldId id="440" r:id="rId11"/>
    <p:sldId id="441" r:id="rId12"/>
    <p:sldId id="442" r:id="rId13"/>
    <p:sldId id="443" r:id="rId14"/>
    <p:sldId id="444" r:id="rId15"/>
    <p:sldId id="546" r:id="rId16"/>
    <p:sldId id="445" r:id="rId17"/>
    <p:sldId id="452" r:id="rId18"/>
    <p:sldId id="453" r:id="rId19"/>
    <p:sldId id="454" r:id="rId20"/>
    <p:sldId id="455" r:id="rId21"/>
    <p:sldId id="456" r:id="rId22"/>
    <p:sldId id="457" r:id="rId23"/>
    <p:sldId id="458" r:id="rId24"/>
    <p:sldId id="459" r:id="rId25"/>
    <p:sldId id="460" r:id="rId26"/>
    <p:sldId id="461" r:id="rId27"/>
    <p:sldId id="462" r:id="rId28"/>
    <p:sldId id="463" r:id="rId29"/>
    <p:sldId id="464" r:id="rId30"/>
    <p:sldId id="465" r:id="rId31"/>
    <p:sldId id="466" r:id="rId32"/>
    <p:sldId id="467" r:id="rId33"/>
    <p:sldId id="468" r:id="rId34"/>
    <p:sldId id="469" r:id="rId35"/>
    <p:sldId id="470" r:id="rId36"/>
    <p:sldId id="471" r:id="rId37"/>
    <p:sldId id="472" r:id="rId38"/>
    <p:sldId id="473" r:id="rId39"/>
    <p:sldId id="474" r:id="rId40"/>
    <p:sldId id="475" r:id="rId41"/>
    <p:sldId id="476" r:id="rId42"/>
    <p:sldId id="477" r:id="rId43"/>
    <p:sldId id="479" r:id="rId44"/>
    <p:sldId id="480" r:id="rId45"/>
    <p:sldId id="481" r:id="rId46"/>
    <p:sldId id="482" r:id="rId47"/>
    <p:sldId id="483" r:id="rId48"/>
    <p:sldId id="484" r:id="rId49"/>
    <p:sldId id="485" r:id="rId50"/>
    <p:sldId id="486" r:id="rId51"/>
    <p:sldId id="487" r:id="rId52"/>
    <p:sldId id="488" r:id="rId53"/>
    <p:sldId id="489" r:id="rId54"/>
    <p:sldId id="490" r:id="rId55"/>
    <p:sldId id="491" r:id="rId56"/>
    <p:sldId id="492" r:id="rId57"/>
    <p:sldId id="493" r:id="rId58"/>
    <p:sldId id="494" r:id="rId59"/>
    <p:sldId id="495" r:id="rId60"/>
    <p:sldId id="496" r:id="rId61"/>
    <p:sldId id="497" r:id="rId62"/>
    <p:sldId id="498" r:id="rId63"/>
    <p:sldId id="499" r:id="rId64"/>
    <p:sldId id="500" r:id="rId65"/>
    <p:sldId id="501" r:id="rId66"/>
    <p:sldId id="502" r:id="rId67"/>
    <p:sldId id="503" r:id="rId68"/>
    <p:sldId id="504" r:id="rId69"/>
    <p:sldId id="505" r:id="rId70"/>
    <p:sldId id="506" r:id="rId71"/>
    <p:sldId id="507" r:id="rId72"/>
    <p:sldId id="508" r:id="rId73"/>
    <p:sldId id="509" r:id="rId74"/>
    <p:sldId id="510" r:id="rId75"/>
    <p:sldId id="511" r:id="rId76"/>
    <p:sldId id="512" r:id="rId77"/>
    <p:sldId id="513" r:id="rId78"/>
    <p:sldId id="514" r:id="rId79"/>
    <p:sldId id="515" r:id="rId80"/>
    <p:sldId id="516" r:id="rId81"/>
    <p:sldId id="517" r:id="rId82"/>
    <p:sldId id="518" r:id="rId83"/>
    <p:sldId id="519" r:id="rId84"/>
    <p:sldId id="520" r:id="rId85"/>
    <p:sldId id="521" r:id="rId86"/>
    <p:sldId id="522" r:id="rId87"/>
    <p:sldId id="523" r:id="rId88"/>
    <p:sldId id="532" r:id="rId89"/>
    <p:sldId id="533" r:id="rId90"/>
    <p:sldId id="534" r:id="rId91"/>
    <p:sldId id="535" r:id="rId92"/>
    <p:sldId id="536" r:id="rId93"/>
    <p:sldId id="537" r:id="rId94"/>
    <p:sldId id="538" r:id="rId95"/>
    <p:sldId id="539" r:id="rId96"/>
    <p:sldId id="540" r:id="rId97"/>
    <p:sldId id="541" r:id="rId98"/>
    <p:sldId id="542" r:id="rId99"/>
    <p:sldId id="543" r:id="rId100"/>
    <p:sldId id="544" r:id="rId101"/>
  </p:sldIdLst>
  <p:sldSz cx="9144000" cy="6858000" type="screen4x3"/>
  <p:notesSz cx="6881813" cy="92964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AD3FC26-FF39-4DA2-83BD-7BE0205FBFD3}">
          <p14:sldIdLst>
            <p14:sldId id="414"/>
            <p14:sldId id="288"/>
            <p14:sldId id="432"/>
            <p14:sldId id="289"/>
            <p14:sldId id="433"/>
            <p14:sldId id="434"/>
            <p14:sldId id="436"/>
            <p14:sldId id="437"/>
            <p14:sldId id="438"/>
            <p14:sldId id="440"/>
            <p14:sldId id="441"/>
            <p14:sldId id="442"/>
            <p14:sldId id="443"/>
            <p14:sldId id="444"/>
            <p14:sldId id="546"/>
            <p14:sldId id="445"/>
            <p14:sldId id="452"/>
            <p14:sldId id="453"/>
            <p14:sldId id="454"/>
            <p14:sldId id="455"/>
            <p14:sldId id="456"/>
            <p14:sldId id="457"/>
            <p14:sldId id="458"/>
            <p14:sldId id="459"/>
            <p14:sldId id="460"/>
            <p14:sldId id="461"/>
            <p14:sldId id="462"/>
            <p14:sldId id="463"/>
            <p14:sldId id="464"/>
            <p14:sldId id="465"/>
            <p14:sldId id="466"/>
            <p14:sldId id="467"/>
            <p14:sldId id="468"/>
            <p14:sldId id="469"/>
            <p14:sldId id="470"/>
            <p14:sldId id="471"/>
            <p14:sldId id="472"/>
            <p14:sldId id="473"/>
            <p14:sldId id="474"/>
            <p14:sldId id="475"/>
            <p14:sldId id="476"/>
            <p14:sldId id="477"/>
            <p14:sldId id="479"/>
            <p14:sldId id="480"/>
            <p14:sldId id="481"/>
            <p14:sldId id="482"/>
            <p14:sldId id="483"/>
            <p14:sldId id="484"/>
            <p14:sldId id="485"/>
            <p14:sldId id="486"/>
            <p14:sldId id="487"/>
            <p14:sldId id="488"/>
            <p14:sldId id="489"/>
            <p14:sldId id="490"/>
            <p14:sldId id="491"/>
            <p14:sldId id="492"/>
            <p14:sldId id="493"/>
            <p14:sldId id="494"/>
            <p14:sldId id="495"/>
            <p14:sldId id="496"/>
            <p14:sldId id="497"/>
            <p14:sldId id="498"/>
            <p14:sldId id="499"/>
            <p14:sldId id="500"/>
            <p14:sldId id="501"/>
            <p14:sldId id="502"/>
            <p14:sldId id="503"/>
            <p14:sldId id="504"/>
            <p14:sldId id="505"/>
            <p14:sldId id="506"/>
            <p14:sldId id="507"/>
            <p14:sldId id="508"/>
            <p14:sldId id="509"/>
            <p14:sldId id="510"/>
            <p14:sldId id="511"/>
            <p14:sldId id="512"/>
            <p14:sldId id="513"/>
            <p14:sldId id="514"/>
            <p14:sldId id="515"/>
            <p14:sldId id="516"/>
            <p14:sldId id="517"/>
            <p14:sldId id="518"/>
            <p14:sldId id="519"/>
            <p14:sldId id="520"/>
            <p14:sldId id="521"/>
            <p14:sldId id="522"/>
            <p14:sldId id="523"/>
            <p14:sldId id="532"/>
            <p14:sldId id="533"/>
            <p14:sldId id="534"/>
            <p14:sldId id="535"/>
            <p14:sldId id="536"/>
            <p14:sldId id="537"/>
            <p14:sldId id="538"/>
            <p14:sldId id="539"/>
            <p14:sldId id="540"/>
            <p14:sldId id="541"/>
            <p14:sldId id="542"/>
            <p14:sldId id="543"/>
            <p14:sldId id="544"/>
          </p14:sldIdLst>
        </p14:section>
        <p14:section name="Untitled Section" id="{B3A9C745-87BB-469B-BCD3-8B1FD40FFEF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42" autoAdjust="0"/>
    <p:restoredTop sz="92988" autoAdjust="0"/>
  </p:normalViewPr>
  <p:slideViewPr>
    <p:cSldViewPr>
      <p:cViewPr varScale="1">
        <p:scale>
          <a:sx n="59" d="100"/>
          <a:sy n="59" d="100"/>
        </p:scale>
        <p:origin x="1260"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476"/>
    </p:cViewPr>
  </p:sorterViewPr>
  <p:notesViewPr>
    <p:cSldViewPr>
      <p:cViewPr varScale="1">
        <p:scale>
          <a:sx n="48" d="100"/>
          <a:sy n="48" d="100"/>
        </p:scale>
        <p:origin x="2680" y="2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s-419"/>
          </a:p>
        </p:txBody>
      </p:sp>
      <p:sp>
        <p:nvSpPr>
          <p:cNvPr id="3" name="Date Placeholder 2"/>
          <p:cNvSpPr>
            <a:spLocks noGrp="1"/>
          </p:cNvSpPr>
          <p:nvPr>
            <p:ph type="dt" sz="quarter" idx="1"/>
          </p:nvPr>
        </p:nvSpPr>
        <p:spPr>
          <a:xfrm>
            <a:off x="3898102" y="0"/>
            <a:ext cx="2982119" cy="466434"/>
          </a:xfrm>
          <a:prstGeom prst="rect">
            <a:avLst/>
          </a:prstGeom>
        </p:spPr>
        <p:txBody>
          <a:bodyPr vert="horz" lIns="92446" tIns="46223" rIns="92446" bIns="46223" rtlCol="0"/>
          <a:lstStyle>
            <a:lvl1pPr algn="r">
              <a:defRPr sz="1200"/>
            </a:lvl1pPr>
          </a:lstStyle>
          <a:p>
            <a:fld id="{B79C6D22-F80B-4991-92E3-D998F124AF43}" type="datetimeFigureOut">
              <a:rPr lang="es-419" smtClean="0"/>
              <a:t>12/11/2020</a:t>
            </a:fld>
            <a:endParaRPr lang="es-419"/>
          </a:p>
        </p:txBody>
      </p:sp>
      <p:sp>
        <p:nvSpPr>
          <p:cNvPr id="4" name="Footer Placeholder 3"/>
          <p:cNvSpPr>
            <a:spLocks noGrp="1"/>
          </p:cNvSpPr>
          <p:nvPr>
            <p:ph type="ftr" sz="quarter" idx="2"/>
          </p:nvPr>
        </p:nvSpPr>
        <p:spPr>
          <a:xfrm>
            <a:off x="0" y="8829967"/>
            <a:ext cx="2982119" cy="466433"/>
          </a:xfrm>
          <a:prstGeom prst="rect">
            <a:avLst/>
          </a:prstGeom>
        </p:spPr>
        <p:txBody>
          <a:bodyPr vert="horz" lIns="92446" tIns="46223" rIns="92446" bIns="46223" rtlCol="0" anchor="b"/>
          <a:lstStyle>
            <a:lvl1pPr algn="l">
              <a:defRPr sz="1200"/>
            </a:lvl1pPr>
          </a:lstStyle>
          <a:p>
            <a:endParaRPr lang="es-419"/>
          </a:p>
        </p:txBody>
      </p:sp>
      <p:sp>
        <p:nvSpPr>
          <p:cNvPr id="5" name="Slide Number Placeholder 4"/>
          <p:cNvSpPr>
            <a:spLocks noGrp="1"/>
          </p:cNvSpPr>
          <p:nvPr>
            <p:ph type="sldNum" sz="quarter" idx="3"/>
          </p:nvPr>
        </p:nvSpPr>
        <p:spPr>
          <a:xfrm>
            <a:off x="3898102" y="8829967"/>
            <a:ext cx="2982119" cy="466433"/>
          </a:xfrm>
          <a:prstGeom prst="rect">
            <a:avLst/>
          </a:prstGeom>
        </p:spPr>
        <p:txBody>
          <a:bodyPr vert="horz" lIns="92446" tIns="46223" rIns="92446" bIns="46223" rtlCol="0" anchor="b"/>
          <a:lstStyle>
            <a:lvl1pPr algn="r">
              <a:defRPr sz="1200"/>
            </a:lvl1pPr>
          </a:lstStyle>
          <a:p>
            <a:fld id="{C5A4198F-0E56-4DCB-8DA9-ADDB16649FCC}" type="slidenum">
              <a:rPr lang="es-419" smtClean="0"/>
              <a:t>‹#›</a:t>
            </a:fld>
            <a:endParaRPr lang="es-419"/>
          </a:p>
        </p:txBody>
      </p:sp>
    </p:spTree>
    <p:extLst>
      <p:ext uri="{BB962C8B-B14F-4D97-AF65-F5344CB8AC3E}">
        <p14:creationId xmlns:p14="http://schemas.microsoft.com/office/powerpoint/2010/main" val="1315426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498E7854-19FF-424D-8473-0AAD449E7E94}" type="datetimeFigureOut">
              <a:rPr lang="en-US" smtClean="0"/>
              <a:pPr/>
              <a:t>11/12/2020</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50378AEC-C5C3-4E6A-878C-28AE955E1EC9}" type="slidenum">
              <a:rPr lang="en-US" smtClean="0"/>
              <a:pPr/>
              <a:t>‹#›</a:t>
            </a:fld>
            <a:endParaRPr lang="en-US"/>
          </a:p>
        </p:txBody>
      </p:sp>
    </p:spTree>
    <p:extLst>
      <p:ext uri="{BB962C8B-B14F-4D97-AF65-F5344CB8AC3E}">
        <p14:creationId xmlns:p14="http://schemas.microsoft.com/office/powerpoint/2010/main" val="3007565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a:t>
            </a:fld>
            <a:endParaRPr lang="en-US"/>
          </a:p>
        </p:txBody>
      </p:sp>
    </p:spTree>
    <p:extLst>
      <p:ext uri="{BB962C8B-B14F-4D97-AF65-F5344CB8AC3E}">
        <p14:creationId xmlns:p14="http://schemas.microsoft.com/office/powerpoint/2010/main" val="367300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a:t>
            </a:fld>
            <a:endParaRPr lang="en-US"/>
          </a:p>
        </p:txBody>
      </p:sp>
    </p:spTree>
    <p:extLst>
      <p:ext uri="{BB962C8B-B14F-4D97-AF65-F5344CB8AC3E}">
        <p14:creationId xmlns:p14="http://schemas.microsoft.com/office/powerpoint/2010/main" val="524190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a:t>
            </a:fld>
            <a:endParaRPr lang="en-US"/>
          </a:p>
        </p:txBody>
      </p:sp>
    </p:spTree>
    <p:extLst>
      <p:ext uri="{BB962C8B-B14F-4D97-AF65-F5344CB8AC3E}">
        <p14:creationId xmlns:p14="http://schemas.microsoft.com/office/powerpoint/2010/main" val="13620345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dirty="0" err="1"/>
              <a:t>Identity</a:t>
            </a:r>
            <a:r>
              <a:rPr lang="es-419" dirty="0"/>
              <a:t>=imagen </a:t>
            </a:r>
            <a:r>
              <a:rPr lang="es-419" dirty="0" err="1"/>
              <a:t>of</a:t>
            </a:r>
            <a:r>
              <a:rPr lang="es-419" dirty="0"/>
              <a:t> </a:t>
            </a:r>
            <a:r>
              <a:rPr lang="es-419" dirty="0" err="1"/>
              <a:t>God</a:t>
            </a:r>
            <a:r>
              <a:rPr lang="es-419" dirty="0"/>
              <a:t>. No </a:t>
            </a:r>
            <a:r>
              <a:rPr lang="es-419" dirty="0" err="1"/>
              <a:t>God</a:t>
            </a:r>
            <a:endParaRPr lang="es-419" dirty="0"/>
          </a:p>
          <a:p>
            <a:r>
              <a:rPr lang="es-419" dirty="0" err="1"/>
              <a:t>Dignity</a:t>
            </a:r>
            <a:r>
              <a:rPr lang="es-419" dirty="0"/>
              <a:t>= hecho a la imagen de Dios</a:t>
            </a:r>
          </a:p>
          <a:p>
            <a:r>
              <a:rPr lang="es-419" dirty="0"/>
              <a:t>Humildad= no Dios</a:t>
            </a:r>
          </a:p>
          <a:p>
            <a:r>
              <a:rPr lang="es-419" dirty="0" err="1"/>
              <a:t>Differente</a:t>
            </a:r>
            <a:r>
              <a:rPr lang="es-419" dirty="0"/>
              <a:t> de las plantas</a:t>
            </a:r>
          </a:p>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a:t>
            </a:fld>
            <a:endParaRPr lang="en-US"/>
          </a:p>
        </p:txBody>
      </p:sp>
    </p:spTree>
    <p:extLst>
      <p:ext uri="{BB962C8B-B14F-4D97-AF65-F5344CB8AC3E}">
        <p14:creationId xmlns:p14="http://schemas.microsoft.com/office/powerpoint/2010/main" val="1849071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dirty="0" err="1"/>
              <a:t>Identity</a:t>
            </a:r>
            <a:r>
              <a:rPr lang="es-419" dirty="0"/>
              <a:t>=imagen </a:t>
            </a:r>
            <a:r>
              <a:rPr lang="es-419" dirty="0" err="1"/>
              <a:t>of</a:t>
            </a:r>
            <a:r>
              <a:rPr lang="es-419" dirty="0"/>
              <a:t> </a:t>
            </a:r>
            <a:r>
              <a:rPr lang="es-419" dirty="0" err="1"/>
              <a:t>God</a:t>
            </a:r>
            <a:r>
              <a:rPr lang="es-419" dirty="0"/>
              <a:t>. No </a:t>
            </a:r>
            <a:r>
              <a:rPr lang="es-419" dirty="0" err="1"/>
              <a:t>God</a:t>
            </a:r>
            <a:endParaRPr lang="es-419" dirty="0"/>
          </a:p>
          <a:p>
            <a:r>
              <a:rPr lang="es-419" dirty="0" err="1"/>
              <a:t>Dignity</a:t>
            </a:r>
            <a:r>
              <a:rPr lang="es-419" dirty="0"/>
              <a:t>= hecho a la imagen de Dios</a:t>
            </a:r>
          </a:p>
          <a:p>
            <a:r>
              <a:rPr lang="es-419" dirty="0"/>
              <a:t>Humildad= no Dios</a:t>
            </a:r>
          </a:p>
          <a:p>
            <a:r>
              <a:rPr lang="es-419" dirty="0" err="1"/>
              <a:t>Differente</a:t>
            </a:r>
            <a:r>
              <a:rPr lang="es-419" dirty="0"/>
              <a:t> de las plantas</a:t>
            </a:r>
          </a:p>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a:t>
            </a:fld>
            <a:endParaRPr lang="en-US"/>
          </a:p>
        </p:txBody>
      </p:sp>
    </p:spTree>
    <p:extLst>
      <p:ext uri="{BB962C8B-B14F-4D97-AF65-F5344CB8AC3E}">
        <p14:creationId xmlns:p14="http://schemas.microsoft.com/office/powerpoint/2010/main" val="31108101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dirty="0" err="1"/>
              <a:t>Identity</a:t>
            </a:r>
            <a:r>
              <a:rPr lang="es-419" dirty="0"/>
              <a:t>=imagen </a:t>
            </a:r>
            <a:r>
              <a:rPr lang="es-419" dirty="0" err="1"/>
              <a:t>of</a:t>
            </a:r>
            <a:r>
              <a:rPr lang="es-419" dirty="0"/>
              <a:t> </a:t>
            </a:r>
            <a:r>
              <a:rPr lang="es-419" dirty="0" err="1"/>
              <a:t>God</a:t>
            </a:r>
            <a:r>
              <a:rPr lang="es-419" dirty="0"/>
              <a:t>. No </a:t>
            </a:r>
            <a:r>
              <a:rPr lang="es-419" dirty="0" err="1"/>
              <a:t>God</a:t>
            </a:r>
            <a:endParaRPr lang="es-419" dirty="0"/>
          </a:p>
          <a:p>
            <a:r>
              <a:rPr lang="es-419" dirty="0" err="1"/>
              <a:t>Dignity</a:t>
            </a:r>
            <a:r>
              <a:rPr lang="es-419" dirty="0"/>
              <a:t>= hecho a la imagen de Dios</a:t>
            </a:r>
          </a:p>
          <a:p>
            <a:r>
              <a:rPr lang="es-419" dirty="0"/>
              <a:t>Humildad= no Dios</a:t>
            </a:r>
          </a:p>
          <a:p>
            <a:r>
              <a:rPr lang="es-419" dirty="0" err="1"/>
              <a:t>Differente</a:t>
            </a:r>
            <a:r>
              <a:rPr lang="es-419" dirty="0"/>
              <a:t> de las plantas</a:t>
            </a:r>
          </a:p>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a:t>
            </a:fld>
            <a:endParaRPr lang="en-US"/>
          </a:p>
        </p:txBody>
      </p:sp>
    </p:spTree>
    <p:extLst>
      <p:ext uri="{BB962C8B-B14F-4D97-AF65-F5344CB8AC3E}">
        <p14:creationId xmlns:p14="http://schemas.microsoft.com/office/powerpoint/2010/main" val="1918515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dirty="0" err="1"/>
              <a:t>Identity</a:t>
            </a:r>
            <a:r>
              <a:rPr lang="es-419" dirty="0"/>
              <a:t>=imagen </a:t>
            </a:r>
            <a:r>
              <a:rPr lang="es-419" dirty="0" err="1"/>
              <a:t>of</a:t>
            </a:r>
            <a:r>
              <a:rPr lang="es-419" dirty="0"/>
              <a:t> </a:t>
            </a:r>
            <a:r>
              <a:rPr lang="es-419" dirty="0" err="1"/>
              <a:t>God</a:t>
            </a:r>
            <a:r>
              <a:rPr lang="es-419" dirty="0"/>
              <a:t>. No </a:t>
            </a:r>
            <a:r>
              <a:rPr lang="es-419" dirty="0" err="1"/>
              <a:t>God</a:t>
            </a:r>
            <a:endParaRPr lang="es-419" dirty="0"/>
          </a:p>
          <a:p>
            <a:r>
              <a:rPr lang="es-419" dirty="0" err="1"/>
              <a:t>Dignity</a:t>
            </a:r>
            <a:r>
              <a:rPr lang="es-419" dirty="0"/>
              <a:t>= hecho a la imagen de Dios</a:t>
            </a:r>
          </a:p>
          <a:p>
            <a:r>
              <a:rPr lang="es-419" dirty="0"/>
              <a:t>Humildad= no Dios</a:t>
            </a:r>
          </a:p>
          <a:p>
            <a:r>
              <a:rPr lang="es-419" dirty="0" err="1"/>
              <a:t>Differente</a:t>
            </a:r>
            <a:r>
              <a:rPr lang="es-419" dirty="0"/>
              <a:t> de las plantas</a:t>
            </a:r>
          </a:p>
          <a:p>
            <a:r>
              <a:rPr lang="es-419" dirty="0"/>
              <a:t>Todas las cosas que ponen a la humanidad aparte del resto de la </a:t>
            </a:r>
            <a:r>
              <a:rPr lang="es-419" dirty="0" err="1"/>
              <a:t>Creacion</a:t>
            </a:r>
            <a:r>
              <a:rPr lang="es-419" dirty="0"/>
              <a:t>.</a:t>
            </a:r>
          </a:p>
        </p:txBody>
      </p:sp>
      <p:sp>
        <p:nvSpPr>
          <p:cNvPr id="4" name="Slide Number Placeholder 3"/>
          <p:cNvSpPr>
            <a:spLocks noGrp="1"/>
          </p:cNvSpPr>
          <p:nvPr>
            <p:ph type="sldNum" sz="quarter" idx="10"/>
          </p:nvPr>
        </p:nvSpPr>
        <p:spPr/>
        <p:txBody>
          <a:bodyPr/>
          <a:lstStyle/>
          <a:p>
            <a:fld id="{50378AEC-C5C3-4E6A-878C-28AE955E1EC9}" type="slidenum">
              <a:rPr lang="en-US" smtClean="0"/>
              <a:pPr/>
              <a:t>10</a:t>
            </a:fld>
            <a:endParaRPr lang="en-US"/>
          </a:p>
        </p:txBody>
      </p:sp>
    </p:spTree>
    <p:extLst>
      <p:ext uri="{BB962C8B-B14F-4D97-AF65-F5344CB8AC3E}">
        <p14:creationId xmlns:p14="http://schemas.microsoft.com/office/powerpoint/2010/main" val="3511389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dirty="0" err="1"/>
              <a:t>Identity</a:t>
            </a:r>
            <a:r>
              <a:rPr lang="es-419" dirty="0"/>
              <a:t>=imagen </a:t>
            </a:r>
            <a:r>
              <a:rPr lang="es-419" dirty="0" err="1"/>
              <a:t>of</a:t>
            </a:r>
            <a:r>
              <a:rPr lang="es-419" dirty="0"/>
              <a:t> </a:t>
            </a:r>
            <a:r>
              <a:rPr lang="es-419" dirty="0" err="1"/>
              <a:t>God</a:t>
            </a:r>
            <a:r>
              <a:rPr lang="es-419" dirty="0"/>
              <a:t>. No </a:t>
            </a:r>
            <a:r>
              <a:rPr lang="es-419" dirty="0" err="1"/>
              <a:t>God</a:t>
            </a:r>
            <a:endParaRPr lang="es-419" dirty="0"/>
          </a:p>
          <a:p>
            <a:r>
              <a:rPr lang="es-419" dirty="0" err="1"/>
              <a:t>Dignity</a:t>
            </a:r>
            <a:r>
              <a:rPr lang="es-419" dirty="0"/>
              <a:t>= hecho a la imagen de Dios</a:t>
            </a:r>
          </a:p>
          <a:p>
            <a:r>
              <a:rPr lang="es-419" dirty="0"/>
              <a:t>Humildad= no Dios</a:t>
            </a:r>
          </a:p>
          <a:p>
            <a:r>
              <a:rPr lang="es-419" dirty="0" err="1"/>
              <a:t>Differente</a:t>
            </a:r>
            <a:r>
              <a:rPr lang="es-419" dirty="0"/>
              <a:t> de las plantas</a:t>
            </a:r>
          </a:p>
          <a:p>
            <a:r>
              <a:rPr lang="es-419" dirty="0"/>
              <a:t>Todas las cosas que ponen a la humanidad aparte del resto de la </a:t>
            </a:r>
            <a:r>
              <a:rPr lang="es-419" dirty="0" err="1"/>
              <a:t>Creacion</a:t>
            </a:r>
            <a:r>
              <a:rPr lang="es-419" dirty="0"/>
              <a:t>.</a:t>
            </a:r>
          </a:p>
        </p:txBody>
      </p:sp>
      <p:sp>
        <p:nvSpPr>
          <p:cNvPr id="4" name="Slide Number Placeholder 3"/>
          <p:cNvSpPr>
            <a:spLocks noGrp="1"/>
          </p:cNvSpPr>
          <p:nvPr>
            <p:ph type="sldNum" sz="quarter" idx="10"/>
          </p:nvPr>
        </p:nvSpPr>
        <p:spPr/>
        <p:txBody>
          <a:bodyPr/>
          <a:lstStyle/>
          <a:p>
            <a:fld id="{50378AEC-C5C3-4E6A-878C-28AE955E1EC9}" type="slidenum">
              <a:rPr lang="en-US" smtClean="0"/>
              <a:pPr/>
              <a:t>11</a:t>
            </a:fld>
            <a:endParaRPr lang="en-US"/>
          </a:p>
        </p:txBody>
      </p:sp>
    </p:spTree>
    <p:extLst>
      <p:ext uri="{BB962C8B-B14F-4D97-AF65-F5344CB8AC3E}">
        <p14:creationId xmlns:p14="http://schemas.microsoft.com/office/powerpoint/2010/main" val="2195306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dirty="0" err="1"/>
              <a:t>Identity</a:t>
            </a:r>
            <a:r>
              <a:rPr lang="es-419" dirty="0"/>
              <a:t>=imagen </a:t>
            </a:r>
            <a:r>
              <a:rPr lang="es-419" dirty="0" err="1"/>
              <a:t>of</a:t>
            </a:r>
            <a:r>
              <a:rPr lang="es-419" dirty="0"/>
              <a:t> </a:t>
            </a:r>
            <a:r>
              <a:rPr lang="es-419" dirty="0" err="1"/>
              <a:t>God</a:t>
            </a:r>
            <a:r>
              <a:rPr lang="es-419" dirty="0"/>
              <a:t>. No </a:t>
            </a:r>
            <a:r>
              <a:rPr lang="es-419" dirty="0" err="1"/>
              <a:t>God</a:t>
            </a:r>
            <a:endParaRPr lang="es-419" dirty="0"/>
          </a:p>
          <a:p>
            <a:r>
              <a:rPr lang="es-419" dirty="0" err="1"/>
              <a:t>Dignity</a:t>
            </a:r>
            <a:r>
              <a:rPr lang="es-419" dirty="0"/>
              <a:t>= hecho a la imagen de Dios</a:t>
            </a:r>
          </a:p>
          <a:p>
            <a:r>
              <a:rPr lang="es-419" dirty="0"/>
              <a:t>Humildad= no Dios</a:t>
            </a:r>
          </a:p>
          <a:p>
            <a:r>
              <a:rPr lang="es-419" dirty="0" err="1"/>
              <a:t>Differente</a:t>
            </a:r>
            <a:r>
              <a:rPr lang="es-419" dirty="0"/>
              <a:t> de las plantas</a:t>
            </a:r>
          </a:p>
          <a:p>
            <a:r>
              <a:rPr lang="es-419" dirty="0"/>
              <a:t>Todas las cosas que ponen a la humanidad aparte del resto de la </a:t>
            </a:r>
            <a:r>
              <a:rPr lang="es-419" dirty="0" err="1"/>
              <a:t>Creacion</a:t>
            </a:r>
            <a:r>
              <a:rPr lang="es-419" dirty="0"/>
              <a:t>.</a:t>
            </a:r>
          </a:p>
        </p:txBody>
      </p:sp>
      <p:sp>
        <p:nvSpPr>
          <p:cNvPr id="4" name="Slide Number Placeholder 3"/>
          <p:cNvSpPr>
            <a:spLocks noGrp="1"/>
          </p:cNvSpPr>
          <p:nvPr>
            <p:ph type="sldNum" sz="quarter" idx="10"/>
          </p:nvPr>
        </p:nvSpPr>
        <p:spPr/>
        <p:txBody>
          <a:bodyPr/>
          <a:lstStyle/>
          <a:p>
            <a:fld id="{50378AEC-C5C3-4E6A-878C-28AE955E1EC9}" type="slidenum">
              <a:rPr lang="en-US" smtClean="0"/>
              <a:pPr/>
              <a:t>12</a:t>
            </a:fld>
            <a:endParaRPr lang="en-US"/>
          </a:p>
        </p:txBody>
      </p:sp>
    </p:spTree>
    <p:extLst>
      <p:ext uri="{BB962C8B-B14F-4D97-AF65-F5344CB8AC3E}">
        <p14:creationId xmlns:p14="http://schemas.microsoft.com/office/powerpoint/2010/main" val="2200375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dirty="0" err="1"/>
              <a:t>Identity</a:t>
            </a:r>
            <a:r>
              <a:rPr lang="es-419" dirty="0"/>
              <a:t>=imagen </a:t>
            </a:r>
            <a:r>
              <a:rPr lang="es-419" dirty="0" err="1"/>
              <a:t>of</a:t>
            </a:r>
            <a:r>
              <a:rPr lang="es-419" dirty="0"/>
              <a:t> </a:t>
            </a:r>
            <a:r>
              <a:rPr lang="es-419" dirty="0" err="1"/>
              <a:t>God</a:t>
            </a:r>
            <a:r>
              <a:rPr lang="es-419" dirty="0"/>
              <a:t>. No </a:t>
            </a:r>
            <a:r>
              <a:rPr lang="es-419" dirty="0" err="1"/>
              <a:t>God</a:t>
            </a:r>
            <a:endParaRPr lang="es-419" dirty="0"/>
          </a:p>
          <a:p>
            <a:r>
              <a:rPr lang="es-419" dirty="0" err="1"/>
              <a:t>Dignity</a:t>
            </a:r>
            <a:r>
              <a:rPr lang="es-419" dirty="0"/>
              <a:t>= hecho a la imagen de Dios</a:t>
            </a:r>
          </a:p>
          <a:p>
            <a:r>
              <a:rPr lang="es-419" dirty="0"/>
              <a:t>Humildad= no Dios</a:t>
            </a:r>
          </a:p>
          <a:p>
            <a:r>
              <a:rPr lang="es-419" dirty="0" err="1"/>
              <a:t>Differente</a:t>
            </a:r>
            <a:r>
              <a:rPr lang="es-419" dirty="0"/>
              <a:t> de las plantas</a:t>
            </a:r>
          </a:p>
          <a:p>
            <a:r>
              <a:rPr lang="es-419" dirty="0"/>
              <a:t>Todas las cosas que ponen a la humanidad aparte del resto de la </a:t>
            </a:r>
            <a:r>
              <a:rPr lang="es-419" dirty="0" err="1"/>
              <a:t>Creacion</a:t>
            </a:r>
            <a:r>
              <a:rPr lang="es-419" dirty="0"/>
              <a:t>.</a:t>
            </a:r>
          </a:p>
        </p:txBody>
      </p:sp>
      <p:sp>
        <p:nvSpPr>
          <p:cNvPr id="4" name="Slide Number Placeholder 3"/>
          <p:cNvSpPr>
            <a:spLocks noGrp="1"/>
          </p:cNvSpPr>
          <p:nvPr>
            <p:ph type="sldNum" sz="quarter" idx="10"/>
          </p:nvPr>
        </p:nvSpPr>
        <p:spPr/>
        <p:txBody>
          <a:bodyPr/>
          <a:lstStyle/>
          <a:p>
            <a:fld id="{50378AEC-C5C3-4E6A-878C-28AE955E1EC9}" type="slidenum">
              <a:rPr lang="en-US" smtClean="0"/>
              <a:pPr/>
              <a:t>13</a:t>
            </a:fld>
            <a:endParaRPr lang="en-US"/>
          </a:p>
        </p:txBody>
      </p:sp>
    </p:spTree>
    <p:extLst>
      <p:ext uri="{BB962C8B-B14F-4D97-AF65-F5344CB8AC3E}">
        <p14:creationId xmlns:p14="http://schemas.microsoft.com/office/powerpoint/2010/main" val="16052749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dirty="0" err="1"/>
              <a:t>Identity</a:t>
            </a:r>
            <a:r>
              <a:rPr lang="es-419" dirty="0"/>
              <a:t>=imagen </a:t>
            </a:r>
            <a:r>
              <a:rPr lang="es-419" dirty="0" err="1"/>
              <a:t>of</a:t>
            </a:r>
            <a:r>
              <a:rPr lang="es-419" dirty="0"/>
              <a:t> </a:t>
            </a:r>
            <a:r>
              <a:rPr lang="es-419" dirty="0" err="1"/>
              <a:t>God</a:t>
            </a:r>
            <a:r>
              <a:rPr lang="es-419" dirty="0"/>
              <a:t>. No </a:t>
            </a:r>
            <a:r>
              <a:rPr lang="es-419" dirty="0" err="1"/>
              <a:t>God</a:t>
            </a:r>
            <a:endParaRPr lang="es-419" dirty="0"/>
          </a:p>
          <a:p>
            <a:r>
              <a:rPr lang="es-419" dirty="0" err="1"/>
              <a:t>Dignity</a:t>
            </a:r>
            <a:r>
              <a:rPr lang="es-419" dirty="0"/>
              <a:t>= hecho a la imagen de Dios</a:t>
            </a:r>
          </a:p>
          <a:p>
            <a:r>
              <a:rPr lang="es-419" dirty="0"/>
              <a:t>Humildad= no Dios</a:t>
            </a:r>
          </a:p>
          <a:p>
            <a:r>
              <a:rPr lang="es-419" dirty="0" err="1"/>
              <a:t>Differente</a:t>
            </a:r>
            <a:r>
              <a:rPr lang="es-419" dirty="0"/>
              <a:t> de las plantas</a:t>
            </a:r>
          </a:p>
          <a:p>
            <a:r>
              <a:rPr lang="es-419" dirty="0"/>
              <a:t>Todas las cosas que ponen a la humanidad aparte del resto de la </a:t>
            </a:r>
            <a:r>
              <a:rPr lang="es-419" dirty="0" err="1"/>
              <a:t>Creacion</a:t>
            </a:r>
            <a:r>
              <a:rPr lang="es-419" dirty="0"/>
              <a:t>.</a:t>
            </a:r>
          </a:p>
        </p:txBody>
      </p:sp>
      <p:sp>
        <p:nvSpPr>
          <p:cNvPr id="4" name="Slide Number Placeholder 3"/>
          <p:cNvSpPr>
            <a:spLocks noGrp="1"/>
          </p:cNvSpPr>
          <p:nvPr>
            <p:ph type="sldNum" sz="quarter" idx="10"/>
          </p:nvPr>
        </p:nvSpPr>
        <p:spPr/>
        <p:txBody>
          <a:bodyPr/>
          <a:lstStyle/>
          <a:p>
            <a:fld id="{50378AEC-C5C3-4E6A-878C-28AE955E1EC9}" type="slidenum">
              <a:rPr lang="en-US" smtClean="0"/>
              <a:pPr/>
              <a:t>14</a:t>
            </a:fld>
            <a:endParaRPr lang="en-US"/>
          </a:p>
        </p:txBody>
      </p:sp>
    </p:spTree>
    <p:extLst>
      <p:ext uri="{BB962C8B-B14F-4D97-AF65-F5344CB8AC3E}">
        <p14:creationId xmlns:p14="http://schemas.microsoft.com/office/powerpoint/2010/main" val="40848723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dirty="0" err="1"/>
              <a:t>Identity</a:t>
            </a:r>
            <a:r>
              <a:rPr lang="es-419" dirty="0"/>
              <a:t>=imagen </a:t>
            </a:r>
            <a:r>
              <a:rPr lang="es-419" dirty="0" err="1"/>
              <a:t>of</a:t>
            </a:r>
            <a:r>
              <a:rPr lang="es-419" dirty="0"/>
              <a:t> </a:t>
            </a:r>
            <a:r>
              <a:rPr lang="es-419" dirty="0" err="1"/>
              <a:t>God</a:t>
            </a:r>
            <a:r>
              <a:rPr lang="es-419" dirty="0"/>
              <a:t>. No </a:t>
            </a:r>
            <a:r>
              <a:rPr lang="es-419" dirty="0" err="1"/>
              <a:t>God</a:t>
            </a:r>
            <a:endParaRPr lang="es-419" dirty="0"/>
          </a:p>
          <a:p>
            <a:r>
              <a:rPr lang="es-419" dirty="0" err="1"/>
              <a:t>Dignity</a:t>
            </a:r>
            <a:r>
              <a:rPr lang="es-419" dirty="0"/>
              <a:t>= hecho a la imagen de Dios</a:t>
            </a:r>
          </a:p>
          <a:p>
            <a:r>
              <a:rPr lang="es-419" dirty="0"/>
              <a:t>Humildad= no Dios</a:t>
            </a:r>
          </a:p>
          <a:p>
            <a:r>
              <a:rPr lang="es-419" dirty="0" err="1"/>
              <a:t>Differente</a:t>
            </a:r>
            <a:r>
              <a:rPr lang="es-419" dirty="0"/>
              <a:t> de las plantas</a:t>
            </a:r>
          </a:p>
          <a:p>
            <a:r>
              <a:rPr lang="es-419" dirty="0"/>
              <a:t>Todas las cosas que ponen a la humanidad aparte del resto de la </a:t>
            </a:r>
            <a:r>
              <a:rPr lang="es-419" dirty="0" err="1"/>
              <a:t>Creacion</a:t>
            </a:r>
            <a:r>
              <a:rPr lang="es-419" dirty="0"/>
              <a:t>.</a:t>
            </a:r>
          </a:p>
        </p:txBody>
      </p:sp>
      <p:sp>
        <p:nvSpPr>
          <p:cNvPr id="4" name="Slide Number Placeholder 3"/>
          <p:cNvSpPr>
            <a:spLocks noGrp="1"/>
          </p:cNvSpPr>
          <p:nvPr>
            <p:ph type="sldNum" sz="quarter" idx="10"/>
          </p:nvPr>
        </p:nvSpPr>
        <p:spPr/>
        <p:txBody>
          <a:bodyPr/>
          <a:lstStyle/>
          <a:p>
            <a:fld id="{50378AEC-C5C3-4E6A-878C-28AE955E1EC9}" type="slidenum">
              <a:rPr lang="en-US" smtClean="0"/>
              <a:pPr/>
              <a:t>15</a:t>
            </a:fld>
            <a:endParaRPr lang="en-US"/>
          </a:p>
        </p:txBody>
      </p:sp>
    </p:spTree>
    <p:extLst>
      <p:ext uri="{BB962C8B-B14F-4D97-AF65-F5344CB8AC3E}">
        <p14:creationId xmlns:p14="http://schemas.microsoft.com/office/powerpoint/2010/main" val="9270954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dirty="0" err="1"/>
              <a:t>Identity</a:t>
            </a:r>
            <a:r>
              <a:rPr lang="es-419" dirty="0"/>
              <a:t>=imagen </a:t>
            </a:r>
            <a:r>
              <a:rPr lang="es-419" dirty="0" err="1"/>
              <a:t>of</a:t>
            </a:r>
            <a:r>
              <a:rPr lang="es-419" dirty="0"/>
              <a:t> </a:t>
            </a:r>
            <a:r>
              <a:rPr lang="es-419" dirty="0" err="1"/>
              <a:t>God</a:t>
            </a:r>
            <a:r>
              <a:rPr lang="es-419" dirty="0"/>
              <a:t>. No </a:t>
            </a:r>
            <a:r>
              <a:rPr lang="es-419" dirty="0" err="1"/>
              <a:t>God</a:t>
            </a:r>
            <a:endParaRPr lang="es-419" dirty="0"/>
          </a:p>
          <a:p>
            <a:r>
              <a:rPr lang="es-419" dirty="0" err="1"/>
              <a:t>Dignity</a:t>
            </a:r>
            <a:r>
              <a:rPr lang="es-419" dirty="0"/>
              <a:t>= hecho a la imagen de Dios</a:t>
            </a:r>
          </a:p>
          <a:p>
            <a:r>
              <a:rPr lang="es-419" dirty="0"/>
              <a:t>Humildad= no Dios</a:t>
            </a:r>
          </a:p>
          <a:p>
            <a:r>
              <a:rPr lang="es-419" dirty="0" err="1"/>
              <a:t>Differente</a:t>
            </a:r>
            <a:r>
              <a:rPr lang="es-419" dirty="0"/>
              <a:t> de las plantas</a:t>
            </a:r>
          </a:p>
          <a:p>
            <a:r>
              <a:rPr lang="es-419" dirty="0"/>
              <a:t>Todas las cosas que ponen a la humanidad aparte del resto de la </a:t>
            </a:r>
            <a:r>
              <a:rPr lang="es-419" dirty="0" err="1"/>
              <a:t>Creacion</a:t>
            </a:r>
            <a:r>
              <a:rPr lang="es-419" dirty="0"/>
              <a:t>.</a:t>
            </a:r>
          </a:p>
        </p:txBody>
      </p:sp>
      <p:sp>
        <p:nvSpPr>
          <p:cNvPr id="4" name="Slide Number Placeholder 3"/>
          <p:cNvSpPr>
            <a:spLocks noGrp="1"/>
          </p:cNvSpPr>
          <p:nvPr>
            <p:ph type="sldNum" sz="quarter" idx="10"/>
          </p:nvPr>
        </p:nvSpPr>
        <p:spPr/>
        <p:txBody>
          <a:bodyPr/>
          <a:lstStyle/>
          <a:p>
            <a:fld id="{50378AEC-C5C3-4E6A-878C-28AE955E1EC9}" type="slidenum">
              <a:rPr lang="en-US" smtClean="0"/>
              <a:pPr/>
              <a:t>16</a:t>
            </a:fld>
            <a:endParaRPr lang="en-US"/>
          </a:p>
        </p:txBody>
      </p:sp>
    </p:spTree>
    <p:extLst>
      <p:ext uri="{BB962C8B-B14F-4D97-AF65-F5344CB8AC3E}">
        <p14:creationId xmlns:p14="http://schemas.microsoft.com/office/powerpoint/2010/main" val="2793177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dirty="0" err="1"/>
              <a:t>Identity</a:t>
            </a:r>
            <a:r>
              <a:rPr lang="es-419" dirty="0"/>
              <a:t>=imagen </a:t>
            </a:r>
            <a:r>
              <a:rPr lang="es-419" dirty="0" err="1"/>
              <a:t>of</a:t>
            </a:r>
            <a:r>
              <a:rPr lang="es-419" dirty="0"/>
              <a:t> </a:t>
            </a:r>
            <a:r>
              <a:rPr lang="es-419" dirty="0" err="1"/>
              <a:t>God</a:t>
            </a:r>
            <a:r>
              <a:rPr lang="es-419" dirty="0"/>
              <a:t>. No </a:t>
            </a:r>
            <a:r>
              <a:rPr lang="es-419" dirty="0" err="1"/>
              <a:t>God</a:t>
            </a:r>
            <a:endParaRPr lang="es-419" dirty="0"/>
          </a:p>
          <a:p>
            <a:r>
              <a:rPr lang="es-419" dirty="0" err="1"/>
              <a:t>Dignity</a:t>
            </a:r>
            <a:r>
              <a:rPr lang="es-419" dirty="0"/>
              <a:t>= hecho a la imagen de Dios</a:t>
            </a:r>
          </a:p>
          <a:p>
            <a:r>
              <a:rPr lang="es-419" dirty="0"/>
              <a:t>Humildad= no Dios</a:t>
            </a:r>
          </a:p>
          <a:p>
            <a:r>
              <a:rPr lang="es-419" dirty="0" err="1"/>
              <a:t>Differente</a:t>
            </a:r>
            <a:r>
              <a:rPr lang="es-419" dirty="0"/>
              <a:t> de las plantas</a:t>
            </a:r>
          </a:p>
          <a:p>
            <a:r>
              <a:rPr lang="es-419" dirty="0"/>
              <a:t>Todas las cosas que ponen a la humanidad aparte del resto de la </a:t>
            </a:r>
            <a:r>
              <a:rPr lang="es-419" dirty="0" err="1"/>
              <a:t>Creacion</a:t>
            </a:r>
            <a:r>
              <a:rPr lang="es-419" dirty="0"/>
              <a:t>.</a:t>
            </a:r>
          </a:p>
        </p:txBody>
      </p:sp>
      <p:sp>
        <p:nvSpPr>
          <p:cNvPr id="4" name="Slide Number Placeholder 3"/>
          <p:cNvSpPr>
            <a:spLocks noGrp="1"/>
          </p:cNvSpPr>
          <p:nvPr>
            <p:ph type="sldNum" sz="quarter" idx="10"/>
          </p:nvPr>
        </p:nvSpPr>
        <p:spPr/>
        <p:txBody>
          <a:bodyPr/>
          <a:lstStyle/>
          <a:p>
            <a:fld id="{50378AEC-C5C3-4E6A-878C-28AE955E1EC9}" type="slidenum">
              <a:rPr lang="en-US" smtClean="0"/>
              <a:pPr/>
              <a:t>17</a:t>
            </a:fld>
            <a:endParaRPr lang="en-US"/>
          </a:p>
        </p:txBody>
      </p:sp>
    </p:spTree>
    <p:extLst>
      <p:ext uri="{BB962C8B-B14F-4D97-AF65-F5344CB8AC3E}">
        <p14:creationId xmlns:p14="http://schemas.microsoft.com/office/powerpoint/2010/main" val="26855070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dirty="0" err="1"/>
              <a:t>Identity</a:t>
            </a:r>
            <a:r>
              <a:rPr lang="es-419" dirty="0"/>
              <a:t>=imagen </a:t>
            </a:r>
            <a:r>
              <a:rPr lang="es-419" dirty="0" err="1"/>
              <a:t>of</a:t>
            </a:r>
            <a:r>
              <a:rPr lang="es-419" dirty="0"/>
              <a:t> </a:t>
            </a:r>
            <a:r>
              <a:rPr lang="es-419" dirty="0" err="1"/>
              <a:t>God</a:t>
            </a:r>
            <a:r>
              <a:rPr lang="es-419" dirty="0"/>
              <a:t>. No </a:t>
            </a:r>
            <a:r>
              <a:rPr lang="es-419" dirty="0" err="1"/>
              <a:t>God</a:t>
            </a:r>
            <a:endParaRPr lang="es-419" dirty="0"/>
          </a:p>
          <a:p>
            <a:r>
              <a:rPr lang="es-419" dirty="0" err="1"/>
              <a:t>Dignity</a:t>
            </a:r>
            <a:r>
              <a:rPr lang="es-419" dirty="0"/>
              <a:t>= hecho a la imagen de Dios</a:t>
            </a:r>
          </a:p>
          <a:p>
            <a:r>
              <a:rPr lang="es-419" dirty="0"/>
              <a:t>Humildad= no Dios</a:t>
            </a:r>
          </a:p>
          <a:p>
            <a:r>
              <a:rPr lang="es-419" dirty="0" err="1"/>
              <a:t>Differente</a:t>
            </a:r>
            <a:r>
              <a:rPr lang="es-419" dirty="0"/>
              <a:t> de las plantas</a:t>
            </a:r>
          </a:p>
          <a:p>
            <a:r>
              <a:rPr lang="es-419" dirty="0"/>
              <a:t>Todas las cosas que ponen a la humanidad aparte del resto de la </a:t>
            </a:r>
            <a:r>
              <a:rPr lang="es-419" dirty="0" err="1"/>
              <a:t>Creacion</a:t>
            </a:r>
            <a:r>
              <a:rPr lang="es-419" dirty="0"/>
              <a:t>.</a:t>
            </a:r>
          </a:p>
        </p:txBody>
      </p:sp>
      <p:sp>
        <p:nvSpPr>
          <p:cNvPr id="4" name="Slide Number Placeholder 3"/>
          <p:cNvSpPr>
            <a:spLocks noGrp="1"/>
          </p:cNvSpPr>
          <p:nvPr>
            <p:ph type="sldNum" sz="quarter" idx="10"/>
          </p:nvPr>
        </p:nvSpPr>
        <p:spPr/>
        <p:txBody>
          <a:bodyPr/>
          <a:lstStyle/>
          <a:p>
            <a:fld id="{50378AEC-C5C3-4E6A-878C-28AE955E1EC9}" type="slidenum">
              <a:rPr lang="en-US" smtClean="0"/>
              <a:pPr/>
              <a:t>18</a:t>
            </a:fld>
            <a:endParaRPr lang="en-US"/>
          </a:p>
        </p:txBody>
      </p:sp>
    </p:spTree>
    <p:extLst>
      <p:ext uri="{BB962C8B-B14F-4D97-AF65-F5344CB8AC3E}">
        <p14:creationId xmlns:p14="http://schemas.microsoft.com/office/powerpoint/2010/main" val="21162183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dirty="0" err="1"/>
              <a:t>Identity</a:t>
            </a:r>
            <a:r>
              <a:rPr lang="es-419" dirty="0"/>
              <a:t>=imagen </a:t>
            </a:r>
            <a:r>
              <a:rPr lang="es-419" dirty="0" err="1"/>
              <a:t>of</a:t>
            </a:r>
            <a:r>
              <a:rPr lang="es-419" dirty="0"/>
              <a:t> </a:t>
            </a:r>
            <a:r>
              <a:rPr lang="es-419" dirty="0" err="1"/>
              <a:t>God</a:t>
            </a:r>
            <a:r>
              <a:rPr lang="es-419" dirty="0"/>
              <a:t>. No </a:t>
            </a:r>
            <a:r>
              <a:rPr lang="es-419" dirty="0" err="1"/>
              <a:t>God</a:t>
            </a:r>
            <a:endParaRPr lang="es-419" dirty="0"/>
          </a:p>
          <a:p>
            <a:r>
              <a:rPr lang="es-419" dirty="0" err="1"/>
              <a:t>Dignity</a:t>
            </a:r>
            <a:r>
              <a:rPr lang="es-419" dirty="0"/>
              <a:t>= hecho a la imagen de Dios</a:t>
            </a:r>
          </a:p>
          <a:p>
            <a:r>
              <a:rPr lang="es-419" dirty="0"/>
              <a:t>Humildad= no Dios</a:t>
            </a:r>
          </a:p>
          <a:p>
            <a:r>
              <a:rPr lang="es-419" dirty="0" err="1"/>
              <a:t>Differente</a:t>
            </a:r>
            <a:r>
              <a:rPr lang="es-419" dirty="0"/>
              <a:t> de las plantas</a:t>
            </a:r>
          </a:p>
          <a:p>
            <a:r>
              <a:rPr lang="es-419" dirty="0"/>
              <a:t>Todas las cosas que ponen a la humanidad aparte del resto de la </a:t>
            </a:r>
            <a:r>
              <a:rPr lang="es-419" dirty="0" err="1"/>
              <a:t>Creacion</a:t>
            </a:r>
            <a:r>
              <a:rPr lang="es-419" dirty="0"/>
              <a:t>.</a:t>
            </a:r>
          </a:p>
        </p:txBody>
      </p:sp>
      <p:sp>
        <p:nvSpPr>
          <p:cNvPr id="4" name="Slide Number Placeholder 3"/>
          <p:cNvSpPr>
            <a:spLocks noGrp="1"/>
          </p:cNvSpPr>
          <p:nvPr>
            <p:ph type="sldNum" sz="quarter" idx="10"/>
          </p:nvPr>
        </p:nvSpPr>
        <p:spPr/>
        <p:txBody>
          <a:bodyPr/>
          <a:lstStyle/>
          <a:p>
            <a:fld id="{50378AEC-C5C3-4E6A-878C-28AE955E1EC9}" type="slidenum">
              <a:rPr lang="en-US" smtClean="0"/>
              <a:pPr/>
              <a:t>19</a:t>
            </a:fld>
            <a:endParaRPr lang="en-US"/>
          </a:p>
        </p:txBody>
      </p:sp>
    </p:spTree>
    <p:extLst>
      <p:ext uri="{BB962C8B-B14F-4D97-AF65-F5344CB8AC3E}">
        <p14:creationId xmlns:p14="http://schemas.microsoft.com/office/powerpoint/2010/main" val="7023569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dirty="0" err="1"/>
              <a:t>Identity</a:t>
            </a:r>
            <a:r>
              <a:rPr lang="es-419" dirty="0"/>
              <a:t>=imagen </a:t>
            </a:r>
            <a:r>
              <a:rPr lang="es-419" dirty="0" err="1"/>
              <a:t>of</a:t>
            </a:r>
            <a:r>
              <a:rPr lang="es-419" dirty="0"/>
              <a:t> </a:t>
            </a:r>
            <a:r>
              <a:rPr lang="es-419" dirty="0" err="1"/>
              <a:t>God</a:t>
            </a:r>
            <a:r>
              <a:rPr lang="es-419" dirty="0"/>
              <a:t>. No </a:t>
            </a:r>
            <a:r>
              <a:rPr lang="es-419" dirty="0" err="1"/>
              <a:t>God</a:t>
            </a:r>
            <a:endParaRPr lang="es-419" dirty="0"/>
          </a:p>
          <a:p>
            <a:r>
              <a:rPr lang="es-419" dirty="0" err="1"/>
              <a:t>Dignity</a:t>
            </a:r>
            <a:r>
              <a:rPr lang="es-419" dirty="0"/>
              <a:t>= hecho a la imagen de Dios</a:t>
            </a:r>
          </a:p>
          <a:p>
            <a:r>
              <a:rPr lang="es-419" dirty="0"/>
              <a:t>Humildad= no Dios</a:t>
            </a:r>
          </a:p>
          <a:p>
            <a:r>
              <a:rPr lang="es-419" dirty="0" err="1"/>
              <a:t>Differente</a:t>
            </a:r>
            <a:r>
              <a:rPr lang="es-419" dirty="0"/>
              <a:t> de las plantas</a:t>
            </a:r>
          </a:p>
          <a:p>
            <a:r>
              <a:rPr lang="es-419" dirty="0"/>
              <a:t>Todas las cosas que ponen a la humanidad aparte del resto de la </a:t>
            </a:r>
            <a:r>
              <a:rPr lang="es-419" dirty="0" err="1"/>
              <a:t>Creacion</a:t>
            </a:r>
            <a:r>
              <a:rPr lang="es-419" dirty="0"/>
              <a:t>.</a:t>
            </a:r>
          </a:p>
        </p:txBody>
      </p:sp>
      <p:sp>
        <p:nvSpPr>
          <p:cNvPr id="4" name="Slide Number Placeholder 3"/>
          <p:cNvSpPr>
            <a:spLocks noGrp="1"/>
          </p:cNvSpPr>
          <p:nvPr>
            <p:ph type="sldNum" sz="quarter" idx="10"/>
          </p:nvPr>
        </p:nvSpPr>
        <p:spPr/>
        <p:txBody>
          <a:bodyPr/>
          <a:lstStyle/>
          <a:p>
            <a:fld id="{50378AEC-C5C3-4E6A-878C-28AE955E1EC9}" type="slidenum">
              <a:rPr lang="en-US" smtClean="0"/>
              <a:pPr/>
              <a:t>20</a:t>
            </a:fld>
            <a:endParaRPr lang="en-US"/>
          </a:p>
        </p:txBody>
      </p:sp>
    </p:spTree>
    <p:extLst>
      <p:ext uri="{BB962C8B-B14F-4D97-AF65-F5344CB8AC3E}">
        <p14:creationId xmlns:p14="http://schemas.microsoft.com/office/powerpoint/2010/main" val="28156225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dirty="0" err="1"/>
              <a:t>Identity</a:t>
            </a:r>
            <a:r>
              <a:rPr lang="es-419" dirty="0"/>
              <a:t>=imagen </a:t>
            </a:r>
            <a:r>
              <a:rPr lang="es-419" dirty="0" err="1"/>
              <a:t>of</a:t>
            </a:r>
            <a:r>
              <a:rPr lang="es-419" dirty="0"/>
              <a:t> </a:t>
            </a:r>
            <a:r>
              <a:rPr lang="es-419" dirty="0" err="1"/>
              <a:t>God</a:t>
            </a:r>
            <a:r>
              <a:rPr lang="es-419" dirty="0"/>
              <a:t>. No </a:t>
            </a:r>
            <a:r>
              <a:rPr lang="es-419" dirty="0" err="1"/>
              <a:t>God</a:t>
            </a:r>
            <a:endParaRPr lang="es-419" dirty="0"/>
          </a:p>
          <a:p>
            <a:r>
              <a:rPr lang="es-419" dirty="0" err="1"/>
              <a:t>Dignity</a:t>
            </a:r>
            <a:r>
              <a:rPr lang="es-419" dirty="0"/>
              <a:t>= hecho a la imagen de Dios</a:t>
            </a:r>
          </a:p>
          <a:p>
            <a:r>
              <a:rPr lang="es-419" dirty="0"/>
              <a:t>Humildad= no Dios</a:t>
            </a:r>
          </a:p>
          <a:p>
            <a:r>
              <a:rPr lang="es-419" dirty="0" err="1"/>
              <a:t>Differente</a:t>
            </a:r>
            <a:r>
              <a:rPr lang="es-419" dirty="0"/>
              <a:t> de las plantas</a:t>
            </a:r>
          </a:p>
          <a:p>
            <a:r>
              <a:rPr lang="es-419" dirty="0"/>
              <a:t>Todas las cosas que ponen a la humanidad aparte del resto de la </a:t>
            </a:r>
            <a:r>
              <a:rPr lang="es-419" dirty="0" err="1"/>
              <a:t>Creacion</a:t>
            </a:r>
            <a:r>
              <a:rPr lang="es-419" dirty="0"/>
              <a:t>.</a:t>
            </a:r>
          </a:p>
        </p:txBody>
      </p:sp>
      <p:sp>
        <p:nvSpPr>
          <p:cNvPr id="4" name="Slide Number Placeholder 3"/>
          <p:cNvSpPr>
            <a:spLocks noGrp="1"/>
          </p:cNvSpPr>
          <p:nvPr>
            <p:ph type="sldNum" sz="quarter" idx="10"/>
          </p:nvPr>
        </p:nvSpPr>
        <p:spPr/>
        <p:txBody>
          <a:bodyPr/>
          <a:lstStyle/>
          <a:p>
            <a:fld id="{50378AEC-C5C3-4E6A-878C-28AE955E1EC9}" type="slidenum">
              <a:rPr lang="en-US" smtClean="0"/>
              <a:pPr/>
              <a:t>21</a:t>
            </a:fld>
            <a:endParaRPr lang="en-US"/>
          </a:p>
        </p:txBody>
      </p:sp>
    </p:spTree>
    <p:extLst>
      <p:ext uri="{BB962C8B-B14F-4D97-AF65-F5344CB8AC3E}">
        <p14:creationId xmlns:p14="http://schemas.microsoft.com/office/powerpoint/2010/main" val="6951399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dirty="0" err="1"/>
              <a:t>Identity</a:t>
            </a:r>
            <a:r>
              <a:rPr lang="es-419" dirty="0"/>
              <a:t>=imagen </a:t>
            </a:r>
            <a:r>
              <a:rPr lang="es-419" dirty="0" err="1"/>
              <a:t>of</a:t>
            </a:r>
            <a:r>
              <a:rPr lang="es-419" dirty="0"/>
              <a:t> </a:t>
            </a:r>
            <a:r>
              <a:rPr lang="es-419" dirty="0" err="1"/>
              <a:t>God</a:t>
            </a:r>
            <a:r>
              <a:rPr lang="es-419" dirty="0"/>
              <a:t>. No </a:t>
            </a:r>
            <a:r>
              <a:rPr lang="es-419" dirty="0" err="1"/>
              <a:t>God</a:t>
            </a:r>
            <a:endParaRPr lang="es-419" dirty="0"/>
          </a:p>
          <a:p>
            <a:r>
              <a:rPr lang="es-419" dirty="0" err="1"/>
              <a:t>Dignity</a:t>
            </a:r>
            <a:r>
              <a:rPr lang="es-419" dirty="0"/>
              <a:t>= hecho a la imagen de Dios</a:t>
            </a:r>
          </a:p>
          <a:p>
            <a:r>
              <a:rPr lang="es-419" dirty="0"/>
              <a:t>Humildad= no Dios</a:t>
            </a:r>
          </a:p>
          <a:p>
            <a:r>
              <a:rPr lang="es-419" dirty="0" err="1"/>
              <a:t>Differente</a:t>
            </a:r>
            <a:r>
              <a:rPr lang="es-419" dirty="0"/>
              <a:t> de las plantas</a:t>
            </a:r>
          </a:p>
          <a:p>
            <a:r>
              <a:rPr lang="es-419" dirty="0"/>
              <a:t>Todas las cosas que ponen a la humanidad aparte del resto de la </a:t>
            </a:r>
            <a:r>
              <a:rPr lang="es-419" dirty="0" err="1"/>
              <a:t>Creacion</a:t>
            </a:r>
            <a:r>
              <a:rPr lang="es-419" dirty="0"/>
              <a:t>.</a:t>
            </a:r>
          </a:p>
        </p:txBody>
      </p:sp>
      <p:sp>
        <p:nvSpPr>
          <p:cNvPr id="4" name="Slide Number Placeholder 3"/>
          <p:cNvSpPr>
            <a:spLocks noGrp="1"/>
          </p:cNvSpPr>
          <p:nvPr>
            <p:ph type="sldNum" sz="quarter" idx="10"/>
          </p:nvPr>
        </p:nvSpPr>
        <p:spPr/>
        <p:txBody>
          <a:bodyPr/>
          <a:lstStyle/>
          <a:p>
            <a:fld id="{50378AEC-C5C3-4E6A-878C-28AE955E1EC9}" type="slidenum">
              <a:rPr lang="en-US" smtClean="0"/>
              <a:pPr/>
              <a:t>22</a:t>
            </a:fld>
            <a:endParaRPr lang="en-US"/>
          </a:p>
        </p:txBody>
      </p:sp>
    </p:spTree>
    <p:extLst>
      <p:ext uri="{BB962C8B-B14F-4D97-AF65-F5344CB8AC3E}">
        <p14:creationId xmlns:p14="http://schemas.microsoft.com/office/powerpoint/2010/main" val="16789897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dirty="0" err="1"/>
              <a:t>Identity</a:t>
            </a:r>
            <a:r>
              <a:rPr lang="es-419" dirty="0"/>
              <a:t>=imagen </a:t>
            </a:r>
            <a:r>
              <a:rPr lang="es-419" dirty="0" err="1"/>
              <a:t>of</a:t>
            </a:r>
            <a:r>
              <a:rPr lang="es-419" dirty="0"/>
              <a:t> </a:t>
            </a:r>
            <a:r>
              <a:rPr lang="es-419" dirty="0" err="1"/>
              <a:t>God</a:t>
            </a:r>
            <a:r>
              <a:rPr lang="es-419" dirty="0"/>
              <a:t>. No </a:t>
            </a:r>
            <a:r>
              <a:rPr lang="es-419" dirty="0" err="1"/>
              <a:t>God</a:t>
            </a:r>
            <a:endParaRPr lang="es-419" dirty="0"/>
          </a:p>
          <a:p>
            <a:r>
              <a:rPr lang="es-419" dirty="0" err="1"/>
              <a:t>Dignity</a:t>
            </a:r>
            <a:r>
              <a:rPr lang="es-419" dirty="0"/>
              <a:t>= hecho a la imagen de Dios</a:t>
            </a:r>
          </a:p>
          <a:p>
            <a:r>
              <a:rPr lang="es-419" dirty="0"/>
              <a:t>Humildad= no Dios</a:t>
            </a:r>
          </a:p>
          <a:p>
            <a:r>
              <a:rPr lang="es-419" dirty="0" err="1"/>
              <a:t>Differente</a:t>
            </a:r>
            <a:r>
              <a:rPr lang="es-419" dirty="0"/>
              <a:t> de las plantas</a:t>
            </a:r>
          </a:p>
          <a:p>
            <a:r>
              <a:rPr lang="es-419" dirty="0"/>
              <a:t>Todas las cosas que ponen a la humanidad aparte del resto de la </a:t>
            </a:r>
            <a:r>
              <a:rPr lang="es-419" dirty="0" err="1"/>
              <a:t>Creacion</a:t>
            </a:r>
            <a:r>
              <a:rPr lang="es-419" dirty="0"/>
              <a:t>.</a:t>
            </a:r>
          </a:p>
        </p:txBody>
      </p:sp>
      <p:sp>
        <p:nvSpPr>
          <p:cNvPr id="4" name="Slide Number Placeholder 3"/>
          <p:cNvSpPr>
            <a:spLocks noGrp="1"/>
          </p:cNvSpPr>
          <p:nvPr>
            <p:ph type="sldNum" sz="quarter" idx="10"/>
          </p:nvPr>
        </p:nvSpPr>
        <p:spPr/>
        <p:txBody>
          <a:bodyPr/>
          <a:lstStyle/>
          <a:p>
            <a:fld id="{50378AEC-C5C3-4E6A-878C-28AE955E1EC9}" type="slidenum">
              <a:rPr lang="en-US" smtClean="0"/>
              <a:pPr/>
              <a:t>23</a:t>
            </a:fld>
            <a:endParaRPr lang="en-US"/>
          </a:p>
        </p:txBody>
      </p:sp>
    </p:spTree>
    <p:extLst>
      <p:ext uri="{BB962C8B-B14F-4D97-AF65-F5344CB8AC3E}">
        <p14:creationId xmlns:p14="http://schemas.microsoft.com/office/powerpoint/2010/main" val="10391281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dirty="0" err="1"/>
              <a:t>Identity</a:t>
            </a:r>
            <a:r>
              <a:rPr lang="es-419" dirty="0"/>
              <a:t>=imagen </a:t>
            </a:r>
            <a:r>
              <a:rPr lang="es-419" dirty="0" err="1"/>
              <a:t>of</a:t>
            </a:r>
            <a:r>
              <a:rPr lang="es-419" dirty="0"/>
              <a:t> </a:t>
            </a:r>
            <a:r>
              <a:rPr lang="es-419" dirty="0" err="1"/>
              <a:t>God</a:t>
            </a:r>
            <a:r>
              <a:rPr lang="es-419" dirty="0"/>
              <a:t>. No </a:t>
            </a:r>
            <a:r>
              <a:rPr lang="es-419" dirty="0" err="1"/>
              <a:t>God</a:t>
            </a:r>
            <a:endParaRPr lang="es-419" dirty="0"/>
          </a:p>
          <a:p>
            <a:r>
              <a:rPr lang="es-419" dirty="0" err="1"/>
              <a:t>Dignity</a:t>
            </a:r>
            <a:r>
              <a:rPr lang="es-419" dirty="0"/>
              <a:t>= hecho a la imagen de Dios</a:t>
            </a:r>
          </a:p>
          <a:p>
            <a:r>
              <a:rPr lang="es-419" dirty="0"/>
              <a:t>Humildad= no Dios</a:t>
            </a:r>
          </a:p>
          <a:p>
            <a:r>
              <a:rPr lang="es-419" dirty="0" err="1"/>
              <a:t>Differente</a:t>
            </a:r>
            <a:r>
              <a:rPr lang="es-419" dirty="0"/>
              <a:t> de las plantas</a:t>
            </a:r>
          </a:p>
          <a:p>
            <a:r>
              <a:rPr lang="es-419" dirty="0"/>
              <a:t>Todas las cosas que ponen a la humanidad aparte del resto de la </a:t>
            </a:r>
            <a:r>
              <a:rPr lang="es-419" dirty="0" err="1"/>
              <a:t>Creacion</a:t>
            </a:r>
            <a:r>
              <a:rPr lang="es-419" dirty="0"/>
              <a:t>.</a:t>
            </a:r>
          </a:p>
        </p:txBody>
      </p:sp>
      <p:sp>
        <p:nvSpPr>
          <p:cNvPr id="4" name="Slide Number Placeholder 3"/>
          <p:cNvSpPr>
            <a:spLocks noGrp="1"/>
          </p:cNvSpPr>
          <p:nvPr>
            <p:ph type="sldNum" sz="quarter" idx="10"/>
          </p:nvPr>
        </p:nvSpPr>
        <p:spPr/>
        <p:txBody>
          <a:bodyPr/>
          <a:lstStyle/>
          <a:p>
            <a:fld id="{50378AEC-C5C3-4E6A-878C-28AE955E1EC9}" type="slidenum">
              <a:rPr lang="en-US" smtClean="0"/>
              <a:pPr/>
              <a:t>24</a:t>
            </a:fld>
            <a:endParaRPr lang="en-US"/>
          </a:p>
        </p:txBody>
      </p:sp>
    </p:spTree>
    <p:extLst>
      <p:ext uri="{BB962C8B-B14F-4D97-AF65-F5344CB8AC3E}">
        <p14:creationId xmlns:p14="http://schemas.microsoft.com/office/powerpoint/2010/main" val="12174457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25</a:t>
            </a:fld>
            <a:endParaRPr lang="en-US"/>
          </a:p>
        </p:txBody>
      </p:sp>
    </p:spTree>
    <p:extLst>
      <p:ext uri="{BB962C8B-B14F-4D97-AF65-F5344CB8AC3E}">
        <p14:creationId xmlns:p14="http://schemas.microsoft.com/office/powerpoint/2010/main" val="530680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26</a:t>
            </a:fld>
            <a:endParaRPr lang="en-US"/>
          </a:p>
        </p:txBody>
      </p:sp>
    </p:spTree>
    <p:extLst>
      <p:ext uri="{BB962C8B-B14F-4D97-AF65-F5344CB8AC3E}">
        <p14:creationId xmlns:p14="http://schemas.microsoft.com/office/powerpoint/2010/main" val="39984893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27</a:t>
            </a:fld>
            <a:endParaRPr lang="en-US"/>
          </a:p>
        </p:txBody>
      </p:sp>
    </p:spTree>
    <p:extLst>
      <p:ext uri="{BB962C8B-B14F-4D97-AF65-F5344CB8AC3E}">
        <p14:creationId xmlns:p14="http://schemas.microsoft.com/office/powerpoint/2010/main" val="40199869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28</a:t>
            </a:fld>
            <a:endParaRPr lang="en-US"/>
          </a:p>
        </p:txBody>
      </p:sp>
    </p:spTree>
    <p:extLst>
      <p:ext uri="{BB962C8B-B14F-4D97-AF65-F5344CB8AC3E}">
        <p14:creationId xmlns:p14="http://schemas.microsoft.com/office/powerpoint/2010/main" val="3482482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29</a:t>
            </a:fld>
            <a:endParaRPr lang="en-US"/>
          </a:p>
        </p:txBody>
      </p:sp>
    </p:spTree>
    <p:extLst>
      <p:ext uri="{BB962C8B-B14F-4D97-AF65-F5344CB8AC3E}">
        <p14:creationId xmlns:p14="http://schemas.microsoft.com/office/powerpoint/2010/main" val="3939830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30</a:t>
            </a:fld>
            <a:endParaRPr lang="en-US"/>
          </a:p>
        </p:txBody>
      </p:sp>
    </p:spTree>
    <p:extLst>
      <p:ext uri="{BB962C8B-B14F-4D97-AF65-F5344CB8AC3E}">
        <p14:creationId xmlns:p14="http://schemas.microsoft.com/office/powerpoint/2010/main" val="5435577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31</a:t>
            </a:fld>
            <a:endParaRPr lang="en-US"/>
          </a:p>
        </p:txBody>
      </p:sp>
    </p:spTree>
    <p:extLst>
      <p:ext uri="{BB962C8B-B14F-4D97-AF65-F5344CB8AC3E}">
        <p14:creationId xmlns:p14="http://schemas.microsoft.com/office/powerpoint/2010/main" val="20887304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32</a:t>
            </a:fld>
            <a:endParaRPr lang="en-US"/>
          </a:p>
        </p:txBody>
      </p:sp>
    </p:spTree>
    <p:extLst>
      <p:ext uri="{BB962C8B-B14F-4D97-AF65-F5344CB8AC3E}">
        <p14:creationId xmlns:p14="http://schemas.microsoft.com/office/powerpoint/2010/main" val="34935491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33</a:t>
            </a:fld>
            <a:endParaRPr lang="en-US"/>
          </a:p>
        </p:txBody>
      </p:sp>
    </p:spTree>
    <p:extLst>
      <p:ext uri="{BB962C8B-B14F-4D97-AF65-F5344CB8AC3E}">
        <p14:creationId xmlns:p14="http://schemas.microsoft.com/office/powerpoint/2010/main" val="8891353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34</a:t>
            </a:fld>
            <a:endParaRPr lang="en-US"/>
          </a:p>
        </p:txBody>
      </p:sp>
    </p:spTree>
    <p:extLst>
      <p:ext uri="{BB962C8B-B14F-4D97-AF65-F5344CB8AC3E}">
        <p14:creationId xmlns:p14="http://schemas.microsoft.com/office/powerpoint/2010/main" val="21344954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35</a:t>
            </a:fld>
            <a:endParaRPr lang="en-US"/>
          </a:p>
        </p:txBody>
      </p:sp>
    </p:spTree>
    <p:extLst>
      <p:ext uri="{BB962C8B-B14F-4D97-AF65-F5344CB8AC3E}">
        <p14:creationId xmlns:p14="http://schemas.microsoft.com/office/powerpoint/2010/main" val="26964171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36</a:t>
            </a:fld>
            <a:endParaRPr lang="en-US"/>
          </a:p>
        </p:txBody>
      </p:sp>
    </p:spTree>
    <p:extLst>
      <p:ext uri="{BB962C8B-B14F-4D97-AF65-F5344CB8AC3E}">
        <p14:creationId xmlns:p14="http://schemas.microsoft.com/office/powerpoint/2010/main" val="2582409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37</a:t>
            </a:fld>
            <a:endParaRPr lang="en-US"/>
          </a:p>
        </p:txBody>
      </p:sp>
    </p:spTree>
    <p:extLst>
      <p:ext uri="{BB962C8B-B14F-4D97-AF65-F5344CB8AC3E}">
        <p14:creationId xmlns:p14="http://schemas.microsoft.com/office/powerpoint/2010/main" val="30505780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38</a:t>
            </a:fld>
            <a:endParaRPr lang="en-US"/>
          </a:p>
        </p:txBody>
      </p:sp>
    </p:spTree>
    <p:extLst>
      <p:ext uri="{BB962C8B-B14F-4D97-AF65-F5344CB8AC3E}">
        <p14:creationId xmlns:p14="http://schemas.microsoft.com/office/powerpoint/2010/main" val="14581916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39</a:t>
            </a:fld>
            <a:endParaRPr lang="en-US"/>
          </a:p>
        </p:txBody>
      </p:sp>
    </p:spTree>
    <p:extLst>
      <p:ext uri="{BB962C8B-B14F-4D97-AF65-F5344CB8AC3E}">
        <p14:creationId xmlns:p14="http://schemas.microsoft.com/office/powerpoint/2010/main" val="20714770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40</a:t>
            </a:fld>
            <a:endParaRPr lang="en-US"/>
          </a:p>
        </p:txBody>
      </p:sp>
    </p:spTree>
    <p:extLst>
      <p:ext uri="{BB962C8B-B14F-4D97-AF65-F5344CB8AC3E}">
        <p14:creationId xmlns:p14="http://schemas.microsoft.com/office/powerpoint/2010/main" val="13555748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41</a:t>
            </a:fld>
            <a:endParaRPr lang="en-US"/>
          </a:p>
        </p:txBody>
      </p:sp>
    </p:spTree>
    <p:extLst>
      <p:ext uri="{BB962C8B-B14F-4D97-AF65-F5344CB8AC3E}">
        <p14:creationId xmlns:p14="http://schemas.microsoft.com/office/powerpoint/2010/main" val="6219689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42</a:t>
            </a:fld>
            <a:endParaRPr lang="en-US"/>
          </a:p>
        </p:txBody>
      </p:sp>
    </p:spTree>
    <p:extLst>
      <p:ext uri="{BB962C8B-B14F-4D97-AF65-F5344CB8AC3E}">
        <p14:creationId xmlns:p14="http://schemas.microsoft.com/office/powerpoint/2010/main" val="7846166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43</a:t>
            </a:fld>
            <a:endParaRPr lang="en-US"/>
          </a:p>
        </p:txBody>
      </p:sp>
    </p:spTree>
    <p:extLst>
      <p:ext uri="{BB962C8B-B14F-4D97-AF65-F5344CB8AC3E}">
        <p14:creationId xmlns:p14="http://schemas.microsoft.com/office/powerpoint/2010/main" val="34548002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44</a:t>
            </a:fld>
            <a:endParaRPr lang="en-US"/>
          </a:p>
        </p:txBody>
      </p:sp>
    </p:spTree>
    <p:extLst>
      <p:ext uri="{BB962C8B-B14F-4D97-AF65-F5344CB8AC3E}">
        <p14:creationId xmlns:p14="http://schemas.microsoft.com/office/powerpoint/2010/main" val="5468693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45</a:t>
            </a:fld>
            <a:endParaRPr lang="en-US"/>
          </a:p>
        </p:txBody>
      </p:sp>
    </p:spTree>
    <p:extLst>
      <p:ext uri="{BB962C8B-B14F-4D97-AF65-F5344CB8AC3E}">
        <p14:creationId xmlns:p14="http://schemas.microsoft.com/office/powerpoint/2010/main" val="11670232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46</a:t>
            </a:fld>
            <a:endParaRPr lang="en-US"/>
          </a:p>
        </p:txBody>
      </p:sp>
    </p:spTree>
    <p:extLst>
      <p:ext uri="{BB962C8B-B14F-4D97-AF65-F5344CB8AC3E}">
        <p14:creationId xmlns:p14="http://schemas.microsoft.com/office/powerpoint/2010/main" val="3903233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47</a:t>
            </a:fld>
            <a:endParaRPr lang="en-US"/>
          </a:p>
        </p:txBody>
      </p:sp>
    </p:spTree>
    <p:extLst>
      <p:ext uri="{BB962C8B-B14F-4D97-AF65-F5344CB8AC3E}">
        <p14:creationId xmlns:p14="http://schemas.microsoft.com/office/powerpoint/2010/main" val="22896085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48</a:t>
            </a:fld>
            <a:endParaRPr lang="en-US"/>
          </a:p>
        </p:txBody>
      </p:sp>
    </p:spTree>
    <p:extLst>
      <p:ext uri="{BB962C8B-B14F-4D97-AF65-F5344CB8AC3E}">
        <p14:creationId xmlns:p14="http://schemas.microsoft.com/office/powerpoint/2010/main" val="9414797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49</a:t>
            </a:fld>
            <a:endParaRPr lang="en-US"/>
          </a:p>
        </p:txBody>
      </p:sp>
    </p:spTree>
    <p:extLst>
      <p:ext uri="{BB962C8B-B14F-4D97-AF65-F5344CB8AC3E}">
        <p14:creationId xmlns:p14="http://schemas.microsoft.com/office/powerpoint/2010/main" val="79755705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50</a:t>
            </a:fld>
            <a:endParaRPr lang="en-US"/>
          </a:p>
        </p:txBody>
      </p:sp>
    </p:spTree>
    <p:extLst>
      <p:ext uri="{BB962C8B-B14F-4D97-AF65-F5344CB8AC3E}">
        <p14:creationId xmlns:p14="http://schemas.microsoft.com/office/powerpoint/2010/main" val="5814486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51</a:t>
            </a:fld>
            <a:endParaRPr lang="en-US"/>
          </a:p>
        </p:txBody>
      </p:sp>
    </p:spTree>
    <p:extLst>
      <p:ext uri="{BB962C8B-B14F-4D97-AF65-F5344CB8AC3E}">
        <p14:creationId xmlns:p14="http://schemas.microsoft.com/office/powerpoint/2010/main" val="41164373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52</a:t>
            </a:fld>
            <a:endParaRPr lang="en-US"/>
          </a:p>
        </p:txBody>
      </p:sp>
    </p:spTree>
    <p:extLst>
      <p:ext uri="{BB962C8B-B14F-4D97-AF65-F5344CB8AC3E}">
        <p14:creationId xmlns:p14="http://schemas.microsoft.com/office/powerpoint/2010/main" val="22309923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53</a:t>
            </a:fld>
            <a:endParaRPr lang="en-US"/>
          </a:p>
        </p:txBody>
      </p:sp>
    </p:spTree>
    <p:extLst>
      <p:ext uri="{BB962C8B-B14F-4D97-AF65-F5344CB8AC3E}">
        <p14:creationId xmlns:p14="http://schemas.microsoft.com/office/powerpoint/2010/main" val="12736665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54</a:t>
            </a:fld>
            <a:endParaRPr lang="en-US"/>
          </a:p>
        </p:txBody>
      </p:sp>
    </p:spTree>
    <p:extLst>
      <p:ext uri="{BB962C8B-B14F-4D97-AF65-F5344CB8AC3E}">
        <p14:creationId xmlns:p14="http://schemas.microsoft.com/office/powerpoint/2010/main" val="123390742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55</a:t>
            </a:fld>
            <a:endParaRPr lang="en-US"/>
          </a:p>
        </p:txBody>
      </p:sp>
    </p:spTree>
    <p:extLst>
      <p:ext uri="{BB962C8B-B14F-4D97-AF65-F5344CB8AC3E}">
        <p14:creationId xmlns:p14="http://schemas.microsoft.com/office/powerpoint/2010/main" val="18356636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56</a:t>
            </a:fld>
            <a:endParaRPr lang="en-US"/>
          </a:p>
        </p:txBody>
      </p:sp>
    </p:spTree>
    <p:extLst>
      <p:ext uri="{BB962C8B-B14F-4D97-AF65-F5344CB8AC3E}">
        <p14:creationId xmlns:p14="http://schemas.microsoft.com/office/powerpoint/2010/main" val="42655559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57</a:t>
            </a:fld>
            <a:endParaRPr lang="en-US"/>
          </a:p>
        </p:txBody>
      </p:sp>
    </p:spTree>
    <p:extLst>
      <p:ext uri="{BB962C8B-B14F-4D97-AF65-F5344CB8AC3E}">
        <p14:creationId xmlns:p14="http://schemas.microsoft.com/office/powerpoint/2010/main" val="975516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58</a:t>
            </a:fld>
            <a:endParaRPr lang="en-US"/>
          </a:p>
        </p:txBody>
      </p:sp>
    </p:spTree>
    <p:extLst>
      <p:ext uri="{BB962C8B-B14F-4D97-AF65-F5344CB8AC3E}">
        <p14:creationId xmlns:p14="http://schemas.microsoft.com/office/powerpoint/2010/main" val="41956797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59</a:t>
            </a:fld>
            <a:endParaRPr lang="en-US"/>
          </a:p>
        </p:txBody>
      </p:sp>
    </p:spTree>
    <p:extLst>
      <p:ext uri="{BB962C8B-B14F-4D97-AF65-F5344CB8AC3E}">
        <p14:creationId xmlns:p14="http://schemas.microsoft.com/office/powerpoint/2010/main" val="379976386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60</a:t>
            </a:fld>
            <a:endParaRPr lang="en-US"/>
          </a:p>
        </p:txBody>
      </p:sp>
    </p:spTree>
    <p:extLst>
      <p:ext uri="{BB962C8B-B14F-4D97-AF65-F5344CB8AC3E}">
        <p14:creationId xmlns:p14="http://schemas.microsoft.com/office/powerpoint/2010/main" val="274558046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61</a:t>
            </a:fld>
            <a:endParaRPr lang="en-US"/>
          </a:p>
        </p:txBody>
      </p:sp>
    </p:spTree>
    <p:extLst>
      <p:ext uri="{BB962C8B-B14F-4D97-AF65-F5344CB8AC3E}">
        <p14:creationId xmlns:p14="http://schemas.microsoft.com/office/powerpoint/2010/main" val="239897623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62</a:t>
            </a:fld>
            <a:endParaRPr lang="en-US"/>
          </a:p>
        </p:txBody>
      </p:sp>
    </p:spTree>
    <p:extLst>
      <p:ext uri="{BB962C8B-B14F-4D97-AF65-F5344CB8AC3E}">
        <p14:creationId xmlns:p14="http://schemas.microsoft.com/office/powerpoint/2010/main" val="329607044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63</a:t>
            </a:fld>
            <a:endParaRPr lang="en-US"/>
          </a:p>
        </p:txBody>
      </p:sp>
    </p:spTree>
    <p:extLst>
      <p:ext uri="{BB962C8B-B14F-4D97-AF65-F5344CB8AC3E}">
        <p14:creationId xmlns:p14="http://schemas.microsoft.com/office/powerpoint/2010/main" val="45187139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64</a:t>
            </a:fld>
            <a:endParaRPr lang="en-US"/>
          </a:p>
        </p:txBody>
      </p:sp>
    </p:spTree>
    <p:extLst>
      <p:ext uri="{BB962C8B-B14F-4D97-AF65-F5344CB8AC3E}">
        <p14:creationId xmlns:p14="http://schemas.microsoft.com/office/powerpoint/2010/main" val="166850938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65</a:t>
            </a:fld>
            <a:endParaRPr lang="en-US"/>
          </a:p>
        </p:txBody>
      </p:sp>
    </p:spTree>
    <p:extLst>
      <p:ext uri="{BB962C8B-B14F-4D97-AF65-F5344CB8AC3E}">
        <p14:creationId xmlns:p14="http://schemas.microsoft.com/office/powerpoint/2010/main" val="51042791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66</a:t>
            </a:fld>
            <a:endParaRPr lang="en-US"/>
          </a:p>
        </p:txBody>
      </p:sp>
    </p:spTree>
    <p:extLst>
      <p:ext uri="{BB962C8B-B14F-4D97-AF65-F5344CB8AC3E}">
        <p14:creationId xmlns:p14="http://schemas.microsoft.com/office/powerpoint/2010/main" val="323656944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67</a:t>
            </a:fld>
            <a:endParaRPr lang="en-US"/>
          </a:p>
        </p:txBody>
      </p:sp>
    </p:spTree>
    <p:extLst>
      <p:ext uri="{BB962C8B-B14F-4D97-AF65-F5344CB8AC3E}">
        <p14:creationId xmlns:p14="http://schemas.microsoft.com/office/powerpoint/2010/main" val="342833936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68</a:t>
            </a:fld>
            <a:endParaRPr lang="en-US"/>
          </a:p>
        </p:txBody>
      </p:sp>
    </p:spTree>
    <p:extLst>
      <p:ext uri="{BB962C8B-B14F-4D97-AF65-F5344CB8AC3E}">
        <p14:creationId xmlns:p14="http://schemas.microsoft.com/office/powerpoint/2010/main" val="11553736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69</a:t>
            </a:fld>
            <a:endParaRPr lang="en-US"/>
          </a:p>
        </p:txBody>
      </p:sp>
    </p:spTree>
    <p:extLst>
      <p:ext uri="{BB962C8B-B14F-4D97-AF65-F5344CB8AC3E}">
        <p14:creationId xmlns:p14="http://schemas.microsoft.com/office/powerpoint/2010/main" val="103510537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70</a:t>
            </a:fld>
            <a:endParaRPr lang="en-US"/>
          </a:p>
        </p:txBody>
      </p:sp>
    </p:spTree>
    <p:extLst>
      <p:ext uri="{BB962C8B-B14F-4D97-AF65-F5344CB8AC3E}">
        <p14:creationId xmlns:p14="http://schemas.microsoft.com/office/powerpoint/2010/main" val="160655403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71</a:t>
            </a:fld>
            <a:endParaRPr lang="en-US"/>
          </a:p>
        </p:txBody>
      </p:sp>
    </p:spTree>
    <p:extLst>
      <p:ext uri="{BB962C8B-B14F-4D97-AF65-F5344CB8AC3E}">
        <p14:creationId xmlns:p14="http://schemas.microsoft.com/office/powerpoint/2010/main" val="100699200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72</a:t>
            </a:fld>
            <a:endParaRPr lang="en-US"/>
          </a:p>
        </p:txBody>
      </p:sp>
    </p:spTree>
    <p:extLst>
      <p:ext uri="{BB962C8B-B14F-4D97-AF65-F5344CB8AC3E}">
        <p14:creationId xmlns:p14="http://schemas.microsoft.com/office/powerpoint/2010/main" val="8480968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73</a:t>
            </a:fld>
            <a:endParaRPr lang="en-US"/>
          </a:p>
        </p:txBody>
      </p:sp>
    </p:spTree>
    <p:extLst>
      <p:ext uri="{BB962C8B-B14F-4D97-AF65-F5344CB8AC3E}">
        <p14:creationId xmlns:p14="http://schemas.microsoft.com/office/powerpoint/2010/main" val="203246236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74</a:t>
            </a:fld>
            <a:endParaRPr lang="en-US"/>
          </a:p>
        </p:txBody>
      </p:sp>
    </p:spTree>
    <p:extLst>
      <p:ext uri="{BB962C8B-B14F-4D97-AF65-F5344CB8AC3E}">
        <p14:creationId xmlns:p14="http://schemas.microsoft.com/office/powerpoint/2010/main" val="39644112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75</a:t>
            </a:fld>
            <a:endParaRPr lang="en-US"/>
          </a:p>
        </p:txBody>
      </p:sp>
    </p:spTree>
    <p:extLst>
      <p:ext uri="{BB962C8B-B14F-4D97-AF65-F5344CB8AC3E}">
        <p14:creationId xmlns:p14="http://schemas.microsoft.com/office/powerpoint/2010/main" val="152731718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76</a:t>
            </a:fld>
            <a:endParaRPr lang="en-US"/>
          </a:p>
        </p:txBody>
      </p:sp>
    </p:spTree>
    <p:extLst>
      <p:ext uri="{BB962C8B-B14F-4D97-AF65-F5344CB8AC3E}">
        <p14:creationId xmlns:p14="http://schemas.microsoft.com/office/powerpoint/2010/main" val="359200847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77</a:t>
            </a:fld>
            <a:endParaRPr lang="en-US"/>
          </a:p>
        </p:txBody>
      </p:sp>
    </p:spTree>
    <p:extLst>
      <p:ext uri="{BB962C8B-B14F-4D97-AF65-F5344CB8AC3E}">
        <p14:creationId xmlns:p14="http://schemas.microsoft.com/office/powerpoint/2010/main" val="399345782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78</a:t>
            </a:fld>
            <a:endParaRPr lang="en-US"/>
          </a:p>
        </p:txBody>
      </p:sp>
    </p:spTree>
    <p:extLst>
      <p:ext uri="{BB962C8B-B14F-4D97-AF65-F5344CB8AC3E}">
        <p14:creationId xmlns:p14="http://schemas.microsoft.com/office/powerpoint/2010/main" val="154001082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79</a:t>
            </a:fld>
            <a:endParaRPr lang="en-US"/>
          </a:p>
        </p:txBody>
      </p:sp>
    </p:spTree>
    <p:extLst>
      <p:ext uri="{BB962C8B-B14F-4D97-AF65-F5344CB8AC3E}">
        <p14:creationId xmlns:p14="http://schemas.microsoft.com/office/powerpoint/2010/main" val="182114354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80</a:t>
            </a:fld>
            <a:endParaRPr lang="en-US"/>
          </a:p>
        </p:txBody>
      </p:sp>
    </p:spTree>
    <p:extLst>
      <p:ext uri="{BB962C8B-B14F-4D97-AF65-F5344CB8AC3E}">
        <p14:creationId xmlns:p14="http://schemas.microsoft.com/office/powerpoint/2010/main" val="424385361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81</a:t>
            </a:fld>
            <a:endParaRPr lang="en-US"/>
          </a:p>
        </p:txBody>
      </p:sp>
    </p:spTree>
    <p:extLst>
      <p:ext uri="{BB962C8B-B14F-4D97-AF65-F5344CB8AC3E}">
        <p14:creationId xmlns:p14="http://schemas.microsoft.com/office/powerpoint/2010/main" val="22447810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82</a:t>
            </a:fld>
            <a:endParaRPr lang="en-US"/>
          </a:p>
        </p:txBody>
      </p:sp>
    </p:spTree>
    <p:extLst>
      <p:ext uri="{BB962C8B-B14F-4D97-AF65-F5344CB8AC3E}">
        <p14:creationId xmlns:p14="http://schemas.microsoft.com/office/powerpoint/2010/main" val="13966886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83</a:t>
            </a:fld>
            <a:endParaRPr lang="en-US"/>
          </a:p>
        </p:txBody>
      </p:sp>
    </p:spTree>
    <p:extLst>
      <p:ext uri="{BB962C8B-B14F-4D97-AF65-F5344CB8AC3E}">
        <p14:creationId xmlns:p14="http://schemas.microsoft.com/office/powerpoint/2010/main" val="256139039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84</a:t>
            </a:fld>
            <a:endParaRPr lang="en-US"/>
          </a:p>
        </p:txBody>
      </p:sp>
    </p:spTree>
    <p:extLst>
      <p:ext uri="{BB962C8B-B14F-4D97-AF65-F5344CB8AC3E}">
        <p14:creationId xmlns:p14="http://schemas.microsoft.com/office/powerpoint/2010/main" val="223551180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85</a:t>
            </a:fld>
            <a:endParaRPr lang="en-US"/>
          </a:p>
        </p:txBody>
      </p:sp>
    </p:spTree>
    <p:extLst>
      <p:ext uri="{BB962C8B-B14F-4D97-AF65-F5344CB8AC3E}">
        <p14:creationId xmlns:p14="http://schemas.microsoft.com/office/powerpoint/2010/main" val="106591719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86</a:t>
            </a:fld>
            <a:endParaRPr lang="en-US"/>
          </a:p>
        </p:txBody>
      </p:sp>
    </p:spTree>
    <p:extLst>
      <p:ext uri="{BB962C8B-B14F-4D97-AF65-F5344CB8AC3E}">
        <p14:creationId xmlns:p14="http://schemas.microsoft.com/office/powerpoint/2010/main" val="41781260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87</a:t>
            </a:fld>
            <a:endParaRPr lang="en-US"/>
          </a:p>
        </p:txBody>
      </p:sp>
    </p:spTree>
    <p:extLst>
      <p:ext uri="{BB962C8B-B14F-4D97-AF65-F5344CB8AC3E}">
        <p14:creationId xmlns:p14="http://schemas.microsoft.com/office/powerpoint/2010/main" val="249820762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88</a:t>
            </a:fld>
            <a:endParaRPr lang="en-US"/>
          </a:p>
        </p:txBody>
      </p:sp>
    </p:spTree>
    <p:extLst>
      <p:ext uri="{BB962C8B-B14F-4D97-AF65-F5344CB8AC3E}">
        <p14:creationId xmlns:p14="http://schemas.microsoft.com/office/powerpoint/2010/main" val="16443988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89</a:t>
            </a:fld>
            <a:endParaRPr lang="en-US"/>
          </a:p>
        </p:txBody>
      </p:sp>
    </p:spTree>
    <p:extLst>
      <p:ext uri="{BB962C8B-B14F-4D97-AF65-F5344CB8AC3E}">
        <p14:creationId xmlns:p14="http://schemas.microsoft.com/office/powerpoint/2010/main" val="192778691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90</a:t>
            </a:fld>
            <a:endParaRPr lang="en-US"/>
          </a:p>
        </p:txBody>
      </p:sp>
    </p:spTree>
    <p:extLst>
      <p:ext uri="{BB962C8B-B14F-4D97-AF65-F5344CB8AC3E}">
        <p14:creationId xmlns:p14="http://schemas.microsoft.com/office/powerpoint/2010/main" val="245745920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91</a:t>
            </a:fld>
            <a:endParaRPr lang="en-US"/>
          </a:p>
        </p:txBody>
      </p:sp>
    </p:spTree>
    <p:extLst>
      <p:ext uri="{BB962C8B-B14F-4D97-AF65-F5344CB8AC3E}">
        <p14:creationId xmlns:p14="http://schemas.microsoft.com/office/powerpoint/2010/main" val="174926089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92</a:t>
            </a:fld>
            <a:endParaRPr lang="en-US"/>
          </a:p>
        </p:txBody>
      </p:sp>
    </p:spTree>
    <p:extLst>
      <p:ext uri="{BB962C8B-B14F-4D97-AF65-F5344CB8AC3E}">
        <p14:creationId xmlns:p14="http://schemas.microsoft.com/office/powerpoint/2010/main" val="25295672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93</a:t>
            </a:fld>
            <a:endParaRPr lang="en-US"/>
          </a:p>
        </p:txBody>
      </p:sp>
    </p:spTree>
    <p:extLst>
      <p:ext uri="{BB962C8B-B14F-4D97-AF65-F5344CB8AC3E}">
        <p14:creationId xmlns:p14="http://schemas.microsoft.com/office/powerpoint/2010/main" val="163846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94</a:t>
            </a:fld>
            <a:endParaRPr lang="en-US"/>
          </a:p>
        </p:txBody>
      </p:sp>
    </p:spTree>
    <p:extLst>
      <p:ext uri="{BB962C8B-B14F-4D97-AF65-F5344CB8AC3E}">
        <p14:creationId xmlns:p14="http://schemas.microsoft.com/office/powerpoint/2010/main" val="169863367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95</a:t>
            </a:fld>
            <a:endParaRPr lang="en-US"/>
          </a:p>
        </p:txBody>
      </p:sp>
    </p:spTree>
    <p:extLst>
      <p:ext uri="{BB962C8B-B14F-4D97-AF65-F5344CB8AC3E}">
        <p14:creationId xmlns:p14="http://schemas.microsoft.com/office/powerpoint/2010/main" val="374462041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96</a:t>
            </a:fld>
            <a:endParaRPr lang="en-US"/>
          </a:p>
        </p:txBody>
      </p:sp>
    </p:spTree>
    <p:extLst>
      <p:ext uri="{BB962C8B-B14F-4D97-AF65-F5344CB8AC3E}">
        <p14:creationId xmlns:p14="http://schemas.microsoft.com/office/powerpoint/2010/main" val="429346721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97</a:t>
            </a:fld>
            <a:endParaRPr lang="en-US"/>
          </a:p>
        </p:txBody>
      </p:sp>
    </p:spTree>
    <p:extLst>
      <p:ext uri="{BB962C8B-B14F-4D97-AF65-F5344CB8AC3E}">
        <p14:creationId xmlns:p14="http://schemas.microsoft.com/office/powerpoint/2010/main" val="19562141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98</a:t>
            </a:fld>
            <a:endParaRPr lang="en-US"/>
          </a:p>
        </p:txBody>
      </p:sp>
    </p:spTree>
    <p:extLst>
      <p:ext uri="{BB962C8B-B14F-4D97-AF65-F5344CB8AC3E}">
        <p14:creationId xmlns:p14="http://schemas.microsoft.com/office/powerpoint/2010/main" val="72009883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99</a:t>
            </a:fld>
            <a:endParaRPr lang="en-US"/>
          </a:p>
        </p:txBody>
      </p:sp>
    </p:spTree>
    <p:extLst>
      <p:ext uri="{BB962C8B-B14F-4D97-AF65-F5344CB8AC3E}">
        <p14:creationId xmlns:p14="http://schemas.microsoft.com/office/powerpoint/2010/main" val="230579438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100</a:t>
            </a:fld>
            <a:endParaRPr lang="en-US"/>
          </a:p>
        </p:txBody>
      </p:sp>
    </p:spTree>
    <p:extLst>
      <p:ext uri="{BB962C8B-B14F-4D97-AF65-F5344CB8AC3E}">
        <p14:creationId xmlns:p14="http://schemas.microsoft.com/office/powerpoint/2010/main" val="19737358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12/11/2020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12/11/2020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12/11/2020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C4EA5C93-B1A2-42C9-AA3D-C3756577F8ED}" type="datetimeFigureOut">
              <a:rPr lang="es-ES" smtClean="0"/>
              <a:pPr/>
              <a:t>12/11/2020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C4EA5C93-B1A2-42C9-AA3D-C3756577F8ED}" type="datetimeFigureOut">
              <a:rPr lang="es-ES" smtClean="0"/>
              <a:pPr/>
              <a:t>12/11/2020</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C4EA5C93-B1A2-42C9-AA3D-C3756577F8ED}" type="datetimeFigureOut">
              <a:rPr lang="es-ES" smtClean="0"/>
              <a:pPr/>
              <a:t>12/11/2020</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4EA5C93-B1A2-42C9-AA3D-C3756577F8ED}" type="datetimeFigureOut">
              <a:rPr lang="es-ES" smtClean="0"/>
              <a:pPr/>
              <a:t>12/11/2020</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12/11/2020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12/11/2020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12/11/2020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12/11/2020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EA5C93-B1A2-42C9-AA3D-C3756577F8ED}" type="datetimeFigureOut">
              <a:rPr lang="es-ES" smtClean="0"/>
              <a:pPr/>
              <a:t>12/11/2020</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73AE8C-950A-42F4-AF61-5DF7E4FA8EC7}" type="slidenum">
              <a:rPr lang="es-ES" smtClean="0"/>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474400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24544" y="5293657"/>
            <a:ext cx="9820839" cy="1015663"/>
          </a:xfrm>
          <a:prstGeom prst="rect">
            <a:avLst/>
          </a:prstGeom>
          <a:noFill/>
        </p:spPr>
        <p:txBody>
          <a:bodyPr wrap="square" rtlCol="0">
            <a:spAutoFit/>
          </a:bodyPr>
          <a:lstStyle/>
          <a:p>
            <a:pPr algn="ctr"/>
            <a:r>
              <a:rPr lang="es-419" sz="3000" b="1" dirty="0">
                <a:solidFill>
                  <a:srgbClr val="FFFF00"/>
                </a:solidFill>
                <a:latin typeface="Arial" panose="020B0604020202020204" pitchFamily="34" charset="0"/>
                <a:cs typeface="Arial" panose="020B0604020202020204" pitchFamily="34" charset="0"/>
              </a:rPr>
              <a:t>www.escuelasabatica2000.org</a:t>
            </a:r>
          </a:p>
          <a:p>
            <a:pPr algn="ctr"/>
            <a:r>
              <a:rPr lang="es-419" sz="3000" b="1" dirty="0">
                <a:solidFill>
                  <a:srgbClr val="FFFF00"/>
                </a:solidFill>
                <a:latin typeface="Arial" panose="020B0604020202020204" pitchFamily="34" charset="0"/>
                <a:cs typeface="Arial" panose="020B0604020202020204" pitchFamily="34" charset="0"/>
              </a:rPr>
              <a:t>No pedimos donaciones ni incluimos propaganda</a:t>
            </a:r>
          </a:p>
        </p:txBody>
      </p:sp>
      <p:sp>
        <p:nvSpPr>
          <p:cNvPr id="7" name="TextBox 6"/>
          <p:cNvSpPr txBox="1"/>
          <p:nvPr/>
        </p:nvSpPr>
        <p:spPr>
          <a:xfrm>
            <a:off x="228941" y="6237312"/>
            <a:ext cx="8628987" cy="553998"/>
          </a:xfrm>
          <a:prstGeom prst="rect">
            <a:avLst/>
          </a:prstGeom>
          <a:noFill/>
        </p:spPr>
        <p:txBody>
          <a:bodyPr wrap="square" rtlCol="0">
            <a:spAutoFit/>
          </a:bodyPr>
          <a:lstStyle/>
          <a:p>
            <a:pPr algn="ctr"/>
            <a:r>
              <a:rPr lang="es-419" sz="3000" b="1" dirty="0">
                <a:solidFill>
                  <a:srgbClr val="00B0F0"/>
                </a:solidFill>
                <a:latin typeface="Arial" panose="020B0604020202020204" pitchFamily="34" charset="0"/>
                <a:cs typeface="Arial" panose="020B0604020202020204" pitchFamily="34" charset="0"/>
              </a:rPr>
              <a:t>Si le gusto, apriete me gusta y suscríbase</a:t>
            </a:r>
            <a:r>
              <a:rPr lang="en-US" sz="3000" b="1" dirty="0">
                <a:solidFill>
                  <a:srgbClr val="00B0F0"/>
                </a:solidFill>
                <a:latin typeface="Arial" panose="020B0604020202020204" pitchFamily="34" charset="0"/>
                <a:cs typeface="Arial" panose="020B0604020202020204" pitchFamily="34" charset="0"/>
              </a:rPr>
              <a:t>.</a:t>
            </a:r>
            <a:endParaRPr lang="es-419" sz="3000" b="1" dirty="0">
              <a:solidFill>
                <a:srgbClr val="00B0F0"/>
              </a:solidFill>
              <a:latin typeface="Arial" panose="020B0604020202020204" pitchFamily="34" charset="0"/>
              <a:cs typeface="Arial" panose="020B0604020202020204" pitchFamily="34" charset="0"/>
            </a:endParaRPr>
          </a:p>
        </p:txBody>
      </p:sp>
      <p:sp>
        <p:nvSpPr>
          <p:cNvPr id="8" name="TextBox 7"/>
          <p:cNvSpPr txBox="1"/>
          <p:nvPr/>
        </p:nvSpPr>
        <p:spPr>
          <a:xfrm>
            <a:off x="539552" y="4357553"/>
            <a:ext cx="8128198" cy="1015663"/>
          </a:xfrm>
          <a:prstGeom prst="rect">
            <a:avLst/>
          </a:prstGeom>
          <a:noFill/>
        </p:spPr>
        <p:txBody>
          <a:bodyPr wrap="square" rtlCol="0">
            <a:spAutoFit/>
          </a:bodyPr>
          <a:lstStyle/>
          <a:p>
            <a:pPr algn="ctr"/>
            <a:r>
              <a:rPr lang="es-419" sz="3000" b="1" dirty="0">
                <a:solidFill>
                  <a:schemeClr val="bg1"/>
                </a:solidFill>
                <a:latin typeface="Arial" panose="020B0604020202020204" pitchFamily="34" charset="0"/>
                <a:cs typeface="Arial" panose="020B0604020202020204" pitchFamily="34" charset="0"/>
              </a:rPr>
              <a:t>Si desea una copia gratuita de la presentación en PowerPoint visite: </a:t>
            </a:r>
          </a:p>
        </p:txBody>
      </p:sp>
      <p:pic>
        <p:nvPicPr>
          <p:cNvPr id="2" name="Picture 1">
            <a:extLst>
              <a:ext uri="{FF2B5EF4-FFF2-40B4-BE49-F238E27FC236}">
                <a16:creationId xmlns:a16="http://schemas.microsoft.com/office/drawing/2014/main" id="{1619DDAD-558A-408E-AE05-3577296EE1CB}"/>
              </a:ext>
            </a:extLst>
          </p:cNvPr>
          <p:cNvPicPr>
            <a:picLocks noChangeAspect="1"/>
          </p:cNvPicPr>
          <p:nvPr/>
        </p:nvPicPr>
        <p:blipFill rotWithShape="1">
          <a:blip r:embed="rId2"/>
          <a:srcRect l="50788" t="18871" r="27163" b="21537"/>
          <a:stretch/>
        </p:blipFill>
        <p:spPr>
          <a:xfrm>
            <a:off x="3275856" y="598621"/>
            <a:ext cx="2668211" cy="3830940"/>
          </a:xfrm>
          <a:prstGeom prst="rect">
            <a:avLst/>
          </a:prstGeom>
        </p:spPr>
      </p:pic>
    </p:spTree>
    <p:extLst>
      <p:ext uri="{BB962C8B-B14F-4D97-AF65-F5344CB8AC3E}">
        <p14:creationId xmlns:p14="http://schemas.microsoft.com/office/powerpoint/2010/main" val="12364403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83567" y="1898248"/>
            <a:ext cx="7776864" cy="738664"/>
          </a:xfrm>
          <a:prstGeom prst="rect">
            <a:avLst/>
          </a:prstGeom>
          <a:noFill/>
        </p:spPr>
        <p:txBody>
          <a:bodyPr wrap="square">
            <a:spAutoFit/>
          </a:bodyPr>
          <a:lstStyle/>
          <a:p>
            <a:pPr marL="0" lvl="2" algn="ctr" fontAlgn="auto">
              <a:spcBef>
                <a:spcPts val="0"/>
              </a:spcBef>
              <a:spcAft>
                <a:spcPts val="0"/>
              </a:spcAft>
              <a:defRPr/>
            </a:pPr>
            <a:r>
              <a:rPr lang="es-ES" sz="4200" b="1" spc="50" dirty="0">
                <a:ln w="9525" cmpd="sng">
                  <a:solidFill>
                    <a:schemeClr val="accent1"/>
                  </a:solidFill>
                  <a:prstDash val="solid"/>
                </a:ln>
                <a:solidFill>
                  <a:srgbClr val="FFFF00"/>
                </a:solidFill>
                <a:effectLst>
                  <a:glow rad="38100">
                    <a:schemeClr val="accent1">
                      <a:alpha val="40000"/>
                    </a:schemeClr>
                  </a:glow>
                </a:effectLst>
                <a:latin typeface="Arial Rounded MT Bold" panose="020F0704030504030204" pitchFamily="34" charset="0"/>
              </a:rPr>
              <a:t>EDUCACIÓN Y REDENCIÓN</a:t>
            </a:r>
          </a:p>
        </p:txBody>
      </p:sp>
      <p:pic>
        <p:nvPicPr>
          <p:cNvPr id="3" name="Picture 2">
            <a:extLst>
              <a:ext uri="{FF2B5EF4-FFF2-40B4-BE49-F238E27FC236}">
                <a16:creationId xmlns:a16="http://schemas.microsoft.com/office/drawing/2014/main" id="{AF5DC3F6-ABE9-4123-92C4-DA7B5E8CFE9D}"/>
              </a:ext>
            </a:extLst>
          </p:cNvPr>
          <p:cNvPicPr>
            <a:picLocks noChangeAspect="1"/>
          </p:cNvPicPr>
          <p:nvPr/>
        </p:nvPicPr>
        <p:blipFill>
          <a:blip r:embed="rId2"/>
          <a:stretch>
            <a:fillRect/>
          </a:stretch>
        </p:blipFill>
        <p:spPr>
          <a:xfrm>
            <a:off x="3099675" y="2774500"/>
            <a:ext cx="2944650" cy="1309000"/>
          </a:xfrm>
          <a:prstGeom prst="rect">
            <a:avLst/>
          </a:prstGeom>
        </p:spPr>
      </p:pic>
    </p:spTree>
    <p:extLst>
      <p:ext uri="{BB962C8B-B14F-4D97-AF65-F5344CB8AC3E}">
        <p14:creationId xmlns:p14="http://schemas.microsoft.com/office/powerpoint/2010/main" val="180893286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53420" y="-27384"/>
            <a:ext cx="300377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2Timoteo 3:16</a:t>
            </a:r>
          </a:p>
        </p:txBody>
      </p:sp>
      <p:sp>
        <p:nvSpPr>
          <p:cNvPr id="8" name="2 CuadroTexto"/>
          <p:cNvSpPr txBox="1"/>
          <p:nvPr/>
        </p:nvSpPr>
        <p:spPr>
          <a:xfrm>
            <a:off x="0" y="484569"/>
            <a:ext cx="9144000" cy="712183"/>
          </a:xfrm>
          <a:prstGeom prst="rect">
            <a:avLst/>
          </a:prstGeom>
          <a:noFill/>
        </p:spPr>
        <p:txBody>
          <a:bodyPr wrap="square" rtlCol="0">
            <a:spAutoFit/>
          </a:bodyPr>
          <a:lstStyle/>
          <a:p>
            <a:pPr algn="ctr">
              <a:lnSpc>
                <a:spcPts val="2400"/>
              </a:lnSpc>
            </a:pPr>
            <a:r>
              <a:rPr lang="es-ES" sz="2400" dirty="0">
                <a:solidFill>
                  <a:schemeClr val="bg1"/>
                </a:solidFill>
              </a:rPr>
              <a:t>Toda la Escritura es inspirada por Dios, y útil para enseñar, para redargüir, para corregir, para instruir en justicia.</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Tree>
    <p:extLst>
      <p:ext uri="{BB962C8B-B14F-4D97-AF65-F5344CB8AC3E}">
        <p14:creationId xmlns:p14="http://schemas.microsoft.com/office/powerpoint/2010/main" val="42195675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762191" y="-27384"/>
            <a:ext cx="358623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1:26, 27 </a:t>
            </a:r>
          </a:p>
        </p:txBody>
      </p:sp>
      <p:sp>
        <p:nvSpPr>
          <p:cNvPr id="8" name="2 CuadroTexto"/>
          <p:cNvSpPr txBox="1"/>
          <p:nvPr/>
        </p:nvSpPr>
        <p:spPr>
          <a:xfrm>
            <a:off x="0" y="545943"/>
            <a:ext cx="9144000" cy="1635512"/>
          </a:xfrm>
          <a:prstGeom prst="rect">
            <a:avLst/>
          </a:prstGeom>
          <a:noFill/>
        </p:spPr>
        <p:txBody>
          <a:bodyPr wrap="square" rtlCol="0">
            <a:spAutoFit/>
          </a:bodyPr>
          <a:lstStyle/>
          <a:p>
            <a:pPr algn="ctr">
              <a:lnSpc>
                <a:spcPts val="2400"/>
              </a:lnSpc>
            </a:pPr>
            <a:r>
              <a:rPr lang="es-ES" sz="2400" dirty="0">
                <a:solidFill>
                  <a:schemeClr val="bg1"/>
                </a:solidFill>
              </a:rPr>
              <a:t>Entonces dijo Dios: Hagamos al hombre a nuestra imagen, conforme a nuestra semejanza; y señoree en los peces del mar, en las aves de los cielos, en las bestias, en toda la tierra, y en todo animal que se arrastra sobre la tierra. Y creó Dios al hombre a su imagen, a imagen de Dios lo creó; varón y hembra los creó.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Tree>
    <p:extLst>
      <p:ext uri="{BB962C8B-B14F-4D97-AF65-F5344CB8AC3E}">
        <p14:creationId xmlns:p14="http://schemas.microsoft.com/office/powerpoint/2010/main" val="18545239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762191" y="-27384"/>
            <a:ext cx="358623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1:26, 27 </a:t>
            </a:r>
          </a:p>
        </p:txBody>
      </p:sp>
      <p:sp>
        <p:nvSpPr>
          <p:cNvPr id="8" name="2 CuadroTexto"/>
          <p:cNvSpPr txBox="1"/>
          <p:nvPr/>
        </p:nvSpPr>
        <p:spPr>
          <a:xfrm>
            <a:off x="0" y="545943"/>
            <a:ext cx="9144000" cy="1635512"/>
          </a:xfrm>
          <a:prstGeom prst="rect">
            <a:avLst/>
          </a:prstGeom>
          <a:noFill/>
        </p:spPr>
        <p:txBody>
          <a:bodyPr wrap="square" rtlCol="0">
            <a:spAutoFit/>
          </a:bodyPr>
          <a:lstStyle/>
          <a:p>
            <a:pPr algn="ctr">
              <a:lnSpc>
                <a:spcPts val="2400"/>
              </a:lnSpc>
            </a:pPr>
            <a:r>
              <a:rPr lang="es-ES" sz="2400" dirty="0">
                <a:solidFill>
                  <a:srgbClr val="FFFF00"/>
                </a:solidFill>
              </a:rPr>
              <a:t>Entonces dijo Dios: Hagamos al hombre a nuestra imagen, conforme a nuestra semejanza;</a:t>
            </a:r>
            <a:r>
              <a:rPr lang="es-ES" sz="2400" dirty="0">
                <a:solidFill>
                  <a:schemeClr val="bg1"/>
                </a:solidFill>
              </a:rPr>
              <a:t> y señoree en los peces del mar, en las aves de los cielos, en las bestias, en toda la tierra, y en todo animal que se arrastra sobre la tierra. Y creó Dios al hombre a su imagen, a imagen de Dios lo creó; varón y hembra los creó.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Tree>
    <p:extLst>
      <p:ext uri="{BB962C8B-B14F-4D97-AF65-F5344CB8AC3E}">
        <p14:creationId xmlns:p14="http://schemas.microsoft.com/office/powerpoint/2010/main" val="165566376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762191" y="-27384"/>
            <a:ext cx="358623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1:26, 27 </a:t>
            </a:r>
          </a:p>
        </p:txBody>
      </p:sp>
      <p:sp>
        <p:nvSpPr>
          <p:cNvPr id="8" name="2 CuadroTexto"/>
          <p:cNvSpPr txBox="1"/>
          <p:nvPr/>
        </p:nvSpPr>
        <p:spPr>
          <a:xfrm>
            <a:off x="0" y="545943"/>
            <a:ext cx="9144000" cy="1635512"/>
          </a:xfrm>
          <a:prstGeom prst="rect">
            <a:avLst/>
          </a:prstGeom>
          <a:noFill/>
        </p:spPr>
        <p:txBody>
          <a:bodyPr wrap="square" rtlCol="0">
            <a:spAutoFit/>
          </a:bodyPr>
          <a:lstStyle/>
          <a:p>
            <a:pPr algn="ctr">
              <a:lnSpc>
                <a:spcPts val="2400"/>
              </a:lnSpc>
            </a:pPr>
            <a:r>
              <a:rPr lang="es-ES" sz="2400" dirty="0">
                <a:solidFill>
                  <a:srgbClr val="FFFF00"/>
                </a:solidFill>
              </a:rPr>
              <a:t>Entonces dijo Dios: Hagamos al hombre a nuestra imagen, conforme a nuestra semejanza;</a:t>
            </a:r>
            <a:r>
              <a:rPr lang="es-ES" sz="2400" dirty="0">
                <a:solidFill>
                  <a:schemeClr val="bg1"/>
                </a:solidFill>
              </a:rPr>
              <a:t> y señoree en los peces del mar, en las aves de los cielos, en las bestias, en toda la tierra, y en todo animal que se arrastra sobre la tierra. </a:t>
            </a:r>
            <a:r>
              <a:rPr lang="es-ES" sz="2400" dirty="0">
                <a:solidFill>
                  <a:srgbClr val="FFFF00"/>
                </a:solidFill>
              </a:rPr>
              <a:t>Y creó Dios al hombre a su imagen, a imagen de Dios lo creó; varón y hembra los creó.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6" name="1 CuadroTexto">
            <a:extLst>
              <a:ext uri="{FF2B5EF4-FFF2-40B4-BE49-F238E27FC236}">
                <a16:creationId xmlns:a16="http://schemas.microsoft.com/office/drawing/2014/main" id="{BC4A3DC8-D6C8-4610-ACCA-2AA30E44DC37}"/>
              </a:ext>
            </a:extLst>
          </p:cNvPr>
          <p:cNvSpPr txBox="1"/>
          <p:nvPr/>
        </p:nvSpPr>
        <p:spPr>
          <a:xfrm>
            <a:off x="971600" y="2060848"/>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1:25</a:t>
            </a:r>
          </a:p>
        </p:txBody>
      </p:sp>
      <p:sp>
        <p:nvSpPr>
          <p:cNvPr id="9" name="2 CuadroTexto">
            <a:extLst>
              <a:ext uri="{FF2B5EF4-FFF2-40B4-BE49-F238E27FC236}">
                <a16:creationId xmlns:a16="http://schemas.microsoft.com/office/drawing/2014/main" id="{CA76E4A3-0F48-48AC-A280-E0E449BCC65A}"/>
              </a:ext>
            </a:extLst>
          </p:cNvPr>
          <p:cNvSpPr txBox="1"/>
          <p:nvPr/>
        </p:nvSpPr>
        <p:spPr>
          <a:xfrm>
            <a:off x="0" y="2645623"/>
            <a:ext cx="4572000" cy="1635512"/>
          </a:xfrm>
          <a:prstGeom prst="rect">
            <a:avLst/>
          </a:prstGeom>
          <a:noFill/>
        </p:spPr>
        <p:txBody>
          <a:bodyPr wrap="square" rtlCol="0">
            <a:spAutoFit/>
          </a:bodyPr>
          <a:lstStyle/>
          <a:p>
            <a:pPr algn="ctr">
              <a:lnSpc>
                <a:spcPts val="2400"/>
              </a:lnSpc>
            </a:pPr>
            <a:r>
              <a:rPr lang="es-ES" sz="2400" dirty="0">
                <a:solidFill>
                  <a:schemeClr val="bg1"/>
                </a:solidFill>
              </a:rPr>
              <a:t>E hizo Dios animales de la tierra según su género, y ganado según su género, y todo animal que se arrastra sobre la tierra según su especie. Y vio Dios que era bueno. </a:t>
            </a:r>
          </a:p>
        </p:txBody>
      </p:sp>
    </p:spTree>
    <p:extLst>
      <p:ext uri="{BB962C8B-B14F-4D97-AF65-F5344CB8AC3E}">
        <p14:creationId xmlns:p14="http://schemas.microsoft.com/office/powerpoint/2010/main" val="25129392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762191" y="-27384"/>
            <a:ext cx="358623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1:26, 27 </a:t>
            </a:r>
          </a:p>
        </p:txBody>
      </p:sp>
      <p:sp>
        <p:nvSpPr>
          <p:cNvPr id="8" name="2 CuadroTexto"/>
          <p:cNvSpPr txBox="1"/>
          <p:nvPr/>
        </p:nvSpPr>
        <p:spPr>
          <a:xfrm>
            <a:off x="0" y="545943"/>
            <a:ext cx="9144000" cy="1635512"/>
          </a:xfrm>
          <a:prstGeom prst="rect">
            <a:avLst/>
          </a:prstGeom>
          <a:noFill/>
        </p:spPr>
        <p:txBody>
          <a:bodyPr wrap="square" rtlCol="0">
            <a:spAutoFit/>
          </a:bodyPr>
          <a:lstStyle/>
          <a:p>
            <a:pPr algn="ctr">
              <a:lnSpc>
                <a:spcPts val="2400"/>
              </a:lnSpc>
            </a:pPr>
            <a:r>
              <a:rPr lang="es-ES" sz="2400" dirty="0">
                <a:solidFill>
                  <a:srgbClr val="FFFF00"/>
                </a:solidFill>
              </a:rPr>
              <a:t>Entonces dijo Dios: Hagamos al hombre a nuestra imagen, conforme a nuestra semejanza;</a:t>
            </a:r>
            <a:r>
              <a:rPr lang="es-ES" sz="2400" dirty="0">
                <a:solidFill>
                  <a:schemeClr val="bg1"/>
                </a:solidFill>
              </a:rPr>
              <a:t> y señoree en los peces del mar, en las aves de los cielos, en las bestias, en toda la tierra, y en todo animal que se arrastra sobre la tierra. </a:t>
            </a:r>
            <a:r>
              <a:rPr lang="es-ES" sz="2400" dirty="0">
                <a:solidFill>
                  <a:srgbClr val="FFFF00"/>
                </a:solidFill>
              </a:rPr>
              <a:t>Y creó Dios al hombre a su imagen, a imagen de Dios lo creó; varón y hembra los creó.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6" name="1 CuadroTexto">
            <a:extLst>
              <a:ext uri="{FF2B5EF4-FFF2-40B4-BE49-F238E27FC236}">
                <a16:creationId xmlns:a16="http://schemas.microsoft.com/office/drawing/2014/main" id="{BC4A3DC8-D6C8-4610-ACCA-2AA30E44DC37}"/>
              </a:ext>
            </a:extLst>
          </p:cNvPr>
          <p:cNvSpPr txBox="1"/>
          <p:nvPr/>
        </p:nvSpPr>
        <p:spPr>
          <a:xfrm>
            <a:off x="971600" y="2060848"/>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1:25</a:t>
            </a:r>
          </a:p>
        </p:txBody>
      </p:sp>
      <p:sp>
        <p:nvSpPr>
          <p:cNvPr id="9" name="2 CuadroTexto">
            <a:extLst>
              <a:ext uri="{FF2B5EF4-FFF2-40B4-BE49-F238E27FC236}">
                <a16:creationId xmlns:a16="http://schemas.microsoft.com/office/drawing/2014/main" id="{CA76E4A3-0F48-48AC-A280-E0E449BCC65A}"/>
              </a:ext>
            </a:extLst>
          </p:cNvPr>
          <p:cNvSpPr txBox="1"/>
          <p:nvPr/>
        </p:nvSpPr>
        <p:spPr>
          <a:xfrm>
            <a:off x="0" y="2645623"/>
            <a:ext cx="4572000" cy="1635512"/>
          </a:xfrm>
          <a:prstGeom prst="rect">
            <a:avLst/>
          </a:prstGeom>
          <a:noFill/>
        </p:spPr>
        <p:txBody>
          <a:bodyPr wrap="square" rtlCol="0">
            <a:spAutoFit/>
          </a:bodyPr>
          <a:lstStyle/>
          <a:p>
            <a:pPr algn="ctr">
              <a:lnSpc>
                <a:spcPts val="2400"/>
              </a:lnSpc>
            </a:pPr>
            <a:r>
              <a:rPr lang="es-ES" sz="2400" dirty="0">
                <a:solidFill>
                  <a:srgbClr val="FFFF00"/>
                </a:solidFill>
              </a:rPr>
              <a:t>E hizo Dios animales de la tierra </a:t>
            </a:r>
            <a:r>
              <a:rPr lang="es-ES" sz="2400" u="sng" dirty="0">
                <a:solidFill>
                  <a:srgbClr val="FFFF00"/>
                </a:solidFill>
              </a:rPr>
              <a:t>según su género</a:t>
            </a:r>
            <a:r>
              <a:rPr lang="es-ES" sz="2400" dirty="0">
                <a:solidFill>
                  <a:srgbClr val="FFFF00"/>
                </a:solidFill>
              </a:rPr>
              <a:t>,</a:t>
            </a:r>
            <a:r>
              <a:rPr lang="es-ES" sz="2400" dirty="0">
                <a:solidFill>
                  <a:schemeClr val="bg1"/>
                </a:solidFill>
              </a:rPr>
              <a:t> y ganado según su género, y todo animal que se arrastra sobre la tierra según su especie. Y vio Dios que era bueno. </a:t>
            </a:r>
          </a:p>
        </p:txBody>
      </p:sp>
    </p:spTree>
    <p:extLst>
      <p:ext uri="{BB962C8B-B14F-4D97-AF65-F5344CB8AC3E}">
        <p14:creationId xmlns:p14="http://schemas.microsoft.com/office/powerpoint/2010/main" val="215043847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762191" y="-27384"/>
            <a:ext cx="358623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1:26, 27 </a:t>
            </a:r>
          </a:p>
        </p:txBody>
      </p:sp>
      <p:sp>
        <p:nvSpPr>
          <p:cNvPr id="8" name="2 CuadroTexto"/>
          <p:cNvSpPr txBox="1"/>
          <p:nvPr/>
        </p:nvSpPr>
        <p:spPr>
          <a:xfrm>
            <a:off x="0" y="545943"/>
            <a:ext cx="9144000" cy="1635512"/>
          </a:xfrm>
          <a:prstGeom prst="rect">
            <a:avLst/>
          </a:prstGeom>
          <a:noFill/>
        </p:spPr>
        <p:txBody>
          <a:bodyPr wrap="square" rtlCol="0">
            <a:spAutoFit/>
          </a:bodyPr>
          <a:lstStyle/>
          <a:p>
            <a:pPr algn="ctr">
              <a:lnSpc>
                <a:spcPts val="2400"/>
              </a:lnSpc>
            </a:pPr>
            <a:r>
              <a:rPr lang="es-ES" sz="2400" dirty="0">
                <a:solidFill>
                  <a:srgbClr val="FFFF00"/>
                </a:solidFill>
              </a:rPr>
              <a:t>Entonces dijo Dios: Hagamos al hombre a nuestra imagen, conforme a nuestra semejanza;</a:t>
            </a:r>
            <a:r>
              <a:rPr lang="es-ES" sz="2400" dirty="0">
                <a:solidFill>
                  <a:schemeClr val="bg1"/>
                </a:solidFill>
              </a:rPr>
              <a:t> y señoree en los peces del mar, en las aves de los cielos, en las bestias, en toda la tierra, y en todo animal que se arrastra sobre la tierra. </a:t>
            </a:r>
            <a:r>
              <a:rPr lang="es-ES" sz="2400" dirty="0">
                <a:solidFill>
                  <a:srgbClr val="FFFF00"/>
                </a:solidFill>
              </a:rPr>
              <a:t>Y creó Dios al hombre a su imagen, a imagen de Dios lo creó; varón y hembra los creó.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6" name="1 CuadroTexto">
            <a:extLst>
              <a:ext uri="{FF2B5EF4-FFF2-40B4-BE49-F238E27FC236}">
                <a16:creationId xmlns:a16="http://schemas.microsoft.com/office/drawing/2014/main" id="{BC4A3DC8-D6C8-4610-ACCA-2AA30E44DC37}"/>
              </a:ext>
            </a:extLst>
          </p:cNvPr>
          <p:cNvSpPr txBox="1"/>
          <p:nvPr/>
        </p:nvSpPr>
        <p:spPr>
          <a:xfrm>
            <a:off x="971600" y="2060848"/>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1:25</a:t>
            </a:r>
          </a:p>
        </p:txBody>
      </p:sp>
      <p:sp>
        <p:nvSpPr>
          <p:cNvPr id="9" name="2 CuadroTexto">
            <a:extLst>
              <a:ext uri="{FF2B5EF4-FFF2-40B4-BE49-F238E27FC236}">
                <a16:creationId xmlns:a16="http://schemas.microsoft.com/office/drawing/2014/main" id="{CA76E4A3-0F48-48AC-A280-E0E449BCC65A}"/>
              </a:ext>
            </a:extLst>
          </p:cNvPr>
          <p:cNvSpPr txBox="1"/>
          <p:nvPr/>
        </p:nvSpPr>
        <p:spPr>
          <a:xfrm>
            <a:off x="0" y="2645623"/>
            <a:ext cx="4572000" cy="1635512"/>
          </a:xfrm>
          <a:prstGeom prst="rect">
            <a:avLst/>
          </a:prstGeom>
          <a:noFill/>
        </p:spPr>
        <p:txBody>
          <a:bodyPr wrap="square" rtlCol="0">
            <a:spAutoFit/>
          </a:bodyPr>
          <a:lstStyle/>
          <a:p>
            <a:pPr algn="ctr">
              <a:lnSpc>
                <a:spcPts val="2400"/>
              </a:lnSpc>
            </a:pPr>
            <a:r>
              <a:rPr lang="es-ES" sz="2400" dirty="0">
                <a:solidFill>
                  <a:srgbClr val="FFFF00"/>
                </a:solidFill>
              </a:rPr>
              <a:t>E hizo Dios animales de la tierra </a:t>
            </a:r>
            <a:r>
              <a:rPr lang="es-ES" sz="2400" u="sng" dirty="0">
                <a:solidFill>
                  <a:srgbClr val="FFFF00"/>
                </a:solidFill>
              </a:rPr>
              <a:t>según su género</a:t>
            </a:r>
            <a:r>
              <a:rPr lang="es-ES" sz="2400" dirty="0">
                <a:solidFill>
                  <a:srgbClr val="FFFF00"/>
                </a:solidFill>
              </a:rPr>
              <a:t>,</a:t>
            </a:r>
            <a:r>
              <a:rPr lang="es-ES" sz="2400" dirty="0">
                <a:solidFill>
                  <a:schemeClr val="bg1"/>
                </a:solidFill>
              </a:rPr>
              <a:t> </a:t>
            </a:r>
            <a:r>
              <a:rPr lang="es-ES" sz="2400" dirty="0">
                <a:solidFill>
                  <a:srgbClr val="00B0F0"/>
                </a:solidFill>
              </a:rPr>
              <a:t>y ganado </a:t>
            </a:r>
            <a:r>
              <a:rPr lang="es-ES" sz="2400" u="sng" dirty="0">
                <a:solidFill>
                  <a:srgbClr val="00B0F0"/>
                </a:solidFill>
              </a:rPr>
              <a:t>según su género</a:t>
            </a:r>
            <a:r>
              <a:rPr lang="es-ES" sz="2400" dirty="0">
                <a:solidFill>
                  <a:srgbClr val="00B0F0"/>
                </a:solidFill>
              </a:rPr>
              <a:t>,</a:t>
            </a:r>
            <a:r>
              <a:rPr lang="es-ES" sz="2400" dirty="0">
                <a:solidFill>
                  <a:schemeClr val="bg1"/>
                </a:solidFill>
              </a:rPr>
              <a:t> y todo animal que se arrastra sobre la tierra según su especie. Y vio Dios que era bueno. </a:t>
            </a:r>
          </a:p>
        </p:txBody>
      </p:sp>
    </p:spTree>
    <p:extLst>
      <p:ext uri="{BB962C8B-B14F-4D97-AF65-F5344CB8AC3E}">
        <p14:creationId xmlns:p14="http://schemas.microsoft.com/office/powerpoint/2010/main" val="171994415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762191" y="-27384"/>
            <a:ext cx="358623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1:26, 27 </a:t>
            </a:r>
          </a:p>
        </p:txBody>
      </p:sp>
      <p:sp>
        <p:nvSpPr>
          <p:cNvPr id="8" name="2 CuadroTexto"/>
          <p:cNvSpPr txBox="1"/>
          <p:nvPr/>
        </p:nvSpPr>
        <p:spPr>
          <a:xfrm>
            <a:off x="0" y="545943"/>
            <a:ext cx="9144000" cy="1635512"/>
          </a:xfrm>
          <a:prstGeom prst="rect">
            <a:avLst/>
          </a:prstGeom>
          <a:noFill/>
        </p:spPr>
        <p:txBody>
          <a:bodyPr wrap="square" rtlCol="0">
            <a:spAutoFit/>
          </a:bodyPr>
          <a:lstStyle/>
          <a:p>
            <a:pPr algn="ctr">
              <a:lnSpc>
                <a:spcPts val="2400"/>
              </a:lnSpc>
            </a:pPr>
            <a:r>
              <a:rPr lang="es-ES" sz="2400" dirty="0">
                <a:solidFill>
                  <a:srgbClr val="FFFF00"/>
                </a:solidFill>
              </a:rPr>
              <a:t>Entonces dijo Dios: Hagamos al hombre a nuestra imagen, conforme a nuestra semejanza;</a:t>
            </a:r>
            <a:r>
              <a:rPr lang="es-ES" sz="2400" dirty="0">
                <a:solidFill>
                  <a:schemeClr val="bg1"/>
                </a:solidFill>
              </a:rPr>
              <a:t> y señoree en los peces del mar, en las aves de los cielos, en las bestias, en toda la tierra, y en todo animal que se arrastra sobre la tierra. </a:t>
            </a:r>
            <a:r>
              <a:rPr lang="es-ES" sz="2400" dirty="0">
                <a:solidFill>
                  <a:srgbClr val="FFFF00"/>
                </a:solidFill>
              </a:rPr>
              <a:t>Y creó Dios al hombre a su imagen, a imagen de Dios lo creó; varón y hembra los creó.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6" name="1 CuadroTexto">
            <a:extLst>
              <a:ext uri="{FF2B5EF4-FFF2-40B4-BE49-F238E27FC236}">
                <a16:creationId xmlns:a16="http://schemas.microsoft.com/office/drawing/2014/main" id="{BC4A3DC8-D6C8-4610-ACCA-2AA30E44DC37}"/>
              </a:ext>
            </a:extLst>
          </p:cNvPr>
          <p:cNvSpPr txBox="1"/>
          <p:nvPr/>
        </p:nvSpPr>
        <p:spPr>
          <a:xfrm>
            <a:off x="971600" y="2060848"/>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1:25</a:t>
            </a:r>
          </a:p>
        </p:txBody>
      </p:sp>
      <p:sp>
        <p:nvSpPr>
          <p:cNvPr id="9" name="2 CuadroTexto">
            <a:extLst>
              <a:ext uri="{FF2B5EF4-FFF2-40B4-BE49-F238E27FC236}">
                <a16:creationId xmlns:a16="http://schemas.microsoft.com/office/drawing/2014/main" id="{CA76E4A3-0F48-48AC-A280-E0E449BCC65A}"/>
              </a:ext>
            </a:extLst>
          </p:cNvPr>
          <p:cNvSpPr txBox="1"/>
          <p:nvPr/>
        </p:nvSpPr>
        <p:spPr>
          <a:xfrm>
            <a:off x="0" y="2645623"/>
            <a:ext cx="4572000" cy="1635512"/>
          </a:xfrm>
          <a:prstGeom prst="rect">
            <a:avLst/>
          </a:prstGeom>
          <a:noFill/>
        </p:spPr>
        <p:txBody>
          <a:bodyPr wrap="square" rtlCol="0">
            <a:spAutoFit/>
          </a:bodyPr>
          <a:lstStyle/>
          <a:p>
            <a:pPr algn="ctr">
              <a:lnSpc>
                <a:spcPts val="2400"/>
              </a:lnSpc>
            </a:pPr>
            <a:r>
              <a:rPr lang="es-ES" sz="2400" dirty="0">
                <a:solidFill>
                  <a:srgbClr val="FFFF00"/>
                </a:solidFill>
              </a:rPr>
              <a:t>E hizo Dios animales de la tierra </a:t>
            </a:r>
            <a:r>
              <a:rPr lang="es-ES" sz="2400" u="sng" dirty="0">
                <a:solidFill>
                  <a:srgbClr val="FFFF00"/>
                </a:solidFill>
              </a:rPr>
              <a:t>según su género</a:t>
            </a:r>
            <a:r>
              <a:rPr lang="es-ES" sz="2400" dirty="0">
                <a:solidFill>
                  <a:srgbClr val="FFFF00"/>
                </a:solidFill>
              </a:rPr>
              <a:t>,</a:t>
            </a:r>
            <a:r>
              <a:rPr lang="es-ES" sz="2400" dirty="0">
                <a:solidFill>
                  <a:schemeClr val="bg1"/>
                </a:solidFill>
              </a:rPr>
              <a:t> </a:t>
            </a:r>
            <a:r>
              <a:rPr lang="es-ES" sz="2400" dirty="0">
                <a:solidFill>
                  <a:srgbClr val="00B0F0"/>
                </a:solidFill>
              </a:rPr>
              <a:t>y ganado </a:t>
            </a:r>
            <a:r>
              <a:rPr lang="es-ES" sz="2400" u="sng" dirty="0">
                <a:solidFill>
                  <a:srgbClr val="00B0F0"/>
                </a:solidFill>
              </a:rPr>
              <a:t>según su género</a:t>
            </a:r>
            <a:r>
              <a:rPr lang="es-ES" sz="2400" dirty="0">
                <a:solidFill>
                  <a:srgbClr val="00B0F0"/>
                </a:solidFill>
              </a:rPr>
              <a:t>,</a:t>
            </a:r>
            <a:r>
              <a:rPr lang="es-ES" sz="2400" dirty="0">
                <a:solidFill>
                  <a:schemeClr val="bg1"/>
                </a:solidFill>
              </a:rPr>
              <a:t> </a:t>
            </a:r>
            <a:r>
              <a:rPr lang="es-ES" sz="2400" dirty="0">
                <a:solidFill>
                  <a:srgbClr val="FFFF00"/>
                </a:solidFill>
              </a:rPr>
              <a:t>y todo animal que se arrastra sobre la tierra </a:t>
            </a:r>
            <a:r>
              <a:rPr lang="es-ES" sz="2400" u="sng" dirty="0">
                <a:solidFill>
                  <a:srgbClr val="FFFF00"/>
                </a:solidFill>
              </a:rPr>
              <a:t>según su especie</a:t>
            </a:r>
            <a:r>
              <a:rPr lang="es-ES" sz="2400" dirty="0">
                <a:solidFill>
                  <a:schemeClr val="bg1"/>
                </a:solidFill>
              </a:rPr>
              <a:t>. Y vio Dios que era bueno. </a:t>
            </a:r>
          </a:p>
        </p:txBody>
      </p:sp>
      <p:sp>
        <p:nvSpPr>
          <p:cNvPr id="10" name="1 CuadroTexto">
            <a:extLst>
              <a:ext uri="{FF2B5EF4-FFF2-40B4-BE49-F238E27FC236}">
                <a16:creationId xmlns:a16="http://schemas.microsoft.com/office/drawing/2014/main" id="{961F6D6A-4589-48D4-8CEC-05A55C43119B}"/>
              </a:ext>
            </a:extLst>
          </p:cNvPr>
          <p:cNvSpPr txBox="1"/>
          <p:nvPr/>
        </p:nvSpPr>
        <p:spPr>
          <a:xfrm>
            <a:off x="5580112" y="2053410"/>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2:15</a:t>
            </a:r>
          </a:p>
        </p:txBody>
      </p:sp>
      <p:sp>
        <p:nvSpPr>
          <p:cNvPr id="11" name="2 CuadroTexto">
            <a:extLst>
              <a:ext uri="{FF2B5EF4-FFF2-40B4-BE49-F238E27FC236}">
                <a16:creationId xmlns:a16="http://schemas.microsoft.com/office/drawing/2014/main" id="{4C86C89B-37D5-4977-BA39-F5A2B5E9BF18}"/>
              </a:ext>
            </a:extLst>
          </p:cNvPr>
          <p:cNvSpPr txBox="1"/>
          <p:nvPr/>
        </p:nvSpPr>
        <p:spPr>
          <a:xfrm>
            <a:off x="5148064" y="2564904"/>
            <a:ext cx="3744416" cy="1327736"/>
          </a:xfrm>
          <a:prstGeom prst="rect">
            <a:avLst/>
          </a:prstGeom>
          <a:noFill/>
        </p:spPr>
        <p:txBody>
          <a:bodyPr wrap="square" rtlCol="0">
            <a:spAutoFit/>
          </a:bodyPr>
          <a:lstStyle/>
          <a:p>
            <a:pPr algn="ctr">
              <a:lnSpc>
                <a:spcPts val="2400"/>
              </a:lnSpc>
            </a:pPr>
            <a:r>
              <a:rPr lang="es-ES" sz="2400" dirty="0">
                <a:solidFill>
                  <a:schemeClr val="bg1"/>
                </a:solidFill>
              </a:rPr>
              <a:t>Tomó, pues, Jehová Dios al hombre, y lo puso en el huerto de Edén, para que lo labrara y lo guardase. </a:t>
            </a:r>
          </a:p>
        </p:txBody>
      </p:sp>
    </p:spTree>
    <p:extLst>
      <p:ext uri="{BB962C8B-B14F-4D97-AF65-F5344CB8AC3E}">
        <p14:creationId xmlns:p14="http://schemas.microsoft.com/office/powerpoint/2010/main" val="30922027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762191" y="-27384"/>
            <a:ext cx="358623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1:26, 27 </a:t>
            </a:r>
          </a:p>
        </p:txBody>
      </p:sp>
      <p:sp>
        <p:nvSpPr>
          <p:cNvPr id="8" name="2 CuadroTexto"/>
          <p:cNvSpPr txBox="1"/>
          <p:nvPr/>
        </p:nvSpPr>
        <p:spPr>
          <a:xfrm>
            <a:off x="0" y="545943"/>
            <a:ext cx="9144000" cy="1635512"/>
          </a:xfrm>
          <a:prstGeom prst="rect">
            <a:avLst/>
          </a:prstGeom>
          <a:noFill/>
        </p:spPr>
        <p:txBody>
          <a:bodyPr wrap="square" rtlCol="0">
            <a:spAutoFit/>
          </a:bodyPr>
          <a:lstStyle/>
          <a:p>
            <a:pPr algn="ctr">
              <a:lnSpc>
                <a:spcPts val="2400"/>
              </a:lnSpc>
            </a:pPr>
            <a:r>
              <a:rPr lang="es-ES" sz="2400" dirty="0">
                <a:solidFill>
                  <a:srgbClr val="FFFF00"/>
                </a:solidFill>
              </a:rPr>
              <a:t>Entonces dijo Dios: Hagamos al hombre a nuestra imagen, conforme a nuestra semejanza;</a:t>
            </a:r>
            <a:r>
              <a:rPr lang="es-ES" sz="2400" dirty="0">
                <a:solidFill>
                  <a:schemeClr val="bg1"/>
                </a:solidFill>
              </a:rPr>
              <a:t> y señoree en los peces del mar, en las aves de los cielos, en las bestias, en toda la tierra, y en todo animal que se arrastra sobre la tierra. </a:t>
            </a:r>
            <a:r>
              <a:rPr lang="es-ES" sz="2400" dirty="0">
                <a:solidFill>
                  <a:srgbClr val="FFFF00"/>
                </a:solidFill>
              </a:rPr>
              <a:t>Y creó Dios al hombre a su imagen, a imagen de Dios lo creó; varón y hembra los creó.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6" name="1 CuadroTexto">
            <a:extLst>
              <a:ext uri="{FF2B5EF4-FFF2-40B4-BE49-F238E27FC236}">
                <a16:creationId xmlns:a16="http://schemas.microsoft.com/office/drawing/2014/main" id="{BC4A3DC8-D6C8-4610-ACCA-2AA30E44DC37}"/>
              </a:ext>
            </a:extLst>
          </p:cNvPr>
          <p:cNvSpPr txBox="1"/>
          <p:nvPr/>
        </p:nvSpPr>
        <p:spPr>
          <a:xfrm>
            <a:off x="971600" y="2060848"/>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1:25</a:t>
            </a:r>
          </a:p>
        </p:txBody>
      </p:sp>
      <p:sp>
        <p:nvSpPr>
          <p:cNvPr id="9" name="2 CuadroTexto">
            <a:extLst>
              <a:ext uri="{FF2B5EF4-FFF2-40B4-BE49-F238E27FC236}">
                <a16:creationId xmlns:a16="http://schemas.microsoft.com/office/drawing/2014/main" id="{CA76E4A3-0F48-48AC-A280-E0E449BCC65A}"/>
              </a:ext>
            </a:extLst>
          </p:cNvPr>
          <p:cNvSpPr txBox="1"/>
          <p:nvPr/>
        </p:nvSpPr>
        <p:spPr>
          <a:xfrm>
            <a:off x="0" y="2645623"/>
            <a:ext cx="4572000" cy="1635512"/>
          </a:xfrm>
          <a:prstGeom prst="rect">
            <a:avLst/>
          </a:prstGeom>
          <a:noFill/>
        </p:spPr>
        <p:txBody>
          <a:bodyPr wrap="square" rtlCol="0">
            <a:spAutoFit/>
          </a:bodyPr>
          <a:lstStyle/>
          <a:p>
            <a:pPr algn="ctr">
              <a:lnSpc>
                <a:spcPts val="2400"/>
              </a:lnSpc>
            </a:pPr>
            <a:r>
              <a:rPr lang="es-ES" sz="2400" dirty="0">
                <a:solidFill>
                  <a:srgbClr val="FFFF00"/>
                </a:solidFill>
              </a:rPr>
              <a:t>E hizo Dios animales de la tierra </a:t>
            </a:r>
            <a:r>
              <a:rPr lang="es-ES" sz="2400" u="sng" dirty="0">
                <a:solidFill>
                  <a:srgbClr val="FFFF00"/>
                </a:solidFill>
              </a:rPr>
              <a:t>según su género</a:t>
            </a:r>
            <a:r>
              <a:rPr lang="es-ES" sz="2400" dirty="0">
                <a:solidFill>
                  <a:srgbClr val="FFFF00"/>
                </a:solidFill>
              </a:rPr>
              <a:t>,</a:t>
            </a:r>
            <a:r>
              <a:rPr lang="es-ES" sz="2400" dirty="0">
                <a:solidFill>
                  <a:schemeClr val="bg1"/>
                </a:solidFill>
              </a:rPr>
              <a:t> </a:t>
            </a:r>
            <a:r>
              <a:rPr lang="es-ES" sz="2400" dirty="0">
                <a:solidFill>
                  <a:srgbClr val="00B0F0"/>
                </a:solidFill>
              </a:rPr>
              <a:t>y ganado </a:t>
            </a:r>
            <a:r>
              <a:rPr lang="es-ES" sz="2400" u="sng" dirty="0">
                <a:solidFill>
                  <a:srgbClr val="00B0F0"/>
                </a:solidFill>
              </a:rPr>
              <a:t>según su género</a:t>
            </a:r>
            <a:r>
              <a:rPr lang="es-ES" sz="2400" dirty="0">
                <a:solidFill>
                  <a:srgbClr val="00B0F0"/>
                </a:solidFill>
              </a:rPr>
              <a:t>,</a:t>
            </a:r>
            <a:r>
              <a:rPr lang="es-ES" sz="2400" dirty="0">
                <a:solidFill>
                  <a:schemeClr val="bg1"/>
                </a:solidFill>
              </a:rPr>
              <a:t> </a:t>
            </a:r>
            <a:r>
              <a:rPr lang="es-ES" sz="2400" dirty="0">
                <a:solidFill>
                  <a:srgbClr val="FFFF00"/>
                </a:solidFill>
              </a:rPr>
              <a:t>y todo animal que se arrastra sobre la tierra </a:t>
            </a:r>
            <a:r>
              <a:rPr lang="es-ES" sz="2400" u="sng" dirty="0">
                <a:solidFill>
                  <a:srgbClr val="FFFF00"/>
                </a:solidFill>
              </a:rPr>
              <a:t>según su especie</a:t>
            </a:r>
            <a:r>
              <a:rPr lang="es-ES" sz="2400" dirty="0">
                <a:solidFill>
                  <a:schemeClr val="bg1"/>
                </a:solidFill>
              </a:rPr>
              <a:t>. Y vio Dios que era bueno. </a:t>
            </a:r>
          </a:p>
        </p:txBody>
      </p:sp>
      <p:sp>
        <p:nvSpPr>
          <p:cNvPr id="10" name="1 CuadroTexto">
            <a:extLst>
              <a:ext uri="{FF2B5EF4-FFF2-40B4-BE49-F238E27FC236}">
                <a16:creationId xmlns:a16="http://schemas.microsoft.com/office/drawing/2014/main" id="{961F6D6A-4589-48D4-8CEC-05A55C43119B}"/>
              </a:ext>
            </a:extLst>
          </p:cNvPr>
          <p:cNvSpPr txBox="1"/>
          <p:nvPr/>
        </p:nvSpPr>
        <p:spPr>
          <a:xfrm>
            <a:off x="5580112" y="2053410"/>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2:15</a:t>
            </a:r>
          </a:p>
        </p:txBody>
      </p:sp>
      <p:sp>
        <p:nvSpPr>
          <p:cNvPr id="11" name="2 CuadroTexto">
            <a:extLst>
              <a:ext uri="{FF2B5EF4-FFF2-40B4-BE49-F238E27FC236}">
                <a16:creationId xmlns:a16="http://schemas.microsoft.com/office/drawing/2014/main" id="{4C86C89B-37D5-4977-BA39-F5A2B5E9BF18}"/>
              </a:ext>
            </a:extLst>
          </p:cNvPr>
          <p:cNvSpPr txBox="1"/>
          <p:nvPr/>
        </p:nvSpPr>
        <p:spPr>
          <a:xfrm>
            <a:off x="5148064" y="2564904"/>
            <a:ext cx="3744416" cy="1327736"/>
          </a:xfrm>
          <a:prstGeom prst="rect">
            <a:avLst/>
          </a:prstGeom>
          <a:noFill/>
        </p:spPr>
        <p:txBody>
          <a:bodyPr wrap="square" rtlCol="0">
            <a:spAutoFit/>
          </a:bodyPr>
          <a:lstStyle/>
          <a:p>
            <a:pPr algn="ctr">
              <a:lnSpc>
                <a:spcPts val="2400"/>
              </a:lnSpc>
            </a:pPr>
            <a:r>
              <a:rPr lang="es-ES" sz="2400" dirty="0">
                <a:solidFill>
                  <a:srgbClr val="FFFF00"/>
                </a:solidFill>
              </a:rPr>
              <a:t>Tomó, pues, Jehová Dios al hombre, y lo puso en el huerto de Edén</a:t>
            </a:r>
            <a:r>
              <a:rPr lang="es-ES" sz="2400" dirty="0">
                <a:solidFill>
                  <a:schemeClr val="bg1"/>
                </a:solidFill>
              </a:rPr>
              <a:t>, para que lo labrara y lo guardase. </a:t>
            </a:r>
          </a:p>
        </p:txBody>
      </p:sp>
    </p:spTree>
    <p:extLst>
      <p:ext uri="{BB962C8B-B14F-4D97-AF65-F5344CB8AC3E}">
        <p14:creationId xmlns:p14="http://schemas.microsoft.com/office/powerpoint/2010/main" val="411303930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762191" y="-27384"/>
            <a:ext cx="358623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1:26, 27 </a:t>
            </a:r>
          </a:p>
        </p:txBody>
      </p:sp>
      <p:sp>
        <p:nvSpPr>
          <p:cNvPr id="8" name="2 CuadroTexto"/>
          <p:cNvSpPr txBox="1"/>
          <p:nvPr/>
        </p:nvSpPr>
        <p:spPr>
          <a:xfrm>
            <a:off x="0" y="545943"/>
            <a:ext cx="9144000" cy="1635512"/>
          </a:xfrm>
          <a:prstGeom prst="rect">
            <a:avLst/>
          </a:prstGeom>
          <a:noFill/>
        </p:spPr>
        <p:txBody>
          <a:bodyPr wrap="square" rtlCol="0">
            <a:spAutoFit/>
          </a:bodyPr>
          <a:lstStyle/>
          <a:p>
            <a:pPr algn="ctr">
              <a:lnSpc>
                <a:spcPts val="2400"/>
              </a:lnSpc>
            </a:pPr>
            <a:r>
              <a:rPr lang="es-ES" sz="2400" dirty="0">
                <a:solidFill>
                  <a:srgbClr val="FFFF00"/>
                </a:solidFill>
              </a:rPr>
              <a:t>Entonces dijo Dios: Hagamos al hombre a nuestra imagen, conforme a nuestra semejanza;</a:t>
            </a:r>
            <a:r>
              <a:rPr lang="es-ES" sz="2400" dirty="0">
                <a:solidFill>
                  <a:schemeClr val="bg1"/>
                </a:solidFill>
              </a:rPr>
              <a:t> y señoree en los peces del mar, en las aves de los cielos, en las bestias, en toda la tierra, y en todo animal que se arrastra sobre la tierra. </a:t>
            </a:r>
            <a:r>
              <a:rPr lang="es-ES" sz="2400" dirty="0">
                <a:solidFill>
                  <a:srgbClr val="FFFF00"/>
                </a:solidFill>
              </a:rPr>
              <a:t>Y creó Dios al hombre a su imagen, a imagen de Dios lo creó; varón y hembra los creó.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6" name="1 CuadroTexto">
            <a:extLst>
              <a:ext uri="{FF2B5EF4-FFF2-40B4-BE49-F238E27FC236}">
                <a16:creationId xmlns:a16="http://schemas.microsoft.com/office/drawing/2014/main" id="{BC4A3DC8-D6C8-4610-ACCA-2AA30E44DC37}"/>
              </a:ext>
            </a:extLst>
          </p:cNvPr>
          <p:cNvSpPr txBox="1"/>
          <p:nvPr/>
        </p:nvSpPr>
        <p:spPr>
          <a:xfrm>
            <a:off x="971600" y="2060848"/>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1:25</a:t>
            </a:r>
          </a:p>
        </p:txBody>
      </p:sp>
      <p:sp>
        <p:nvSpPr>
          <p:cNvPr id="9" name="2 CuadroTexto">
            <a:extLst>
              <a:ext uri="{FF2B5EF4-FFF2-40B4-BE49-F238E27FC236}">
                <a16:creationId xmlns:a16="http://schemas.microsoft.com/office/drawing/2014/main" id="{CA76E4A3-0F48-48AC-A280-E0E449BCC65A}"/>
              </a:ext>
            </a:extLst>
          </p:cNvPr>
          <p:cNvSpPr txBox="1"/>
          <p:nvPr/>
        </p:nvSpPr>
        <p:spPr>
          <a:xfrm>
            <a:off x="0" y="2645623"/>
            <a:ext cx="4572000" cy="1635512"/>
          </a:xfrm>
          <a:prstGeom prst="rect">
            <a:avLst/>
          </a:prstGeom>
          <a:noFill/>
        </p:spPr>
        <p:txBody>
          <a:bodyPr wrap="square" rtlCol="0">
            <a:spAutoFit/>
          </a:bodyPr>
          <a:lstStyle/>
          <a:p>
            <a:pPr algn="ctr">
              <a:lnSpc>
                <a:spcPts val="2400"/>
              </a:lnSpc>
            </a:pPr>
            <a:r>
              <a:rPr lang="es-ES" sz="2400" dirty="0">
                <a:solidFill>
                  <a:srgbClr val="FFFF00"/>
                </a:solidFill>
              </a:rPr>
              <a:t>E hizo Dios animales de la tierra </a:t>
            </a:r>
            <a:r>
              <a:rPr lang="es-ES" sz="2400" u="sng" dirty="0">
                <a:solidFill>
                  <a:srgbClr val="FFFF00"/>
                </a:solidFill>
              </a:rPr>
              <a:t>según su género</a:t>
            </a:r>
            <a:r>
              <a:rPr lang="es-ES" sz="2400" dirty="0">
                <a:solidFill>
                  <a:srgbClr val="FFFF00"/>
                </a:solidFill>
              </a:rPr>
              <a:t>,</a:t>
            </a:r>
            <a:r>
              <a:rPr lang="es-ES" sz="2400" dirty="0">
                <a:solidFill>
                  <a:schemeClr val="bg1"/>
                </a:solidFill>
              </a:rPr>
              <a:t> </a:t>
            </a:r>
            <a:r>
              <a:rPr lang="es-ES" sz="2400" dirty="0">
                <a:solidFill>
                  <a:srgbClr val="00B0F0"/>
                </a:solidFill>
              </a:rPr>
              <a:t>y ganado </a:t>
            </a:r>
            <a:r>
              <a:rPr lang="es-ES" sz="2400" u="sng" dirty="0">
                <a:solidFill>
                  <a:srgbClr val="00B0F0"/>
                </a:solidFill>
              </a:rPr>
              <a:t>según su género</a:t>
            </a:r>
            <a:r>
              <a:rPr lang="es-ES" sz="2400" dirty="0">
                <a:solidFill>
                  <a:srgbClr val="00B0F0"/>
                </a:solidFill>
              </a:rPr>
              <a:t>,</a:t>
            </a:r>
            <a:r>
              <a:rPr lang="es-ES" sz="2400" dirty="0">
                <a:solidFill>
                  <a:schemeClr val="bg1"/>
                </a:solidFill>
              </a:rPr>
              <a:t> </a:t>
            </a:r>
            <a:r>
              <a:rPr lang="es-ES" sz="2400" dirty="0">
                <a:solidFill>
                  <a:srgbClr val="FFFF00"/>
                </a:solidFill>
              </a:rPr>
              <a:t>y todo animal que se arrastra sobre la tierra </a:t>
            </a:r>
            <a:r>
              <a:rPr lang="es-ES" sz="2400" u="sng" dirty="0">
                <a:solidFill>
                  <a:srgbClr val="FFFF00"/>
                </a:solidFill>
              </a:rPr>
              <a:t>según su especie</a:t>
            </a:r>
            <a:r>
              <a:rPr lang="es-ES" sz="2400" dirty="0">
                <a:solidFill>
                  <a:schemeClr val="bg1"/>
                </a:solidFill>
              </a:rPr>
              <a:t>. Y vio Dios que era bueno. </a:t>
            </a:r>
          </a:p>
        </p:txBody>
      </p:sp>
      <p:sp>
        <p:nvSpPr>
          <p:cNvPr id="10" name="1 CuadroTexto">
            <a:extLst>
              <a:ext uri="{FF2B5EF4-FFF2-40B4-BE49-F238E27FC236}">
                <a16:creationId xmlns:a16="http://schemas.microsoft.com/office/drawing/2014/main" id="{961F6D6A-4589-48D4-8CEC-05A55C43119B}"/>
              </a:ext>
            </a:extLst>
          </p:cNvPr>
          <p:cNvSpPr txBox="1"/>
          <p:nvPr/>
        </p:nvSpPr>
        <p:spPr>
          <a:xfrm>
            <a:off x="5580112" y="2053410"/>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2:15</a:t>
            </a:r>
          </a:p>
        </p:txBody>
      </p:sp>
      <p:sp>
        <p:nvSpPr>
          <p:cNvPr id="11" name="2 CuadroTexto">
            <a:extLst>
              <a:ext uri="{FF2B5EF4-FFF2-40B4-BE49-F238E27FC236}">
                <a16:creationId xmlns:a16="http://schemas.microsoft.com/office/drawing/2014/main" id="{4C86C89B-37D5-4977-BA39-F5A2B5E9BF18}"/>
              </a:ext>
            </a:extLst>
          </p:cNvPr>
          <p:cNvSpPr txBox="1"/>
          <p:nvPr/>
        </p:nvSpPr>
        <p:spPr>
          <a:xfrm>
            <a:off x="5148064" y="2564904"/>
            <a:ext cx="3744416" cy="1327736"/>
          </a:xfrm>
          <a:prstGeom prst="rect">
            <a:avLst/>
          </a:prstGeom>
          <a:noFill/>
        </p:spPr>
        <p:txBody>
          <a:bodyPr wrap="square" rtlCol="0">
            <a:spAutoFit/>
          </a:bodyPr>
          <a:lstStyle/>
          <a:p>
            <a:pPr algn="ctr">
              <a:lnSpc>
                <a:spcPts val="2400"/>
              </a:lnSpc>
            </a:pPr>
            <a:r>
              <a:rPr lang="es-ES" sz="2400" dirty="0">
                <a:solidFill>
                  <a:srgbClr val="FFFF00"/>
                </a:solidFill>
              </a:rPr>
              <a:t>Tomó, pues, Jehová Dios al hombre, y lo puso en el huerto de Edén</a:t>
            </a:r>
            <a:r>
              <a:rPr lang="es-ES" sz="2400" dirty="0">
                <a:solidFill>
                  <a:schemeClr val="bg1"/>
                </a:solidFill>
              </a:rPr>
              <a:t>, </a:t>
            </a:r>
            <a:r>
              <a:rPr lang="es-ES" sz="2400" dirty="0">
                <a:solidFill>
                  <a:srgbClr val="00B0F0"/>
                </a:solidFill>
              </a:rPr>
              <a:t>para que lo labrara y lo guardase. </a:t>
            </a:r>
          </a:p>
        </p:txBody>
      </p:sp>
      <p:sp>
        <p:nvSpPr>
          <p:cNvPr id="12" name="1 CuadroTexto">
            <a:extLst>
              <a:ext uri="{FF2B5EF4-FFF2-40B4-BE49-F238E27FC236}">
                <a16:creationId xmlns:a16="http://schemas.microsoft.com/office/drawing/2014/main" id="{A47ECA08-D156-4615-A30C-E4BF0027E181}"/>
              </a:ext>
            </a:extLst>
          </p:cNvPr>
          <p:cNvSpPr txBox="1"/>
          <p:nvPr/>
        </p:nvSpPr>
        <p:spPr>
          <a:xfrm>
            <a:off x="3172559" y="5240353"/>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2:19</a:t>
            </a:r>
          </a:p>
        </p:txBody>
      </p:sp>
      <p:sp>
        <p:nvSpPr>
          <p:cNvPr id="13" name="2 CuadroTexto">
            <a:extLst>
              <a:ext uri="{FF2B5EF4-FFF2-40B4-BE49-F238E27FC236}">
                <a16:creationId xmlns:a16="http://schemas.microsoft.com/office/drawing/2014/main" id="{5C05E389-3650-4A0F-8640-7532AEDDBFE5}"/>
              </a:ext>
            </a:extLst>
          </p:cNvPr>
          <p:cNvSpPr txBox="1"/>
          <p:nvPr/>
        </p:nvSpPr>
        <p:spPr>
          <a:xfrm>
            <a:off x="0" y="5793417"/>
            <a:ext cx="9144000" cy="1019959"/>
          </a:xfrm>
          <a:prstGeom prst="rect">
            <a:avLst/>
          </a:prstGeom>
          <a:noFill/>
        </p:spPr>
        <p:txBody>
          <a:bodyPr wrap="square" rtlCol="0">
            <a:spAutoFit/>
          </a:bodyPr>
          <a:lstStyle/>
          <a:p>
            <a:pPr algn="ctr">
              <a:lnSpc>
                <a:spcPts val="2400"/>
              </a:lnSpc>
            </a:pPr>
            <a:r>
              <a:rPr lang="es-ES" sz="2400" dirty="0">
                <a:solidFill>
                  <a:schemeClr val="bg1"/>
                </a:solidFill>
              </a:rPr>
              <a:t>Jehová Dios formó, pues, de la tierra toda bestia del campo, y toda ave de los cielos, y las trajo a Adán para que viese cómo las había de llamar; y todo lo que Adán llamó a los animales vivientes, ese es su nombre. </a:t>
            </a:r>
          </a:p>
        </p:txBody>
      </p:sp>
    </p:spTree>
    <p:extLst>
      <p:ext uri="{BB962C8B-B14F-4D97-AF65-F5344CB8AC3E}">
        <p14:creationId xmlns:p14="http://schemas.microsoft.com/office/powerpoint/2010/main" val="17939265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762191" y="-27384"/>
            <a:ext cx="358623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1:26, 27 </a:t>
            </a:r>
          </a:p>
        </p:txBody>
      </p:sp>
      <p:sp>
        <p:nvSpPr>
          <p:cNvPr id="8" name="2 CuadroTexto"/>
          <p:cNvSpPr txBox="1"/>
          <p:nvPr/>
        </p:nvSpPr>
        <p:spPr>
          <a:xfrm>
            <a:off x="0" y="545943"/>
            <a:ext cx="9144000" cy="1635512"/>
          </a:xfrm>
          <a:prstGeom prst="rect">
            <a:avLst/>
          </a:prstGeom>
          <a:noFill/>
        </p:spPr>
        <p:txBody>
          <a:bodyPr wrap="square" rtlCol="0">
            <a:spAutoFit/>
          </a:bodyPr>
          <a:lstStyle/>
          <a:p>
            <a:pPr algn="ctr">
              <a:lnSpc>
                <a:spcPts val="2400"/>
              </a:lnSpc>
            </a:pPr>
            <a:r>
              <a:rPr lang="es-ES" sz="2400" dirty="0">
                <a:solidFill>
                  <a:srgbClr val="FFFF00"/>
                </a:solidFill>
              </a:rPr>
              <a:t>Entonces dijo Dios: Hagamos al hombre a nuestra imagen, conforme a nuestra semejanza;</a:t>
            </a:r>
            <a:r>
              <a:rPr lang="es-ES" sz="2400" dirty="0">
                <a:solidFill>
                  <a:schemeClr val="bg1"/>
                </a:solidFill>
              </a:rPr>
              <a:t> y señoree en los peces del mar, en las aves de los cielos, en las bestias, en toda la tierra, y en todo animal que se arrastra sobre la tierra. </a:t>
            </a:r>
            <a:r>
              <a:rPr lang="es-ES" sz="2400" dirty="0">
                <a:solidFill>
                  <a:srgbClr val="FFFF00"/>
                </a:solidFill>
              </a:rPr>
              <a:t>Y creó Dios al hombre a su imagen, a imagen de Dios lo creó; varón y hembra los creó.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6" name="1 CuadroTexto">
            <a:extLst>
              <a:ext uri="{FF2B5EF4-FFF2-40B4-BE49-F238E27FC236}">
                <a16:creationId xmlns:a16="http://schemas.microsoft.com/office/drawing/2014/main" id="{BC4A3DC8-D6C8-4610-ACCA-2AA30E44DC37}"/>
              </a:ext>
            </a:extLst>
          </p:cNvPr>
          <p:cNvSpPr txBox="1"/>
          <p:nvPr/>
        </p:nvSpPr>
        <p:spPr>
          <a:xfrm>
            <a:off x="971600" y="2060848"/>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1:25</a:t>
            </a:r>
          </a:p>
        </p:txBody>
      </p:sp>
      <p:sp>
        <p:nvSpPr>
          <p:cNvPr id="9" name="2 CuadroTexto">
            <a:extLst>
              <a:ext uri="{FF2B5EF4-FFF2-40B4-BE49-F238E27FC236}">
                <a16:creationId xmlns:a16="http://schemas.microsoft.com/office/drawing/2014/main" id="{CA76E4A3-0F48-48AC-A280-E0E449BCC65A}"/>
              </a:ext>
            </a:extLst>
          </p:cNvPr>
          <p:cNvSpPr txBox="1"/>
          <p:nvPr/>
        </p:nvSpPr>
        <p:spPr>
          <a:xfrm>
            <a:off x="0" y="2645623"/>
            <a:ext cx="4572000" cy="1635512"/>
          </a:xfrm>
          <a:prstGeom prst="rect">
            <a:avLst/>
          </a:prstGeom>
          <a:noFill/>
        </p:spPr>
        <p:txBody>
          <a:bodyPr wrap="square" rtlCol="0">
            <a:spAutoFit/>
          </a:bodyPr>
          <a:lstStyle/>
          <a:p>
            <a:pPr algn="ctr">
              <a:lnSpc>
                <a:spcPts val="2400"/>
              </a:lnSpc>
            </a:pPr>
            <a:r>
              <a:rPr lang="es-ES" sz="2400" dirty="0">
                <a:solidFill>
                  <a:srgbClr val="FFFF00"/>
                </a:solidFill>
              </a:rPr>
              <a:t>E hizo Dios animales de la tierra </a:t>
            </a:r>
            <a:r>
              <a:rPr lang="es-ES" sz="2400" u="sng" dirty="0">
                <a:solidFill>
                  <a:srgbClr val="FFFF00"/>
                </a:solidFill>
              </a:rPr>
              <a:t>según su género</a:t>
            </a:r>
            <a:r>
              <a:rPr lang="es-ES" sz="2400" dirty="0">
                <a:solidFill>
                  <a:srgbClr val="FFFF00"/>
                </a:solidFill>
              </a:rPr>
              <a:t>,</a:t>
            </a:r>
            <a:r>
              <a:rPr lang="es-ES" sz="2400" dirty="0">
                <a:solidFill>
                  <a:schemeClr val="bg1"/>
                </a:solidFill>
              </a:rPr>
              <a:t> </a:t>
            </a:r>
            <a:r>
              <a:rPr lang="es-ES" sz="2400" dirty="0">
                <a:solidFill>
                  <a:srgbClr val="00B0F0"/>
                </a:solidFill>
              </a:rPr>
              <a:t>y ganado </a:t>
            </a:r>
            <a:r>
              <a:rPr lang="es-ES" sz="2400" u="sng" dirty="0">
                <a:solidFill>
                  <a:srgbClr val="00B0F0"/>
                </a:solidFill>
              </a:rPr>
              <a:t>según su género</a:t>
            </a:r>
            <a:r>
              <a:rPr lang="es-ES" sz="2400" dirty="0">
                <a:solidFill>
                  <a:srgbClr val="00B0F0"/>
                </a:solidFill>
              </a:rPr>
              <a:t>,</a:t>
            </a:r>
            <a:r>
              <a:rPr lang="es-ES" sz="2400" dirty="0">
                <a:solidFill>
                  <a:schemeClr val="bg1"/>
                </a:solidFill>
              </a:rPr>
              <a:t> </a:t>
            </a:r>
            <a:r>
              <a:rPr lang="es-ES" sz="2400" dirty="0">
                <a:solidFill>
                  <a:srgbClr val="FFFF00"/>
                </a:solidFill>
              </a:rPr>
              <a:t>y todo animal que se arrastra sobre la tierra </a:t>
            </a:r>
            <a:r>
              <a:rPr lang="es-ES" sz="2400" u="sng" dirty="0">
                <a:solidFill>
                  <a:srgbClr val="FFFF00"/>
                </a:solidFill>
              </a:rPr>
              <a:t>según su especie</a:t>
            </a:r>
            <a:r>
              <a:rPr lang="es-ES" sz="2400" dirty="0">
                <a:solidFill>
                  <a:schemeClr val="bg1"/>
                </a:solidFill>
              </a:rPr>
              <a:t>. Y vio Dios que era bueno. </a:t>
            </a:r>
          </a:p>
        </p:txBody>
      </p:sp>
      <p:sp>
        <p:nvSpPr>
          <p:cNvPr id="10" name="1 CuadroTexto">
            <a:extLst>
              <a:ext uri="{FF2B5EF4-FFF2-40B4-BE49-F238E27FC236}">
                <a16:creationId xmlns:a16="http://schemas.microsoft.com/office/drawing/2014/main" id="{961F6D6A-4589-48D4-8CEC-05A55C43119B}"/>
              </a:ext>
            </a:extLst>
          </p:cNvPr>
          <p:cNvSpPr txBox="1"/>
          <p:nvPr/>
        </p:nvSpPr>
        <p:spPr>
          <a:xfrm>
            <a:off x="5580112" y="2053410"/>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2:15</a:t>
            </a:r>
          </a:p>
        </p:txBody>
      </p:sp>
      <p:sp>
        <p:nvSpPr>
          <p:cNvPr id="11" name="2 CuadroTexto">
            <a:extLst>
              <a:ext uri="{FF2B5EF4-FFF2-40B4-BE49-F238E27FC236}">
                <a16:creationId xmlns:a16="http://schemas.microsoft.com/office/drawing/2014/main" id="{4C86C89B-37D5-4977-BA39-F5A2B5E9BF18}"/>
              </a:ext>
            </a:extLst>
          </p:cNvPr>
          <p:cNvSpPr txBox="1"/>
          <p:nvPr/>
        </p:nvSpPr>
        <p:spPr>
          <a:xfrm>
            <a:off x="5148064" y="2564904"/>
            <a:ext cx="3744416" cy="1327736"/>
          </a:xfrm>
          <a:prstGeom prst="rect">
            <a:avLst/>
          </a:prstGeom>
          <a:noFill/>
        </p:spPr>
        <p:txBody>
          <a:bodyPr wrap="square" rtlCol="0">
            <a:spAutoFit/>
          </a:bodyPr>
          <a:lstStyle/>
          <a:p>
            <a:pPr algn="ctr">
              <a:lnSpc>
                <a:spcPts val="2400"/>
              </a:lnSpc>
            </a:pPr>
            <a:r>
              <a:rPr lang="es-ES" sz="2400" dirty="0">
                <a:solidFill>
                  <a:srgbClr val="FFFF00"/>
                </a:solidFill>
              </a:rPr>
              <a:t>Tomó, pues, Jehová Dios al hombre, y lo puso en el huerto de Edén</a:t>
            </a:r>
            <a:r>
              <a:rPr lang="es-ES" sz="2400" dirty="0">
                <a:solidFill>
                  <a:schemeClr val="bg1"/>
                </a:solidFill>
              </a:rPr>
              <a:t>, </a:t>
            </a:r>
            <a:r>
              <a:rPr lang="es-ES" sz="2400" dirty="0">
                <a:solidFill>
                  <a:srgbClr val="00B0F0"/>
                </a:solidFill>
              </a:rPr>
              <a:t>para que lo labrara y lo guardase. </a:t>
            </a:r>
          </a:p>
        </p:txBody>
      </p:sp>
      <p:sp>
        <p:nvSpPr>
          <p:cNvPr id="12" name="1 CuadroTexto">
            <a:extLst>
              <a:ext uri="{FF2B5EF4-FFF2-40B4-BE49-F238E27FC236}">
                <a16:creationId xmlns:a16="http://schemas.microsoft.com/office/drawing/2014/main" id="{A47ECA08-D156-4615-A30C-E4BF0027E181}"/>
              </a:ext>
            </a:extLst>
          </p:cNvPr>
          <p:cNvSpPr txBox="1"/>
          <p:nvPr/>
        </p:nvSpPr>
        <p:spPr>
          <a:xfrm>
            <a:off x="3172559" y="5240353"/>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2:19</a:t>
            </a:r>
          </a:p>
        </p:txBody>
      </p:sp>
      <p:sp>
        <p:nvSpPr>
          <p:cNvPr id="13" name="2 CuadroTexto">
            <a:extLst>
              <a:ext uri="{FF2B5EF4-FFF2-40B4-BE49-F238E27FC236}">
                <a16:creationId xmlns:a16="http://schemas.microsoft.com/office/drawing/2014/main" id="{5C05E389-3650-4A0F-8640-7532AEDDBFE5}"/>
              </a:ext>
            </a:extLst>
          </p:cNvPr>
          <p:cNvSpPr txBox="1"/>
          <p:nvPr/>
        </p:nvSpPr>
        <p:spPr>
          <a:xfrm>
            <a:off x="0" y="5793417"/>
            <a:ext cx="9144000" cy="1019959"/>
          </a:xfrm>
          <a:prstGeom prst="rect">
            <a:avLst/>
          </a:prstGeom>
          <a:noFill/>
        </p:spPr>
        <p:txBody>
          <a:bodyPr wrap="square" rtlCol="0">
            <a:spAutoFit/>
          </a:bodyPr>
          <a:lstStyle/>
          <a:p>
            <a:pPr algn="ctr">
              <a:lnSpc>
                <a:spcPts val="2400"/>
              </a:lnSpc>
            </a:pPr>
            <a:r>
              <a:rPr lang="es-ES" sz="2400" dirty="0">
                <a:solidFill>
                  <a:srgbClr val="FFFF00"/>
                </a:solidFill>
              </a:rPr>
              <a:t>Jehová Dios formó, pues, de la tierra toda bestia del campo, y toda ave de los cielos, </a:t>
            </a:r>
            <a:r>
              <a:rPr lang="es-ES" sz="2400" dirty="0">
                <a:solidFill>
                  <a:schemeClr val="bg1"/>
                </a:solidFill>
              </a:rPr>
              <a:t>y las trajo a Adán para que viese cómo las había de llamar; y todo lo que Adán llamó a los animales vivientes, ese es su nombre. </a:t>
            </a:r>
          </a:p>
        </p:txBody>
      </p:sp>
    </p:spTree>
    <p:extLst>
      <p:ext uri="{BB962C8B-B14F-4D97-AF65-F5344CB8AC3E}">
        <p14:creationId xmlns:p14="http://schemas.microsoft.com/office/powerpoint/2010/main" val="1814224440"/>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762191" y="-27384"/>
            <a:ext cx="358623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1:26, 27 </a:t>
            </a:r>
          </a:p>
        </p:txBody>
      </p:sp>
      <p:sp>
        <p:nvSpPr>
          <p:cNvPr id="8" name="2 CuadroTexto"/>
          <p:cNvSpPr txBox="1"/>
          <p:nvPr/>
        </p:nvSpPr>
        <p:spPr>
          <a:xfrm>
            <a:off x="0" y="545943"/>
            <a:ext cx="9144000" cy="1635512"/>
          </a:xfrm>
          <a:prstGeom prst="rect">
            <a:avLst/>
          </a:prstGeom>
          <a:noFill/>
        </p:spPr>
        <p:txBody>
          <a:bodyPr wrap="square" rtlCol="0">
            <a:spAutoFit/>
          </a:bodyPr>
          <a:lstStyle/>
          <a:p>
            <a:pPr algn="ctr">
              <a:lnSpc>
                <a:spcPts val="2400"/>
              </a:lnSpc>
            </a:pPr>
            <a:r>
              <a:rPr lang="es-ES" sz="2400" dirty="0">
                <a:solidFill>
                  <a:srgbClr val="FFFF00"/>
                </a:solidFill>
              </a:rPr>
              <a:t>Entonces dijo Dios: Hagamos al hombre a nuestra imagen, conforme a nuestra semejanza;</a:t>
            </a:r>
            <a:r>
              <a:rPr lang="es-ES" sz="2400" dirty="0">
                <a:solidFill>
                  <a:schemeClr val="bg1"/>
                </a:solidFill>
              </a:rPr>
              <a:t> y señoree en los peces del mar, en las aves de los cielos, en las bestias, en toda la tierra, y en todo animal que se arrastra sobre la tierra. </a:t>
            </a:r>
            <a:r>
              <a:rPr lang="es-ES" sz="2400" dirty="0">
                <a:solidFill>
                  <a:srgbClr val="FFFF00"/>
                </a:solidFill>
              </a:rPr>
              <a:t>Y creó Dios al hombre a su imagen, a imagen de Dios lo creó; varón y hembra los creó.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6" name="1 CuadroTexto">
            <a:extLst>
              <a:ext uri="{FF2B5EF4-FFF2-40B4-BE49-F238E27FC236}">
                <a16:creationId xmlns:a16="http://schemas.microsoft.com/office/drawing/2014/main" id="{BC4A3DC8-D6C8-4610-ACCA-2AA30E44DC37}"/>
              </a:ext>
            </a:extLst>
          </p:cNvPr>
          <p:cNvSpPr txBox="1"/>
          <p:nvPr/>
        </p:nvSpPr>
        <p:spPr>
          <a:xfrm>
            <a:off x="971600" y="2060848"/>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1:25</a:t>
            </a:r>
          </a:p>
        </p:txBody>
      </p:sp>
      <p:sp>
        <p:nvSpPr>
          <p:cNvPr id="9" name="2 CuadroTexto">
            <a:extLst>
              <a:ext uri="{FF2B5EF4-FFF2-40B4-BE49-F238E27FC236}">
                <a16:creationId xmlns:a16="http://schemas.microsoft.com/office/drawing/2014/main" id="{CA76E4A3-0F48-48AC-A280-E0E449BCC65A}"/>
              </a:ext>
            </a:extLst>
          </p:cNvPr>
          <p:cNvSpPr txBox="1"/>
          <p:nvPr/>
        </p:nvSpPr>
        <p:spPr>
          <a:xfrm>
            <a:off x="0" y="2645623"/>
            <a:ext cx="4572000" cy="1635512"/>
          </a:xfrm>
          <a:prstGeom prst="rect">
            <a:avLst/>
          </a:prstGeom>
          <a:noFill/>
        </p:spPr>
        <p:txBody>
          <a:bodyPr wrap="square" rtlCol="0">
            <a:spAutoFit/>
          </a:bodyPr>
          <a:lstStyle/>
          <a:p>
            <a:pPr algn="ctr">
              <a:lnSpc>
                <a:spcPts val="2400"/>
              </a:lnSpc>
            </a:pPr>
            <a:r>
              <a:rPr lang="es-ES" sz="2400" dirty="0">
                <a:solidFill>
                  <a:srgbClr val="FFFF00"/>
                </a:solidFill>
              </a:rPr>
              <a:t>E hizo Dios animales de la tierra </a:t>
            </a:r>
            <a:r>
              <a:rPr lang="es-ES" sz="2400" u="sng" dirty="0">
                <a:solidFill>
                  <a:srgbClr val="FFFF00"/>
                </a:solidFill>
              </a:rPr>
              <a:t>según su género</a:t>
            </a:r>
            <a:r>
              <a:rPr lang="es-ES" sz="2400" dirty="0">
                <a:solidFill>
                  <a:srgbClr val="FFFF00"/>
                </a:solidFill>
              </a:rPr>
              <a:t>,</a:t>
            </a:r>
            <a:r>
              <a:rPr lang="es-ES" sz="2400" dirty="0">
                <a:solidFill>
                  <a:schemeClr val="bg1"/>
                </a:solidFill>
              </a:rPr>
              <a:t> </a:t>
            </a:r>
            <a:r>
              <a:rPr lang="es-ES" sz="2400" dirty="0">
                <a:solidFill>
                  <a:srgbClr val="00B0F0"/>
                </a:solidFill>
              </a:rPr>
              <a:t>y ganado </a:t>
            </a:r>
            <a:r>
              <a:rPr lang="es-ES" sz="2400" u="sng" dirty="0">
                <a:solidFill>
                  <a:srgbClr val="00B0F0"/>
                </a:solidFill>
              </a:rPr>
              <a:t>según su género</a:t>
            </a:r>
            <a:r>
              <a:rPr lang="es-ES" sz="2400" dirty="0">
                <a:solidFill>
                  <a:srgbClr val="00B0F0"/>
                </a:solidFill>
              </a:rPr>
              <a:t>,</a:t>
            </a:r>
            <a:r>
              <a:rPr lang="es-ES" sz="2400" dirty="0">
                <a:solidFill>
                  <a:schemeClr val="bg1"/>
                </a:solidFill>
              </a:rPr>
              <a:t> </a:t>
            </a:r>
            <a:r>
              <a:rPr lang="es-ES" sz="2400" dirty="0">
                <a:solidFill>
                  <a:srgbClr val="FFFF00"/>
                </a:solidFill>
              </a:rPr>
              <a:t>y todo animal que se arrastra sobre la tierra </a:t>
            </a:r>
            <a:r>
              <a:rPr lang="es-ES" sz="2400" u="sng" dirty="0">
                <a:solidFill>
                  <a:srgbClr val="FFFF00"/>
                </a:solidFill>
              </a:rPr>
              <a:t>según su especie</a:t>
            </a:r>
            <a:r>
              <a:rPr lang="es-ES" sz="2400" dirty="0">
                <a:solidFill>
                  <a:schemeClr val="bg1"/>
                </a:solidFill>
              </a:rPr>
              <a:t>. Y vio Dios que era bueno. </a:t>
            </a:r>
          </a:p>
        </p:txBody>
      </p:sp>
      <p:sp>
        <p:nvSpPr>
          <p:cNvPr id="10" name="1 CuadroTexto">
            <a:extLst>
              <a:ext uri="{FF2B5EF4-FFF2-40B4-BE49-F238E27FC236}">
                <a16:creationId xmlns:a16="http://schemas.microsoft.com/office/drawing/2014/main" id="{961F6D6A-4589-48D4-8CEC-05A55C43119B}"/>
              </a:ext>
            </a:extLst>
          </p:cNvPr>
          <p:cNvSpPr txBox="1"/>
          <p:nvPr/>
        </p:nvSpPr>
        <p:spPr>
          <a:xfrm>
            <a:off x="5580112" y="2053410"/>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2:15</a:t>
            </a:r>
          </a:p>
        </p:txBody>
      </p:sp>
      <p:sp>
        <p:nvSpPr>
          <p:cNvPr id="11" name="2 CuadroTexto">
            <a:extLst>
              <a:ext uri="{FF2B5EF4-FFF2-40B4-BE49-F238E27FC236}">
                <a16:creationId xmlns:a16="http://schemas.microsoft.com/office/drawing/2014/main" id="{4C86C89B-37D5-4977-BA39-F5A2B5E9BF18}"/>
              </a:ext>
            </a:extLst>
          </p:cNvPr>
          <p:cNvSpPr txBox="1"/>
          <p:nvPr/>
        </p:nvSpPr>
        <p:spPr>
          <a:xfrm>
            <a:off x="5148064" y="2564904"/>
            <a:ext cx="3744416" cy="1327736"/>
          </a:xfrm>
          <a:prstGeom prst="rect">
            <a:avLst/>
          </a:prstGeom>
          <a:noFill/>
        </p:spPr>
        <p:txBody>
          <a:bodyPr wrap="square" rtlCol="0">
            <a:spAutoFit/>
          </a:bodyPr>
          <a:lstStyle/>
          <a:p>
            <a:pPr algn="ctr">
              <a:lnSpc>
                <a:spcPts val="2400"/>
              </a:lnSpc>
            </a:pPr>
            <a:r>
              <a:rPr lang="es-ES" sz="2400" dirty="0">
                <a:solidFill>
                  <a:srgbClr val="FFFF00"/>
                </a:solidFill>
              </a:rPr>
              <a:t>Tomó, pues, Jehová Dios al hombre, y lo puso en el huerto de Edén</a:t>
            </a:r>
            <a:r>
              <a:rPr lang="es-ES" sz="2400" dirty="0">
                <a:solidFill>
                  <a:schemeClr val="bg1"/>
                </a:solidFill>
              </a:rPr>
              <a:t>, </a:t>
            </a:r>
            <a:r>
              <a:rPr lang="es-ES" sz="2400" dirty="0">
                <a:solidFill>
                  <a:srgbClr val="00B0F0"/>
                </a:solidFill>
              </a:rPr>
              <a:t>para que lo labrara y lo guardase. </a:t>
            </a:r>
          </a:p>
        </p:txBody>
      </p:sp>
      <p:sp>
        <p:nvSpPr>
          <p:cNvPr id="12" name="1 CuadroTexto">
            <a:extLst>
              <a:ext uri="{FF2B5EF4-FFF2-40B4-BE49-F238E27FC236}">
                <a16:creationId xmlns:a16="http://schemas.microsoft.com/office/drawing/2014/main" id="{A47ECA08-D156-4615-A30C-E4BF0027E181}"/>
              </a:ext>
            </a:extLst>
          </p:cNvPr>
          <p:cNvSpPr txBox="1"/>
          <p:nvPr/>
        </p:nvSpPr>
        <p:spPr>
          <a:xfrm>
            <a:off x="3172559" y="5240353"/>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2:19</a:t>
            </a:r>
          </a:p>
        </p:txBody>
      </p:sp>
      <p:sp>
        <p:nvSpPr>
          <p:cNvPr id="13" name="2 CuadroTexto">
            <a:extLst>
              <a:ext uri="{FF2B5EF4-FFF2-40B4-BE49-F238E27FC236}">
                <a16:creationId xmlns:a16="http://schemas.microsoft.com/office/drawing/2014/main" id="{5C05E389-3650-4A0F-8640-7532AEDDBFE5}"/>
              </a:ext>
            </a:extLst>
          </p:cNvPr>
          <p:cNvSpPr txBox="1"/>
          <p:nvPr/>
        </p:nvSpPr>
        <p:spPr>
          <a:xfrm>
            <a:off x="0" y="5793417"/>
            <a:ext cx="9144000" cy="1019959"/>
          </a:xfrm>
          <a:prstGeom prst="rect">
            <a:avLst/>
          </a:prstGeom>
          <a:noFill/>
        </p:spPr>
        <p:txBody>
          <a:bodyPr wrap="square" rtlCol="0">
            <a:spAutoFit/>
          </a:bodyPr>
          <a:lstStyle/>
          <a:p>
            <a:pPr algn="ctr">
              <a:lnSpc>
                <a:spcPts val="2400"/>
              </a:lnSpc>
            </a:pPr>
            <a:r>
              <a:rPr lang="es-ES" sz="2400" dirty="0">
                <a:solidFill>
                  <a:srgbClr val="FFFF00"/>
                </a:solidFill>
              </a:rPr>
              <a:t>Jehová Dios formó, pues, de la tierra toda bestia del campo, y toda ave de los cielos, </a:t>
            </a:r>
            <a:r>
              <a:rPr lang="es-ES" sz="2400" dirty="0">
                <a:solidFill>
                  <a:srgbClr val="00B0F0"/>
                </a:solidFill>
              </a:rPr>
              <a:t>y las trajo a Adán para que viese cómo las había de llamar; </a:t>
            </a:r>
            <a:r>
              <a:rPr lang="es-ES" sz="2400" dirty="0">
                <a:solidFill>
                  <a:schemeClr val="bg1"/>
                </a:solidFill>
              </a:rPr>
              <a:t>y todo lo que Adán llamó a los animales vivientes, ese es su nombre. </a:t>
            </a:r>
          </a:p>
        </p:txBody>
      </p:sp>
    </p:spTree>
    <p:extLst>
      <p:ext uri="{BB962C8B-B14F-4D97-AF65-F5344CB8AC3E}">
        <p14:creationId xmlns:p14="http://schemas.microsoft.com/office/powerpoint/2010/main" val="32590193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762191" y="-27384"/>
            <a:ext cx="358623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1:26, 27 </a:t>
            </a:r>
          </a:p>
        </p:txBody>
      </p:sp>
      <p:sp>
        <p:nvSpPr>
          <p:cNvPr id="8" name="2 CuadroTexto"/>
          <p:cNvSpPr txBox="1"/>
          <p:nvPr/>
        </p:nvSpPr>
        <p:spPr>
          <a:xfrm>
            <a:off x="0" y="545943"/>
            <a:ext cx="9144000" cy="1635512"/>
          </a:xfrm>
          <a:prstGeom prst="rect">
            <a:avLst/>
          </a:prstGeom>
          <a:noFill/>
        </p:spPr>
        <p:txBody>
          <a:bodyPr wrap="square" rtlCol="0">
            <a:spAutoFit/>
          </a:bodyPr>
          <a:lstStyle/>
          <a:p>
            <a:pPr algn="ctr">
              <a:lnSpc>
                <a:spcPts val="2400"/>
              </a:lnSpc>
            </a:pPr>
            <a:r>
              <a:rPr lang="es-ES" sz="2400" dirty="0">
                <a:solidFill>
                  <a:srgbClr val="FFFF00"/>
                </a:solidFill>
              </a:rPr>
              <a:t>Entonces dijo Dios: Hagamos al hombre a nuestra imagen, conforme a nuestra semejanza;</a:t>
            </a:r>
            <a:r>
              <a:rPr lang="es-ES" sz="2400" dirty="0">
                <a:solidFill>
                  <a:schemeClr val="bg1"/>
                </a:solidFill>
              </a:rPr>
              <a:t> y señoree en los peces del mar, en las aves de los cielos, en las bestias, en toda la tierra, y en todo animal que se arrastra sobre la tierra. </a:t>
            </a:r>
            <a:r>
              <a:rPr lang="es-ES" sz="2400" dirty="0">
                <a:solidFill>
                  <a:srgbClr val="FFFF00"/>
                </a:solidFill>
              </a:rPr>
              <a:t>Y creó Dios al hombre a su imagen, a imagen de Dios lo creó; varón y hembra los creó.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6" name="1 CuadroTexto">
            <a:extLst>
              <a:ext uri="{FF2B5EF4-FFF2-40B4-BE49-F238E27FC236}">
                <a16:creationId xmlns:a16="http://schemas.microsoft.com/office/drawing/2014/main" id="{BC4A3DC8-D6C8-4610-ACCA-2AA30E44DC37}"/>
              </a:ext>
            </a:extLst>
          </p:cNvPr>
          <p:cNvSpPr txBox="1"/>
          <p:nvPr/>
        </p:nvSpPr>
        <p:spPr>
          <a:xfrm>
            <a:off x="971600" y="2060848"/>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1:25</a:t>
            </a:r>
          </a:p>
        </p:txBody>
      </p:sp>
      <p:sp>
        <p:nvSpPr>
          <p:cNvPr id="9" name="2 CuadroTexto">
            <a:extLst>
              <a:ext uri="{FF2B5EF4-FFF2-40B4-BE49-F238E27FC236}">
                <a16:creationId xmlns:a16="http://schemas.microsoft.com/office/drawing/2014/main" id="{CA76E4A3-0F48-48AC-A280-E0E449BCC65A}"/>
              </a:ext>
            </a:extLst>
          </p:cNvPr>
          <p:cNvSpPr txBox="1"/>
          <p:nvPr/>
        </p:nvSpPr>
        <p:spPr>
          <a:xfrm>
            <a:off x="0" y="2645623"/>
            <a:ext cx="4572000" cy="1635512"/>
          </a:xfrm>
          <a:prstGeom prst="rect">
            <a:avLst/>
          </a:prstGeom>
          <a:noFill/>
        </p:spPr>
        <p:txBody>
          <a:bodyPr wrap="square" rtlCol="0">
            <a:spAutoFit/>
          </a:bodyPr>
          <a:lstStyle/>
          <a:p>
            <a:pPr algn="ctr">
              <a:lnSpc>
                <a:spcPts val="2400"/>
              </a:lnSpc>
            </a:pPr>
            <a:r>
              <a:rPr lang="es-ES" sz="2400" dirty="0">
                <a:solidFill>
                  <a:srgbClr val="FFFF00"/>
                </a:solidFill>
              </a:rPr>
              <a:t>E hizo Dios animales de la tierra </a:t>
            </a:r>
            <a:r>
              <a:rPr lang="es-ES" sz="2400" u="sng" dirty="0">
                <a:solidFill>
                  <a:srgbClr val="FFFF00"/>
                </a:solidFill>
              </a:rPr>
              <a:t>según su género</a:t>
            </a:r>
            <a:r>
              <a:rPr lang="es-ES" sz="2400" dirty="0">
                <a:solidFill>
                  <a:srgbClr val="FFFF00"/>
                </a:solidFill>
              </a:rPr>
              <a:t>,</a:t>
            </a:r>
            <a:r>
              <a:rPr lang="es-ES" sz="2400" dirty="0">
                <a:solidFill>
                  <a:schemeClr val="bg1"/>
                </a:solidFill>
              </a:rPr>
              <a:t> </a:t>
            </a:r>
            <a:r>
              <a:rPr lang="es-ES" sz="2400" dirty="0">
                <a:solidFill>
                  <a:srgbClr val="00B0F0"/>
                </a:solidFill>
              </a:rPr>
              <a:t>y ganado </a:t>
            </a:r>
            <a:r>
              <a:rPr lang="es-ES" sz="2400" u="sng" dirty="0">
                <a:solidFill>
                  <a:srgbClr val="00B0F0"/>
                </a:solidFill>
              </a:rPr>
              <a:t>según su género</a:t>
            </a:r>
            <a:r>
              <a:rPr lang="es-ES" sz="2400" dirty="0">
                <a:solidFill>
                  <a:srgbClr val="00B0F0"/>
                </a:solidFill>
              </a:rPr>
              <a:t>,</a:t>
            </a:r>
            <a:r>
              <a:rPr lang="es-ES" sz="2400" dirty="0">
                <a:solidFill>
                  <a:schemeClr val="bg1"/>
                </a:solidFill>
              </a:rPr>
              <a:t> </a:t>
            </a:r>
            <a:r>
              <a:rPr lang="es-ES" sz="2400" dirty="0">
                <a:solidFill>
                  <a:srgbClr val="FFFF00"/>
                </a:solidFill>
              </a:rPr>
              <a:t>y todo animal que se arrastra sobre la tierra </a:t>
            </a:r>
            <a:r>
              <a:rPr lang="es-ES" sz="2400" u="sng" dirty="0">
                <a:solidFill>
                  <a:srgbClr val="FFFF00"/>
                </a:solidFill>
              </a:rPr>
              <a:t>según su especie</a:t>
            </a:r>
            <a:r>
              <a:rPr lang="es-ES" sz="2400" dirty="0">
                <a:solidFill>
                  <a:schemeClr val="bg1"/>
                </a:solidFill>
              </a:rPr>
              <a:t>. Y vio Dios que era bueno. </a:t>
            </a:r>
          </a:p>
        </p:txBody>
      </p:sp>
      <p:sp>
        <p:nvSpPr>
          <p:cNvPr id="10" name="1 CuadroTexto">
            <a:extLst>
              <a:ext uri="{FF2B5EF4-FFF2-40B4-BE49-F238E27FC236}">
                <a16:creationId xmlns:a16="http://schemas.microsoft.com/office/drawing/2014/main" id="{961F6D6A-4589-48D4-8CEC-05A55C43119B}"/>
              </a:ext>
            </a:extLst>
          </p:cNvPr>
          <p:cNvSpPr txBox="1"/>
          <p:nvPr/>
        </p:nvSpPr>
        <p:spPr>
          <a:xfrm>
            <a:off x="5580112" y="2053410"/>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2:15</a:t>
            </a:r>
          </a:p>
        </p:txBody>
      </p:sp>
      <p:sp>
        <p:nvSpPr>
          <p:cNvPr id="11" name="2 CuadroTexto">
            <a:extLst>
              <a:ext uri="{FF2B5EF4-FFF2-40B4-BE49-F238E27FC236}">
                <a16:creationId xmlns:a16="http://schemas.microsoft.com/office/drawing/2014/main" id="{4C86C89B-37D5-4977-BA39-F5A2B5E9BF18}"/>
              </a:ext>
            </a:extLst>
          </p:cNvPr>
          <p:cNvSpPr txBox="1"/>
          <p:nvPr/>
        </p:nvSpPr>
        <p:spPr>
          <a:xfrm>
            <a:off x="5148064" y="2564904"/>
            <a:ext cx="3744416" cy="1327736"/>
          </a:xfrm>
          <a:prstGeom prst="rect">
            <a:avLst/>
          </a:prstGeom>
          <a:noFill/>
        </p:spPr>
        <p:txBody>
          <a:bodyPr wrap="square" rtlCol="0">
            <a:spAutoFit/>
          </a:bodyPr>
          <a:lstStyle/>
          <a:p>
            <a:pPr algn="ctr">
              <a:lnSpc>
                <a:spcPts val="2400"/>
              </a:lnSpc>
            </a:pPr>
            <a:r>
              <a:rPr lang="es-ES" sz="2400" dirty="0">
                <a:solidFill>
                  <a:srgbClr val="FFFF00"/>
                </a:solidFill>
              </a:rPr>
              <a:t>Tomó, pues, Jehová Dios al hombre, y lo puso en el huerto de Edén</a:t>
            </a:r>
            <a:r>
              <a:rPr lang="es-ES" sz="2400" dirty="0">
                <a:solidFill>
                  <a:schemeClr val="bg1"/>
                </a:solidFill>
              </a:rPr>
              <a:t>, </a:t>
            </a:r>
            <a:r>
              <a:rPr lang="es-ES" sz="2400" dirty="0">
                <a:solidFill>
                  <a:srgbClr val="00B0F0"/>
                </a:solidFill>
              </a:rPr>
              <a:t>para que lo labrara y lo guardase. </a:t>
            </a:r>
          </a:p>
        </p:txBody>
      </p:sp>
      <p:sp>
        <p:nvSpPr>
          <p:cNvPr id="12" name="1 CuadroTexto">
            <a:extLst>
              <a:ext uri="{FF2B5EF4-FFF2-40B4-BE49-F238E27FC236}">
                <a16:creationId xmlns:a16="http://schemas.microsoft.com/office/drawing/2014/main" id="{A47ECA08-D156-4615-A30C-E4BF0027E181}"/>
              </a:ext>
            </a:extLst>
          </p:cNvPr>
          <p:cNvSpPr txBox="1"/>
          <p:nvPr/>
        </p:nvSpPr>
        <p:spPr>
          <a:xfrm>
            <a:off x="3172559" y="5240353"/>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2:19</a:t>
            </a:r>
          </a:p>
        </p:txBody>
      </p:sp>
      <p:sp>
        <p:nvSpPr>
          <p:cNvPr id="13" name="2 CuadroTexto">
            <a:extLst>
              <a:ext uri="{FF2B5EF4-FFF2-40B4-BE49-F238E27FC236}">
                <a16:creationId xmlns:a16="http://schemas.microsoft.com/office/drawing/2014/main" id="{5C05E389-3650-4A0F-8640-7532AEDDBFE5}"/>
              </a:ext>
            </a:extLst>
          </p:cNvPr>
          <p:cNvSpPr txBox="1"/>
          <p:nvPr/>
        </p:nvSpPr>
        <p:spPr>
          <a:xfrm>
            <a:off x="0" y="5793417"/>
            <a:ext cx="9144000" cy="1019959"/>
          </a:xfrm>
          <a:prstGeom prst="rect">
            <a:avLst/>
          </a:prstGeom>
          <a:noFill/>
        </p:spPr>
        <p:txBody>
          <a:bodyPr wrap="square" rtlCol="0">
            <a:spAutoFit/>
          </a:bodyPr>
          <a:lstStyle/>
          <a:p>
            <a:pPr algn="ctr">
              <a:lnSpc>
                <a:spcPts val="2400"/>
              </a:lnSpc>
            </a:pPr>
            <a:r>
              <a:rPr lang="es-ES" sz="2400" dirty="0">
                <a:solidFill>
                  <a:srgbClr val="FFFF00"/>
                </a:solidFill>
              </a:rPr>
              <a:t>Jehová Dios formó, pues, de la tierra toda bestia del campo, y toda ave de los cielos, </a:t>
            </a:r>
            <a:r>
              <a:rPr lang="es-ES" sz="2400" dirty="0">
                <a:solidFill>
                  <a:srgbClr val="00B0F0"/>
                </a:solidFill>
              </a:rPr>
              <a:t>y las trajo a Adán para que viese cómo las había de llamar; </a:t>
            </a:r>
            <a:r>
              <a:rPr lang="es-ES" sz="2400" dirty="0">
                <a:solidFill>
                  <a:srgbClr val="92D050"/>
                </a:solidFill>
              </a:rPr>
              <a:t>y todo lo que Adán llamó a los animales vivientes, ese es su nombre. </a:t>
            </a:r>
          </a:p>
        </p:txBody>
      </p:sp>
    </p:spTree>
    <p:extLst>
      <p:ext uri="{BB962C8B-B14F-4D97-AF65-F5344CB8AC3E}">
        <p14:creationId xmlns:p14="http://schemas.microsoft.com/office/powerpoint/2010/main" val="1232104916"/>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762191" y="-27384"/>
            <a:ext cx="358623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1:26, 27 </a:t>
            </a:r>
          </a:p>
        </p:txBody>
      </p:sp>
      <p:sp>
        <p:nvSpPr>
          <p:cNvPr id="8" name="2 CuadroTexto"/>
          <p:cNvSpPr txBox="1"/>
          <p:nvPr/>
        </p:nvSpPr>
        <p:spPr>
          <a:xfrm>
            <a:off x="0" y="545943"/>
            <a:ext cx="9144000" cy="1635512"/>
          </a:xfrm>
          <a:prstGeom prst="rect">
            <a:avLst/>
          </a:prstGeom>
          <a:noFill/>
        </p:spPr>
        <p:txBody>
          <a:bodyPr wrap="square" rtlCol="0">
            <a:spAutoFit/>
          </a:bodyPr>
          <a:lstStyle/>
          <a:p>
            <a:pPr algn="ctr">
              <a:lnSpc>
                <a:spcPts val="2400"/>
              </a:lnSpc>
            </a:pPr>
            <a:r>
              <a:rPr lang="es-ES" sz="2400" dirty="0">
                <a:solidFill>
                  <a:srgbClr val="FFFF00"/>
                </a:solidFill>
              </a:rPr>
              <a:t>Entonces dijo Dios: Hagamos al hombre a nuestra imagen, conforme a nuestra semejanza;</a:t>
            </a:r>
            <a:r>
              <a:rPr lang="es-ES" sz="2400" dirty="0">
                <a:solidFill>
                  <a:schemeClr val="bg1"/>
                </a:solidFill>
              </a:rPr>
              <a:t> y señoree en los peces del mar, en las aves de los cielos, en las bestias, en toda la tierra, y en todo animal que se arrastra sobre la tierra. </a:t>
            </a:r>
            <a:r>
              <a:rPr lang="es-ES" sz="2400" dirty="0">
                <a:solidFill>
                  <a:srgbClr val="FFFF00"/>
                </a:solidFill>
              </a:rPr>
              <a:t>Y creó Dios al hombre a su imagen, a imagen de Dios lo creó; varón y hembra los creó.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6" name="1 CuadroTexto">
            <a:extLst>
              <a:ext uri="{FF2B5EF4-FFF2-40B4-BE49-F238E27FC236}">
                <a16:creationId xmlns:a16="http://schemas.microsoft.com/office/drawing/2014/main" id="{BC4A3DC8-D6C8-4610-ACCA-2AA30E44DC37}"/>
              </a:ext>
            </a:extLst>
          </p:cNvPr>
          <p:cNvSpPr txBox="1"/>
          <p:nvPr/>
        </p:nvSpPr>
        <p:spPr>
          <a:xfrm>
            <a:off x="5525463" y="2080792"/>
            <a:ext cx="30069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5:17</a:t>
            </a:r>
          </a:p>
        </p:txBody>
      </p:sp>
      <p:sp>
        <p:nvSpPr>
          <p:cNvPr id="9" name="2 CuadroTexto">
            <a:extLst>
              <a:ext uri="{FF2B5EF4-FFF2-40B4-BE49-F238E27FC236}">
                <a16:creationId xmlns:a16="http://schemas.microsoft.com/office/drawing/2014/main" id="{CA76E4A3-0F48-48AC-A280-E0E449BCC65A}"/>
              </a:ext>
            </a:extLst>
          </p:cNvPr>
          <p:cNvSpPr txBox="1"/>
          <p:nvPr/>
        </p:nvSpPr>
        <p:spPr>
          <a:xfrm>
            <a:off x="4968552" y="2645623"/>
            <a:ext cx="4139952" cy="1943289"/>
          </a:xfrm>
          <a:prstGeom prst="rect">
            <a:avLst/>
          </a:prstGeom>
          <a:noFill/>
        </p:spPr>
        <p:txBody>
          <a:bodyPr wrap="square" rtlCol="0">
            <a:spAutoFit/>
          </a:bodyPr>
          <a:lstStyle/>
          <a:p>
            <a:pPr algn="ctr">
              <a:lnSpc>
                <a:spcPts val="2400"/>
              </a:lnSpc>
            </a:pPr>
            <a:r>
              <a:rPr lang="es-ES" sz="2400" dirty="0">
                <a:solidFill>
                  <a:schemeClr val="bg1"/>
                </a:solidFill>
              </a:rPr>
              <a:t>Pues si por la transgresión de uno solo reinó la muerte, mucho más reinarán en vida por uno solo, Jesucristo, los que reciben la abundancia de la gracia y del don de la justicia. </a:t>
            </a:r>
          </a:p>
        </p:txBody>
      </p:sp>
      <p:sp>
        <p:nvSpPr>
          <p:cNvPr id="12" name="1 CuadroTexto">
            <a:extLst>
              <a:ext uri="{FF2B5EF4-FFF2-40B4-BE49-F238E27FC236}">
                <a16:creationId xmlns:a16="http://schemas.microsoft.com/office/drawing/2014/main" id="{A47ECA08-D156-4615-A30C-E4BF0027E181}"/>
              </a:ext>
            </a:extLst>
          </p:cNvPr>
          <p:cNvSpPr txBox="1"/>
          <p:nvPr/>
        </p:nvSpPr>
        <p:spPr>
          <a:xfrm>
            <a:off x="3172559" y="5240353"/>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2:19</a:t>
            </a:r>
          </a:p>
        </p:txBody>
      </p:sp>
      <p:sp>
        <p:nvSpPr>
          <p:cNvPr id="13" name="2 CuadroTexto">
            <a:extLst>
              <a:ext uri="{FF2B5EF4-FFF2-40B4-BE49-F238E27FC236}">
                <a16:creationId xmlns:a16="http://schemas.microsoft.com/office/drawing/2014/main" id="{5C05E389-3650-4A0F-8640-7532AEDDBFE5}"/>
              </a:ext>
            </a:extLst>
          </p:cNvPr>
          <p:cNvSpPr txBox="1"/>
          <p:nvPr/>
        </p:nvSpPr>
        <p:spPr>
          <a:xfrm>
            <a:off x="0" y="5793417"/>
            <a:ext cx="9144000" cy="1019959"/>
          </a:xfrm>
          <a:prstGeom prst="rect">
            <a:avLst/>
          </a:prstGeom>
          <a:noFill/>
        </p:spPr>
        <p:txBody>
          <a:bodyPr wrap="square" rtlCol="0">
            <a:spAutoFit/>
          </a:bodyPr>
          <a:lstStyle/>
          <a:p>
            <a:pPr algn="ctr">
              <a:lnSpc>
                <a:spcPts val="2400"/>
              </a:lnSpc>
            </a:pPr>
            <a:r>
              <a:rPr lang="es-ES" sz="2400" dirty="0">
                <a:solidFill>
                  <a:srgbClr val="FFFF00"/>
                </a:solidFill>
              </a:rPr>
              <a:t>Jehová Dios formó, pues, de la tierra toda bestia del campo, y toda ave de los cielos, </a:t>
            </a:r>
            <a:r>
              <a:rPr lang="es-ES" sz="2400" dirty="0">
                <a:solidFill>
                  <a:srgbClr val="00B0F0"/>
                </a:solidFill>
              </a:rPr>
              <a:t>y las trajo a Adán para que viese cómo las había de llamar; </a:t>
            </a:r>
            <a:r>
              <a:rPr lang="es-ES" sz="2400" dirty="0">
                <a:solidFill>
                  <a:srgbClr val="92D050"/>
                </a:solidFill>
              </a:rPr>
              <a:t>y todo lo que Adán llamó a los animales vivientes, ese es su nombre. </a:t>
            </a:r>
          </a:p>
        </p:txBody>
      </p:sp>
    </p:spTree>
    <p:extLst>
      <p:ext uri="{BB962C8B-B14F-4D97-AF65-F5344CB8AC3E}">
        <p14:creationId xmlns:p14="http://schemas.microsoft.com/office/powerpoint/2010/main" val="12113589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762191" y="-27384"/>
            <a:ext cx="358623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1:26, 27 </a:t>
            </a:r>
          </a:p>
        </p:txBody>
      </p:sp>
      <p:sp>
        <p:nvSpPr>
          <p:cNvPr id="8" name="2 CuadroTexto"/>
          <p:cNvSpPr txBox="1"/>
          <p:nvPr/>
        </p:nvSpPr>
        <p:spPr>
          <a:xfrm>
            <a:off x="0" y="545943"/>
            <a:ext cx="9144000" cy="1635512"/>
          </a:xfrm>
          <a:prstGeom prst="rect">
            <a:avLst/>
          </a:prstGeom>
          <a:noFill/>
        </p:spPr>
        <p:txBody>
          <a:bodyPr wrap="square" rtlCol="0">
            <a:spAutoFit/>
          </a:bodyPr>
          <a:lstStyle/>
          <a:p>
            <a:pPr algn="ctr">
              <a:lnSpc>
                <a:spcPts val="2400"/>
              </a:lnSpc>
            </a:pPr>
            <a:r>
              <a:rPr lang="es-ES" sz="2400" dirty="0">
                <a:solidFill>
                  <a:srgbClr val="FFFF00"/>
                </a:solidFill>
              </a:rPr>
              <a:t>Entonces dijo Dios: Hagamos al hombre a nuestra imagen, conforme a nuestra semejanza;</a:t>
            </a:r>
            <a:r>
              <a:rPr lang="es-ES" sz="2400" dirty="0">
                <a:solidFill>
                  <a:schemeClr val="bg1"/>
                </a:solidFill>
              </a:rPr>
              <a:t> y señoree en los peces del mar, en las aves de los cielos, en las bestias, en toda la tierra, y en todo animal que se arrastra sobre la tierra. </a:t>
            </a:r>
            <a:r>
              <a:rPr lang="es-ES" sz="2400" dirty="0">
                <a:solidFill>
                  <a:srgbClr val="FFFF00"/>
                </a:solidFill>
              </a:rPr>
              <a:t>Y creó Dios al hombre a su imagen, a imagen de Dios lo creó; varón y hembra los creó.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6" name="1 CuadroTexto">
            <a:extLst>
              <a:ext uri="{FF2B5EF4-FFF2-40B4-BE49-F238E27FC236}">
                <a16:creationId xmlns:a16="http://schemas.microsoft.com/office/drawing/2014/main" id="{BC4A3DC8-D6C8-4610-ACCA-2AA30E44DC37}"/>
              </a:ext>
            </a:extLst>
          </p:cNvPr>
          <p:cNvSpPr txBox="1"/>
          <p:nvPr/>
        </p:nvSpPr>
        <p:spPr>
          <a:xfrm>
            <a:off x="5525463" y="2080792"/>
            <a:ext cx="30069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5:17</a:t>
            </a:r>
          </a:p>
        </p:txBody>
      </p:sp>
      <p:sp>
        <p:nvSpPr>
          <p:cNvPr id="9" name="2 CuadroTexto">
            <a:extLst>
              <a:ext uri="{FF2B5EF4-FFF2-40B4-BE49-F238E27FC236}">
                <a16:creationId xmlns:a16="http://schemas.microsoft.com/office/drawing/2014/main" id="{CA76E4A3-0F48-48AC-A280-E0E449BCC65A}"/>
              </a:ext>
            </a:extLst>
          </p:cNvPr>
          <p:cNvSpPr txBox="1"/>
          <p:nvPr/>
        </p:nvSpPr>
        <p:spPr>
          <a:xfrm>
            <a:off x="4968552" y="2645623"/>
            <a:ext cx="4139952" cy="1943289"/>
          </a:xfrm>
          <a:prstGeom prst="rect">
            <a:avLst/>
          </a:prstGeom>
          <a:noFill/>
        </p:spPr>
        <p:txBody>
          <a:bodyPr wrap="square" rtlCol="0">
            <a:spAutoFit/>
          </a:bodyPr>
          <a:lstStyle/>
          <a:p>
            <a:pPr algn="ctr">
              <a:lnSpc>
                <a:spcPts val="2400"/>
              </a:lnSpc>
            </a:pPr>
            <a:r>
              <a:rPr lang="es-ES" sz="2400" dirty="0">
                <a:solidFill>
                  <a:srgbClr val="FFFF00"/>
                </a:solidFill>
              </a:rPr>
              <a:t>Pues si por la transgresión de uno solo reinó la muerte, </a:t>
            </a:r>
            <a:r>
              <a:rPr lang="es-ES" sz="2400" dirty="0">
                <a:solidFill>
                  <a:schemeClr val="bg1"/>
                </a:solidFill>
              </a:rPr>
              <a:t>mucho más reinarán en vida por uno solo, Jesucristo, los que reciben la abundancia de la gracia y del don de la justicia. </a:t>
            </a:r>
          </a:p>
        </p:txBody>
      </p:sp>
      <p:sp>
        <p:nvSpPr>
          <p:cNvPr id="12" name="1 CuadroTexto">
            <a:extLst>
              <a:ext uri="{FF2B5EF4-FFF2-40B4-BE49-F238E27FC236}">
                <a16:creationId xmlns:a16="http://schemas.microsoft.com/office/drawing/2014/main" id="{A47ECA08-D156-4615-A30C-E4BF0027E181}"/>
              </a:ext>
            </a:extLst>
          </p:cNvPr>
          <p:cNvSpPr txBox="1"/>
          <p:nvPr/>
        </p:nvSpPr>
        <p:spPr>
          <a:xfrm>
            <a:off x="3172559" y="5240353"/>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2:19</a:t>
            </a:r>
          </a:p>
        </p:txBody>
      </p:sp>
      <p:sp>
        <p:nvSpPr>
          <p:cNvPr id="13" name="2 CuadroTexto">
            <a:extLst>
              <a:ext uri="{FF2B5EF4-FFF2-40B4-BE49-F238E27FC236}">
                <a16:creationId xmlns:a16="http://schemas.microsoft.com/office/drawing/2014/main" id="{5C05E389-3650-4A0F-8640-7532AEDDBFE5}"/>
              </a:ext>
            </a:extLst>
          </p:cNvPr>
          <p:cNvSpPr txBox="1"/>
          <p:nvPr/>
        </p:nvSpPr>
        <p:spPr>
          <a:xfrm>
            <a:off x="0" y="5793417"/>
            <a:ext cx="9144000" cy="1019959"/>
          </a:xfrm>
          <a:prstGeom prst="rect">
            <a:avLst/>
          </a:prstGeom>
          <a:noFill/>
        </p:spPr>
        <p:txBody>
          <a:bodyPr wrap="square" rtlCol="0">
            <a:spAutoFit/>
          </a:bodyPr>
          <a:lstStyle/>
          <a:p>
            <a:pPr algn="ctr">
              <a:lnSpc>
                <a:spcPts val="2400"/>
              </a:lnSpc>
            </a:pPr>
            <a:r>
              <a:rPr lang="es-ES" sz="2400" dirty="0">
                <a:solidFill>
                  <a:srgbClr val="FFFF00"/>
                </a:solidFill>
              </a:rPr>
              <a:t>Jehová Dios formó, pues, de la tierra toda bestia del campo, y toda ave de los cielos, </a:t>
            </a:r>
            <a:r>
              <a:rPr lang="es-ES" sz="2400" dirty="0">
                <a:solidFill>
                  <a:srgbClr val="00B0F0"/>
                </a:solidFill>
              </a:rPr>
              <a:t>y las trajo a Adán para que viese cómo las había de llamar; </a:t>
            </a:r>
            <a:r>
              <a:rPr lang="es-ES" sz="2400" dirty="0">
                <a:solidFill>
                  <a:srgbClr val="92D050"/>
                </a:solidFill>
              </a:rPr>
              <a:t>y todo lo que Adán llamó a los animales vivientes, ese es su nombre. </a:t>
            </a:r>
          </a:p>
        </p:txBody>
      </p:sp>
    </p:spTree>
    <p:extLst>
      <p:ext uri="{BB962C8B-B14F-4D97-AF65-F5344CB8AC3E}">
        <p14:creationId xmlns:p14="http://schemas.microsoft.com/office/powerpoint/2010/main" val="2354744288"/>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762191" y="-27384"/>
            <a:ext cx="358623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1:26, 27 </a:t>
            </a:r>
          </a:p>
        </p:txBody>
      </p:sp>
      <p:sp>
        <p:nvSpPr>
          <p:cNvPr id="8" name="2 CuadroTexto"/>
          <p:cNvSpPr txBox="1"/>
          <p:nvPr/>
        </p:nvSpPr>
        <p:spPr>
          <a:xfrm>
            <a:off x="0" y="545943"/>
            <a:ext cx="9144000" cy="1635512"/>
          </a:xfrm>
          <a:prstGeom prst="rect">
            <a:avLst/>
          </a:prstGeom>
          <a:noFill/>
        </p:spPr>
        <p:txBody>
          <a:bodyPr wrap="square" rtlCol="0">
            <a:spAutoFit/>
          </a:bodyPr>
          <a:lstStyle/>
          <a:p>
            <a:pPr algn="ctr">
              <a:lnSpc>
                <a:spcPts val="2400"/>
              </a:lnSpc>
            </a:pPr>
            <a:r>
              <a:rPr lang="es-ES" sz="2400" dirty="0">
                <a:solidFill>
                  <a:srgbClr val="FFFF00"/>
                </a:solidFill>
              </a:rPr>
              <a:t>Entonces dijo Dios: Hagamos al hombre a nuestra imagen, conforme a nuestra semejanza;</a:t>
            </a:r>
            <a:r>
              <a:rPr lang="es-ES" sz="2400" dirty="0">
                <a:solidFill>
                  <a:schemeClr val="bg1"/>
                </a:solidFill>
              </a:rPr>
              <a:t> y señoree en los peces del mar, en las aves de los cielos, en las bestias, en toda la tierra, y en todo animal que se arrastra sobre la tierra. </a:t>
            </a:r>
            <a:r>
              <a:rPr lang="es-ES" sz="2400" dirty="0">
                <a:solidFill>
                  <a:srgbClr val="FFFF00"/>
                </a:solidFill>
              </a:rPr>
              <a:t>Y creó Dios al hombre a su imagen, a imagen de Dios lo creó; varón y hembra los creó.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6" name="1 CuadroTexto">
            <a:extLst>
              <a:ext uri="{FF2B5EF4-FFF2-40B4-BE49-F238E27FC236}">
                <a16:creationId xmlns:a16="http://schemas.microsoft.com/office/drawing/2014/main" id="{BC4A3DC8-D6C8-4610-ACCA-2AA30E44DC37}"/>
              </a:ext>
            </a:extLst>
          </p:cNvPr>
          <p:cNvSpPr txBox="1"/>
          <p:nvPr/>
        </p:nvSpPr>
        <p:spPr>
          <a:xfrm>
            <a:off x="5525463" y="2080792"/>
            <a:ext cx="30069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5:17</a:t>
            </a:r>
          </a:p>
        </p:txBody>
      </p:sp>
      <p:sp>
        <p:nvSpPr>
          <p:cNvPr id="9" name="2 CuadroTexto">
            <a:extLst>
              <a:ext uri="{FF2B5EF4-FFF2-40B4-BE49-F238E27FC236}">
                <a16:creationId xmlns:a16="http://schemas.microsoft.com/office/drawing/2014/main" id="{CA76E4A3-0F48-48AC-A280-E0E449BCC65A}"/>
              </a:ext>
            </a:extLst>
          </p:cNvPr>
          <p:cNvSpPr txBox="1"/>
          <p:nvPr/>
        </p:nvSpPr>
        <p:spPr>
          <a:xfrm>
            <a:off x="4968552" y="2645623"/>
            <a:ext cx="4139952" cy="1943289"/>
          </a:xfrm>
          <a:prstGeom prst="rect">
            <a:avLst/>
          </a:prstGeom>
          <a:noFill/>
        </p:spPr>
        <p:txBody>
          <a:bodyPr wrap="square" rtlCol="0">
            <a:spAutoFit/>
          </a:bodyPr>
          <a:lstStyle/>
          <a:p>
            <a:pPr algn="ctr">
              <a:lnSpc>
                <a:spcPts val="2400"/>
              </a:lnSpc>
            </a:pPr>
            <a:r>
              <a:rPr lang="es-ES" sz="2400" dirty="0">
                <a:solidFill>
                  <a:srgbClr val="FFFF00"/>
                </a:solidFill>
              </a:rPr>
              <a:t>Pues si por la transgresión de uno solo reinó la muerte, </a:t>
            </a:r>
            <a:r>
              <a:rPr lang="es-ES" sz="2400" dirty="0">
                <a:solidFill>
                  <a:srgbClr val="00B0F0"/>
                </a:solidFill>
              </a:rPr>
              <a:t>mucho más reinarán en vida por uno solo, Jesucristo, </a:t>
            </a:r>
            <a:r>
              <a:rPr lang="es-ES" sz="2400" dirty="0">
                <a:solidFill>
                  <a:schemeClr val="bg1"/>
                </a:solidFill>
              </a:rPr>
              <a:t>los que reciben la abundancia de la gracia y del don de la justicia. </a:t>
            </a:r>
          </a:p>
        </p:txBody>
      </p:sp>
      <p:sp>
        <p:nvSpPr>
          <p:cNvPr id="12" name="1 CuadroTexto">
            <a:extLst>
              <a:ext uri="{FF2B5EF4-FFF2-40B4-BE49-F238E27FC236}">
                <a16:creationId xmlns:a16="http://schemas.microsoft.com/office/drawing/2014/main" id="{A47ECA08-D156-4615-A30C-E4BF0027E181}"/>
              </a:ext>
            </a:extLst>
          </p:cNvPr>
          <p:cNvSpPr txBox="1"/>
          <p:nvPr/>
        </p:nvSpPr>
        <p:spPr>
          <a:xfrm>
            <a:off x="3172559" y="5240353"/>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2:19</a:t>
            </a:r>
          </a:p>
        </p:txBody>
      </p:sp>
      <p:sp>
        <p:nvSpPr>
          <p:cNvPr id="13" name="2 CuadroTexto">
            <a:extLst>
              <a:ext uri="{FF2B5EF4-FFF2-40B4-BE49-F238E27FC236}">
                <a16:creationId xmlns:a16="http://schemas.microsoft.com/office/drawing/2014/main" id="{5C05E389-3650-4A0F-8640-7532AEDDBFE5}"/>
              </a:ext>
            </a:extLst>
          </p:cNvPr>
          <p:cNvSpPr txBox="1"/>
          <p:nvPr/>
        </p:nvSpPr>
        <p:spPr>
          <a:xfrm>
            <a:off x="0" y="5793417"/>
            <a:ext cx="9144000" cy="1019959"/>
          </a:xfrm>
          <a:prstGeom prst="rect">
            <a:avLst/>
          </a:prstGeom>
          <a:noFill/>
        </p:spPr>
        <p:txBody>
          <a:bodyPr wrap="square" rtlCol="0">
            <a:spAutoFit/>
          </a:bodyPr>
          <a:lstStyle/>
          <a:p>
            <a:pPr algn="ctr">
              <a:lnSpc>
                <a:spcPts val="2400"/>
              </a:lnSpc>
            </a:pPr>
            <a:r>
              <a:rPr lang="es-ES" sz="2400" dirty="0">
                <a:solidFill>
                  <a:srgbClr val="FFFF00"/>
                </a:solidFill>
              </a:rPr>
              <a:t>Jehová Dios formó, pues, de la tierra toda bestia del campo, y toda ave de los cielos, </a:t>
            </a:r>
            <a:r>
              <a:rPr lang="es-ES" sz="2400" dirty="0">
                <a:solidFill>
                  <a:srgbClr val="00B0F0"/>
                </a:solidFill>
              </a:rPr>
              <a:t>y las trajo a Adán para que viese cómo las había de llamar; </a:t>
            </a:r>
            <a:r>
              <a:rPr lang="es-ES" sz="2400" dirty="0">
                <a:solidFill>
                  <a:srgbClr val="92D050"/>
                </a:solidFill>
              </a:rPr>
              <a:t>y todo lo que Adán llamó a los animales vivientes, ese es su nombre. </a:t>
            </a:r>
          </a:p>
        </p:txBody>
      </p:sp>
    </p:spTree>
    <p:extLst>
      <p:ext uri="{BB962C8B-B14F-4D97-AF65-F5344CB8AC3E}">
        <p14:creationId xmlns:p14="http://schemas.microsoft.com/office/powerpoint/2010/main" val="790951532"/>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762191" y="-27384"/>
            <a:ext cx="358623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1:26, 27 </a:t>
            </a:r>
          </a:p>
        </p:txBody>
      </p:sp>
      <p:sp>
        <p:nvSpPr>
          <p:cNvPr id="8" name="2 CuadroTexto"/>
          <p:cNvSpPr txBox="1"/>
          <p:nvPr/>
        </p:nvSpPr>
        <p:spPr>
          <a:xfrm>
            <a:off x="0" y="545943"/>
            <a:ext cx="9144000" cy="1635512"/>
          </a:xfrm>
          <a:prstGeom prst="rect">
            <a:avLst/>
          </a:prstGeom>
          <a:noFill/>
        </p:spPr>
        <p:txBody>
          <a:bodyPr wrap="square" rtlCol="0">
            <a:spAutoFit/>
          </a:bodyPr>
          <a:lstStyle/>
          <a:p>
            <a:pPr algn="ctr">
              <a:lnSpc>
                <a:spcPts val="2400"/>
              </a:lnSpc>
            </a:pPr>
            <a:r>
              <a:rPr lang="es-ES" sz="2400" dirty="0">
                <a:solidFill>
                  <a:srgbClr val="FFFF00"/>
                </a:solidFill>
              </a:rPr>
              <a:t>Entonces dijo Dios: Hagamos al hombre a nuestra imagen, conforme a nuestra semejanza;</a:t>
            </a:r>
            <a:r>
              <a:rPr lang="es-ES" sz="2400" dirty="0">
                <a:solidFill>
                  <a:schemeClr val="bg1"/>
                </a:solidFill>
              </a:rPr>
              <a:t> y señoree en los peces del mar, en las aves de los cielos, en las bestias, en toda la tierra, y en todo animal que se arrastra sobre la tierra. </a:t>
            </a:r>
            <a:r>
              <a:rPr lang="es-ES" sz="2400" dirty="0">
                <a:solidFill>
                  <a:srgbClr val="FFFF00"/>
                </a:solidFill>
              </a:rPr>
              <a:t>Y creó Dios al hombre a su imagen, a imagen de Dios lo creó; varón y hembra los creó.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6" name="1 CuadroTexto">
            <a:extLst>
              <a:ext uri="{FF2B5EF4-FFF2-40B4-BE49-F238E27FC236}">
                <a16:creationId xmlns:a16="http://schemas.microsoft.com/office/drawing/2014/main" id="{BC4A3DC8-D6C8-4610-ACCA-2AA30E44DC37}"/>
              </a:ext>
            </a:extLst>
          </p:cNvPr>
          <p:cNvSpPr txBox="1"/>
          <p:nvPr/>
        </p:nvSpPr>
        <p:spPr>
          <a:xfrm>
            <a:off x="5525463" y="2080792"/>
            <a:ext cx="30069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5:17</a:t>
            </a:r>
          </a:p>
        </p:txBody>
      </p:sp>
      <p:sp>
        <p:nvSpPr>
          <p:cNvPr id="9" name="2 CuadroTexto">
            <a:extLst>
              <a:ext uri="{FF2B5EF4-FFF2-40B4-BE49-F238E27FC236}">
                <a16:creationId xmlns:a16="http://schemas.microsoft.com/office/drawing/2014/main" id="{CA76E4A3-0F48-48AC-A280-E0E449BCC65A}"/>
              </a:ext>
            </a:extLst>
          </p:cNvPr>
          <p:cNvSpPr txBox="1"/>
          <p:nvPr/>
        </p:nvSpPr>
        <p:spPr>
          <a:xfrm>
            <a:off x="4968552" y="2645623"/>
            <a:ext cx="4139952" cy="1943289"/>
          </a:xfrm>
          <a:prstGeom prst="rect">
            <a:avLst/>
          </a:prstGeom>
          <a:noFill/>
        </p:spPr>
        <p:txBody>
          <a:bodyPr wrap="square" rtlCol="0">
            <a:spAutoFit/>
          </a:bodyPr>
          <a:lstStyle/>
          <a:p>
            <a:pPr algn="ctr">
              <a:lnSpc>
                <a:spcPts val="2400"/>
              </a:lnSpc>
            </a:pPr>
            <a:r>
              <a:rPr lang="es-ES" sz="2400" dirty="0">
                <a:solidFill>
                  <a:srgbClr val="FFFF00"/>
                </a:solidFill>
              </a:rPr>
              <a:t>Pues si por la transgresión de uno solo reinó la muerte, </a:t>
            </a:r>
            <a:r>
              <a:rPr lang="es-ES" sz="2400" dirty="0">
                <a:solidFill>
                  <a:srgbClr val="00B0F0"/>
                </a:solidFill>
              </a:rPr>
              <a:t>mucho más reinarán en vida por uno solo, Jesucristo, </a:t>
            </a:r>
            <a:r>
              <a:rPr lang="es-ES" sz="2400" dirty="0">
                <a:solidFill>
                  <a:srgbClr val="FFFF00"/>
                </a:solidFill>
              </a:rPr>
              <a:t>los que reciben la abundancia de la gracia y del don de la justicia. </a:t>
            </a:r>
          </a:p>
        </p:txBody>
      </p:sp>
      <p:sp>
        <p:nvSpPr>
          <p:cNvPr id="12" name="1 CuadroTexto">
            <a:extLst>
              <a:ext uri="{FF2B5EF4-FFF2-40B4-BE49-F238E27FC236}">
                <a16:creationId xmlns:a16="http://schemas.microsoft.com/office/drawing/2014/main" id="{A47ECA08-D156-4615-A30C-E4BF0027E181}"/>
              </a:ext>
            </a:extLst>
          </p:cNvPr>
          <p:cNvSpPr txBox="1"/>
          <p:nvPr/>
        </p:nvSpPr>
        <p:spPr>
          <a:xfrm>
            <a:off x="3172559" y="5240353"/>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2:19</a:t>
            </a:r>
          </a:p>
        </p:txBody>
      </p:sp>
      <p:sp>
        <p:nvSpPr>
          <p:cNvPr id="13" name="2 CuadroTexto">
            <a:extLst>
              <a:ext uri="{FF2B5EF4-FFF2-40B4-BE49-F238E27FC236}">
                <a16:creationId xmlns:a16="http://schemas.microsoft.com/office/drawing/2014/main" id="{5C05E389-3650-4A0F-8640-7532AEDDBFE5}"/>
              </a:ext>
            </a:extLst>
          </p:cNvPr>
          <p:cNvSpPr txBox="1"/>
          <p:nvPr/>
        </p:nvSpPr>
        <p:spPr>
          <a:xfrm>
            <a:off x="0" y="5793417"/>
            <a:ext cx="9144000" cy="1019959"/>
          </a:xfrm>
          <a:prstGeom prst="rect">
            <a:avLst/>
          </a:prstGeom>
          <a:noFill/>
        </p:spPr>
        <p:txBody>
          <a:bodyPr wrap="square" rtlCol="0">
            <a:spAutoFit/>
          </a:bodyPr>
          <a:lstStyle/>
          <a:p>
            <a:pPr algn="ctr">
              <a:lnSpc>
                <a:spcPts val="2400"/>
              </a:lnSpc>
            </a:pPr>
            <a:r>
              <a:rPr lang="es-ES" sz="2400" dirty="0">
                <a:solidFill>
                  <a:srgbClr val="FFFF00"/>
                </a:solidFill>
              </a:rPr>
              <a:t>Jehová Dios formó, pues, de la tierra toda bestia del campo, y toda ave de los cielos, </a:t>
            </a:r>
            <a:r>
              <a:rPr lang="es-ES" sz="2400" dirty="0">
                <a:solidFill>
                  <a:srgbClr val="00B0F0"/>
                </a:solidFill>
              </a:rPr>
              <a:t>y las trajo a Adán para que viese cómo las había de llamar; </a:t>
            </a:r>
            <a:r>
              <a:rPr lang="es-ES" sz="2400" dirty="0">
                <a:solidFill>
                  <a:srgbClr val="92D050"/>
                </a:solidFill>
              </a:rPr>
              <a:t>y todo lo que Adán llamó a los animales vivientes, ese es su nombre. </a:t>
            </a:r>
          </a:p>
        </p:txBody>
      </p:sp>
      <p:sp>
        <p:nvSpPr>
          <p:cNvPr id="10" name="2 CuadroTexto">
            <a:extLst>
              <a:ext uri="{FF2B5EF4-FFF2-40B4-BE49-F238E27FC236}">
                <a16:creationId xmlns:a16="http://schemas.microsoft.com/office/drawing/2014/main" id="{8CCA4186-D496-4A6C-B005-BCABB0B417D9}"/>
              </a:ext>
            </a:extLst>
          </p:cNvPr>
          <p:cNvSpPr txBox="1"/>
          <p:nvPr/>
        </p:nvSpPr>
        <p:spPr>
          <a:xfrm>
            <a:off x="-36512" y="2564904"/>
            <a:ext cx="4950416" cy="2752741"/>
          </a:xfrm>
          <a:prstGeom prst="rect">
            <a:avLst/>
          </a:prstGeom>
          <a:noFill/>
        </p:spPr>
        <p:txBody>
          <a:bodyPr wrap="square" rtlCol="0">
            <a:spAutoFit/>
          </a:bodyPr>
          <a:lstStyle/>
          <a:p>
            <a:pPr algn="ctr">
              <a:lnSpc>
                <a:spcPts val="2300"/>
              </a:lnSpc>
            </a:pPr>
            <a:r>
              <a:rPr lang="es-ES" sz="2350" dirty="0">
                <a:solidFill>
                  <a:schemeClr val="bg1"/>
                </a:solidFill>
              </a:rPr>
              <a:t>Pero cuando se conviertan al Señor, el velo se quitará. Porque el Señor es el Espíritu; y donde está el Espíritu del Señor, allí hay libertad. Por tanto, nosotros todos, mirando a cara descubierta como en un espejo la gloria del Señor, somos transformados de gloria en gloria en la misma imagen, como por el Espíritu del Señor.</a:t>
            </a:r>
          </a:p>
        </p:txBody>
      </p:sp>
      <p:sp>
        <p:nvSpPr>
          <p:cNvPr id="11" name="1 CuadroTexto">
            <a:extLst>
              <a:ext uri="{FF2B5EF4-FFF2-40B4-BE49-F238E27FC236}">
                <a16:creationId xmlns:a16="http://schemas.microsoft.com/office/drawing/2014/main" id="{88560535-BA70-4B44-911F-8B28B9A51EDB}"/>
              </a:ext>
            </a:extLst>
          </p:cNvPr>
          <p:cNvSpPr txBox="1"/>
          <p:nvPr/>
        </p:nvSpPr>
        <p:spPr>
          <a:xfrm>
            <a:off x="539552" y="2060848"/>
            <a:ext cx="38363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2Corintios 3:16-18</a:t>
            </a:r>
          </a:p>
        </p:txBody>
      </p:sp>
    </p:spTree>
    <p:extLst>
      <p:ext uri="{BB962C8B-B14F-4D97-AF65-F5344CB8AC3E}">
        <p14:creationId xmlns:p14="http://schemas.microsoft.com/office/powerpoint/2010/main" val="7936036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762191" y="-27384"/>
            <a:ext cx="358623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1:26, 27 </a:t>
            </a:r>
          </a:p>
        </p:txBody>
      </p:sp>
      <p:sp>
        <p:nvSpPr>
          <p:cNvPr id="8" name="2 CuadroTexto"/>
          <p:cNvSpPr txBox="1"/>
          <p:nvPr/>
        </p:nvSpPr>
        <p:spPr>
          <a:xfrm>
            <a:off x="0" y="545943"/>
            <a:ext cx="9144000" cy="1635512"/>
          </a:xfrm>
          <a:prstGeom prst="rect">
            <a:avLst/>
          </a:prstGeom>
          <a:noFill/>
        </p:spPr>
        <p:txBody>
          <a:bodyPr wrap="square" rtlCol="0">
            <a:spAutoFit/>
          </a:bodyPr>
          <a:lstStyle/>
          <a:p>
            <a:pPr algn="ctr">
              <a:lnSpc>
                <a:spcPts val="2400"/>
              </a:lnSpc>
            </a:pPr>
            <a:r>
              <a:rPr lang="es-ES" sz="2400" dirty="0">
                <a:solidFill>
                  <a:srgbClr val="FFFF00"/>
                </a:solidFill>
              </a:rPr>
              <a:t>Entonces dijo Dios: Hagamos al hombre a nuestra imagen, conforme a nuestra semejanza;</a:t>
            </a:r>
            <a:r>
              <a:rPr lang="es-ES" sz="2400" dirty="0">
                <a:solidFill>
                  <a:schemeClr val="bg1"/>
                </a:solidFill>
              </a:rPr>
              <a:t> y señoree en los peces del mar, en las aves de los cielos, en las bestias, en toda la tierra, y en todo animal que se arrastra sobre la tierra. </a:t>
            </a:r>
            <a:r>
              <a:rPr lang="es-ES" sz="2400" dirty="0">
                <a:solidFill>
                  <a:srgbClr val="FFFF00"/>
                </a:solidFill>
              </a:rPr>
              <a:t>Y creó Dios al hombre a su imagen, a imagen de Dios lo creó; varón y hembra los creó.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6" name="1 CuadroTexto">
            <a:extLst>
              <a:ext uri="{FF2B5EF4-FFF2-40B4-BE49-F238E27FC236}">
                <a16:creationId xmlns:a16="http://schemas.microsoft.com/office/drawing/2014/main" id="{BC4A3DC8-D6C8-4610-ACCA-2AA30E44DC37}"/>
              </a:ext>
            </a:extLst>
          </p:cNvPr>
          <p:cNvSpPr txBox="1"/>
          <p:nvPr/>
        </p:nvSpPr>
        <p:spPr>
          <a:xfrm>
            <a:off x="5525463" y="2080792"/>
            <a:ext cx="30069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5:17</a:t>
            </a:r>
          </a:p>
        </p:txBody>
      </p:sp>
      <p:sp>
        <p:nvSpPr>
          <p:cNvPr id="9" name="2 CuadroTexto">
            <a:extLst>
              <a:ext uri="{FF2B5EF4-FFF2-40B4-BE49-F238E27FC236}">
                <a16:creationId xmlns:a16="http://schemas.microsoft.com/office/drawing/2014/main" id="{CA76E4A3-0F48-48AC-A280-E0E449BCC65A}"/>
              </a:ext>
            </a:extLst>
          </p:cNvPr>
          <p:cNvSpPr txBox="1"/>
          <p:nvPr/>
        </p:nvSpPr>
        <p:spPr>
          <a:xfrm>
            <a:off x="4968552" y="2645623"/>
            <a:ext cx="4139952" cy="1943289"/>
          </a:xfrm>
          <a:prstGeom prst="rect">
            <a:avLst/>
          </a:prstGeom>
          <a:noFill/>
        </p:spPr>
        <p:txBody>
          <a:bodyPr wrap="square" rtlCol="0">
            <a:spAutoFit/>
          </a:bodyPr>
          <a:lstStyle/>
          <a:p>
            <a:pPr algn="ctr">
              <a:lnSpc>
                <a:spcPts val="2400"/>
              </a:lnSpc>
            </a:pPr>
            <a:r>
              <a:rPr lang="es-ES" sz="2400" dirty="0">
                <a:solidFill>
                  <a:srgbClr val="FFFF00"/>
                </a:solidFill>
              </a:rPr>
              <a:t>Pues si por la transgresión de uno solo reinó la muerte, </a:t>
            </a:r>
            <a:r>
              <a:rPr lang="es-ES" sz="2400" dirty="0">
                <a:solidFill>
                  <a:srgbClr val="00B0F0"/>
                </a:solidFill>
              </a:rPr>
              <a:t>mucho más reinarán en vida por uno solo, Jesucristo, </a:t>
            </a:r>
            <a:r>
              <a:rPr lang="es-ES" sz="2400" dirty="0">
                <a:solidFill>
                  <a:srgbClr val="FFFF00"/>
                </a:solidFill>
              </a:rPr>
              <a:t>los que reciben la abundancia de la gracia y del don de la justicia. </a:t>
            </a:r>
          </a:p>
        </p:txBody>
      </p:sp>
      <p:sp>
        <p:nvSpPr>
          <p:cNvPr id="12" name="1 CuadroTexto">
            <a:extLst>
              <a:ext uri="{FF2B5EF4-FFF2-40B4-BE49-F238E27FC236}">
                <a16:creationId xmlns:a16="http://schemas.microsoft.com/office/drawing/2014/main" id="{A47ECA08-D156-4615-A30C-E4BF0027E181}"/>
              </a:ext>
            </a:extLst>
          </p:cNvPr>
          <p:cNvSpPr txBox="1"/>
          <p:nvPr/>
        </p:nvSpPr>
        <p:spPr>
          <a:xfrm>
            <a:off x="3172559" y="5240353"/>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2:19</a:t>
            </a:r>
          </a:p>
        </p:txBody>
      </p:sp>
      <p:sp>
        <p:nvSpPr>
          <p:cNvPr id="13" name="2 CuadroTexto">
            <a:extLst>
              <a:ext uri="{FF2B5EF4-FFF2-40B4-BE49-F238E27FC236}">
                <a16:creationId xmlns:a16="http://schemas.microsoft.com/office/drawing/2014/main" id="{5C05E389-3650-4A0F-8640-7532AEDDBFE5}"/>
              </a:ext>
            </a:extLst>
          </p:cNvPr>
          <p:cNvSpPr txBox="1"/>
          <p:nvPr/>
        </p:nvSpPr>
        <p:spPr>
          <a:xfrm>
            <a:off x="0" y="5793417"/>
            <a:ext cx="9144000" cy="1019959"/>
          </a:xfrm>
          <a:prstGeom prst="rect">
            <a:avLst/>
          </a:prstGeom>
          <a:noFill/>
        </p:spPr>
        <p:txBody>
          <a:bodyPr wrap="square" rtlCol="0">
            <a:spAutoFit/>
          </a:bodyPr>
          <a:lstStyle/>
          <a:p>
            <a:pPr algn="ctr">
              <a:lnSpc>
                <a:spcPts val="2400"/>
              </a:lnSpc>
            </a:pPr>
            <a:r>
              <a:rPr lang="es-ES" sz="2400" dirty="0">
                <a:solidFill>
                  <a:srgbClr val="FFFF00"/>
                </a:solidFill>
              </a:rPr>
              <a:t>Jehová Dios formó, pues, de la tierra toda bestia del campo, y toda ave de los cielos, </a:t>
            </a:r>
            <a:r>
              <a:rPr lang="es-ES" sz="2400" dirty="0">
                <a:solidFill>
                  <a:srgbClr val="00B0F0"/>
                </a:solidFill>
              </a:rPr>
              <a:t>y las trajo a Adán para que viese cómo las había de llamar; </a:t>
            </a:r>
            <a:r>
              <a:rPr lang="es-ES" sz="2400" dirty="0">
                <a:solidFill>
                  <a:srgbClr val="92D050"/>
                </a:solidFill>
              </a:rPr>
              <a:t>y todo lo que Adán llamó a los animales vivientes, ese es su nombre. </a:t>
            </a:r>
          </a:p>
        </p:txBody>
      </p:sp>
      <p:sp>
        <p:nvSpPr>
          <p:cNvPr id="10" name="2 CuadroTexto">
            <a:extLst>
              <a:ext uri="{FF2B5EF4-FFF2-40B4-BE49-F238E27FC236}">
                <a16:creationId xmlns:a16="http://schemas.microsoft.com/office/drawing/2014/main" id="{8CCA4186-D496-4A6C-B005-BCABB0B417D9}"/>
              </a:ext>
            </a:extLst>
          </p:cNvPr>
          <p:cNvSpPr txBox="1"/>
          <p:nvPr/>
        </p:nvSpPr>
        <p:spPr>
          <a:xfrm>
            <a:off x="-36512" y="2564904"/>
            <a:ext cx="4950416" cy="2752741"/>
          </a:xfrm>
          <a:prstGeom prst="rect">
            <a:avLst/>
          </a:prstGeom>
          <a:noFill/>
        </p:spPr>
        <p:txBody>
          <a:bodyPr wrap="square" rtlCol="0">
            <a:spAutoFit/>
          </a:bodyPr>
          <a:lstStyle/>
          <a:p>
            <a:pPr algn="ctr">
              <a:lnSpc>
                <a:spcPts val="2300"/>
              </a:lnSpc>
            </a:pPr>
            <a:r>
              <a:rPr lang="es-ES" sz="2350" dirty="0">
                <a:solidFill>
                  <a:srgbClr val="FFFF00"/>
                </a:solidFill>
              </a:rPr>
              <a:t>Pero cuando se conviertan al Señor, el velo se quitará.</a:t>
            </a:r>
            <a:r>
              <a:rPr lang="es-ES" sz="2350" dirty="0">
                <a:solidFill>
                  <a:schemeClr val="bg1"/>
                </a:solidFill>
              </a:rPr>
              <a:t> Porque el Señor es el Espíritu; y donde está el Espíritu del Señor, allí hay libertad. Por tanto, nosotros todos, mirando a cara descubierta como en un espejo la gloria del Señor, somos transformados de gloria en gloria en la misma imagen, como por el Espíritu del Señor.</a:t>
            </a:r>
          </a:p>
        </p:txBody>
      </p:sp>
      <p:sp>
        <p:nvSpPr>
          <p:cNvPr id="11" name="1 CuadroTexto">
            <a:extLst>
              <a:ext uri="{FF2B5EF4-FFF2-40B4-BE49-F238E27FC236}">
                <a16:creationId xmlns:a16="http://schemas.microsoft.com/office/drawing/2014/main" id="{88560535-BA70-4B44-911F-8B28B9A51EDB}"/>
              </a:ext>
            </a:extLst>
          </p:cNvPr>
          <p:cNvSpPr txBox="1"/>
          <p:nvPr/>
        </p:nvSpPr>
        <p:spPr>
          <a:xfrm>
            <a:off x="539552" y="2060848"/>
            <a:ext cx="38363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2Corintios 3:16-18</a:t>
            </a:r>
          </a:p>
        </p:txBody>
      </p:sp>
    </p:spTree>
    <p:extLst>
      <p:ext uri="{BB962C8B-B14F-4D97-AF65-F5344CB8AC3E}">
        <p14:creationId xmlns:p14="http://schemas.microsoft.com/office/powerpoint/2010/main" val="3782678725"/>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762191" y="-27384"/>
            <a:ext cx="358623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1:26, 27 </a:t>
            </a:r>
          </a:p>
        </p:txBody>
      </p:sp>
      <p:sp>
        <p:nvSpPr>
          <p:cNvPr id="8" name="2 CuadroTexto"/>
          <p:cNvSpPr txBox="1"/>
          <p:nvPr/>
        </p:nvSpPr>
        <p:spPr>
          <a:xfrm>
            <a:off x="0" y="545943"/>
            <a:ext cx="9144000" cy="1635512"/>
          </a:xfrm>
          <a:prstGeom prst="rect">
            <a:avLst/>
          </a:prstGeom>
          <a:noFill/>
        </p:spPr>
        <p:txBody>
          <a:bodyPr wrap="square" rtlCol="0">
            <a:spAutoFit/>
          </a:bodyPr>
          <a:lstStyle/>
          <a:p>
            <a:pPr algn="ctr">
              <a:lnSpc>
                <a:spcPts val="2400"/>
              </a:lnSpc>
            </a:pPr>
            <a:r>
              <a:rPr lang="es-ES" sz="2400" dirty="0">
                <a:solidFill>
                  <a:srgbClr val="FFFF00"/>
                </a:solidFill>
              </a:rPr>
              <a:t>Entonces dijo Dios: Hagamos al hombre a nuestra imagen, conforme a nuestra semejanza;</a:t>
            </a:r>
            <a:r>
              <a:rPr lang="es-ES" sz="2400" dirty="0">
                <a:solidFill>
                  <a:schemeClr val="bg1"/>
                </a:solidFill>
              </a:rPr>
              <a:t> y señoree en los peces del mar, en las aves de los cielos, en las bestias, en toda la tierra, y en todo animal que se arrastra sobre la tierra. </a:t>
            </a:r>
            <a:r>
              <a:rPr lang="es-ES" sz="2400" dirty="0">
                <a:solidFill>
                  <a:srgbClr val="FFFF00"/>
                </a:solidFill>
              </a:rPr>
              <a:t>Y creó Dios al hombre a su imagen, a imagen de Dios lo creó; varón y hembra los creó.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6" name="1 CuadroTexto">
            <a:extLst>
              <a:ext uri="{FF2B5EF4-FFF2-40B4-BE49-F238E27FC236}">
                <a16:creationId xmlns:a16="http://schemas.microsoft.com/office/drawing/2014/main" id="{BC4A3DC8-D6C8-4610-ACCA-2AA30E44DC37}"/>
              </a:ext>
            </a:extLst>
          </p:cNvPr>
          <p:cNvSpPr txBox="1"/>
          <p:nvPr/>
        </p:nvSpPr>
        <p:spPr>
          <a:xfrm>
            <a:off x="5525463" y="2080792"/>
            <a:ext cx="30069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5:17</a:t>
            </a:r>
          </a:p>
        </p:txBody>
      </p:sp>
      <p:sp>
        <p:nvSpPr>
          <p:cNvPr id="9" name="2 CuadroTexto">
            <a:extLst>
              <a:ext uri="{FF2B5EF4-FFF2-40B4-BE49-F238E27FC236}">
                <a16:creationId xmlns:a16="http://schemas.microsoft.com/office/drawing/2014/main" id="{CA76E4A3-0F48-48AC-A280-E0E449BCC65A}"/>
              </a:ext>
            </a:extLst>
          </p:cNvPr>
          <p:cNvSpPr txBox="1"/>
          <p:nvPr/>
        </p:nvSpPr>
        <p:spPr>
          <a:xfrm>
            <a:off x="4968552" y="2645623"/>
            <a:ext cx="4139952" cy="1943289"/>
          </a:xfrm>
          <a:prstGeom prst="rect">
            <a:avLst/>
          </a:prstGeom>
          <a:noFill/>
        </p:spPr>
        <p:txBody>
          <a:bodyPr wrap="square" rtlCol="0">
            <a:spAutoFit/>
          </a:bodyPr>
          <a:lstStyle/>
          <a:p>
            <a:pPr algn="ctr">
              <a:lnSpc>
                <a:spcPts val="2400"/>
              </a:lnSpc>
            </a:pPr>
            <a:r>
              <a:rPr lang="es-ES" sz="2400" dirty="0">
                <a:solidFill>
                  <a:srgbClr val="FFFF00"/>
                </a:solidFill>
              </a:rPr>
              <a:t>Pues si por la transgresión de uno solo reinó la muerte, </a:t>
            </a:r>
            <a:r>
              <a:rPr lang="es-ES" sz="2400" dirty="0">
                <a:solidFill>
                  <a:srgbClr val="00B0F0"/>
                </a:solidFill>
              </a:rPr>
              <a:t>mucho más reinarán en vida por uno solo, Jesucristo, </a:t>
            </a:r>
            <a:r>
              <a:rPr lang="es-ES" sz="2400" dirty="0">
                <a:solidFill>
                  <a:srgbClr val="FFFF00"/>
                </a:solidFill>
              </a:rPr>
              <a:t>los que reciben la abundancia de la gracia y del don de la justicia. </a:t>
            </a:r>
          </a:p>
        </p:txBody>
      </p:sp>
      <p:sp>
        <p:nvSpPr>
          <p:cNvPr id="12" name="1 CuadroTexto">
            <a:extLst>
              <a:ext uri="{FF2B5EF4-FFF2-40B4-BE49-F238E27FC236}">
                <a16:creationId xmlns:a16="http://schemas.microsoft.com/office/drawing/2014/main" id="{A47ECA08-D156-4615-A30C-E4BF0027E181}"/>
              </a:ext>
            </a:extLst>
          </p:cNvPr>
          <p:cNvSpPr txBox="1"/>
          <p:nvPr/>
        </p:nvSpPr>
        <p:spPr>
          <a:xfrm>
            <a:off x="3172559" y="5240353"/>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2:19</a:t>
            </a:r>
          </a:p>
        </p:txBody>
      </p:sp>
      <p:sp>
        <p:nvSpPr>
          <p:cNvPr id="13" name="2 CuadroTexto">
            <a:extLst>
              <a:ext uri="{FF2B5EF4-FFF2-40B4-BE49-F238E27FC236}">
                <a16:creationId xmlns:a16="http://schemas.microsoft.com/office/drawing/2014/main" id="{5C05E389-3650-4A0F-8640-7532AEDDBFE5}"/>
              </a:ext>
            </a:extLst>
          </p:cNvPr>
          <p:cNvSpPr txBox="1"/>
          <p:nvPr/>
        </p:nvSpPr>
        <p:spPr>
          <a:xfrm>
            <a:off x="0" y="5793417"/>
            <a:ext cx="9144000" cy="1019959"/>
          </a:xfrm>
          <a:prstGeom prst="rect">
            <a:avLst/>
          </a:prstGeom>
          <a:noFill/>
        </p:spPr>
        <p:txBody>
          <a:bodyPr wrap="square" rtlCol="0">
            <a:spAutoFit/>
          </a:bodyPr>
          <a:lstStyle/>
          <a:p>
            <a:pPr algn="ctr">
              <a:lnSpc>
                <a:spcPts val="2400"/>
              </a:lnSpc>
            </a:pPr>
            <a:r>
              <a:rPr lang="es-ES" sz="2400" dirty="0">
                <a:solidFill>
                  <a:srgbClr val="FFFF00"/>
                </a:solidFill>
              </a:rPr>
              <a:t>Jehová Dios formó, pues, de la tierra toda bestia del campo, y toda ave de los cielos, </a:t>
            </a:r>
            <a:r>
              <a:rPr lang="es-ES" sz="2400" dirty="0">
                <a:solidFill>
                  <a:srgbClr val="00B0F0"/>
                </a:solidFill>
              </a:rPr>
              <a:t>y las trajo a Adán para que viese cómo las había de llamar; </a:t>
            </a:r>
            <a:r>
              <a:rPr lang="es-ES" sz="2400" dirty="0">
                <a:solidFill>
                  <a:srgbClr val="92D050"/>
                </a:solidFill>
              </a:rPr>
              <a:t>y todo lo que Adán llamó a los animales vivientes, ese es su nombre. </a:t>
            </a:r>
          </a:p>
        </p:txBody>
      </p:sp>
      <p:sp>
        <p:nvSpPr>
          <p:cNvPr id="10" name="2 CuadroTexto">
            <a:extLst>
              <a:ext uri="{FF2B5EF4-FFF2-40B4-BE49-F238E27FC236}">
                <a16:creationId xmlns:a16="http://schemas.microsoft.com/office/drawing/2014/main" id="{8CCA4186-D496-4A6C-B005-BCABB0B417D9}"/>
              </a:ext>
            </a:extLst>
          </p:cNvPr>
          <p:cNvSpPr txBox="1"/>
          <p:nvPr/>
        </p:nvSpPr>
        <p:spPr>
          <a:xfrm>
            <a:off x="-36512" y="2564904"/>
            <a:ext cx="4950416" cy="2752741"/>
          </a:xfrm>
          <a:prstGeom prst="rect">
            <a:avLst/>
          </a:prstGeom>
          <a:noFill/>
        </p:spPr>
        <p:txBody>
          <a:bodyPr wrap="square" rtlCol="0">
            <a:spAutoFit/>
          </a:bodyPr>
          <a:lstStyle/>
          <a:p>
            <a:pPr algn="ctr">
              <a:lnSpc>
                <a:spcPts val="2300"/>
              </a:lnSpc>
            </a:pPr>
            <a:r>
              <a:rPr lang="es-ES" sz="2350" dirty="0">
                <a:solidFill>
                  <a:srgbClr val="FFFF00"/>
                </a:solidFill>
              </a:rPr>
              <a:t>Pero cuando se conviertan al Señor, el velo se quitará.</a:t>
            </a:r>
            <a:r>
              <a:rPr lang="es-ES" sz="2350" dirty="0">
                <a:solidFill>
                  <a:schemeClr val="bg1"/>
                </a:solidFill>
              </a:rPr>
              <a:t> </a:t>
            </a:r>
            <a:r>
              <a:rPr lang="es-ES" sz="2350" dirty="0">
                <a:solidFill>
                  <a:srgbClr val="00B0F0"/>
                </a:solidFill>
              </a:rPr>
              <a:t>Porque el Señor es el Espíritu; y donde está el Espíritu del Señor, allí hay libertad. </a:t>
            </a:r>
            <a:r>
              <a:rPr lang="es-ES" sz="2350" dirty="0">
                <a:solidFill>
                  <a:schemeClr val="bg1"/>
                </a:solidFill>
              </a:rPr>
              <a:t>Por tanto, nosotros todos, mirando a cara descubierta como en un espejo la gloria del Señor, somos transformados de gloria en gloria en la misma imagen, como por el Espíritu del Señor.</a:t>
            </a:r>
          </a:p>
        </p:txBody>
      </p:sp>
      <p:sp>
        <p:nvSpPr>
          <p:cNvPr id="11" name="1 CuadroTexto">
            <a:extLst>
              <a:ext uri="{FF2B5EF4-FFF2-40B4-BE49-F238E27FC236}">
                <a16:creationId xmlns:a16="http://schemas.microsoft.com/office/drawing/2014/main" id="{88560535-BA70-4B44-911F-8B28B9A51EDB}"/>
              </a:ext>
            </a:extLst>
          </p:cNvPr>
          <p:cNvSpPr txBox="1"/>
          <p:nvPr/>
        </p:nvSpPr>
        <p:spPr>
          <a:xfrm>
            <a:off x="539552" y="2060848"/>
            <a:ext cx="38363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2Corintios 3:16-18</a:t>
            </a:r>
          </a:p>
        </p:txBody>
      </p:sp>
    </p:spTree>
    <p:extLst>
      <p:ext uri="{BB962C8B-B14F-4D97-AF65-F5344CB8AC3E}">
        <p14:creationId xmlns:p14="http://schemas.microsoft.com/office/powerpoint/2010/main" val="88125451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762191" y="-27384"/>
            <a:ext cx="358623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1:26, 27 </a:t>
            </a:r>
          </a:p>
        </p:txBody>
      </p:sp>
      <p:sp>
        <p:nvSpPr>
          <p:cNvPr id="8" name="2 CuadroTexto"/>
          <p:cNvSpPr txBox="1"/>
          <p:nvPr/>
        </p:nvSpPr>
        <p:spPr>
          <a:xfrm>
            <a:off x="0" y="545943"/>
            <a:ext cx="9144000" cy="1635512"/>
          </a:xfrm>
          <a:prstGeom prst="rect">
            <a:avLst/>
          </a:prstGeom>
          <a:noFill/>
        </p:spPr>
        <p:txBody>
          <a:bodyPr wrap="square" rtlCol="0">
            <a:spAutoFit/>
          </a:bodyPr>
          <a:lstStyle/>
          <a:p>
            <a:pPr algn="ctr">
              <a:lnSpc>
                <a:spcPts val="2400"/>
              </a:lnSpc>
            </a:pPr>
            <a:r>
              <a:rPr lang="es-ES" sz="2400" dirty="0">
                <a:solidFill>
                  <a:srgbClr val="FFFF00"/>
                </a:solidFill>
              </a:rPr>
              <a:t>Entonces dijo Dios: Hagamos al hombre a nuestra imagen, conforme a nuestra semejanza;</a:t>
            </a:r>
            <a:r>
              <a:rPr lang="es-ES" sz="2400" dirty="0">
                <a:solidFill>
                  <a:schemeClr val="bg1"/>
                </a:solidFill>
              </a:rPr>
              <a:t> y señoree en los peces del mar, en las aves de los cielos, en las bestias, en toda la tierra, y en todo animal que se arrastra sobre la tierra. </a:t>
            </a:r>
            <a:r>
              <a:rPr lang="es-ES" sz="2400" dirty="0">
                <a:solidFill>
                  <a:srgbClr val="FFFF00"/>
                </a:solidFill>
              </a:rPr>
              <a:t>Y creó Dios al hombre a su imagen, a imagen de Dios lo creó; varón y hembra los creó.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6" name="1 CuadroTexto">
            <a:extLst>
              <a:ext uri="{FF2B5EF4-FFF2-40B4-BE49-F238E27FC236}">
                <a16:creationId xmlns:a16="http://schemas.microsoft.com/office/drawing/2014/main" id="{BC4A3DC8-D6C8-4610-ACCA-2AA30E44DC37}"/>
              </a:ext>
            </a:extLst>
          </p:cNvPr>
          <p:cNvSpPr txBox="1"/>
          <p:nvPr/>
        </p:nvSpPr>
        <p:spPr>
          <a:xfrm>
            <a:off x="5525463" y="2080792"/>
            <a:ext cx="30069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5:17</a:t>
            </a:r>
          </a:p>
        </p:txBody>
      </p:sp>
      <p:sp>
        <p:nvSpPr>
          <p:cNvPr id="9" name="2 CuadroTexto">
            <a:extLst>
              <a:ext uri="{FF2B5EF4-FFF2-40B4-BE49-F238E27FC236}">
                <a16:creationId xmlns:a16="http://schemas.microsoft.com/office/drawing/2014/main" id="{CA76E4A3-0F48-48AC-A280-E0E449BCC65A}"/>
              </a:ext>
            </a:extLst>
          </p:cNvPr>
          <p:cNvSpPr txBox="1"/>
          <p:nvPr/>
        </p:nvSpPr>
        <p:spPr>
          <a:xfrm>
            <a:off x="4968552" y="2645623"/>
            <a:ext cx="4139952" cy="1943289"/>
          </a:xfrm>
          <a:prstGeom prst="rect">
            <a:avLst/>
          </a:prstGeom>
          <a:noFill/>
        </p:spPr>
        <p:txBody>
          <a:bodyPr wrap="square" rtlCol="0">
            <a:spAutoFit/>
          </a:bodyPr>
          <a:lstStyle/>
          <a:p>
            <a:pPr algn="ctr">
              <a:lnSpc>
                <a:spcPts val="2400"/>
              </a:lnSpc>
            </a:pPr>
            <a:r>
              <a:rPr lang="es-ES" sz="2400" dirty="0">
                <a:solidFill>
                  <a:srgbClr val="FFFF00"/>
                </a:solidFill>
              </a:rPr>
              <a:t>Pues si por la transgresión de uno solo reinó la muerte, </a:t>
            </a:r>
            <a:r>
              <a:rPr lang="es-ES" sz="2400" dirty="0">
                <a:solidFill>
                  <a:srgbClr val="00B0F0"/>
                </a:solidFill>
              </a:rPr>
              <a:t>mucho más reinarán en vida por uno solo, Jesucristo, </a:t>
            </a:r>
            <a:r>
              <a:rPr lang="es-ES" sz="2400" dirty="0">
                <a:solidFill>
                  <a:srgbClr val="FFFF00"/>
                </a:solidFill>
              </a:rPr>
              <a:t>los que reciben la abundancia de la gracia y del don de la justicia. </a:t>
            </a:r>
          </a:p>
        </p:txBody>
      </p:sp>
      <p:sp>
        <p:nvSpPr>
          <p:cNvPr id="12" name="1 CuadroTexto">
            <a:extLst>
              <a:ext uri="{FF2B5EF4-FFF2-40B4-BE49-F238E27FC236}">
                <a16:creationId xmlns:a16="http://schemas.microsoft.com/office/drawing/2014/main" id="{A47ECA08-D156-4615-A30C-E4BF0027E181}"/>
              </a:ext>
            </a:extLst>
          </p:cNvPr>
          <p:cNvSpPr txBox="1"/>
          <p:nvPr/>
        </p:nvSpPr>
        <p:spPr>
          <a:xfrm>
            <a:off x="3172559" y="5240353"/>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2:19</a:t>
            </a:r>
          </a:p>
        </p:txBody>
      </p:sp>
      <p:sp>
        <p:nvSpPr>
          <p:cNvPr id="13" name="2 CuadroTexto">
            <a:extLst>
              <a:ext uri="{FF2B5EF4-FFF2-40B4-BE49-F238E27FC236}">
                <a16:creationId xmlns:a16="http://schemas.microsoft.com/office/drawing/2014/main" id="{5C05E389-3650-4A0F-8640-7532AEDDBFE5}"/>
              </a:ext>
            </a:extLst>
          </p:cNvPr>
          <p:cNvSpPr txBox="1"/>
          <p:nvPr/>
        </p:nvSpPr>
        <p:spPr>
          <a:xfrm>
            <a:off x="0" y="5793417"/>
            <a:ext cx="9144000" cy="1019959"/>
          </a:xfrm>
          <a:prstGeom prst="rect">
            <a:avLst/>
          </a:prstGeom>
          <a:noFill/>
        </p:spPr>
        <p:txBody>
          <a:bodyPr wrap="square" rtlCol="0">
            <a:spAutoFit/>
          </a:bodyPr>
          <a:lstStyle/>
          <a:p>
            <a:pPr algn="ctr">
              <a:lnSpc>
                <a:spcPts val="2400"/>
              </a:lnSpc>
            </a:pPr>
            <a:r>
              <a:rPr lang="es-ES" sz="2400" dirty="0">
                <a:solidFill>
                  <a:srgbClr val="FFFF00"/>
                </a:solidFill>
              </a:rPr>
              <a:t>Jehová Dios formó, pues, de la tierra toda bestia del campo, y toda ave de los cielos, </a:t>
            </a:r>
            <a:r>
              <a:rPr lang="es-ES" sz="2400" dirty="0">
                <a:solidFill>
                  <a:srgbClr val="00B0F0"/>
                </a:solidFill>
              </a:rPr>
              <a:t>y las trajo a Adán para que viese cómo las había de llamar; </a:t>
            </a:r>
            <a:r>
              <a:rPr lang="es-ES" sz="2400" dirty="0">
                <a:solidFill>
                  <a:srgbClr val="92D050"/>
                </a:solidFill>
              </a:rPr>
              <a:t>y todo lo que Adán llamó a los animales vivientes, ese es su nombre. </a:t>
            </a:r>
          </a:p>
        </p:txBody>
      </p:sp>
      <p:sp>
        <p:nvSpPr>
          <p:cNvPr id="10" name="2 CuadroTexto">
            <a:extLst>
              <a:ext uri="{FF2B5EF4-FFF2-40B4-BE49-F238E27FC236}">
                <a16:creationId xmlns:a16="http://schemas.microsoft.com/office/drawing/2014/main" id="{8CCA4186-D496-4A6C-B005-BCABB0B417D9}"/>
              </a:ext>
            </a:extLst>
          </p:cNvPr>
          <p:cNvSpPr txBox="1"/>
          <p:nvPr/>
        </p:nvSpPr>
        <p:spPr>
          <a:xfrm>
            <a:off x="-36512" y="2564904"/>
            <a:ext cx="4950416" cy="2752741"/>
          </a:xfrm>
          <a:prstGeom prst="rect">
            <a:avLst/>
          </a:prstGeom>
          <a:noFill/>
        </p:spPr>
        <p:txBody>
          <a:bodyPr wrap="square" rtlCol="0">
            <a:spAutoFit/>
          </a:bodyPr>
          <a:lstStyle/>
          <a:p>
            <a:pPr algn="ctr">
              <a:lnSpc>
                <a:spcPts val="2300"/>
              </a:lnSpc>
            </a:pPr>
            <a:r>
              <a:rPr lang="es-ES" sz="2350" dirty="0">
                <a:solidFill>
                  <a:srgbClr val="FFFF00"/>
                </a:solidFill>
              </a:rPr>
              <a:t>Pero cuando se conviertan al Señor, el velo se quitará.</a:t>
            </a:r>
            <a:r>
              <a:rPr lang="es-ES" sz="2350" dirty="0">
                <a:solidFill>
                  <a:schemeClr val="bg1"/>
                </a:solidFill>
              </a:rPr>
              <a:t> </a:t>
            </a:r>
            <a:r>
              <a:rPr lang="es-ES" sz="2350" dirty="0">
                <a:solidFill>
                  <a:srgbClr val="00B0F0"/>
                </a:solidFill>
              </a:rPr>
              <a:t>Porque el Señor es el Espíritu; y donde está el Espíritu del Señor, allí hay libertad. </a:t>
            </a:r>
            <a:r>
              <a:rPr lang="es-ES" sz="2350" dirty="0">
                <a:solidFill>
                  <a:srgbClr val="FFFF00"/>
                </a:solidFill>
              </a:rPr>
              <a:t>Por tanto, nosotros todos, mirando a cara descubierta como en un espejo la gloria del Señor,</a:t>
            </a:r>
            <a:r>
              <a:rPr lang="es-ES" sz="2350" dirty="0">
                <a:solidFill>
                  <a:schemeClr val="bg1"/>
                </a:solidFill>
              </a:rPr>
              <a:t> somos transformados de gloria en gloria en la misma imagen, como por el Espíritu del Señor.</a:t>
            </a:r>
          </a:p>
        </p:txBody>
      </p:sp>
      <p:sp>
        <p:nvSpPr>
          <p:cNvPr id="11" name="1 CuadroTexto">
            <a:extLst>
              <a:ext uri="{FF2B5EF4-FFF2-40B4-BE49-F238E27FC236}">
                <a16:creationId xmlns:a16="http://schemas.microsoft.com/office/drawing/2014/main" id="{88560535-BA70-4B44-911F-8B28B9A51EDB}"/>
              </a:ext>
            </a:extLst>
          </p:cNvPr>
          <p:cNvSpPr txBox="1"/>
          <p:nvPr/>
        </p:nvSpPr>
        <p:spPr>
          <a:xfrm>
            <a:off x="539552" y="2060848"/>
            <a:ext cx="38363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2Corintios 3:16-18</a:t>
            </a:r>
          </a:p>
        </p:txBody>
      </p:sp>
    </p:spTree>
    <p:extLst>
      <p:ext uri="{BB962C8B-B14F-4D97-AF65-F5344CB8AC3E}">
        <p14:creationId xmlns:p14="http://schemas.microsoft.com/office/powerpoint/2010/main" val="2216779256"/>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762191" y="-27384"/>
            <a:ext cx="358623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1:26, 27 </a:t>
            </a:r>
          </a:p>
        </p:txBody>
      </p:sp>
      <p:sp>
        <p:nvSpPr>
          <p:cNvPr id="8" name="2 CuadroTexto"/>
          <p:cNvSpPr txBox="1"/>
          <p:nvPr/>
        </p:nvSpPr>
        <p:spPr>
          <a:xfrm>
            <a:off x="0" y="545943"/>
            <a:ext cx="9144000" cy="1635512"/>
          </a:xfrm>
          <a:prstGeom prst="rect">
            <a:avLst/>
          </a:prstGeom>
          <a:noFill/>
        </p:spPr>
        <p:txBody>
          <a:bodyPr wrap="square" rtlCol="0">
            <a:spAutoFit/>
          </a:bodyPr>
          <a:lstStyle/>
          <a:p>
            <a:pPr algn="ctr">
              <a:lnSpc>
                <a:spcPts val="2400"/>
              </a:lnSpc>
            </a:pPr>
            <a:r>
              <a:rPr lang="es-ES" sz="2400" dirty="0">
                <a:solidFill>
                  <a:srgbClr val="FFFF00"/>
                </a:solidFill>
              </a:rPr>
              <a:t>Entonces dijo Dios: Hagamos al hombre a nuestra imagen, conforme a nuestra semejanza;</a:t>
            </a:r>
            <a:r>
              <a:rPr lang="es-ES" sz="2400" dirty="0">
                <a:solidFill>
                  <a:schemeClr val="bg1"/>
                </a:solidFill>
              </a:rPr>
              <a:t> y señoree en los peces del mar, en las aves de los cielos, en las bestias, en toda la tierra, y en todo animal que se arrastra sobre la tierra. </a:t>
            </a:r>
            <a:r>
              <a:rPr lang="es-ES" sz="2400" dirty="0">
                <a:solidFill>
                  <a:srgbClr val="FFFF00"/>
                </a:solidFill>
              </a:rPr>
              <a:t>Y creó Dios al hombre a su imagen, a imagen de Dios lo creó; varón y hembra los creó.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6" name="1 CuadroTexto">
            <a:extLst>
              <a:ext uri="{FF2B5EF4-FFF2-40B4-BE49-F238E27FC236}">
                <a16:creationId xmlns:a16="http://schemas.microsoft.com/office/drawing/2014/main" id="{BC4A3DC8-D6C8-4610-ACCA-2AA30E44DC37}"/>
              </a:ext>
            </a:extLst>
          </p:cNvPr>
          <p:cNvSpPr txBox="1"/>
          <p:nvPr/>
        </p:nvSpPr>
        <p:spPr>
          <a:xfrm>
            <a:off x="5525463" y="2080792"/>
            <a:ext cx="30069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5:17</a:t>
            </a:r>
          </a:p>
        </p:txBody>
      </p:sp>
      <p:sp>
        <p:nvSpPr>
          <p:cNvPr id="9" name="2 CuadroTexto">
            <a:extLst>
              <a:ext uri="{FF2B5EF4-FFF2-40B4-BE49-F238E27FC236}">
                <a16:creationId xmlns:a16="http://schemas.microsoft.com/office/drawing/2014/main" id="{CA76E4A3-0F48-48AC-A280-E0E449BCC65A}"/>
              </a:ext>
            </a:extLst>
          </p:cNvPr>
          <p:cNvSpPr txBox="1"/>
          <p:nvPr/>
        </p:nvSpPr>
        <p:spPr>
          <a:xfrm>
            <a:off x="4968552" y="2645623"/>
            <a:ext cx="4139952" cy="1943289"/>
          </a:xfrm>
          <a:prstGeom prst="rect">
            <a:avLst/>
          </a:prstGeom>
          <a:noFill/>
        </p:spPr>
        <p:txBody>
          <a:bodyPr wrap="square" rtlCol="0">
            <a:spAutoFit/>
          </a:bodyPr>
          <a:lstStyle/>
          <a:p>
            <a:pPr algn="ctr">
              <a:lnSpc>
                <a:spcPts val="2400"/>
              </a:lnSpc>
            </a:pPr>
            <a:r>
              <a:rPr lang="es-ES" sz="2400" dirty="0">
                <a:solidFill>
                  <a:srgbClr val="FFFF00"/>
                </a:solidFill>
              </a:rPr>
              <a:t>Pues si por la transgresión de uno solo reinó la muerte, </a:t>
            </a:r>
            <a:r>
              <a:rPr lang="es-ES" sz="2400" dirty="0">
                <a:solidFill>
                  <a:srgbClr val="00B0F0"/>
                </a:solidFill>
              </a:rPr>
              <a:t>mucho más reinarán en vida por uno solo, Jesucristo, </a:t>
            </a:r>
            <a:r>
              <a:rPr lang="es-ES" sz="2400" dirty="0">
                <a:solidFill>
                  <a:srgbClr val="FFFF00"/>
                </a:solidFill>
              </a:rPr>
              <a:t>los que reciben la abundancia de la gracia y del don de la justicia. </a:t>
            </a:r>
          </a:p>
        </p:txBody>
      </p:sp>
      <p:sp>
        <p:nvSpPr>
          <p:cNvPr id="12" name="1 CuadroTexto">
            <a:extLst>
              <a:ext uri="{FF2B5EF4-FFF2-40B4-BE49-F238E27FC236}">
                <a16:creationId xmlns:a16="http://schemas.microsoft.com/office/drawing/2014/main" id="{A47ECA08-D156-4615-A30C-E4BF0027E181}"/>
              </a:ext>
            </a:extLst>
          </p:cNvPr>
          <p:cNvSpPr txBox="1"/>
          <p:nvPr/>
        </p:nvSpPr>
        <p:spPr>
          <a:xfrm>
            <a:off x="3172559" y="5240353"/>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2:19</a:t>
            </a:r>
          </a:p>
        </p:txBody>
      </p:sp>
      <p:sp>
        <p:nvSpPr>
          <p:cNvPr id="13" name="2 CuadroTexto">
            <a:extLst>
              <a:ext uri="{FF2B5EF4-FFF2-40B4-BE49-F238E27FC236}">
                <a16:creationId xmlns:a16="http://schemas.microsoft.com/office/drawing/2014/main" id="{5C05E389-3650-4A0F-8640-7532AEDDBFE5}"/>
              </a:ext>
            </a:extLst>
          </p:cNvPr>
          <p:cNvSpPr txBox="1"/>
          <p:nvPr/>
        </p:nvSpPr>
        <p:spPr>
          <a:xfrm>
            <a:off x="0" y="5793417"/>
            <a:ext cx="9144000" cy="1019959"/>
          </a:xfrm>
          <a:prstGeom prst="rect">
            <a:avLst/>
          </a:prstGeom>
          <a:noFill/>
        </p:spPr>
        <p:txBody>
          <a:bodyPr wrap="square" rtlCol="0">
            <a:spAutoFit/>
          </a:bodyPr>
          <a:lstStyle/>
          <a:p>
            <a:pPr algn="ctr">
              <a:lnSpc>
                <a:spcPts val="2400"/>
              </a:lnSpc>
            </a:pPr>
            <a:r>
              <a:rPr lang="es-ES" sz="2400" dirty="0">
                <a:solidFill>
                  <a:srgbClr val="FFFF00"/>
                </a:solidFill>
              </a:rPr>
              <a:t>Jehová Dios formó, pues, de la tierra toda bestia del campo, y toda ave de los cielos, </a:t>
            </a:r>
            <a:r>
              <a:rPr lang="es-ES" sz="2400" dirty="0">
                <a:solidFill>
                  <a:srgbClr val="00B0F0"/>
                </a:solidFill>
              </a:rPr>
              <a:t>y las trajo a Adán para que viese cómo las había de llamar; </a:t>
            </a:r>
            <a:r>
              <a:rPr lang="es-ES" sz="2400" dirty="0">
                <a:solidFill>
                  <a:srgbClr val="92D050"/>
                </a:solidFill>
              </a:rPr>
              <a:t>y todo lo que Adán llamó a los animales vivientes, ese es su nombre. </a:t>
            </a:r>
          </a:p>
        </p:txBody>
      </p:sp>
      <p:sp>
        <p:nvSpPr>
          <p:cNvPr id="10" name="2 CuadroTexto">
            <a:extLst>
              <a:ext uri="{FF2B5EF4-FFF2-40B4-BE49-F238E27FC236}">
                <a16:creationId xmlns:a16="http://schemas.microsoft.com/office/drawing/2014/main" id="{8CCA4186-D496-4A6C-B005-BCABB0B417D9}"/>
              </a:ext>
            </a:extLst>
          </p:cNvPr>
          <p:cNvSpPr txBox="1"/>
          <p:nvPr/>
        </p:nvSpPr>
        <p:spPr>
          <a:xfrm>
            <a:off x="-36512" y="2564904"/>
            <a:ext cx="4950416" cy="2752741"/>
          </a:xfrm>
          <a:prstGeom prst="rect">
            <a:avLst/>
          </a:prstGeom>
          <a:noFill/>
        </p:spPr>
        <p:txBody>
          <a:bodyPr wrap="square" rtlCol="0">
            <a:spAutoFit/>
          </a:bodyPr>
          <a:lstStyle/>
          <a:p>
            <a:pPr algn="ctr">
              <a:lnSpc>
                <a:spcPts val="2300"/>
              </a:lnSpc>
            </a:pPr>
            <a:r>
              <a:rPr lang="es-ES" sz="2350" dirty="0">
                <a:solidFill>
                  <a:srgbClr val="FFFF00"/>
                </a:solidFill>
              </a:rPr>
              <a:t>Pero cuando se conviertan al Señor, el velo se quitará.</a:t>
            </a:r>
            <a:r>
              <a:rPr lang="es-ES" sz="2350" dirty="0">
                <a:solidFill>
                  <a:schemeClr val="bg1"/>
                </a:solidFill>
              </a:rPr>
              <a:t> </a:t>
            </a:r>
            <a:r>
              <a:rPr lang="es-ES" sz="2350" dirty="0">
                <a:solidFill>
                  <a:srgbClr val="00B0F0"/>
                </a:solidFill>
              </a:rPr>
              <a:t>Porque el Señor es el Espíritu; y donde está el Espíritu del Señor, allí hay libertad. </a:t>
            </a:r>
            <a:r>
              <a:rPr lang="es-ES" sz="2350" dirty="0">
                <a:solidFill>
                  <a:srgbClr val="FFFF00"/>
                </a:solidFill>
              </a:rPr>
              <a:t>Por tanto, nosotros todos, mirando a cara descubierta como en un espejo la gloria del Señor,</a:t>
            </a:r>
            <a:r>
              <a:rPr lang="es-ES" sz="2350" dirty="0">
                <a:solidFill>
                  <a:schemeClr val="bg1"/>
                </a:solidFill>
              </a:rPr>
              <a:t> </a:t>
            </a:r>
            <a:r>
              <a:rPr lang="es-ES" sz="2350" dirty="0">
                <a:solidFill>
                  <a:srgbClr val="00B0F0"/>
                </a:solidFill>
              </a:rPr>
              <a:t>somos transformados de gloria en gloria en la misma imagen, </a:t>
            </a:r>
            <a:r>
              <a:rPr lang="es-ES" sz="2350" dirty="0">
                <a:solidFill>
                  <a:schemeClr val="bg1"/>
                </a:solidFill>
              </a:rPr>
              <a:t>como por el Espíritu del Señor.</a:t>
            </a:r>
          </a:p>
        </p:txBody>
      </p:sp>
      <p:sp>
        <p:nvSpPr>
          <p:cNvPr id="11" name="1 CuadroTexto">
            <a:extLst>
              <a:ext uri="{FF2B5EF4-FFF2-40B4-BE49-F238E27FC236}">
                <a16:creationId xmlns:a16="http://schemas.microsoft.com/office/drawing/2014/main" id="{88560535-BA70-4B44-911F-8B28B9A51EDB}"/>
              </a:ext>
            </a:extLst>
          </p:cNvPr>
          <p:cNvSpPr txBox="1"/>
          <p:nvPr/>
        </p:nvSpPr>
        <p:spPr>
          <a:xfrm>
            <a:off x="539552" y="2060848"/>
            <a:ext cx="38363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2Corintios 3:16-18</a:t>
            </a:r>
          </a:p>
        </p:txBody>
      </p:sp>
    </p:spTree>
    <p:extLst>
      <p:ext uri="{BB962C8B-B14F-4D97-AF65-F5344CB8AC3E}">
        <p14:creationId xmlns:p14="http://schemas.microsoft.com/office/powerpoint/2010/main" val="216318138"/>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762191" y="-27384"/>
            <a:ext cx="358623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1:26, 27 </a:t>
            </a:r>
          </a:p>
        </p:txBody>
      </p:sp>
      <p:sp>
        <p:nvSpPr>
          <p:cNvPr id="8" name="2 CuadroTexto"/>
          <p:cNvSpPr txBox="1"/>
          <p:nvPr/>
        </p:nvSpPr>
        <p:spPr>
          <a:xfrm>
            <a:off x="0" y="545943"/>
            <a:ext cx="9144000" cy="1635512"/>
          </a:xfrm>
          <a:prstGeom prst="rect">
            <a:avLst/>
          </a:prstGeom>
          <a:noFill/>
        </p:spPr>
        <p:txBody>
          <a:bodyPr wrap="square" rtlCol="0">
            <a:spAutoFit/>
          </a:bodyPr>
          <a:lstStyle/>
          <a:p>
            <a:pPr algn="ctr">
              <a:lnSpc>
                <a:spcPts val="2400"/>
              </a:lnSpc>
            </a:pPr>
            <a:r>
              <a:rPr lang="es-ES" sz="2400" dirty="0">
                <a:solidFill>
                  <a:srgbClr val="FFFF00"/>
                </a:solidFill>
              </a:rPr>
              <a:t>Entonces dijo Dios: Hagamos al hombre a nuestra imagen, conforme a nuestra semejanza;</a:t>
            </a:r>
            <a:r>
              <a:rPr lang="es-ES" sz="2400" dirty="0">
                <a:solidFill>
                  <a:schemeClr val="bg1"/>
                </a:solidFill>
              </a:rPr>
              <a:t> y señoree en los peces del mar, en las aves de los cielos, en las bestias, en toda la tierra, y en todo animal que se arrastra sobre la tierra. </a:t>
            </a:r>
            <a:r>
              <a:rPr lang="es-ES" sz="2400" dirty="0">
                <a:solidFill>
                  <a:srgbClr val="FFFF00"/>
                </a:solidFill>
              </a:rPr>
              <a:t>Y creó Dios al hombre a su imagen, a imagen de Dios lo creó; varón y hembra los creó.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6" name="1 CuadroTexto">
            <a:extLst>
              <a:ext uri="{FF2B5EF4-FFF2-40B4-BE49-F238E27FC236}">
                <a16:creationId xmlns:a16="http://schemas.microsoft.com/office/drawing/2014/main" id="{BC4A3DC8-D6C8-4610-ACCA-2AA30E44DC37}"/>
              </a:ext>
            </a:extLst>
          </p:cNvPr>
          <p:cNvSpPr txBox="1"/>
          <p:nvPr/>
        </p:nvSpPr>
        <p:spPr>
          <a:xfrm>
            <a:off x="5525463" y="2080792"/>
            <a:ext cx="30069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5:17</a:t>
            </a:r>
          </a:p>
        </p:txBody>
      </p:sp>
      <p:sp>
        <p:nvSpPr>
          <p:cNvPr id="9" name="2 CuadroTexto">
            <a:extLst>
              <a:ext uri="{FF2B5EF4-FFF2-40B4-BE49-F238E27FC236}">
                <a16:creationId xmlns:a16="http://schemas.microsoft.com/office/drawing/2014/main" id="{CA76E4A3-0F48-48AC-A280-E0E449BCC65A}"/>
              </a:ext>
            </a:extLst>
          </p:cNvPr>
          <p:cNvSpPr txBox="1"/>
          <p:nvPr/>
        </p:nvSpPr>
        <p:spPr>
          <a:xfrm>
            <a:off x="4968552" y="2645623"/>
            <a:ext cx="4139952" cy="1943289"/>
          </a:xfrm>
          <a:prstGeom prst="rect">
            <a:avLst/>
          </a:prstGeom>
          <a:noFill/>
        </p:spPr>
        <p:txBody>
          <a:bodyPr wrap="square" rtlCol="0">
            <a:spAutoFit/>
          </a:bodyPr>
          <a:lstStyle/>
          <a:p>
            <a:pPr algn="ctr">
              <a:lnSpc>
                <a:spcPts val="2400"/>
              </a:lnSpc>
            </a:pPr>
            <a:r>
              <a:rPr lang="es-ES" sz="2400" dirty="0">
                <a:solidFill>
                  <a:srgbClr val="FFFF00"/>
                </a:solidFill>
              </a:rPr>
              <a:t>Pues si por la transgresión de uno solo reinó la muerte, </a:t>
            </a:r>
            <a:r>
              <a:rPr lang="es-ES" sz="2400" dirty="0">
                <a:solidFill>
                  <a:srgbClr val="00B0F0"/>
                </a:solidFill>
              </a:rPr>
              <a:t>mucho más reinarán en vida por uno solo, Jesucristo, </a:t>
            </a:r>
            <a:r>
              <a:rPr lang="es-ES" sz="2400" dirty="0">
                <a:solidFill>
                  <a:srgbClr val="FFFF00"/>
                </a:solidFill>
              </a:rPr>
              <a:t>los que reciben la abundancia de la gracia y del don de la justicia. </a:t>
            </a:r>
          </a:p>
        </p:txBody>
      </p:sp>
      <p:sp>
        <p:nvSpPr>
          <p:cNvPr id="12" name="1 CuadroTexto">
            <a:extLst>
              <a:ext uri="{FF2B5EF4-FFF2-40B4-BE49-F238E27FC236}">
                <a16:creationId xmlns:a16="http://schemas.microsoft.com/office/drawing/2014/main" id="{A47ECA08-D156-4615-A30C-E4BF0027E181}"/>
              </a:ext>
            </a:extLst>
          </p:cNvPr>
          <p:cNvSpPr txBox="1"/>
          <p:nvPr/>
        </p:nvSpPr>
        <p:spPr>
          <a:xfrm>
            <a:off x="3172559" y="5240353"/>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2:19</a:t>
            </a:r>
          </a:p>
        </p:txBody>
      </p:sp>
      <p:sp>
        <p:nvSpPr>
          <p:cNvPr id="13" name="2 CuadroTexto">
            <a:extLst>
              <a:ext uri="{FF2B5EF4-FFF2-40B4-BE49-F238E27FC236}">
                <a16:creationId xmlns:a16="http://schemas.microsoft.com/office/drawing/2014/main" id="{5C05E389-3650-4A0F-8640-7532AEDDBFE5}"/>
              </a:ext>
            </a:extLst>
          </p:cNvPr>
          <p:cNvSpPr txBox="1"/>
          <p:nvPr/>
        </p:nvSpPr>
        <p:spPr>
          <a:xfrm>
            <a:off x="0" y="5793417"/>
            <a:ext cx="9144000" cy="1019959"/>
          </a:xfrm>
          <a:prstGeom prst="rect">
            <a:avLst/>
          </a:prstGeom>
          <a:noFill/>
        </p:spPr>
        <p:txBody>
          <a:bodyPr wrap="square" rtlCol="0">
            <a:spAutoFit/>
          </a:bodyPr>
          <a:lstStyle/>
          <a:p>
            <a:pPr algn="ctr">
              <a:lnSpc>
                <a:spcPts val="2400"/>
              </a:lnSpc>
            </a:pPr>
            <a:r>
              <a:rPr lang="es-ES" sz="2400" dirty="0">
                <a:solidFill>
                  <a:srgbClr val="FFFF00"/>
                </a:solidFill>
              </a:rPr>
              <a:t>Jehová Dios formó, pues, de la tierra toda bestia del campo, y toda ave de los cielos, </a:t>
            </a:r>
            <a:r>
              <a:rPr lang="es-ES" sz="2400" dirty="0">
                <a:solidFill>
                  <a:srgbClr val="00B0F0"/>
                </a:solidFill>
              </a:rPr>
              <a:t>y las trajo a Adán para que viese cómo las había de llamar; </a:t>
            </a:r>
            <a:r>
              <a:rPr lang="es-ES" sz="2400" dirty="0">
                <a:solidFill>
                  <a:srgbClr val="92D050"/>
                </a:solidFill>
              </a:rPr>
              <a:t>y todo lo que Adán llamó a los animales vivientes, ese es su nombre. </a:t>
            </a:r>
          </a:p>
        </p:txBody>
      </p:sp>
      <p:sp>
        <p:nvSpPr>
          <p:cNvPr id="10" name="2 CuadroTexto">
            <a:extLst>
              <a:ext uri="{FF2B5EF4-FFF2-40B4-BE49-F238E27FC236}">
                <a16:creationId xmlns:a16="http://schemas.microsoft.com/office/drawing/2014/main" id="{8CCA4186-D496-4A6C-B005-BCABB0B417D9}"/>
              </a:ext>
            </a:extLst>
          </p:cNvPr>
          <p:cNvSpPr txBox="1"/>
          <p:nvPr/>
        </p:nvSpPr>
        <p:spPr>
          <a:xfrm>
            <a:off x="-36512" y="2564904"/>
            <a:ext cx="4950416" cy="2752741"/>
          </a:xfrm>
          <a:prstGeom prst="rect">
            <a:avLst/>
          </a:prstGeom>
          <a:noFill/>
        </p:spPr>
        <p:txBody>
          <a:bodyPr wrap="square" rtlCol="0">
            <a:spAutoFit/>
          </a:bodyPr>
          <a:lstStyle/>
          <a:p>
            <a:pPr algn="ctr">
              <a:lnSpc>
                <a:spcPts val="2300"/>
              </a:lnSpc>
            </a:pPr>
            <a:r>
              <a:rPr lang="es-ES" sz="2350" dirty="0">
                <a:solidFill>
                  <a:srgbClr val="FFFF00"/>
                </a:solidFill>
              </a:rPr>
              <a:t>Pero cuando se conviertan al Señor, el velo se quitará.</a:t>
            </a:r>
            <a:r>
              <a:rPr lang="es-ES" sz="2350" dirty="0">
                <a:solidFill>
                  <a:schemeClr val="bg1"/>
                </a:solidFill>
              </a:rPr>
              <a:t> </a:t>
            </a:r>
            <a:r>
              <a:rPr lang="es-ES" sz="2350" dirty="0">
                <a:solidFill>
                  <a:srgbClr val="00B0F0"/>
                </a:solidFill>
              </a:rPr>
              <a:t>Porque el Señor es el Espíritu; y donde está el Espíritu del Señor, allí hay libertad. </a:t>
            </a:r>
            <a:r>
              <a:rPr lang="es-ES" sz="2350" dirty="0">
                <a:solidFill>
                  <a:srgbClr val="FFFF00"/>
                </a:solidFill>
              </a:rPr>
              <a:t>Por tanto, nosotros todos, mirando a cara descubierta como en un espejo la gloria del Señor,</a:t>
            </a:r>
            <a:r>
              <a:rPr lang="es-ES" sz="2350" dirty="0">
                <a:solidFill>
                  <a:schemeClr val="bg1"/>
                </a:solidFill>
              </a:rPr>
              <a:t> </a:t>
            </a:r>
            <a:r>
              <a:rPr lang="es-ES" sz="2350" dirty="0">
                <a:solidFill>
                  <a:srgbClr val="00B0F0"/>
                </a:solidFill>
              </a:rPr>
              <a:t>somos transformados de gloria en gloria en la misma imagen, </a:t>
            </a:r>
            <a:r>
              <a:rPr lang="es-ES" sz="2350" dirty="0">
                <a:solidFill>
                  <a:srgbClr val="FFFF00"/>
                </a:solidFill>
              </a:rPr>
              <a:t>como por el Espíritu del Señor.</a:t>
            </a:r>
          </a:p>
        </p:txBody>
      </p:sp>
      <p:sp>
        <p:nvSpPr>
          <p:cNvPr id="11" name="1 CuadroTexto">
            <a:extLst>
              <a:ext uri="{FF2B5EF4-FFF2-40B4-BE49-F238E27FC236}">
                <a16:creationId xmlns:a16="http://schemas.microsoft.com/office/drawing/2014/main" id="{88560535-BA70-4B44-911F-8B28B9A51EDB}"/>
              </a:ext>
            </a:extLst>
          </p:cNvPr>
          <p:cNvSpPr txBox="1"/>
          <p:nvPr/>
        </p:nvSpPr>
        <p:spPr>
          <a:xfrm>
            <a:off x="539552" y="2060848"/>
            <a:ext cx="38363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2Corintios 3:16-18</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2" name="Rectangle 1">
            <a:extLst>
              <a:ext uri="{FF2B5EF4-FFF2-40B4-BE49-F238E27FC236}">
                <a16:creationId xmlns:a16="http://schemas.microsoft.com/office/drawing/2014/main" id="{62D267CB-4D80-4C4E-8D5F-D35F3ACF9DAC}"/>
              </a:ext>
            </a:extLst>
          </p:cNvPr>
          <p:cNvSpPr/>
          <p:nvPr/>
        </p:nvSpPr>
        <p:spPr>
          <a:xfrm>
            <a:off x="0" y="5286801"/>
            <a:ext cx="9144000" cy="1571199"/>
          </a:xfrm>
          <a:prstGeom prst="rect">
            <a:avLst/>
          </a:prstGeom>
          <a:solidFill>
            <a:schemeClr val="tx1"/>
          </a:solidFill>
          <a:ln>
            <a:solidFill>
              <a:schemeClr val="bg1"/>
            </a:solidFill>
          </a:ln>
        </p:spPr>
        <p:txBody>
          <a:bodyPr wrap="square">
            <a:spAutoFit/>
          </a:bodyPr>
          <a:lstStyle/>
          <a:p>
            <a:pPr algn="ctr">
              <a:lnSpc>
                <a:spcPts val="2300"/>
              </a:lnSpc>
            </a:pPr>
            <a:r>
              <a:rPr lang="es-ES" sz="2300" dirty="0">
                <a:solidFill>
                  <a:schemeClr val="bg1"/>
                </a:solidFill>
              </a:rPr>
              <a:t>“La obra de la redención debía restaurar en el "hombre la imagen de su Hacedor, devolverlo a la perfección con que había sido creado, promover el desarrollo del cuerpo, la mente y el alma, a fin de que se llevase a cabo el propósito divino de su creación. Este es el objeto de la educación, el gran objeto de la vida" (Ed 15).</a:t>
            </a:r>
            <a:endParaRPr lang="en-US" sz="2300" dirty="0">
              <a:solidFill>
                <a:schemeClr val="bg1"/>
              </a:solidFill>
            </a:endParaRPr>
          </a:p>
        </p:txBody>
      </p:sp>
    </p:spTree>
    <p:extLst>
      <p:ext uri="{BB962C8B-B14F-4D97-AF65-F5344CB8AC3E}">
        <p14:creationId xmlns:p14="http://schemas.microsoft.com/office/powerpoint/2010/main" val="4677593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5424" y="-27384"/>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11:1-3</a:t>
            </a:r>
          </a:p>
        </p:txBody>
      </p:sp>
      <p:sp>
        <p:nvSpPr>
          <p:cNvPr id="8" name="2 CuadroTexto"/>
          <p:cNvSpPr txBox="1"/>
          <p:nvPr/>
        </p:nvSpPr>
        <p:spPr>
          <a:xfrm>
            <a:off x="0" y="476672"/>
            <a:ext cx="9144000" cy="1633845"/>
          </a:xfrm>
          <a:prstGeom prst="rect">
            <a:avLst/>
          </a:prstGeom>
          <a:noFill/>
        </p:spPr>
        <p:txBody>
          <a:bodyPr wrap="square" rtlCol="0">
            <a:spAutoFit/>
          </a:bodyPr>
          <a:lstStyle/>
          <a:p>
            <a:pPr algn="ctr">
              <a:lnSpc>
                <a:spcPts val="2400"/>
              </a:lnSpc>
            </a:pPr>
            <a:r>
              <a:rPr lang="es-ES" sz="2350" dirty="0">
                <a:solidFill>
                  <a:schemeClr val="bg1"/>
                </a:solidFill>
              </a:rPr>
              <a:t>Saldrá una vara del tronco de Isaí, y un vástago retoñará de sus raíces.      Y reposará sobre él el Espíritu de Jehová; espíritu de sabiduría y de inteligencia, espíritu de consejo y de poder, espíritu de conocimiento y de temor de Jehová. Y le hará entender diligente en el temor de Jehová. No juzgará según la vista de sus ojos, ni argüirá por lo que oigan sus oídos.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Tree>
    <p:extLst>
      <p:ext uri="{BB962C8B-B14F-4D97-AF65-F5344CB8AC3E}">
        <p14:creationId xmlns:p14="http://schemas.microsoft.com/office/powerpoint/2010/main" val="5211965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5424" y="-27384"/>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11:1-3</a:t>
            </a:r>
          </a:p>
        </p:txBody>
      </p:sp>
      <p:sp>
        <p:nvSpPr>
          <p:cNvPr id="8" name="2 CuadroTexto"/>
          <p:cNvSpPr txBox="1"/>
          <p:nvPr/>
        </p:nvSpPr>
        <p:spPr>
          <a:xfrm>
            <a:off x="0" y="476672"/>
            <a:ext cx="9144000" cy="1633845"/>
          </a:xfrm>
          <a:prstGeom prst="rect">
            <a:avLst/>
          </a:prstGeom>
          <a:noFill/>
        </p:spPr>
        <p:txBody>
          <a:bodyPr wrap="square" rtlCol="0">
            <a:spAutoFit/>
          </a:bodyPr>
          <a:lstStyle/>
          <a:p>
            <a:pPr algn="ctr">
              <a:lnSpc>
                <a:spcPts val="2400"/>
              </a:lnSpc>
            </a:pPr>
            <a:r>
              <a:rPr lang="es-ES" sz="2350" dirty="0">
                <a:solidFill>
                  <a:srgbClr val="FFFF00"/>
                </a:solidFill>
              </a:rPr>
              <a:t>Saldrá una vara del tronco de Isaí, y un vástago retoñará de sus raíces.      </a:t>
            </a:r>
            <a:r>
              <a:rPr lang="es-ES" sz="2350" dirty="0">
                <a:solidFill>
                  <a:schemeClr val="bg1"/>
                </a:solidFill>
              </a:rPr>
              <a:t>Y reposará sobre él el Espíritu de Jehová; espíritu de sabiduría y de inteligencia, espíritu de consejo y de poder, espíritu de conocimiento y de temor de Jehová. Y le hará entender diligente en el temor de Jehová. No juzgará según la vista de sus ojos, ni argüirá por lo que oigan sus oídos.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Tree>
    <p:extLst>
      <p:ext uri="{BB962C8B-B14F-4D97-AF65-F5344CB8AC3E}">
        <p14:creationId xmlns:p14="http://schemas.microsoft.com/office/powerpoint/2010/main" val="991903578"/>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5424" y="-27384"/>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11:1-3</a:t>
            </a:r>
          </a:p>
        </p:txBody>
      </p:sp>
      <p:sp>
        <p:nvSpPr>
          <p:cNvPr id="8" name="2 CuadroTexto"/>
          <p:cNvSpPr txBox="1"/>
          <p:nvPr/>
        </p:nvSpPr>
        <p:spPr>
          <a:xfrm>
            <a:off x="0" y="476672"/>
            <a:ext cx="9144000" cy="1633845"/>
          </a:xfrm>
          <a:prstGeom prst="rect">
            <a:avLst/>
          </a:prstGeom>
          <a:noFill/>
        </p:spPr>
        <p:txBody>
          <a:bodyPr wrap="square" rtlCol="0">
            <a:spAutoFit/>
          </a:bodyPr>
          <a:lstStyle/>
          <a:p>
            <a:pPr algn="ctr">
              <a:lnSpc>
                <a:spcPts val="2400"/>
              </a:lnSpc>
            </a:pPr>
            <a:r>
              <a:rPr lang="es-ES" sz="2350" dirty="0">
                <a:solidFill>
                  <a:srgbClr val="FFFF00"/>
                </a:solidFill>
              </a:rPr>
              <a:t>Saldrá una vara del tronco de Isaí, y un vástago retoñará de sus raíces.      </a:t>
            </a:r>
            <a:r>
              <a:rPr lang="es-ES" sz="2350" dirty="0">
                <a:solidFill>
                  <a:srgbClr val="00B0F0"/>
                </a:solidFill>
              </a:rPr>
              <a:t>Y reposará sobre él el Espíritu de Jehová; </a:t>
            </a:r>
            <a:r>
              <a:rPr lang="es-ES" sz="2350" dirty="0">
                <a:solidFill>
                  <a:schemeClr val="bg1"/>
                </a:solidFill>
              </a:rPr>
              <a:t>espíritu de sabiduría y de inteligencia, espíritu de consejo y de poder, espíritu de conocimiento y de temor de Jehová. Y le hará entender diligente en el temor de Jehová. No juzgará según la vista de sus ojos, ni argüirá por lo que oigan sus oídos.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Tree>
    <p:extLst>
      <p:ext uri="{BB962C8B-B14F-4D97-AF65-F5344CB8AC3E}">
        <p14:creationId xmlns:p14="http://schemas.microsoft.com/office/powerpoint/2010/main" val="710808191"/>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5424" y="-27384"/>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11:1-3</a:t>
            </a:r>
          </a:p>
        </p:txBody>
      </p:sp>
      <p:sp>
        <p:nvSpPr>
          <p:cNvPr id="8" name="2 CuadroTexto"/>
          <p:cNvSpPr txBox="1"/>
          <p:nvPr/>
        </p:nvSpPr>
        <p:spPr>
          <a:xfrm>
            <a:off x="0" y="476672"/>
            <a:ext cx="9144000" cy="1633845"/>
          </a:xfrm>
          <a:prstGeom prst="rect">
            <a:avLst/>
          </a:prstGeom>
          <a:noFill/>
        </p:spPr>
        <p:txBody>
          <a:bodyPr wrap="square" rtlCol="0">
            <a:spAutoFit/>
          </a:bodyPr>
          <a:lstStyle/>
          <a:p>
            <a:pPr algn="ctr">
              <a:lnSpc>
                <a:spcPts val="2400"/>
              </a:lnSpc>
            </a:pPr>
            <a:r>
              <a:rPr lang="es-ES" sz="2350" dirty="0">
                <a:solidFill>
                  <a:srgbClr val="FFFF00"/>
                </a:solidFill>
              </a:rPr>
              <a:t>Saldrá una vara del tronco de Isaí, y un vástago retoñará de sus raíces.      </a:t>
            </a:r>
            <a:r>
              <a:rPr lang="es-ES" sz="2350" dirty="0">
                <a:solidFill>
                  <a:srgbClr val="00B0F0"/>
                </a:solidFill>
              </a:rPr>
              <a:t>Y reposará sobre él el Espíritu de Jehová; </a:t>
            </a:r>
            <a:r>
              <a:rPr lang="es-ES" sz="2350" dirty="0">
                <a:solidFill>
                  <a:srgbClr val="92D050"/>
                </a:solidFill>
              </a:rPr>
              <a:t>espíritu de sabiduría y de inteligencia,</a:t>
            </a:r>
            <a:r>
              <a:rPr lang="es-ES" sz="2350" dirty="0">
                <a:solidFill>
                  <a:schemeClr val="bg1"/>
                </a:solidFill>
              </a:rPr>
              <a:t> espíritu de consejo y de poder, espíritu de conocimiento y de temor de Jehová. Y le hará entender diligente en el temor de Jehová. No juzgará según la vista de sus ojos, ni argüirá por lo que oigan sus oídos.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Tree>
    <p:extLst>
      <p:ext uri="{BB962C8B-B14F-4D97-AF65-F5344CB8AC3E}">
        <p14:creationId xmlns:p14="http://schemas.microsoft.com/office/powerpoint/2010/main" val="208362325"/>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5424" y="-27384"/>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11:1-3</a:t>
            </a:r>
          </a:p>
        </p:txBody>
      </p:sp>
      <p:sp>
        <p:nvSpPr>
          <p:cNvPr id="8" name="2 CuadroTexto"/>
          <p:cNvSpPr txBox="1"/>
          <p:nvPr/>
        </p:nvSpPr>
        <p:spPr>
          <a:xfrm>
            <a:off x="0" y="476672"/>
            <a:ext cx="9144000" cy="1633845"/>
          </a:xfrm>
          <a:prstGeom prst="rect">
            <a:avLst/>
          </a:prstGeom>
          <a:noFill/>
        </p:spPr>
        <p:txBody>
          <a:bodyPr wrap="square" rtlCol="0">
            <a:spAutoFit/>
          </a:bodyPr>
          <a:lstStyle/>
          <a:p>
            <a:pPr algn="ctr">
              <a:lnSpc>
                <a:spcPts val="2400"/>
              </a:lnSpc>
            </a:pPr>
            <a:r>
              <a:rPr lang="es-ES" sz="2350" dirty="0">
                <a:solidFill>
                  <a:srgbClr val="FFFF00"/>
                </a:solidFill>
              </a:rPr>
              <a:t>Saldrá una vara del tronco de Isaí, y un vástago retoñará de sus raíces.      </a:t>
            </a:r>
            <a:r>
              <a:rPr lang="es-ES" sz="2350" dirty="0">
                <a:solidFill>
                  <a:srgbClr val="00B0F0"/>
                </a:solidFill>
              </a:rPr>
              <a:t>Y reposará sobre él el Espíritu de Jehová; </a:t>
            </a:r>
            <a:r>
              <a:rPr lang="es-ES" sz="2350" dirty="0">
                <a:solidFill>
                  <a:srgbClr val="92D050"/>
                </a:solidFill>
              </a:rPr>
              <a:t>espíritu de sabiduría y de inteligencia,</a:t>
            </a:r>
            <a:r>
              <a:rPr lang="es-ES" sz="2350" dirty="0">
                <a:solidFill>
                  <a:schemeClr val="bg1"/>
                </a:solidFill>
              </a:rPr>
              <a:t> </a:t>
            </a:r>
            <a:r>
              <a:rPr lang="es-ES" sz="2350" dirty="0">
                <a:solidFill>
                  <a:srgbClr val="FFFF00"/>
                </a:solidFill>
              </a:rPr>
              <a:t>espíritu de consejo y de poder, </a:t>
            </a:r>
            <a:r>
              <a:rPr lang="es-ES" sz="2350" dirty="0">
                <a:solidFill>
                  <a:schemeClr val="bg1"/>
                </a:solidFill>
              </a:rPr>
              <a:t>espíritu de conocimiento y de temor de Jehová. Y le hará entender diligente en el temor de Jehová. No juzgará según la vista de sus ojos, ni argüirá por lo que oigan sus oídos.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Tree>
    <p:extLst>
      <p:ext uri="{BB962C8B-B14F-4D97-AF65-F5344CB8AC3E}">
        <p14:creationId xmlns:p14="http://schemas.microsoft.com/office/powerpoint/2010/main" val="1128840799"/>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5424" y="-27384"/>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11:1-3</a:t>
            </a:r>
          </a:p>
        </p:txBody>
      </p:sp>
      <p:sp>
        <p:nvSpPr>
          <p:cNvPr id="8" name="2 CuadroTexto"/>
          <p:cNvSpPr txBox="1"/>
          <p:nvPr/>
        </p:nvSpPr>
        <p:spPr>
          <a:xfrm>
            <a:off x="0" y="476672"/>
            <a:ext cx="9144000" cy="1633845"/>
          </a:xfrm>
          <a:prstGeom prst="rect">
            <a:avLst/>
          </a:prstGeom>
          <a:noFill/>
        </p:spPr>
        <p:txBody>
          <a:bodyPr wrap="square" rtlCol="0">
            <a:spAutoFit/>
          </a:bodyPr>
          <a:lstStyle/>
          <a:p>
            <a:pPr algn="ctr">
              <a:lnSpc>
                <a:spcPts val="2400"/>
              </a:lnSpc>
            </a:pPr>
            <a:r>
              <a:rPr lang="es-ES" sz="2350" dirty="0">
                <a:solidFill>
                  <a:srgbClr val="FFFF00"/>
                </a:solidFill>
              </a:rPr>
              <a:t>Saldrá una vara del tronco de Isaí, y un vástago retoñará de sus raíces.      </a:t>
            </a:r>
            <a:r>
              <a:rPr lang="es-ES" sz="2350" dirty="0">
                <a:solidFill>
                  <a:srgbClr val="00B0F0"/>
                </a:solidFill>
              </a:rPr>
              <a:t>Y reposará sobre él el Espíritu de Jehová; </a:t>
            </a:r>
            <a:r>
              <a:rPr lang="es-ES" sz="2350" dirty="0">
                <a:solidFill>
                  <a:srgbClr val="92D050"/>
                </a:solidFill>
              </a:rPr>
              <a:t>espíritu de sabiduría y de inteligencia,</a:t>
            </a:r>
            <a:r>
              <a:rPr lang="es-ES" sz="2350" dirty="0">
                <a:solidFill>
                  <a:schemeClr val="bg1"/>
                </a:solidFill>
              </a:rPr>
              <a:t> </a:t>
            </a:r>
            <a:r>
              <a:rPr lang="es-ES" sz="2350" dirty="0">
                <a:solidFill>
                  <a:srgbClr val="FFFF00"/>
                </a:solidFill>
              </a:rPr>
              <a:t>espíritu de consejo y de poder, </a:t>
            </a:r>
            <a:r>
              <a:rPr lang="es-ES" sz="2350" dirty="0">
                <a:solidFill>
                  <a:srgbClr val="00B0F0"/>
                </a:solidFill>
              </a:rPr>
              <a:t>espíritu de conocimiento y de temor de Jehová. </a:t>
            </a:r>
            <a:r>
              <a:rPr lang="es-ES" sz="2350" dirty="0">
                <a:solidFill>
                  <a:schemeClr val="bg1"/>
                </a:solidFill>
              </a:rPr>
              <a:t>Y le hará entender diligente en el temor de Jehová. No juzgará según la vista de sus ojos, ni argüirá por lo que oigan sus oídos.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Tree>
    <p:extLst>
      <p:ext uri="{BB962C8B-B14F-4D97-AF65-F5344CB8AC3E}">
        <p14:creationId xmlns:p14="http://schemas.microsoft.com/office/powerpoint/2010/main" val="137167743"/>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5424" y="-27384"/>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11:1-3</a:t>
            </a:r>
          </a:p>
        </p:txBody>
      </p:sp>
      <p:sp>
        <p:nvSpPr>
          <p:cNvPr id="8" name="2 CuadroTexto"/>
          <p:cNvSpPr txBox="1"/>
          <p:nvPr/>
        </p:nvSpPr>
        <p:spPr>
          <a:xfrm>
            <a:off x="0" y="476672"/>
            <a:ext cx="9144000" cy="1633845"/>
          </a:xfrm>
          <a:prstGeom prst="rect">
            <a:avLst/>
          </a:prstGeom>
          <a:noFill/>
        </p:spPr>
        <p:txBody>
          <a:bodyPr wrap="square" rtlCol="0">
            <a:spAutoFit/>
          </a:bodyPr>
          <a:lstStyle/>
          <a:p>
            <a:pPr algn="ctr">
              <a:lnSpc>
                <a:spcPts val="2400"/>
              </a:lnSpc>
            </a:pPr>
            <a:r>
              <a:rPr lang="es-ES" sz="2350" dirty="0">
                <a:solidFill>
                  <a:srgbClr val="FFFF00"/>
                </a:solidFill>
              </a:rPr>
              <a:t>Saldrá una vara del tronco de Isaí, y un vástago retoñará de sus raíces.      </a:t>
            </a:r>
            <a:r>
              <a:rPr lang="es-ES" sz="2350" dirty="0">
                <a:solidFill>
                  <a:srgbClr val="00B0F0"/>
                </a:solidFill>
              </a:rPr>
              <a:t>Y reposará sobre él el Espíritu de Jehová; </a:t>
            </a:r>
            <a:r>
              <a:rPr lang="es-ES" sz="2350" dirty="0">
                <a:solidFill>
                  <a:srgbClr val="92D050"/>
                </a:solidFill>
              </a:rPr>
              <a:t>espíritu de sabiduría y de inteligencia,</a:t>
            </a:r>
            <a:r>
              <a:rPr lang="es-ES" sz="2350" dirty="0">
                <a:solidFill>
                  <a:schemeClr val="bg1"/>
                </a:solidFill>
              </a:rPr>
              <a:t> </a:t>
            </a:r>
            <a:r>
              <a:rPr lang="es-ES" sz="2350" dirty="0">
                <a:solidFill>
                  <a:srgbClr val="FFFF00"/>
                </a:solidFill>
              </a:rPr>
              <a:t>espíritu de consejo y de poder, </a:t>
            </a:r>
            <a:r>
              <a:rPr lang="es-ES" sz="2350" dirty="0">
                <a:solidFill>
                  <a:srgbClr val="00B0F0"/>
                </a:solidFill>
              </a:rPr>
              <a:t>espíritu de conocimiento y de temor de Jehová. </a:t>
            </a:r>
            <a:r>
              <a:rPr lang="es-ES" sz="2350" dirty="0">
                <a:solidFill>
                  <a:srgbClr val="92D050"/>
                </a:solidFill>
              </a:rPr>
              <a:t>Y le hará entender diligente en el temor de Jehová. </a:t>
            </a:r>
            <a:r>
              <a:rPr lang="es-ES" sz="2350" dirty="0">
                <a:solidFill>
                  <a:schemeClr val="bg1"/>
                </a:solidFill>
              </a:rPr>
              <a:t>No juzgará según la vista de sus ojos, ni argüirá por lo que oigan sus oídos.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6" name="1 CuadroTexto">
            <a:extLst>
              <a:ext uri="{FF2B5EF4-FFF2-40B4-BE49-F238E27FC236}">
                <a16:creationId xmlns:a16="http://schemas.microsoft.com/office/drawing/2014/main" id="{82FC37C3-F808-4C12-91E6-48BCDB42DDFB}"/>
              </a:ext>
            </a:extLst>
          </p:cNvPr>
          <p:cNvSpPr txBox="1"/>
          <p:nvPr/>
        </p:nvSpPr>
        <p:spPr>
          <a:xfrm>
            <a:off x="5780526" y="2124145"/>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11:9</a:t>
            </a:r>
          </a:p>
        </p:txBody>
      </p:sp>
      <p:sp>
        <p:nvSpPr>
          <p:cNvPr id="9" name="2 CuadroTexto">
            <a:extLst>
              <a:ext uri="{FF2B5EF4-FFF2-40B4-BE49-F238E27FC236}">
                <a16:creationId xmlns:a16="http://schemas.microsoft.com/office/drawing/2014/main" id="{2EA51A97-C350-48E1-A9C2-3C63D9C12FBE}"/>
              </a:ext>
            </a:extLst>
          </p:cNvPr>
          <p:cNvSpPr txBox="1"/>
          <p:nvPr/>
        </p:nvSpPr>
        <p:spPr>
          <a:xfrm>
            <a:off x="5076056" y="2659251"/>
            <a:ext cx="4032448" cy="1635512"/>
          </a:xfrm>
          <a:prstGeom prst="rect">
            <a:avLst/>
          </a:prstGeom>
          <a:noFill/>
        </p:spPr>
        <p:txBody>
          <a:bodyPr wrap="square" rtlCol="0">
            <a:spAutoFit/>
          </a:bodyPr>
          <a:lstStyle/>
          <a:p>
            <a:pPr algn="ctr">
              <a:lnSpc>
                <a:spcPts val="2400"/>
              </a:lnSpc>
            </a:pPr>
            <a:r>
              <a:rPr lang="es-ES" sz="2400" dirty="0">
                <a:solidFill>
                  <a:schemeClr val="bg1"/>
                </a:solidFill>
              </a:rPr>
              <a:t>No harán mal ni dañarán en todo mi santo monte; porque la tierra será llena del conocimiento de Jehová, como las aguas cubren el mar.</a:t>
            </a:r>
          </a:p>
        </p:txBody>
      </p:sp>
    </p:spTree>
    <p:extLst>
      <p:ext uri="{BB962C8B-B14F-4D97-AF65-F5344CB8AC3E}">
        <p14:creationId xmlns:p14="http://schemas.microsoft.com/office/powerpoint/2010/main" val="4784644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5424" y="-27384"/>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11:1-3</a:t>
            </a:r>
          </a:p>
        </p:txBody>
      </p:sp>
      <p:sp>
        <p:nvSpPr>
          <p:cNvPr id="8" name="2 CuadroTexto"/>
          <p:cNvSpPr txBox="1"/>
          <p:nvPr/>
        </p:nvSpPr>
        <p:spPr>
          <a:xfrm>
            <a:off x="0" y="476672"/>
            <a:ext cx="9144000" cy="1633845"/>
          </a:xfrm>
          <a:prstGeom prst="rect">
            <a:avLst/>
          </a:prstGeom>
          <a:noFill/>
        </p:spPr>
        <p:txBody>
          <a:bodyPr wrap="square" rtlCol="0">
            <a:spAutoFit/>
          </a:bodyPr>
          <a:lstStyle/>
          <a:p>
            <a:pPr algn="ctr">
              <a:lnSpc>
                <a:spcPts val="2400"/>
              </a:lnSpc>
            </a:pPr>
            <a:r>
              <a:rPr lang="es-ES" sz="2350" dirty="0">
                <a:solidFill>
                  <a:srgbClr val="FFFF00"/>
                </a:solidFill>
              </a:rPr>
              <a:t>Saldrá una vara del tronco de Isaí, y un vástago retoñará de sus raíces.      </a:t>
            </a:r>
            <a:r>
              <a:rPr lang="es-ES" sz="2350" dirty="0">
                <a:solidFill>
                  <a:srgbClr val="00B0F0"/>
                </a:solidFill>
              </a:rPr>
              <a:t>Y reposará sobre él el Espíritu de Jehová; </a:t>
            </a:r>
            <a:r>
              <a:rPr lang="es-ES" sz="2350" dirty="0">
                <a:solidFill>
                  <a:srgbClr val="92D050"/>
                </a:solidFill>
              </a:rPr>
              <a:t>espíritu de sabiduría y de inteligencia,</a:t>
            </a:r>
            <a:r>
              <a:rPr lang="es-ES" sz="2350" dirty="0">
                <a:solidFill>
                  <a:schemeClr val="bg1"/>
                </a:solidFill>
              </a:rPr>
              <a:t> </a:t>
            </a:r>
            <a:r>
              <a:rPr lang="es-ES" sz="2350" dirty="0">
                <a:solidFill>
                  <a:srgbClr val="FFFF00"/>
                </a:solidFill>
              </a:rPr>
              <a:t>espíritu de consejo y de poder, </a:t>
            </a:r>
            <a:r>
              <a:rPr lang="es-ES" sz="2350" dirty="0">
                <a:solidFill>
                  <a:srgbClr val="00B0F0"/>
                </a:solidFill>
              </a:rPr>
              <a:t>espíritu de conocimiento y de temor de Jehová. </a:t>
            </a:r>
            <a:r>
              <a:rPr lang="es-ES" sz="2350" dirty="0">
                <a:solidFill>
                  <a:srgbClr val="92D050"/>
                </a:solidFill>
              </a:rPr>
              <a:t>Y le hará entender diligente en el temor de Jehová. </a:t>
            </a:r>
            <a:r>
              <a:rPr lang="es-ES" sz="2350" dirty="0">
                <a:solidFill>
                  <a:schemeClr val="bg1"/>
                </a:solidFill>
              </a:rPr>
              <a:t>No juzgará según la vista de sus ojos, ni argüirá por lo que oigan sus oídos.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6" name="1 CuadroTexto">
            <a:extLst>
              <a:ext uri="{FF2B5EF4-FFF2-40B4-BE49-F238E27FC236}">
                <a16:creationId xmlns:a16="http://schemas.microsoft.com/office/drawing/2014/main" id="{82FC37C3-F808-4C12-91E6-48BCDB42DDFB}"/>
              </a:ext>
            </a:extLst>
          </p:cNvPr>
          <p:cNvSpPr txBox="1"/>
          <p:nvPr/>
        </p:nvSpPr>
        <p:spPr>
          <a:xfrm>
            <a:off x="5780526" y="2124145"/>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11:9</a:t>
            </a:r>
          </a:p>
        </p:txBody>
      </p:sp>
      <p:sp>
        <p:nvSpPr>
          <p:cNvPr id="9" name="2 CuadroTexto">
            <a:extLst>
              <a:ext uri="{FF2B5EF4-FFF2-40B4-BE49-F238E27FC236}">
                <a16:creationId xmlns:a16="http://schemas.microsoft.com/office/drawing/2014/main" id="{2EA51A97-C350-48E1-A9C2-3C63D9C12FBE}"/>
              </a:ext>
            </a:extLst>
          </p:cNvPr>
          <p:cNvSpPr txBox="1"/>
          <p:nvPr/>
        </p:nvSpPr>
        <p:spPr>
          <a:xfrm>
            <a:off x="5076056" y="2659251"/>
            <a:ext cx="4032448" cy="1635512"/>
          </a:xfrm>
          <a:prstGeom prst="rect">
            <a:avLst/>
          </a:prstGeom>
          <a:noFill/>
        </p:spPr>
        <p:txBody>
          <a:bodyPr wrap="square" rtlCol="0">
            <a:spAutoFit/>
          </a:bodyPr>
          <a:lstStyle/>
          <a:p>
            <a:pPr algn="ctr">
              <a:lnSpc>
                <a:spcPts val="2400"/>
              </a:lnSpc>
            </a:pPr>
            <a:r>
              <a:rPr lang="es-ES" sz="2400" dirty="0">
                <a:solidFill>
                  <a:srgbClr val="FFFF00"/>
                </a:solidFill>
              </a:rPr>
              <a:t>No harán mal ni dañarán en todo mi santo monte; </a:t>
            </a:r>
            <a:r>
              <a:rPr lang="es-ES" sz="2400" dirty="0">
                <a:solidFill>
                  <a:schemeClr val="bg1"/>
                </a:solidFill>
              </a:rPr>
              <a:t>porque la tierra será llena del conocimiento de Jehová, como las aguas cubren el mar.</a:t>
            </a:r>
          </a:p>
        </p:txBody>
      </p:sp>
    </p:spTree>
    <p:extLst>
      <p:ext uri="{BB962C8B-B14F-4D97-AF65-F5344CB8AC3E}">
        <p14:creationId xmlns:p14="http://schemas.microsoft.com/office/powerpoint/2010/main" val="1540384254"/>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5424" y="-27384"/>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11:1-3</a:t>
            </a:r>
          </a:p>
        </p:txBody>
      </p:sp>
      <p:sp>
        <p:nvSpPr>
          <p:cNvPr id="8" name="2 CuadroTexto"/>
          <p:cNvSpPr txBox="1"/>
          <p:nvPr/>
        </p:nvSpPr>
        <p:spPr>
          <a:xfrm>
            <a:off x="0" y="476672"/>
            <a:ext cx="9144000" cy="1633845"/>
          </a:xfrm>
          <a:prstGeom prst="rect">
            <a:avLst/>
          </a:prstGeom>
          <a:noFill/>
        </p:spPr>
        <p:txBody>
          <a:bodyPr wrap="square" rtlCol="0">
            <a:spAutoFit/>
          </a:bodyPr>
          <a:lstStyle/>
          <a:p>
            <a:pPr algn="ctr">
              <a:lnSpc>
                <a:spcPts val="2400"/>
              </a:lnSpc>
            </a:pPr>
            <a:r>
              <a:rPr lang="es-ES" sz="2350" dirty="0">
                <a:solidFill>
                  <a:srgbClr val="FFFF00"/>
                </a:solidFill>
              </a:rPr>
              <a:t>Saldrá una vara del tronco de Isaí, y un vástago retoñará de sus raíces.      </a:t>
            </a:r>
            <a:r>
              <a:rPr lang="es-ES" sz="2350" dirty="0">
                <a:solidFill>
                  <a:srgbClr val="00B0F0"/>
                </a:solidFill>
              </a:rPr>
              <a:t>Y reposará sobre él el Espíritu de Jehová; </a:t>
            </a:r>
            <a:r>
              <a:rPr lang="es-ES" sz="2350" dirty="0">
                <a:solidFill>
                  <a:srgbClr val="92D050"/>
                </a:solidFill>
              </a:rPr>
              <a:t>espíritu de sabiduría y de inteligencia,</a:t>
            </a:r>
            <a:r>
              <a:rPr lang="es-ES" sz="2350" dirty="0">
                <a:solidFill>
                  <a:schemeClr val="bg1"/>
                </a:solidFill>
              </a:rPr>
              <a:t> </a:t>
            </a:r>
            <a:r>
              <a:rPr lang="es-ES" sz="2350" dirty="0">
                <a:solidFill>
                  <a:srgbClr val="FFFF00"/>
                </a:solidFill>
              </a:rPr>
              <a:t>espíritu de consejo y de poder, </a:t>
            </a:r>
            <a:r>
              <a:rPr lang="es-ES" sz="2350" dirty="0">
                <a:solidFill>
                  <a:srgbClr val="00B0F0"/>
                </a:solidFill>
              </a:rPr>
              <a:t>espíritu de conocimiento y de temor de Jehová. </a:t>
            </a:r>
            <a:r>
              <a:rPr lang="es-ES" sz="2350" dirty="0">
                <a:solidFill>
                  <a:srgbClr val="92D050"/>
                </a:solidFill>
              </a:rPr>
              <a:t>Y le hará entender diligente en el temor de Jehová. </a:t>
            </a:r>
            <a:r>
              <a:rPr lang="es-ES" sz="2350" dirty="0">
                <a:solidFill>
                  <a:schemeClr val="bg1"/>
                </a:solidFill>
              </a:rPr>
              <a:t>No juzgará según la vista de sus ojos, ni argüirá por lo que oigan sus oídos.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6" name="1 CuadroTexto">
            <a:extLst>
              <a:ext uri="{FF2B5EF4-FFF2-40B4-BE49-F238E27FC236}">
                <a16:creationId xmlns:a16="http://schemas.microsoft.com/office/drawing/2014/main" id="{82FC37C3-F808-4C12-91E6-48BCDB42DDFB}"/>
              </a:ext>
            </a:extLst>
          </p:cNvPr>
          <p:cNvSpPr txBox="1"/>
          <p:nvPr/>
        </p:nvSpPr>
        <p:spPr>
          <a:xfrm>
            <a:off x="5780526" y="2124145"/>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11:9</a:t>
            </a:r>
          </a:p>
        </p:txBody>
      </p:sp>
      <p:sp>
        <p:nvSpPr>
          <p:cNvPr id="9" name="2 CuadroTexto">
            <a:extLst>
              <a:ext uri="{FF2B5EF4-FFF2-40B4-BE49-F238E27FC236}">
                <a16:creationId xmlns:a16="http://schemas.microsoft.com/office/drawing/2014/main" id="{2EA51A97-C350-48E1-A9C2-3C63D9C12FBE}"/>
              </a:ext>
            </a:extLst>
          </p:cNvPr>
          <p:cNvSpPr txBox="1"/>
          <p:nvPr/>
        </p:nvSpPr>
        <p:spPr>
          <a:xfrm>
            <a:off x="5076056" y="2659251"/>
            <a:ext cx="4032448" cy="1635512"/>
          </a:xfrm>
          <a:prstGeom prst="rect">
            <a:avLst/>
          </a:prstGeom>
          <a:noFill/>
        </p:spPr>
        <p:txBody>
          <a:bodyPr wrap="square" rtlCol="0">
            <a:spAutoFit/>
          </a:bodyPr>
          <a:lstStyle/>
          <a:p>
            <a:pPr algn="ctr">
              <a:lnSpc>
                <a:spcPts val="2400"/>
              </a:lnSpc>
            </a:pPr>
            <a:r>
              <a:rPr lang="es-ES" sz="2400" dirty="0">
                <a:solidFill>
                  <a:srgbClr val="FFFF00"/>
                </a:solidFill>
              </a:rPr>
              <a:t>No harán mal ni dañarán en todo mi santo monte; </a:t>
            </a:r>
            <a:r>
              <a:rPr lang="es-ES" sz="2400" dirty="0">
                <a:solidFill>
                  <a:srgbClr val="00B0F0"/>
                </a:solidFill>
              </a:rPr>
              <a:t>porque la tierra será llena del conocimiento de Jehová,</a:t>
            </a:r>
            <a:r>
              <a:rPr lang="es-ES" sz="2400" dirty="0">
                <a:solidFill>
                  <a:schemeClr val="bg1"/>
                </a:solidFill>
              </a:rPr>
              <a:t> como las aguas cubren el mar.</a:t>
            </a:r>
          </a:p>
        </p:txBody>
      </p:sp>
    </p:spTree>
    <p:extLst>
      <p:ext uri="{BB962C8B-B14F-4D97-AF65-F5344CB8AC3E}">
        <p14:creationId xmlns:p14="http://schemas.microsoft.com/office/powerpoint/2010/main" val="2898290078"/>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5424" y="-27384"/>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11:1-3</a:t>
            </a:r>
          </a:p>
        </p:txBody>
      </p:sp>
      <p:sp>
        <p:nvSpPr>
          <p:cNvPr id="8" name="2 CuadroTexto"/>
          <p:cNvSpPr txBox="1"/>
          <p:nvPr/>
        </p:nvSpPr>
        <p:spPr>
          <a:xfrm>
            <a:off x="0" y="476672"/>
            <a:ext cx="9144000" cy="1633845"/>
          </a:xfrm>
          <a:prstGeom prst="rect">
            <a:avLst/>
          </a:prstGeom>
          <a:noFill/>
        </p:spPr>
        <p:txBody>
          <a:bodyPr wrap="square" rtlCol="0">
            <a:spAutoFit/>
          </a:bodyPr>
          <a:lstStyle/>
          <a:p>
            <a:pPr algn="ctr">
              <a:lnSpc>
                <a:spcPts val="2400"/>
              </a:lnSpc>
            </a:pPr>
            <a:r>
              <a:rPr lang="es-ES" sz="2350" dirty="0">
                <a:solidFill>
                  <a:srgbClr val="FFFF00"/>
                </a:solidFill>
              </a:rPr>
              <a:t>Saldrá una vara del tronco de Isaí, y un vástago retoñará de sus raíces.      </a:t>
            </a:r>
            <a:r>
              <a:rPr lang="es-ES" sz="2350" dirty="0">
                <a:solidFill>
                  <a:srgbClr val="00B0F0"/>
                </a:solidFill>
              </a:rPr>
              <a:t>Y reposará sobre él el Espíritu de Jehová; </a:t>
            </a:r>
            <a:r>
              <a:rPr lang="es-ES" sz="2350" dirty="0">
                <a:solidFill>
                  <a:srgbClr val="92D050"/>
                </a:solidFill>
              </a:rPr>
              <a:t>espíritu de sabiduría y de inteligencia,</a:t>
            </a:r>
            <a:r>
              <a:rPr lang="es-ES" sz="2350" dirty="0">
                <a:solidFill>
                  <a:schemeClr val="bg1"/>
                </a:solidFill>
              </a:rPr>
              <a:t> </a:t>
            </a:r>
            <a:r>
              <a:rPr lang="es-ES" sz="2350" dirty="0">
                <a:solidFill>
                  <a:srgbClr val="FFFF00"/>
                </a:solidFill>
              </a:rPr>
              <a:t>espíritu de consejo y de poder, </a:t>
            </a:r>
            <a:r>
              <a:rPr lang="es-ES" sz="2350" dirty="0">
                <a:solidFill>
                  <a:srgbClr val="00B0F0"/>
                </a:solidFill>
              </a:rPr>
              <a:t>espíritu de conocimiento y de temor de Jehová. </a:t>
            </a:r>
            <a:r>
              <a:rPr lang="es-ES" sz="2350" dirty="0">
                <a:solidFill>
                  <a:srgbClr val="92D050"/>
                </a:solidFill>
              </a:rPr>
              <a:t>Y le hará entender diligente en el temor de Jehová. </a:t>
            </a:r>
            <a:r>
              <a:rPr lang="es-ES" sz="2350" dirty="0">
                <a:solidFill>
                  <a:schemeClr val="bg1"/>
                </a:solidFill>
              </a:rPr>
              <a:t>No juzgará según la vista de sus ojos, ni argüirá por lo que oigan sus oídos.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6" name="1 CuadroTexto">
            <a:extLst>
              <a:ext uri="{FF2B5EF4-FFF2-40B4-BE49-F238E27FC236}">
                <a16:creationId xmlns:a16="http://schemas.microsoft.com/office/drawing/2014/main" id="{82FC37C3-F808-4C12-91E6-48BCDB42DDFB}"/>
              </a:ext>
            </a:extLst>
          </p:cNvPr>
          <p:cNvSpPr txBox="1"/>
          <p:nvPr/>
        </p:nvSpPr>
        <p:spPr>
          <a:xfrm>
            <a:off x="5780526" y="2124145"/>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11:9</a:t>
            </a:r>
          </a:p>
        </p:txBody>
      </p:sp>
      <p:sp>
        <p:nvSpPr>
          <p:cNvPr id="9" name="2 CuadroTexto">
            <a:extLst>
              <a:ext uri="{FF2B5EF4-FFF2-40B4-BE49-F238E27FC236}">
                <a16:creationId xmlns:a16="http://schemas.microsoft.com/office/drawing/2014/main" id="{2EA51A97-C350-48E1-A9C2-3C63D9C12FBE}"/>
              </a:ext>
            </a:extLst>
          </p:cNvPr>
          <p:cNvSpPr txBox="1"/>
          <p:nvPr/>
        </p:nvSpPr>
        <p:spPr>
          <a:xfrm>
            <a:off x="5076056" y="2659251"/>
            <a:ext cx="4032448" cy="1635512"/>
          </a:xfrm>
          <a:prstGeom prst="rect">
            <a:avLst/>
          </a:prstGeom>
          <a:noFill/>
        </p:spPr>
        <p:txBody>
          <a:bodyPr wrap="square" rtlCol="0">
            <a:spAutoFit/>
          </a:bodyPr>
          <a:lstStyle/>
          <a:p>
            <a:pPr algn="ctr">
              <a:lnSpc>
                <a:spcPts val="2400"/>
              </a:lnSpc>
            </a:pPr>
            <a:r>
              <a:rPr lang="es-ES" sz="2400" dirty="0">
                <a:solidFill>
                  <a:srgbClr val="FFFF00"/>
                </a:solidFill>
              </a:rPr>
              <a:t>No harán mal ni dañarán en todo mi santo monte; </a:t>
            </a:r>
            <a:r>
              <a:rPr lang="es-ES" sz="2400" dirty="0">
                <a:solidFill>
                  <a:srgbClr val="00B0F0"/>
                </a:solidFill>
              </a:rPr>
              <a:t>porque la tierra será llena del conocimiento de Jehová,</a:t>
            </a:r>
            <a:r>
              <a:rPr lang="es-ES" sz="2400" dirty="0">
                <a:solidFill>
                  <a:schemeClr val="bg1"/>
                </a:solidFill>
              </a:rPr>
              <a:t> </a:t>
            </a:r>
            <a:r>
              <a:rPr lang="es-ES" sz="2400" dirty="0">
                <a:solidFill>
                  <a:srgbClr val="FFFF00"/>
                </a:solidFill>
              </a:rPr>
              <a:t>como las aguas cubren el mar.</a:t>
            </a:r>
          </a:p>
        </p:txBody>
      </p:sp>
      <p:sp>
        <p:nvSpPr>
          <p:cNvPr id="10" name="1 CuadroTexto">
            <a:extLst>
              <a:ext uri="{FF2B5EF4-FFF2-40B4-BE49-F238E27FC236}">
                <a16:creationId xmlns:a16="http://schemas.microsoft.com/office/drawing/2014/main" id="{024286FB-D2AE-4AFD-BB28-F5544EF35B76}"/>
              </a:ext>
            </a:extLst>
          </p:cNvPr>
          <p:cNvSpPr txBox="1"/>
          <p:nvPr/>
        </p:nvSpPr>
        <p:spPr>
          <a:xfrm>
            <a:off x="1187624" y="2052137"/>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3:1, 2</a:t>
            </a:r>
          </a:p>
        </p:txBody>
      </p:sp>
      <p:sp>
        <p:nvSpPr>
          <p:cNvPr id="11" name="2 CuadroTexto">
            <a:extLst>
              <a:ext uri="{FF2B5EF4-FFF2-40B4-BE49-F238E27FC236}">
                <a16:creationId xmlns:a16="http://schemas.microsoft.com/office/drawing/2014/main" id="{A699FB85-EB37-4B42-A2F8-D155EEFC8FDC}"/>
              </a:ext>
            </a:extLst>
          </p:cNvPr>
          <p:cNvSpPr txBox="1"/>
          <p:nvPr/>
        </p:nvSpPr>
        <p:spPr>
          <a:xfrm>
            <a:off x="131912" y="2526342"/>
            <a:ext cx="4512096" cy="2558842"/>
          </a:xfrm>
          <a:prstGeom prst="rect">
            <a:avLst/>
          </a:prstGeom>
          <a:noFill/>
        </p:spPr>
        <p:txBody>
          <a:bodyPr wrap="square" rtlCol="0">
            <a:spAutoFit/>
          </a:bodyPr>
          <a:lstStyle/>
          <a:p>
            <a:pPr algn="ctr">
              <a:lnSpc>
                <a:spcPts val="2400"/>
              </a:lnSpc>
            </a:pPr>
            <a:r>
              <a:rPr lang="es-ES" sz="2400" dirty="0">
                <a:solidFill>
                  <a:schemeClr val="bg1"/>
                </a:solidFill>
              </a:rPr>
              <a:t>Había un hombre de los fariseos que se llamaba Nicodemo, un principal entre los judíos. Este vino a Jesús de noche, y le dijo: Rabí, sabemos que has venido de Dios como maestro; porque nadie puede hacer estas señales que tú haces, si no está Dios con él. </a:t>
            </a:r>
          </a:p>
        </p:txBody>
      </p:sp>
    </p:spTree>
    <p:extLst>
      <p:ext uri="{BB962C8B-B14F-4D97-AF65-F5344CB8AC3E}">
        <p14:creationId xmlns:p14="http://schemas.microsoft.com/office/powerpoint/2010/main" val="11216641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5424" y="-27384"/>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11:1-3</a:t>
            </a:r>
          </a:p>
        </p:txBody>
      </p:sp>
      <p:sp>
        <p:nvSpPr>
          <p:cNvPr id="8" name="2 CuadroTexto"/>
          <p:cNvSpPr txBox="1"/>
          <p:nvPr/>
        </p:nvSpPr>
        <p:spPr>
          <a:xfrm>
            <a:off x="0" y="476672"/>
            <a:ext cx="9144000" cy="1633845"/>
          </a:xfrm>
          <a:prstGeom prst="rect">
            <a:avLst/>
          </a:prstGeom>
          <a:noFill/>
        </p:spPr>
        <p:txBody>
          <a:bodyPr wrap="square" rtlCol="0">
            <a:spAutoFit/>
          </a:bodyPr>
          <a:lstStyle/>
          <a:p>
            <a:pPr algn="ctr">
              <a:lnSpc>
                <a:spcPts val="2400"/>
              </a:lnSpc>
            </a:pPr>
            <a:r>
              <a:rPr lang="es-ES" sz="2350" dirty="0">
                <a:solidFill>
                  <a:srgbClr val="FFFF00"/>
                </a:solidFill>
              </a:rPr>
              <a:t>Saldrá una vara del tronco de Isaí, y un vástago retoñará de sus raíces.      </a:t>
            </a:r>
            <a:r>
              <a:rPr lang="es-ES" sz="2350" dirty="0">
                <a:solidFill>
                  <a:srgbClr val="00B0F0"/>
                </a:solidFill>
              </a:rPr>
              <a:t>Y reposará sobre él el Espíritu de Jehová; </a:t>
            </a:r>
            <a:r>
              <a:rPr lang="es-ES" sz="2350" dirty="0">
                <a:solidFill>
                  <a:srgbClr val="92D050"/>
                </a:solidFill>
              </a:rPr>
              <a:t>espíritu de sabiduría y de inteligencia,</a:t>
            </a:r>
            <a:r>
              <a:rPr lang="es-ES" sz="2350" dirty="0">
                <a:solidFill>
                  <a:schemeClr val="bg1"/>
                </a:solidFill>
              </a:rPr>
              <a:t> </a:t>
            </a:r>
            <a:r>
              <a:rPr lang="es-ES" sz="2350" dirty="0">
                <a:solidFill>
                  <a:srgbClr val="FFFF00"/>
                </a:solidFill>
              </a:rPr>
              <a:t>espíritu de consejo y de poder, </a:t>
            </a:r>
            <a:r>
              <a:rPr lang="es-ES" sz="2350" dirty="0">
                <a:solidFill>
                  <a:srgbClr val="00B0F0"/>
                </a:solidFill>
              </a:rPr>
              <a:t>espíritu de conocimiento y de temor de Jehová. </a:t>
            </a:r>
            <a:r>
              <a:rPr lang="es-ES" sz="2350" dirty="0">
                <a:solidFill>
                  <a:srgbClr val="92D050"/>
                </a:solidFill>
              </a:rPr>
              <a:t>Y le hará entender diligente en el temor de Jehová. </a:t>
            </a:r>
            <a:r>
              <a:rPr lang="es-ES" sz="2350" dirty="0">
                <a:solidFill>
                  <a:schemeClr val="bg1"/>
                </a:solidFill>
              </a:rPr>
              <a:t>No juzgará según la vista de sus ojos, ni argüirá por lo que oigan sus oídos.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6" name="1 CuadroTexto">
            <a:extLst>
              <a:ext uri="{FF2B5EF4-FFF2-40B4-BE49-F238E27FC236}">
                <a16:creationId xmlns:a16="http://schemas.microsoft.com/office/drawing/2014/main" id="{82FC37C3-F808-4C12-91E6-48BCDB42DDFB}"/>
              </a:ext>
            </a:extLst>
          </p:cNvPr>
          <p:cNvSpPr txBox="1"/>
          <p:nvPr/>
        </p:nvSpPr>
        <p:spPr>
          <a:xfrm>
            <a:off x="5780526" y="2124145"/>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11:9</a:t>
            </a:r>
          </a:p>
        </p:txBody>
      </p:sp>
      <p:sp>
        <p:nvSpPr>
          <p:cNvPr id="9" name="2 CuadroTexto">
            <a:extLst>
              <a:ext uri="{FF2B5EF4-FFF2-40B4-BE49-F238E27FC236}">
                <a16:creationId xmlns:a16="http://schemas.microsoft.com/office/drawing/2014/main" id="{2EA51A97-C350-48E1-A9C2-3C63D9C12FBE}"/>
              </a:ext>
            </a:extLst>
          </p:cNvPr>
          <p:cNvSpPr txBox="1"/>
          <p:nvPr/>
        </p:nvSpPr>
        <p:spPr>
          <a:xfrm>
            <a:off x="5076056" y="2659251"/>
            <a:ext cx="4032448" cy="1635512"/>
          </a:xfrm>
          <a:prstGeom prst="rect">
            <a:avLst/>
          </a:prstGeom>
          <a:noFill/>
        </p:spPr>
        <p:txBody>
          <a:bodyPr wrap="square" rtlCol="0">
            <a:spAutoFit/>
          </a:bodyPr>
          <a:lstStyle/>
          <a:p>
            <a:pPr algn="ctr">
              <a:lnSpc>
                <a:spcPts val="2400"/>
              </a:lnSpc>
            </a:pPr>
            <a:r>
              <a:rPr lang="es-ES" sz="2400" dirty="0">
                <a:solidFill>
                  <a:srgbClr val="FFFF00"/>
                </a:solidFill>
              </a:rPr>
              <a:t>No harán mal ni dañarán en todo mi santo monte; </a:t>
            </a:r>
            <a:r>
              <a:rPr lang="es-ES" sz="2400" dirty="0">
                <a:solidFill>
                  <a:srgbClr val="00B0F0"/>
                </a:solidFill>
              </a:rPr>
              <a:t>porque la tierra será llena del conocimiento de Jehová,</a:t>
            </a:r>
            <a:r>
              <a:rPr lang="es-ES" sz="2400" dirty="0">
                <a:solidFill>
                  <a:schemeClr val="bg1"/>
                </a:solidFill>
              </a:rPr>
              <a:t> </a:t>
            </a:r>
            <a:r>
              <a:rPr lang="es-ES" sz="2400" dirty="0">
                <a:solidFill>
                  <a:srgbClr val="FFFF00"/>
                </a:solidFill>
              </a:rPr>
              <a:t>como las aguas cubren el mar.</a:t>
            </a:r>
          </a:p>
        </p:txBody>
      </p:sp>
      <p:sp>
        <p:nvSpPr>
          <p:cNvPr id="10" name="1 CuadroTexto">
            <a:extLst>
              <a:ext uri="{FF2B5EF4-FFF2-40B4-BE49-F238E27FC236}">
                <a16:creationId xmlns:a16="http://schemas.microsoft.com/office/drawing/2014/main" id="{024286FB-D2AE-4AFD-BB28-F5544EF35B76}"/>
              </a:ext>
            </a:extLst>
          </p:cNvPr>
          <p:cNvSpPr txBox="1"/>
          <p:nvPr/>
        </p:nvSpPr>
        <p:spPr>
          <a:xfrm>
            <a:off x="1187624" y="2052137"/>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3:1, 2</a:t>
            </a:r>
          </a:p>
        </p:txBody>
      </p:sp>
      <p:sp>
        <p:nvSpPr>
          <p:cNvPr id="11" name="2 CuadroTexto">
            <a:extLst>
              <a:ext uri="{FF2B5EF4-FFF2-40B4-BE49-F238E27FC236}">
                <a16:creationId xmlns:a16="http://schemas.microsoft.com/office/drawing/2014/main" id="{A699FB85-EB37-4B42-A2F8-D155EEFC8FDC}"/>
              </a:ext>
            </a:extLst>
          </p:cNvPr>
          <p:cNvSpPr txBox="1"/>
          <p:nvPr/>
        </p:nvSpPr>
        <p:spPr>
          <a:xfrm>
            <a:off x="131912" y="2526342"/>
            <a:ext cx="4512096" cy="2558842"/>
          </a:xfrm>
          <a:prstGeom prst="rect">
            <a:avLst/>
          </a:prstGeom>
          <a:noFill/>
        </p:spPr>
        <p:txBody>
          <a:bodyPr wrap="square" rtlCol="0">
            <a:spAutoFit/>
          </a:bodyPr>
          <a:lstStyle/>
          <a:p>
            <a:pPr algn="ctr">
              <a:lnSpc>
                <a:spcPts val="2400"/>
              </a:lnSpc>
            </a:pPr>
            <a:r>
              <a:rPr lang="es-ES" sz="2400" dirty="0">
                <a:solidFill>
                  <a:srgbClr val="FFFF00"/>
                </a:solidFill>
              </a:rPr>
              <a:t>Había un hombre de los fariseos que se llamaba Nicodemo, un principal entre los judíos. </a:t>
            </a:r>
            <a:r>
              <a:rPr lang="es-ES" sz="2400" dirty="0">
                <a:solidFill>
                  <a:schemeClr val="bg1"/>
                </a:solidFill>
              </a:rPr>
              <a:t>Este vino a Jesús de noche, y le dijo: Rabí, sabemos que has venido de Dios como maestro; porque nadie puede hacer estas señales que tú haces, si no está Dios con él. </a:t>
            </a:r>
          </a:p>
        </p:txBody>
      </p:sp>
    </p:spTree>
    <p:extLst>
      <p:ext uri="{BB962C8B-B14F-4D97-AF65-F5344CB8AC3E}">
        <p14:creationId xmlns:p14="http://schemas.microsoft.com/office/powerpoint/2010/main" val="725870499"/>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5424" y="-27384"/>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11:1-3</a:t>
            </a:r>
          </a:p>
        </p:txBody>
      </p:sp>
      <p:sp>
        <p:nvSpPr>
          <p:cNvPr id="8" name="2 CuadroTexto"/>
          <p:cNvSpPr txBox="1"/>
          <p:nvPr/>
        </p:nvSpPr>
        <p:spPr>
          <a:xfrm>
            <a:off x="0" y="476672"/>
            <a:ext cx="9144000" cy="1633845"/>
          </a:xfrm>
          <a:prstGeom prst="rect">
            <a:avLst/>
          </a:prstGeom>
          <a:noFill/>
        </p:spPr>
        <p:txBody>
          <a:bodyPr wrap="square" rtlCol="0">
            <a:spAutoFit/>
          </a:bodyPr>
          <a:lstStyle/>
          <a:p>
            <a:pPr algn="ctr">
              <a:lnSpc>
                <a:spcPts val="2400"/>
              </a:lnSpc>
            </a:pPr>
            <a:r>
              <a:rPr lang="es-ES" sz="2350" dirty="0">
                <a:solidFill>
                  <a:srgbClr val="FFFF00"/>
                </a:solidFill>
              </a:rPr>
              <a:t>Saldrá una vara del tronco de Isaí, y un vástago retoñará de sus raíces.      </a:t>
            </a:r>
            <a:r>
              <a:rPr lang="es-ES" sz="2350" dirty="0">
                <a:solidFill>
                  <a:srgbClr val="00B0F0"/>
                </a:solidFill>
              </a:rPr>
              <a:t>Y reposará sobre él el Espíritu de Jehová; </a:t>
            </a:r>
            <a:r>
              <a:rPr lang="es-ES" sz="2350" dirty="0">
                <a:solidFill>
                  <a:srgbClr val="92D050"/>
                </a:solidFill>
              </a:rPr>
              <a:t>espíritu de sabiduría y de inteligencia,</a:t>
            </a:r>
            <a:r>
              <a:rPr lang="es-ES" sz="2350" dirty="0">
                <a:solidFill>
                  <a:schemeClr val="bg1"/>
                </a:solidFill>
              </a:rPr>
              <a:t> </a:t>
            </a:r>
            <a:r>
              <a:rPr lang="es-ES" sz="2350" dirty="0">
                <a:solidFill>
                  <a:srgbClr val="FFFF00"/>
                </a:solidFill>
              </a:rPr>
              <a:t>espíritu de consejo y de poder, </a:t>
            </a:r>
            <a:r>
              <a:rPr lang="es-ES" sz="2350" dirty="0">
                <a:solidFill>
                  <a:srgbClr val="00B0F0"/>
                </a:solidFill>
              </a:rPr>
              <a:t>espíritu de conocimiento y de temor de Jehová. </a:t>
            </a:r>
            <a:r>
              <a:rPr lang="es-ES" sz="2350" dirty="0">
                <a:solidFill>
                  <a:srgbClr val="92D050"/>
                </a:solidFill>
              </a:rPr>
              <a:t>Y le hará entender diligente en el temor de Jehová. </a:t>
            </a:r>
            <a:r>
              <a:rPr lang="es-ES" sz="2350" dirty="0">
                <a:solidFill>
                  <a:schemeClr val="bg1"/>
                </a:solidFill>
              </a:rPr>
              <a:t>No juzgará según la vista de sus ojos, ni argüirá por lo que oigan sus oídos.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6" name="1 CuadroTexto">
            <a:extLst>
              <a:ext uri="{FF2B5EF4-FFF2-40B4-BE49-F238E27FC236}">
                <a16:creationId xmlns:a16="http://schemas.microsoft.com/office/drawing/2014/main" id="{82FC37C3-F808-4C12-91E6-48BCDB42DDFB}"/>
              </a:ext>
            </a:extLst>
          </p:cNvPr>
          <p:cNvSpPr txBox="1"/>
          <p:nvPr/>
        </p:nvSpPr>
        <p:spPr>
          <a:xfrm>
            <a:off x="5780526" y="2124145"/>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11:9</a:t>
            </a:r>
          </a:p>
        </p:txBody>
      </p:sp>
      <p:sp>
        <p:nvSpPr>
          <p:cNvPr id="9" name="2 CuadroTexto">
            <a:extLst>
              <a:ext uri="{FF2B5EF4-FFF2-40B4-BE49-F238E27FC236}">
                <a16:creationId xmlns:a16="http://schemas.microsoft.com/office/drawing/2014/main" id="{2EA51A97-C350-48E1-A9C2-3C63D9C12FBE}"/>
              </a:ext>
            </a:extLst>
          </p:cNvPr>
          <p:cNvSpPr txBox="1"/>
          <p:nvPr/>
        </p:nvSpPr>
        <p:spPr>
          <a:xfrm>
            <a:off x="5076056" y="2659251"/>
            <a:ext cx="4032448" cy="1635512"/>
          </a:xfrm>
          <a:prstGeom prst="rect">
            <a:avLst/>
          </a:prstGeom>
          <a:noFill/>
        </p:spPr>
        <p:txBody>
          <a:bodyPr wrap="square" rtlCol="0">
            <a:spAutoFit/>
          </a:bodyPr>
          <a:lstStyle/>
          <a:p>
            <a:pPr algn="ctr">
              <a:lnSpc>
                <a:spcPts val="2400"/>
              </a:lnSpc>
            </a:pPr>
            <a:r>
              <a:rPr lang="es-ES" sz="2400" dirty="0">
                <a:solidFill>
                  <a:srgbClr val="FFFF00"/>
                </a:solidFill>
              </a:rPr>
              <a:t>No harán mal ni dañarán en todo mi santo monte; </a:t>
            </a:r>
            <a:r>
              <a:rPr lang="es-ES" sz="2400" dirty="0">
                <a:solidFill>
                  <a:srgbClr val="00B0F0"/>
                </a:solidFill>
              </a:rPr>
              <a:t>porque la tierra será llena del conocimiento de Jehová,</a:t>
            </a:r>
            <a:r>
              <a:rPr lang="es-ES" sz="2400" dirty="0">
                <a:solidFill>
                  <a:schemeClr val="bg1"/>
                </a:solidFill>
              </a:rPr>
              <a:t> </a:t>
            </a:r>
            <a:r>
              <a:rPr lang="es-ES" sz="2400" dirty="0">
                <a:solidFill>
                  <a:srgbClr val="FFFF00"/>
                </a:solidFill>
              </a:rPr>
              <a:t>como las aguas cubren el mar.</a:t>
            </a:r>
          </a:p>
        </p:txBody>
      </p:sp>
      <p:sp>
        <p:nvSpPr>
          <p:cNvPr id="10" name="1 CuadroTexto">
            <a:extLst>
              <a:ext uri="{FF2B5EF4-FFF2-40B4-BE49-F238E27FC236}">
                <a16:creationId xmlns:a16="http://schemas.microsoft.com/office/drawing/2014/main" id="{024286FB-D2AE-4AFD-BB28-F5544EF35B76}"/>
              </a:ext>
            </a:extLst>
          </p:cNvPr>
          <p:cNvSpPr txBox="1"/>
          <p:nvPr/>
        </p:nvSpPr>
        <p:spPr>
          <a:xfrm>
            <a:off x="1187624" y="2052137"/>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3:1, 2</a:t>
            </a:r>
          </a:p>
        </p:txBody>
      </p:sp>
      <p:sp>
        <p:nvSpPr>
          <p:cNvPr id="11" name="2 CuadroTexto">
            <a:extLst>
              <a:ext uri="{FF2B5EF4-FFF2-40B4-BE49-F238E27FC236}">
                <a16:creationId xmlns:a16="http://schemas.microsoft.com/office/drawing/2014/main" id="{A699FB85-EB37-4B42-A2F8-D155EEFC8FDC}"/>
              </a:ext>
            </a:extLst>
          </p:cNvPr>
          <p:cNvSpPr txBox="1"/>
          <p:nvPr/>
        </p:nvSpPr>
        <p:spPr>
          <a:xfrm>
            <a:off x="131912" y="2526342"/>
            <a:ext cx="4512096" cy="2558842"/>
          </a:xfrm>
          <a:prstGeom prst="rect">
            <a:avLst/>
          </a:prstGeom>
          <a:noFill/>
        </p:spPr>
        <p:txBody>
          <a:bodyPr wrap="square" rtlCol="0">
            <a:spAutoFit/>
          </a:bodyPr>
          <a:lstStyle/>
          <a:p>
            <a:pPr algn="ctr">
              <a:lnSpc>
                <a:spcPts val="2400"/>
              </a:lnSpc>
            </a:pPr>
            <a:r>
              <a:rPr lang="es-ES" sz="2400" dirty="0">
                <a:solidFill>
                  <a:srgbClr val="FFFF00"/>
                </a:solidFill>
              </a:rPr>
              <a:t>Había un hombre de los fariseos que se llamaba Nicodemo, un principal entre los judíos</a:t>
            </a:r>
            <a:r>
              <a:rPr lang="es-ES" sz="2400" dirty="0">
                <a:solidFill>
                  <a:srgbClr val="00B0F0"/>
                </a:solidFill>
              </a:rPr>
              <a:t>. Este vino a Jesús de noche, y le dijo: Rabí, </a:t>
            </a:r>
            <a:r>
              <a:rPr lang="es-ES" sz="2400" dirty="0">
                <a:solidFill>
                  <a:schemeClr val="bg1"/>
                </a:solidFill>
              </a:rPr>
              <a:t>sabemos que has venido de Dios como maestro; porque nadie puede hacer estas señales que tú haces, si no está Dios con él. </a:t>
            </a:r>
          </a:p>
        </p:txBody>
      </p:sp>
    </p:spTree>
    <p:extLst>
      <p:ext uri="{BB962C8B-B14F-4D97-AF65-F5344CB8AC3E}">
        <p14:creationId xmlns:p14="http://schemas.microsoft.com/office/powerpoint/2010/main" val="448457577"/>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5424" y="-27384"/>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11:1-3</a:t>
            </a:r>
          </a:p>
        </p:txBody>
      </p:sp>
      <p:sp>
        <p:nvSpPr>
          <p:cNvPr id="8" name="2 CuadroTexto"/>
          <p:cNvSpPr txBox="1"/>
          <p:nvPr/>
        </p:nvSpPr>
        <p:spPr>
          <a:xfrm>
            <a:off x="0" y="476672"/>
            <a:ext cx="9144000" cy="1633845"/>
          </a:xfrm>
          <a:prstGeom prst="rect">
            <a:avLst/>
          </a:prstGeom>
          <a:noFill/>
        </p:spPr>
        <p:txBody>
          <a:bodyPr wrap="square" rtlCol="0">
            <a:spAutoFit/>
          </a:bodyPr>
          <a:lstStyle/>
          <a:p>
            <a:pPr algn="ctr">
              <a:lnSpc>
                <a:spcPts val="2400"/>
              </a:lnSpc>
            </a:pPr>
            <a:r>
              <a:rPr lang="es-ES" sz="2350" dirty="0">
                <a:solidFill>
                  <a:srgbClr val="FFFF00"/>
                </a:solidFill>
              </a:rPr>
              <a:t>Saldrá una vara del tronco de Isaí, y un vástago retoñará de sus raíces.      </a:t>
            </a:r>
            <a:r>
              <a:rPr lang="es-ES" sz="2350" dirty="0">
                <a:solidFill>
                  <a:srgbClr val="00B0F0"/>
                </a:solidFill>
              </a:rPr>
              <a:t>Y reposará sobre él el Espíritu de Jehová; </a:t>
            </a:r>
            <a:r>
              <a:rPr lang="es-ES" sz="2350" dirty="0">
                <a:solidFill>
                  <a:srgbClr val="92D050"/>
                </a:solidFill>
              </a:rPr>
              <a:t>espíritu de sabiduría y de inteligencia,</a:t>
            </a:r>
            <a:r>
              <a:rPr lang="es-ES" sz="2350" dirty="0">
                <a:solidFill>
                  <a:schemeClr val="bg1"/>
                </a:solidFill>
              </a:rPr>
              <a:t> </a:t>
            </a:r>
            <a:r>
              <a:rPr lang="es-ES" sz="2350" dirty="0">
                <a:solidFill>
                  <a:srgbClr val="FFFF00"/>
                </a:solidFill>
              </a:rPr>
              <a:t>espíritu de consejo y de poder, </a:t>
            </a:r>
            <a:r>
              <a:rPr lang="es-ES" sz="2350" dirty="0">
                <a:solidFill>
                  <a:srgbClr val="00B0F0"/>
                </a:solidFill>
              </a:rPr>
              <a:t>espíritu de conocimiento y de temor de Jehová. </a:t>
            </a:r>
            <a:r>
              <a:rPr lang="es-ES" sz="2350" dirty="0">
                <a:solidFill>
                  <a:srgbClr val="92D050"/>
                </a:solidFill>
              </a:rPr>
              <a:t>Y le hará entender diligente en el temor de Jehová. </a:t>
            </a:r>
            <a:r>
              <a:rPr lang="es-ES" sz="2350" dirty="0">
                <a:solidFill>
                  <a:schemeClr val="bg1"/>
                </a:solidFill>
              </a:rPr>
              <a:t>No juzgará según la vista de sus ojos, ni argüirá por lo que oigan sus oídos.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6" name="1 CuadroTexto">
            <a:extLst>
              <a:ext uri="{FF2B5EF4-FFF2-40B4-BE49-F238E27FC236}">
                <a16:creationId xmlns:a16="http://schemas.microsoft.com/office/drawing/2014/main" id="{82FC37C3-F808-4C12-91E6-48BCDB42DDFB}"/>
              </a:ext>
            </a:extLst>
          </p:cNvPr>
          <p:cNvSpPr txBox="1"/>
          <p:nvPr/>
        </p:nvSpPr>
        <p:spPr>
          <a:xfrm>
            <a:off x="5780526" y="2124145"/>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11:9</a:t>
            </a:r>
          </a:p>
        </p:txBody>
      </p:sp>
      <p:sp>
        <p:nvSpPr>
          <p:cNvPr id="9" name="2 CuadroTexto">
            <a:extLst>
              <a:ext uri="{FF2B5EF4-FFF2-40B4-BE49-F238E27FC236}">
                <a16:creationId xmlns:a16="http://schemas.microsoft.com/office/drawing/2014/main" id="{2EA51A97-C350-48E1-A9C2-3C63D9C12FBE}"/>
              </a:ext>
            </a:extLst>
          </p:cNvPr>
          <p:cNvSpPr txBox="1"/>
          <p:nvPr/>
        </p:nvSpPr>
        <p:spPr>
          <a:xfrm>
            <a:off x="5076056" y="2659251"/>
            <a:ext cx="4032448" cy="1635512"/>
          </a:xfrm>
          <a:prstGeom prst="rect">
            <a:avLst/>
          </a:prstGeom>
          <a:noFill/>
        </p:spPr>
        <p:txBody>
          <a:bodyPr wrap="square" rtlCol="0">
            <a:spAutoFit/>
          </a:bodyPr>
          <a:lstStyle/>
          <a:p>
            <a:pPr algn="ctr">
              <a:lnSpc>
                <a:spcPts val="2400"/>
              </a:lnSpc>
            </a:pPr>
            <a:r>
              <a:rPr lang="es-ES" sz="2400" dirty="0">
                <a:solidFill>
                  <a:srgbClr val="FFFF00"/>
                </a:solidFill>
              </a:rPr>
              <a:t>No harán mal ni dañarán en todo mi santo monte; </a:t>
            </a:r>
            <a:r>
              <a:rPr lang="es-ES" sz="2400" dirty="0">
                <a:solidFill>
                  <a:srgbClr val="00B0F0"/>
                </a:solidFill>
              </a:rPr>
              <a:t>porque la tierra será llena del conocimiento de Jehová,</a:t>
            </a:r>
            <a:r>
              <a:rPr lang="es-ES" sz="2400" dirty="0">
                <a:solidFill>
                  <a:schemeClr val="bg1"/>
                </a:solidFill>
              </a:rPr>
              <a:t> </a:t>
            </a:r>
            <a:r>
              <a:rPr lang="es-ES" sz="2400" dirty="0">
                <a:solidFill>
                  <a:srgbClr val="FFFF00"/>
                </a:solidFill>
              </a:rPr>
              <a:t>como las aguas cubren el mar.</a:t>
            </a:r>
          </a:p>
        </p:txBody>
      </p:sp>
      <p:sp>
        <p:nvSpPr>
          <p:cNvPr id="10" name="1 CuadroTexto">
            <a:extLst>
              <a:ext uri="{FF2B5EF4-FFF2-40B4-BE49-F238E27FC236}">
                <a16:creationId xmlns:a16="http://schemas.microsoft.com/office/drawing/2014/main" id="{024286FB-D2AE-4AFD-BB28-F5544EF35B76}"/>
              </a:ext>
            </a:extLst>
          </p:cNvPr>
          <p:cNvSpPr txBox="1"/>
          <p:nvPr/>
        </p:nvSpPr>
        <p:spPr>
          <a:xfrm>
            <a:off x="1187624" y="2052137"/>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3:1, 2</a:t>
            </a:r>
          </a:p>
        </p:txBody>
      </p:sp>
      <p:sp>
        <p:nvSpPr>
          <p:cNvPr id="11" name="2 CuadroTexto">
            <a:extLst>
              <a:ext uri="{FF2B5EF4-FFF2-40B4-BE49-F238E27FC236}">
                <a16:creationId xmlns:a16="http://schemas.microsoft.com/office/drawing/2014/main" id="{A699FB85-EB37-4B42-A2F8-D155EEFC8FDC}"/>
              </a:ext>
            </a:extLst>
          </p:cNvPr>
          <p:cNvSpPr txBox="1"/>
          <p:nvPr/>
        </p:nvSpPr>
        <p:spPr>
          <a:xfrm>
            <a:off x="131912" y="2526342"/>
            <a:ext cx="4512096" cy="2558842"/>
          </a:xfrm>
          <a:prstGeom prst="rect">
            <a:avLst/>
          </a:prstGeom>
          <a:noFill/>
        </p:spPr>
        <p:txBody>
          <a:bodyPr wrap="square" rtlCol="0">
            <a:spAutoFit/>
          </a:bodyPr>
          <a:lstStyle/>
          <a:p>
            <a:pPr algn="ctr">
              <a:lnSpc>
                <a:spcPts val="2400"/>
              </a:lnSpc>
            </a:pPr>
            <a:r>
              <a:rPr lang="es-ES" sz="2400" dirty="0">
                <a:solidFill>
                  <a:srgbClr val="FFFF00"/>
                </a:solidFill>
              </a:rPr>
              <a:t>Había un hombre de los fariseos que se llamaba Nicodemo, un principal entre los judíos</a:t>
            </a:r>
            <a:r>
              <a:rPr lang="es-ES" sz="2400" dirty="0">
                <a:solidFill>
                  <a:srgbClr val="00B0F0"/>
                </a:solidFill>
              </a:rPr>
              <a:t>. Este vino a Jesús de noche, y le dijo: Rabí, </a:t>
            </a:r>
            <a:r>
              <a:rPr lang="es-ES" sz="2400" dirty="0">
                <a:solidFill>
                  <a:srgbClr val="FFFF00"/>
                </a:solidFill>
              </a:rPr>
              <a:t>sabemos que has venido de Dios como maestro; </a:t>
            </a:r>
            <a:r>
              <a:rPr lang="es-ES" sz="2400" dirty="0">
                <a:solidFill>
                  <a:schemeClr val="bg1"/>
                </a:solidFill>
              </a:rPr>
              <a:t>porque nadie puede hacer estas señales que tú haces, si no está Dios con él. </a:t>
            </a:r>
          </a:p>
        </p:txBody>
      </p:sp>
    </p:spTree>
    <p:extLst>
      <p:ext uri="{BB962C8B-B14F-4D97-AF65-F5344CB8AC3E}">
        <p14:creationId xmlns:p14="http://schemas.microsoft.com/office/powerpoint/2010/main" val="3637573897"/>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5424" y="-27384"/>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11:1-3</a:t>
            </a:r>
          </a:p>
        </p:txBody>
      </p:sp>
      <p:sp>
        <p:nvSpPr>
          <p:cNvPr id="8" name="2 CuadroTexto"/>
          <p:cNvSpPr txBox="1"/>
          <p:nvPr/>
        </p:nvSpPr>
        <p:spPr>
          <a:xfrm>
            <a:off x="0" y="476672"/>
            <a:ext cx="9144000" cy="1633845"/>
          </a:xfrm>
          <a:prstGeom prst="rect">
            <a:avLst/>
          </a:prstGeom>
          <a:noFill/>
        </p:spPr>
        <p:txBody>
          <a:bodyPr wrap="square" rtlCol="0">
            <a:spAutoFit/>
          </a:bodyPr>
          <a:lstStyle/>
          <a:p>
            <a:pPr algn="ctr">
              <a:lnSpc>
                <a:spcPts val="2400"/>
              </a:lnSpc>
            </a:pPr>
            <a:r>
              <a:rPr lang="es-ES" sz="2350" dirty="0">
                <a:solidFill>
                  <a:srgbClr val="FFFF00"/>
                </a:solidFill>
              </a:rPr>
              <a:t>Saldrá una vara del tronco de Isaí, y un vástago retoñará de sus raíces.      </a:t>
            </a:r>
            <a:r>
              <a:rPr lang="es-ES" sz="2350" dirty="0">
                <a:solidFill>
                  <a:srgbClr val="00B0F0"/>
                </a:solidFill>
              </a:rPr>
              <a:t>Y reposará sobre él el Espíritu de Jehová; </a:t>
            </a:r>
            <a:r>
              <a:rPr lang="es-ES" sz="2350" dirty="0">
                <a:solidFill>
                  <a:srgbClr val="92D050"/>
                </a:solidFill>
              </a:rPr>
              <a:t>espíritu de sabiduría y de inteligencia,</a:t>
            </a:r>
            <a:r>
              <a:rPr lang="es-ES" sz="2350" dirty="0">
                <a:solidFill>
                  <a:schemeClr val="bg1"/>
                </a:solidFill>
              </a:rPr>
              <a:t> </a:t>
            </a:r>
            <a:r>
              <a:rPr lang="es-ES" sz="2350" dirty="0">
                <a:solidFill>
                  <a:srgbClr val="FFFF00"/>
                </a:solidFill>
              </a:rPr>
              <a:t>espíritu de consejo y de poder, </a:t>
            </a:r>
            <a:r>
              <a:rPr lang="es-ES" sz="2350" dirty="0">
                <a:solidFill>
                  <a:srgbClr val="00B0F0"/>
                </a:solidFill>
              </a:rPr>
              <a:t>espíritu de conocimiento y de temor de Jehová. </a:t>
            </a:r>
            <a:r>
              <a:rPr lang="es-ES" sz="2350" dirty="0">
                <a:solidFill>
                  <a:srgbClr val="92D050"/>
                </a:solidFill>
              </a:rPr>
              <a:t>Y le hará entender diligente en el temor de Jehová. </a:t>
            </a:r>
            <a:r>
              <a:rPr lang="es-ES" sz="2350" dirty="0">
                <a:solidFill>
                  <a:schemeClr val="bg1"/>
                </a:solidFill>
              </a:rPr>
              <a:t>No juzgará según la vista de sus ojos, ni argüirá por lo que oigan sus oídos.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6" name="1 CuadroTexto">
            <a:extLst>
              <a:ext uri="{FF2B5EF4-FFF2-40B4-BE49-F238E27FC236}">
                <a16:creationId xmlns:a16="http://schemas.microsoft.com/office/drawing/2014/main" id="{82FC37C3-F808-4C12-91E6-48BCDB42DDFB}"/>
              </a:ext>
            </a:extLst>
          </p:cNvPr>
          <p:cNvSpPr txBox="1"/>
          <p:nvPr/>
        </p:nvSpPr>
        <p:spPr>
          <a:xfrm>
            <a:off x="5780526" y="2124145"/>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11:9</a:t>
            </a:r>
          </a:p>
        </p:txBody>
      </p:sp>
      <p:sp>
        <p:nvSpPr>
          <p:cNvPr id="9" name="2 CuadroTexto">
            <a:extLst>
              <a:ext uri="{FF2B5EF4-FFF2-40B4-BE49-F238E27FC236}">
                <a16:creationId xmlns:a16="http://schemas.microsoft.com/office/drawing/2014/main" id="{2EA51A97-C350-48E1-A9C2-3C63D9C12FBE}"/>
              </a:ext>
            </a:extLst>
          </p:cNvPr>
          <p:cNvSpPr txBox="1"/>
          <p:nvPr/>
        </p:nvSpPr>
        <p:spPr>
          <a:xfrm>
            <a:off x="5076056" y="2659251"/>
            <a:ext cx="4032448" cy="1635512"/>
          </a:xfrm>
          <a:prstGeom prst="rect">
            <a:avLst/>
          </a:prstGeom>
          <a:noFill/>
        </p:spPr>
        <p:txBody>
          <a:bodyPr wrap="square" rtlCol="0">
            <a:spAutoFit/>
          </a:bodyPr>
          <a:lstStyle/>
          <a:p>
            <a:pPr algn="ctr">
              <a:lnSpc>
                <a:spcPts val="2400"/>
              </a:lnSpc>
            </a:pPr>
            <a:r>
              <a:rPr lang="es-ES" sz="2400" dirty="0">
                <a:solidFill>
                  <a:srgbClr val="FFFF00"/>
                </a:solidFill>
              </a:rPr>
              <a:t>No harán mal ni dañarán en todo mi santo monte; </a:t>
            </a:r>
            <a:r>
              <a:rPr lang="es-ES" sz="2400" dirty="0">
                <a:solidFill>
                  <a:srgbClr val="00B0F0"/>
                </a:solidFill>
              </a:rPr>
              <a:t>porque la tierra será llena del conocimiento de Jehová,</a:t>
            </a:r>
            <a:r>
              <a:rPr lang="es-ES" sz="2400" dirty="0">
                <a:solidFill>
                  <a:schemeClr val="bg1"/>
                </a:solidFill>
              </a:rPr>
              <a:t> </a:t>
            </a:r>
            <a:r>
              <a:rPr lang="es-ES" sz="2400" dirty="0">
                <a:solidFill>
                  <a:srgbClr val="FFFF00"/>
                </a:solidFill>
              </a:rPr>
              <a:t>como las aguas cubren el mar.</a:t>
            </a:r>
          </a:p>
        </p:txBody>
      </p:sp>
      <p:sp>
        <p:nvSpPr>
          <p:cNvPr id="10" name="1 CuadroTexto">
            <a:extLst>
              <a:ext uri="{FF2B5EF4-FFF2-40B4-BE49-F238E27FC236}">
                <a16:creationId xmlns:a16="http://schemas.microsoft.com/office/drawing/2014/main" id="{024286FB-D2AE-4AFD-BB28-F5544EF35B76}"/>
              </a:ext>
            </a:extLst>
          </p:cNvPr>
          <p:cNvSpPr txBox="1"/>
          <p:nvPr/>
        </p:nvSpPr>
        <p:spPr>
          <a:xfrm>
            <a:off x="1187624" y="2052137"/>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3:1, 2</a:t>
            </a:r>
          </a:p>
        </p:txBody>
      </p:sp>
      <p:sp>
        <p:nvSpPr>
          <p:cNvPr id="11" name="2 CuadroTexto">
            <a:extLst>
              <a:ext uri="{FF2B5EF4-FFF2-40B4-BE49-F238E27FC236}">
                <a16:creationId xmlns:a16="http://schemas.microsoft.com/office/drawing/2014/main" id="{A699FB85-EB37-4B42-A2F8-D155EEFC8FDC}"/>
              </a:ext>
            </a:extLst>
          </p:cNvPr>
          <p:cNvSpPr txBox="1"/>
          <p:nvPr/>
        </p:nvSpPr>
        <p:spPr>
          <a:xfrm>
            <a:off x="131912" y="2526342"/>
            <a:ext cx="4512096" cy="2558842"/>
          </a:xfrm>
          <a:prstGeom prst="rect">
            <a:avLst/>
          </a:prstGeom>
          <a:noFill/>
        </p:spPr>
        <p:txBody>
          <a:bodyPr wrap="square" rtlCol="0">
            <a:spAutoFit/>
          </a:bodyPr>
          <a:lstStyle/>
          <a:p>
            <a:pPr algn="ctr">
              <a:lnSpc>
                <a:spcPts val="2400"/>
              </a:lnSpc>
            </a:pPr>
            <a:r>
              <a:rPr lang="es-ES" sz="2400" dirty="0">
                <a:solidFill>
                  <a:srgbClr val="FFFF00"/>
                </a:solidFill>
              </a:rPr>
              <a:t>Había un hombre de los fariseos que se llamaba Nicodemo, un principal entre los judíos</a:t>
            </a:r>
            <a:r>
              <a:rPr lang="es-ES" sz="2400" dirty="0">
                <a:solidFill>
                  <a:srgbClr val="00B0F0"/>
                </a:solidFill>
              </a:rPr>
              <a:t>. Este vino a Jesús de noche, y le dijo: Rabí, </a:t>
            </a:r>
            <a:r>
              <a:rPr lang="es-ES" sz="2400" dirty="0">
                <a:solidFill>
                  <a:srgbClr val="FFFF00"/>
                </a:solidFill>
              </a:rPr>
              <a:t>sabemos que has venido de Dios como maestro; </a:t>
            </a:r>
            <a:r>
              <a:rPr lang="es-ES" sz="2400" dirty="0">
                <a:solidFill>
                  <a:srgbClr val="00B0F0"/>
                </a:solidFill>
              </a:rPr>
              <a:t>porque nadie puede hacer estas señales que tú haces, si no está Dios con él. </a:t>
            </a:r>
          </a:p>
        </p:txBody>
      </p:sp>
      <p:sp>
        <p:nvSpPr>
          <p:cNvPr id="12" name="1 CuadroTexto">
            <a:extLst>
              <a:ext uri="{FF2B5EF4-FFF2-40B4-BE49-F238E27FC236}">
                <a16:creationId xmlns:a16="http://schemas.microsoft.com/office/drawing/2014/main" id="{EB6EABA0-5DA5-48AE-8735-8B96C906421A}"/>
              </a:ext>
            </a:extLst>
          </p:cNvPr>
          <p:cNvSpPr txBox="1"/>
          <p:nvPr/>
        </p:nvSpPr>
        <p:spPr>
          <a:xfrm>
            <a:off x="1763688" y="5004465"/>
            <a:ext cx="29770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4:18-19</a:t>
            </a:r>
          </a:p>
        </p:txBody>
      </p:sp>
      <p:sp>
        <p:nvSpPr>
          <p:cNvPr id="13" name="2 CuadroTexto">
            <a:extLst>
              <a:ext uri="{FF2B5EF4-FFF2-40B4-BE49-F238E27FC236}">
                <a16:creationId xmlns:a16="http://schemas.microsoft.com/office/drawing/2014/main" id="{FF9287BA-EC77-4CFC-B704-18F13FDC8526}"/>
              </a:ext>
            </a:extLst>
          </p:cNvPr>
          <p:cNvSpPr txBox="1"/>
          <p:nvPr/>
        </p:nvSpPr>
        <p:spPr>
          <a:xfrm>
            <a:off x="0" y="5517232"/>
            <a:ext cx="9144000" cy="1327736"/>
          </a:xfrm>
          <a:prstGeom prst="rect">
            <a:avLst/>
          </a:prstGeom>
          <a:noFill/>
        </p:spPr>
        <p:txBody>
          <a:bodyPr wrap="square" rtlCol="0">
            <a:spAutoFit/>
          </a:bodyPr>
          <a:lstStyle/>
          <a:p>
            <a:pPr algn="ctr">
              <a:lnSpc>
                <a:spcPts val="2400"/>
              </a:lnSpc>
            </a:pPr>
            <a:r>
              <a:rPr lang="es-ES" sz="2400" dirty="0">
                <a:solidFill>
                  <a:schemeClr val="bg1"/>
                </a:solidFill>
              </a:rPr>
              <a:t>El Espíritu del Señor está sobre mí, por cuanto me ha ungido para dar buenas nuevas a los pobres; me ha enviado a sanar a los quebrantados de corazón; a pregonar libertad a los cautivos, y vista a los ciegos; a poner en libertad a los oprimidos; a predicar el año agradable del Señor.</a:t>
            </a:r>
          </a:p>
        </p:txBody>
      </p:sp>
    </p:spTree>
    <p:extLst>
      <p:ext uri="{BB962C8B-B14F-4D97-AF65-F5344CB8AC3E}">
        <p14:creationId xmlns:p14="http://schemas.microsoft.com/office/powerpoint/2010/main" val="1387559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5424" y="-27384"/>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11:1-3</a:t>
            </a:r>
          </a:p>
        </p:txBody>
      </p:sp>
      <p:sp>
        <p:nvSpPr>
          <p:cNvPr id="8" name="2 CuadroTexto"/>
          <p:cNvSpPr txBox="1"/>
          <p:nvPr/>
        </p:nvSpPr>
        <p:spPr>
          <a:xfrm>
            <a:off x="0" y="476672"/>
            <a:ext cx="9144000" cy="1633845"/>
          </a:xfrm>
          <a:prstGeom prst="rect">
            <a:avLst/>
          </a:prstGeom>
          <a:noFill/>
        </p:spPr>
        <p:txBody>
          <a:bodyPr wrap="square" rtlCol="0">
            <a:spAutoFit/>
          </a:bodyPr>
          <a:lstStyle/>
          <a:p>
            <a:pPr algn="ctr">
              <a:lnSpc>
                <a:spcPts val="2400"/>
              </a:lnSpc>
            </a:pPr>
            <a:r>
              <a:rPr lang="es-ES" sz="2350" dirty="0">
                <a:solidFill>
                  <a:srgbClr val="FFFF00"/>
                </a:solidFill>
              </a:rPr>
              <a:t>Saldrá una vara del tronco de Isaí, y un vástago retoñará de sus raíces.      </a:t>
            </a:r>
            <a:r>
              <a:rPr lang="es-ES" sz="2350" dirty="0">
                <a:solidFill>
                  <a:srgbClr val="00B0F0"/>
                </a:solidFill>
              </a:rPr>
              <a:t>Y reposará sobre él el Espíritu de Jehová; </a:t>
            </a:r>
            <a:r>
              <a:rPr lang="es-ES" sz="2350" dirty="0">
                <a:solidFill>
                  <a:srgbClr val="92D050"/>
                </a:solidFill>
              </a:rPr>
              <a:t>espíritu de sabiduría y de inteligencia,</a:t>
            </a:r>
            <a:r>
              <a:rPr lang="es-ES" sz="2350" dirty="0">
                <a:solidFill>
                  <a:schemeClr val="bg1"/>
                </a:solidFill>
              </a:rPr>
              <a:t> </a:t>
            </a:r>
            <a:r>
              <a:rPr lang="es-ES" sz="2350" dirty="0">
                <a:solidFill>
                  <a:srgbClr val="FFFF00"/>
                </a:solidFill>
              </a:rPr>
              <a:t>espíritu de consejo y de poder, </a:t>
            </a:r>
            <a:r>
              <a:rPr lang="es-ES" sz="2350" dirty="0">
                <a:solidFill>
                  <a:srgbClr val="00B0F0"/>
                </a:solidFill>
              </a:rPr>
              <a:t>espíritu de conocimiento y de temor de Jehová. </a:t>
            </a:r>
            <a:r>
              <a:rPr lang="es-ES" sz="2350" dirty="0">
                <a:solidFill>
                  <a:srgbClr val="92D050"/>
                </a:solidFill>
              </a:rPr>
              <a:t>Y le hará entender diligente en el temor de Jehová. </a:t>
            </a:r>
            <a:r>
              <a:rPr lang="es-ES" sz="2350" dirty="0">
                <a:solidFill>
                  <a:schemeClr val="bg1"/>
                </a:solidFill>
              </a:rPr>
              <a:t>No juzgará según la vista de sus ojos, ni argüirá por lo que oigan sus oídos.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6" name="1 CuadroTexto">
            <a:extLst>
              <a:ext uri="{FF2B5EF4-FFF2-40B4-BE49-F238E27FC236}">
                <a16:creationId xmlns:a16="http://schemas.microsoft.com/office/drawing/2014/main" id="{82FC37C3-F808-4C12-91E6-48BCDB42DDFB}"/>
              </a:ext>
            </a:extLst>
          </p:cNvPr>
          <p:cNvSpPr txBox="1"/>
          <p:nvPr/>
        </p:nvSpPr>
        <p:spPr>
          <a:xfrm>
            <a:off x="5780526" y="2124145"/>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11:9</a:t>
            </a:r>
          </a:p>
        </p:txBody>
      </p:sp>
      <p:sp>
        <p:nvSpPr>
          <p:cNvPr id="9" name="2 CuadroTexto">
            <a:extLst>
              <a:ext uri="{FF2B5EF4-FFF2-40B4-BE49-F238E27FC236}">
                <a16:creationId xmlns:a16="http://schemas.microsoft.com/office/drawing/2014/main" id="{2EA51A97-C350-48E1-A9C2-3C63D9C12FBE}"/>
              </a:ext>
            </a:extLst>
          </p:cNvPr>
          <p:cNvSpPr txBox="1"/>
          <p:nvPr/>
        </p:nvSpPr>
        <p:spPr>
          <a:xfrm>
            <a:off x="5076056" y="2659251"/>
            <a:ext cx="4032448" cy="1635512"/>
          </a:xfrm>
          <a:prstGeom prst="rect">
            <a:avLst/>
          </a:prstGeom>
          <a:noFill/>
        </p:spPr>
        <p:txBody>
          <a:bodyPr wrap="square" rtlCol="0">
            <a:spAutoFit/>
          </a:bodyPr>
          <a:lstStyle/>
          <a:p>
            <a:pPr algn="ctr">
              <a:lnSpc>
                <a:spcPts val="2400"/>
              </a:lnSpc>
            </a:pPr>
            <a:r>
              <a:rPr lang="es-ES" sz="2400" dirty="0">
                <a:solidFill>
                  <a:srgbClr val="FFFF00"/>
                </a:solidFill>
              </a:rPr>
              <a:t>No harán mal ni dañarán en todo mi santo monte; </a:t>
            </a:r>
            <a:r>
              <a:rPr lang="es-ES" sz="2400" dirty="0">
                <a:solidFill>
                  <a:srgbClr val="00B0F0"/>
                </a:solidFill>
              </a:rPr>
              <a:t>porque la tierra será llena del conocimiento de Jehová,</a:t>
            </a:r>
            <a:r>
              <a:rPr lang="es-ES" sz="2400" dirty="0">
                <a:solidFill>
                  <a:schemeClr val="bg1"/>
                </a:solidFill>
              </a:rPr>
              <a:t> </a:t>
            </a:r>
            <a:r>
              <a:rPr lang="es-ES" sz="2400" dirty="0">
                <a:solidFill>
                  <a:srgbClr val="FFFF00"/>
                </a:solidFill>
              </a:rPr>
              <a:t>como las aguas cubren el mar.</a:t>
            </a:r>
          </a:p>
        </p:txBody>
      </p:sp>
      <p:sp>
        <p:nvSpPr>
          <p:cNvPr id="10" name="1 CuadroTexto">
            <a:extLst>
              <a:ext uri="{FF2B5EF4-FFF2-40B4-BE49-F238E27FC236}">
                <a16:creationId xmlns:a16="http://schemas.microsoft.com/office/drawing/2014/main" id="{024286FB-D2AE-4AFD-BB28-F5544EF35B76}"/>
              </a:ext>
            </a:extLst>
          </p:cNvPr>
          <p:cNvSpPr txBox="1"/>
          <p:nvPr/>
        </p:nvSpPr>
        <p:spPr>
          <a:xfrm>
            <a:off x="1187624" y="2052137"/>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3:1, 2</a:t>
            </a:r>
          </a:p>
        </p:txBody>
      </p:sp>
      <p:sp>
        <p:nvSpPr>
          <p:cNvPr id="11" name="2 CuadroTexto">
            <a:extLst>
              <a:ext uri="{FF2B5EF4-FFF2-40B4-BE49-F238E27FC236}">
                <a16:creationId xmlns:a16="http://schemas.microsoft.com/office/drawing/2014/main" id="{A699FB85-EB37-4B42-A2F8-D155EEFC8FDC}"/>
              </a:ext>
            </a:extLst>
          </p:cNvPr>
          <p:cNvSpPr txBox="1"/>
          <p:nvPr/>
        </p:nvSpPr>
        <p:spPr>
          <a:xfrm>
            <a:off x="131912" y="2526342"/>
            <a:ext cx="4512096" cy="2558842"/>
          </a:xfrm>
          <a:prstGeom prst="rect">
            <a:avLst/>
          </a:prstGeom>
          <a:noFill/>
        </p:spPr>
        <p:txBody>
          <a:bodyPr wrap="square" rtlCol="0">
            <a:spAutoFit/>
          </a:bodyPr>
          <a:lstStyle/>
          <a:p>
            <a:pPr algn="ctr">
              <a:lnSpc>
                <a:spcPts val="2400"/>
              </a:lnSpc>
            </a:pPr>
            <a:r>
              <a:rPr lang="es-ES" sz="2400" dirty="0">
                <a:solidFill>
                  <a:srgbClr val="FFFF00"/>
                </a:solidFill>
              </a:rPr>
              <a:t>Había un hombre de los fariseos que se llamaba Nicodemo, un principal entre los judíos</a:t>
            </a:r>
            <a:r>
              <a:rPr lang="es-ES" sz="2400" dirty="0">
                <a:solidFill>
                  <a:srgbClr val="00B0F0"/>
                </a:solidFill>
              </a:rPr>
              <a:t>. Este vino a Jesús de noche, y le dijo: Rabí, </a:t>
            </a:r>
            <a:r>
              <a:rPr lang="es-ES" sz="2400" dirty="0">
                <a:solidFill>
                  <a:srgbClr val="FFFF00"/>
                </a:solidFill>
              </a:rPr>
              <a:t>sabemos que has venido de Dios como maestro; </a:t>
            </a:r>
            <a:r>
              <a:rPr lang="es-ES" sz="2400" dirty="0">
                <a:solidFill>
                  <a:srgbClr val="00B0F0"/>
                </a:solidFill>
              </a:rPr>
              <a:t>porque nadie puede hacer estas señales que tú haces, si no está Dios con él. </a:t>
            </a:r>
          </a:p>
        </p:txBody>
      </p:sp>
      <p:sp>
        <p:nvSpPr>
          <p:cNvPr id="12" name="1 CuadroTexto">
            <a:extLst>
              <a:ext uri="{FF2B5EF4-FFF2-40B4-BE49-F238E27FC236}">
                <a16:creationId xmlns:a16="http://schemas.microsoft.com/office/drawing/2014/main" id="{EB6EABA0-5DA5-48AE-8735-8B96C906421A}"/>
              </a:ext>
            </a:extLst>
          </p:cNvPr>
          <p:cNvSpPr txBox="1"/>
          <p:nvPr/>
        </p:nvSpPr>
        <p:spPr>
          <a:xfrm>
            <a:off x="1763688" y="5004465"/>
            <a:ext cx="29770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4:18-19</a:t>
            </a:r>
          </a:p>
        </p:txBody>
      </p:sp>
      <p:sp>
        <p:nvSpPr>
          <p:cNvPr id="13" name="2 CuadroTexto">
            <a:extLst>
              <a:ext uri="{FF2B5EF4-FFF2-40B4-BE49-F238E27FC236}">
                <a16:creationId xmlns:a16="http://schemas.microsoft.com/office/drawing/2014/main" id="{FF9287BA-EC77-4CFC-B704-18F13FDC8526}"/>
              </a:ext>
            </a:extLst>
          </p:cNvPr>
          <p:cNvSpPr txBox="1"/>
          <p:nvPr/>
        </p:nvSpPr>
        <p:spPr>
          <a:xfrm>
            <a:off x="0" y="5517232"/>
            <a:ext cx="9144000" cy="1327736"/>
          </a:xfrm>
          <a:prstGeom prst="rect">
            <a:avLst/>
          </a:prstGeom>
          <a:noFill/>
        </p:spPr>
        <p:txBody>
          <a:bodyPr wrap="square" rtlCol="0">
            <a:spAutoFit/>
          </a:bodyPr>
          <a:lstStyle/>
          <a:p>
            <a:pPr algn="ctr">
              <a:lnSpc>
                <a:spcPts val="2400"/>
              </a:lnSpc>
            </a:pPr>
            <a:r>
              <a:rPr lang="es-ES" sz="2400" dirty="0">
                <a:solidFill>
                  <a:srgbClr val="FFFF00"/>
                </a:solidFill>
              </a:rPr>
              <a:t>El Espíritu del Señor está sobre mí, </a:t>
            </a:r>
            <a:r>
              <a:rPr lang="es-ES" sz="2400" dirty="0">
                <a:solidFill>
                  <a:schemeClr val="bg1"/>
                </a:solidFill>
              </a:rPr>
              <a:t>por cuanto me ha ungido para dar buenas nuevas a los pobres; me ha enviado a sanar a los quebrantados de corazón; a pregonar libertad a los cautivos, y vista a los ciegos; a poner en libertad a los oprimidos; a predicar el año agradable del Señor.</a:t>
            </a:r>
          </a:p>
        </p:txBody>
      </p:sp>
    </p:spTree>
    <p:extLst>
      <p:ext uri="{BB962C8B-B14F-4D97-AF65-F5344CB8AC3E}">
        <p14:creationId xmlns:p14="http://schemas.microsoft.com/office/powerpoint/2010/main" val="3752965651"/>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5424" y="-27384"/>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11:1-3</a:t>
            </a:r>
          </a:p>
        </p:txBody>
      </p:sp>
      <p:sp>
        <p:nvSpPr>
          <p:cNvPr id="8" name="2 CuadroTexto"/>
          <p:cNvSpPr txBox="1"/>
          <p:nvPr/>
        </p:nvSpPr>
        <p:spPr>
          <a:xfrm>
            <a:off x="0" y="476672"/>
            <a:ext cx="9144000" cy="1633845"/>
          </a:xfrm>
          <a:prstGeom prst="rect">
            <a:avLst/>
          </a:prstGeom>
          <a:noFill/>
        </p:spPr>
        <p:txBody>
          <a:bodyPr wrap="square" rtlCol="0">
            <a:spAutoFit/>
          </a:bodyPr>
          <a:lstStyle/>
          <a:p>
            <a:pPr algn="ctr">
              <a:lnSpc>
                <a:spcPts val="2400"/>
              </a:lnSpc>
            </a:pPr>
            <a:r>
              <a:rPr lang="es-ES" sz="2350" dirty="0">
                <a:solidFill>
                  <a:srgbClr val="FFFF00"/>
                </a:solidFill>
              </a:rPr>
              <a:t>Saldrá una vara del tronco de Isaí, y un vástago retoñará de sus raíces.      </a:t>
            </a:r>
            <a:r>
              <a:rPr lang="es-ES" sz="2350" dirty="0">
                <a:solidFill>
                  <a:srgbClr val="00B0F0"/>
                </a:solidFill>
              </a:rPr>
              <a:t>Y reposará sobre él el Espíritu de Jehová; </a:t>
            </a:r>
            <a:r>
              <a:rPr lang="es-ES" sz="2350" dirty="0">
                <a:solidFill>
                  <a:srgbClr val="92D050"/>
                </a:solidFill>
              </a:rPr>
              <a:t>espíritu de sabiduría y de inteligencia,</a:t>
            </a:r>
            <a:r>
              <a:rPr lang="es-ES" sz="2350" dirty="0">
                <a:solidFill>
                  <a:schemeClr val="bg1"/>
                </a:solidFill>
              </a:rPr>
              <a:t> </a:t>
            </a:r>
            <a:r>
              <a:rPr lang="es-ES" sz="2350" dirty="0">
                <a:solidFill>
                  <a:srgbClr val="FFFF00"/>
                </a:solidFill>
              </a:rPr>
              <a:t>espíritu de consejo y de poder, </a:t>
            </a:r>
            <a:r>
              <a:rPr lang="es-ES" sz="2350" dirty="0">
                <a:solidFill>
                  <a:srgbClr val="00B0F0"/>
                </a:solidFill>
              </a:rPr>
              <a:t>espíritu de conocimiento y de temor de Jehová. </a:t>
            </a:r>
            <a:r>
              <a:rPr lang="es-ES" sz="2350" dirty="0">
                <a:solidFill>
                  <a:srgbClr val="92D050"/>
                </a:solidFill>
              </a:rPr>
              <a:t>Y le hará entender diligente en el temor de Jehová. </a:t>
            </a:r>
            <a:r>
              <a:rPr lang="es-ES" sz="2350" dirty="0">
                <a:solidFill>
                  <a:schemeClr val="bg1"/>
                </a:solidFill>
              </a:rPr>
              <a:t>No juzgará según la vista de sus ojos, ni argüirá por lo que oigan sus oídos.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6" name="1 CuadroTexto">
            <a:extLst>
              <a:ext uri="{FF2B5EF4-FFF2-40B4-BE49-F238E27FC236}">
                <a16:creationId xmlns:a16="http://schemas.microsoft.com/office/drawing/2014/main" id="{82FC37C3-F808-4C12-91E6-48BCDB42DDFB}"/>
              </a:ext>
            </a:extLst>
          </p:cNvPr>
          <p:cNvSpPr txBox="1"/>
          <p:nvPr/>
        </p:nvSpPr>
        <p:spPr>
          <a:xfrm>
            <a:off x="5780526" y="2124145"/>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11:9</a:t>
            </a:r>
          </a:p>
        </p:txBody>
      </p:sp>
      <p:sp>
        <p:nvSpPr>
          <p:cNvPr id="9" name="2 CuadroTexto">
            <a:extLst>
              <a:ext uri="{FF2B5EF4-FFF2-40B4-BE49-F238E27FC236}">
                <a16:creationId xmlns:a16="http://schemas.microsoft.com/office/drawing/2014/main" id="{2EA51A97-C350-48E1-A9C2-3C63D9C12FBE}"/>
              </a:ext>
            </a:extLst>
          </p:cNvPr>
          <p:cNvSpPr txBox="1"/>
          <p:nvPr/>
        </p:nvSpPr>
        <p:spPr>
          <a:xfrm>
            <a:off x="5076056" y="2659251"/>
            <a:ext cx="4032448" cy="1635512"/>
          </a:xfrm>
          <a:prstGeom prst="rect">
            <a:avLst/>
          </a:prstGeom>
          <a:noFill/>
        </p:spPr>
        <p:txBody>
          <a:bodyPr wrap="square" rtlCol="0">
            <a:spAutoFit/>
          </a:bodyPr>
          <a:lstStyle/>
          <a:p>
            <a:pPr algn="ctr">
              <a:lnSpc>
                <a:spcPts val="2400"/>
              </a:lnSpc>
            </a:pPr>
            <a:r>
              <a:rPr lang="es-ES" sz="2400" dirty="0">
                <a:solidFill>
                  <a:srgbClr val="FFFF00"/>
                </a:solidFill>
              </a:rPr>
              <a:t>No harán mal ni dañarán en todo mi santo monte; </a:t>
            </a:r>
            <a:r>
              <a:rPr lang="es-ES" sz="2400" dirty="0">
                <a:solidFill>
                  <a:srgbClr val="00B0F0"/>
                </a:solidFill>
              </a:rPr>
              <a:t>porque la tierra será llena del conocimiento de Jehová,</a:t>
            </a:r>
            <a:r>
              <a:rPr lang="es-ES" sz="2400" dirty="0">
                <a:solidFill>
                  <a:schemeClr val="bg1"/>
                </a:solidFill>
              </a:rPr>
              <a:t> </a:t>
            </a:r>
            <a:r>
              <a:rPr lang="es-ES" sz="2400" dirty="0">
                <a:solidFill>
                  <a:srgbClr val="FFFF00"/>
                </a:solidFill>
              </a:rPr>
              <a:t>como las aguas cubren el mar.</a:t>
            </a:r>
          </a:p>
        </p:txBody>
      </p:sp>
      <p:sp>
        <p:nvSpPr>
          <p:cNvPr id="10" name="1 CuadroTexto">
            <a:extLst>
              <a:ext uri="{FF2B5EF4-FFF2-40B4-BE49-F238E27FC236}">
                <a16:creationId xmlns:a16="http://schemas.microsoft.com/office/drawing/2014/main" id="{024286FB-D2AE-4AFD-BB28-F5544EF35B76}"/>
              </a:ext>
            </a:extLst>
          </p:cNvPr>
          <p:cNvSpPr txBox="1"/>
          <p:nvPr/>
        </p:nvSpPr>
        <p:spPr>
          <a:xfrm>
            <a:off x="1187624" y="2052137"/>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3:1, 2</a:t>
            </a:r>
          </a:p>
        </p:txBody>
      </p:sp>
      <p:sp>
        <p:nvSpPr>
          <p:cNvPr id="11" name="2 CuadroTexto">
            <a:extLst>
              <a:ext uri="{FF2B5EF4-FFF2-40B4-BE49-F238E27FC236}">
                <a16:creationId xmlns:a16="http://schemas.microsoft.com/office/drawing/2014/main" id="{A699FB85-EB37-4B42-A2F8-D155EEFC8FDC}"/>
              </a:ext>
            </a:extLst>
          </p:cNvPr>
          <p:cNvSpPr txBox="1"/>
          <p:nvPr/>
        </p:nvSpPr>
        <p:spPr>
          <a:xfrm>
            <a:off x="131912" y="2526342"/>
            <a:ext cx="4512096" cy="2558842"/>
          </a:xfrm>
          <a:prstGeom prst="rect">
            <a:avLst/>
          </a:prstGeom>
          <a:noFill/>
        </p:spPr>
        <p:txBody>
          <a:bodyPr wrap="square" rtlCol="0">
            <a:spAutoFit/>
          </a:bodyPr>
          <a:lstStyle/>
          <a:p>
            <a:pPr algn="ctr">
              <a:lnSpc>
                <a:spcPts val="2400"/>
              </a:lnSpc>
            </a:pPr>
            <a:r>
              <a:rPr lang="es-ES" sz="2400" dirty="0">
                <a:solidFill>
                  <a:srgbClr val="FFFF00"/>
                </a:solidFill>
              </a:rPr>
              <a:t>Había un hombre de los fariseos que se llamaba Nicodemo, un principal entre los judíos</a:t>
            </a:r>
            <a:r>
              <a:rPr lang="es-ES" sz="2400" dirty="0">
                <a:solidFill>
                  <a:srgbClr val="00B0F0"/>
                </a:solidFill>
              </a:rPr>
              <a:t>. Este vino a Jesús de noche, y le dijo: Rabí, </a:t>
            </a:r>
            <a:r>
              <a:rPr lang="es-ES" sz="2400" dirty="0">
                <a:solidFill>
                  <a:srgbClr val="FFFF00"/>
                </a:solidFill>
              </a:rPr>
              <a:t>sabemos que has venido de Dios como maestro; </a:t>
            </a:r>
            <a:r>
              <a:rPr lang="es-ES" sz="2400" dirty="0">
                <a:solidFill>
                  <a:srgbClr val="00B0F0"/>
                </a:solidFill>
              </a:rPr>
              <a:t>porque nadie puede hacer estas señales que tú haces, si no está Dios con él. </a:t>
            </a:r>
          </a:p>
        </p:txBody>
      </p:sp>
      <p:sp>
        <p:nvSpPr>
          <p:cNvPr id="12" name="1 CuadroTexto">
            <a:extLst>
              <a:ext uri="{FF2B5EF4-FFF2-40B4-BE49-F238E27FC236}">
                <a16:creationId xmlns:a16="http://schemas.microsoft.com/office/drawing/2014/main" id="{EB6EABA0-5DA5-48AE-8735-8B96C906421A}"/>
              </a:ext>
            </a:extLst>
          </p:cNvPr>
          <p:cNvSpPr txBox="1"/>
          <p:nvPr/>
        </p:nvSpPr>
        <p:spPr>
          <a:xfrm>
            <a:off x="1763688" y="5004465"/>
            <a:ext cx="29770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4:18-19</a:t>
            </a:r>
          </a:p>
        </p:txBody>
      </p:sp>
      <p:sp>
        <p:nvSpPr>
          <p:cNvPr id="13" name="2 CuadroTexto">
            <a:extLst>
              <a:ext uri="{FF2B5EF4-FFF2-40B4-BE49-F238E27FC236}">
                <a16:creationId xmlns:a16="http://schemas.microsoft.com/office/drawing/2014/main" id="{FF9287BA-EC77-4CFC-B704-18F13FDC8526}"/>
              </a:ext>
            </a:extLst>
          </p:cNvPr>
          <p:cNvSpPr txBox="1"/>
          <p:nvPr/>
        </p:nvSpPr>
        <p:spPr>
          <a:xfrm>
            <a:off x="0" y="5517232"/>
            <a:ext cx="9144000" cy="1327736"/>
          </a:xfrm>
          <a:prstGeom prst="rect">
            <a:avLst/>
          </a:prstGeom>
          <a:noFill/>
        </p:spPr>
        <p:txBody>
          <a:bodyPr wrap="square" rtlCol="0">
            <a:spAutoFit/>
          </a:bodyPr>
          <a:lstStyle/>
          <a:p>
            <a:pPr algn="ctr">
              <a:lnSpc>
                <a:spcPts val="2400"/>
              </a:lnSpc>
            </a:pPr>
            <a:r>
              <a:rPr lang="es-ES" sz="2400" dirty="0">
                <a:solidFill>
                  <a:srgbClr val="FFFF00"/>
                </a:solidFill>
              </a:rPr>
              <a:t>El Espíritu del Señor está sobre mí, </a:t>
            </a:r>
            <a:r>
              <a:rPr lang="es-ES" sz="2400" dirty="0">
                <a:solidFill>
                  <a:srgbClr val="00B0F0"/>
                </a:solidFill>
              </a:rPr>
              <a:t>por cuanto me ha ungido para dar buenas nuevas a los pobres; me ha enviado a sanar a los quebrantados de corazón; </a:t>
            </a:r>
            <a:r>
              <a:rPr lang="es-ES" sz="2400" dirty="0">
                <a:solidFill>
                  <a:schemeClr val="bg1"/>
                </a:solidFill>
              </a:rPr>
              <a:t>a pregonar libertad a los cautivos, y vista a los ciegos; a poner en libertad a los oprimidos; a predicar el año agradable del Señor.</a:t>
            </a:r>
          </a:p>
        </p:txBody>
      </p:sp>
    </p:spTree>
    <p:extLst>
      <p:ext uri="{BB962C8B-B14F-4D97-AF65-F5344CB8AC3E}">
        <p14:creationId xmlns:p14="http://schemas.microsoft.com/office/powerpoint/2010/main" val="1602433499"/>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5424" y="-27384"/>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11:1-3</a:t>
            </a:r>
          </a:p>
        </p:txBody>
      </p:sp>
      <p:sp>
        <p:nvSpPr>
          <p:cNvPr id="8" name="2 CuadroTexto"/>
          <p:cNvSpPr txBox="1"/>
          <p:nvPr/>
        </p:nvSpPr>
        <p:spPr>
          <a:xfrm>
            <a:off x="0" y="476672"/>
            <a:ext cx="9144000" cy="1633845"/>
          </a:xfrm>
          <a:prstGeom prst="rect">
            <a:avLst/>
          </a:prstGeom>
          <a:noFill/>
        </p:spPr>
        <p:txBody>
          <a:bodyPr wrap="square" rtlCol="0">
            <a:spAutoFit/>
          </a:bodyPr>
          <a:lstStyle/>
          <a:p>
            <a:pPr algn="ctr">
              <a:lnSpc>
                <a:spcPts val="2400"/>
              </a:lnSpc>
            </a:pPr>
            <a:r>
              <a:rPr lang="es-ES" sz="2350" dirty="0">
                <a:solidFill>
                  <a:srgbClr val="FFFF00"/>
                </a:solidFill>
              </a:rPr>
              <a:t>Saldrá una vara del tronco de Isaí, y un vástago retoñará de sus raíces.      </a:t>
            </a:r>
            <a:r>
              <a:rPr lang="es-ES" sz="2350" dirty="0">
                <a:solidFill>
                  <a:srgbClr val="00B0F0"/>
                </a:solidFill>
              </a:rPr>
              <a:t>Y reposará sobre él el Espíritu de Jehová; </a:t>
            </a:r>
            <a:r>
              <a:rPr lang="es-ES" sz="2350" dirty="0">
                <a:solidFill>
                  <a:srgbClr val="92D050"/>
                </a:solidFill>
              </a:rPr>
              <a:t>espíritu de sabiduría y de inteligencia,</a:t>
            </a:r>
            <a:r>
              <a:rPr lang="es-ES" sz="2350" dirty="0">
                <a:solidFill>
                  <a:schemeClr val="bg1"/>
                </a:solidFill>
              </a:rPr>
              <a:t> </a:t>
            </a:r>
            <a:r>
              <a:rPr lang="es-ES" sz="2350" dirty="0">
                <a:solidFill>
                  <a:srgbClr val="FFFF00"/>
                </a:solidFill>
              </a:rPr>
              <a:t>espíritu de consejo y de poder, </a:t>
            </a:r>
            <a:r>
              <a:rPr lang="es-ES" sz="2350" dirty="0">
                <a:solidFill>
                  <a:srgbClr val="00B0F0"/>
                </a:solidFill>
              </a:rPr>
              <a:t>espíritu de conocimiento y de temor de Jehová. </a:t>
            </a:r>
            <a:r>
              <a:rPr lang="es-ES" sz="2350" dirty="0">
                <a:solidFill>
                  <a:srgbClr val="92D050"/>
                </a:solidFill>
              </a:rPr>
              <a:t>Y le hará entender diligente en el temor de Jehová. </a:t>
            </a:r>
            <a:r>
              <a:rPr lang="es-ES" sz="2350" dirty="0">
                <a:solidFill>
                  <a:schemeClr val="bg1"/>
                </a:solidFill>
              </a:rPr>
              <a:t>No juzgará según la vista de sus ojos, ni argüirá por lo que oigan sus oídos.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6" name="1 CuadroTexto">
            <a:extLst>
              <a:ext uri="{FF2B5EF4-FFF2-40B4-BE49-F238E27FC236}">
                <a16:creationId xmlns:a16="http://schemas.microsoft.com/office/drawing/2014/main" id="{82FC37C3-F808-4C12-91E6-48BCDB42DDFB}"/>
              </a:ext>
            </a:extLst>
          </p:cNvPr>
          <p:cNvSpPr txBox="1"/>
          <p:nvPr/>
        </p:nvSpPr>
        <p:spPr>
          <a:xfrm>
            <a:off x="5780526" y="2124145"/>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11:9</a:t>
            </a:r>
          </a:p>
        </p:txBody>
      </p:sp>
      <p:sp>
        <p:nvSpPr>
          <p:cNvPr id="9" name="2 CuadroTexto">
            <a:extLst>
              <a:ext uri="{FF2B5EF4-FFF2-40B4-BE49-F238E27FC236}">
                <a16:creationId xmlns:a16="http://schemas.microsoft.com/office/drawing/2014/main" id="{2EA51A97-C350-48E1-A9C2-3C63D9C12FBE}"/>
              </a:ext>
            </a:extLst>
          </p:cNvPr>
          <p:cNvSpPr txBox="1"/>
          <p:nvPr/>
        </p:nvSpPr>
        <p:spPr>
          <a:xfrm>
            <a:off x="5076056" y="2659251"/>
            <a:ext cx="4032448" cy="1635512"/>
          </a:xfrm>
          <a:prstGeom prst="rect">
            <a:avLst/>
          </a:prstGeom>
          <a:noFill/>
        </p:spPr>
        <p:txBody>
          <a:bodyPr wrap="square" rtlCol="0">
            <a:spAutoFit/>
          </a:bodyPr>
          <a:lstStyle/>
          <a:p>
            <a:pPr algn="ctr">
              <a:lnSpc>
                <a:spcPts val="2400"/>
              </a:lnSpc>
            </a:pPr>
            <a:r>
              <a:rPr lang="es-ES" sz="2400" dirty="0">
                <a:solidFill>
                  <a:srgbClr val="FFFF00"/>
                </a:solidFill>
              </a:rPr>
              <a:t>No harán mal ni dañarán en todo mi santo monte; </a:t>
            </a:r>
            <a:r>
              <a:rPr lang="es-ES" sz="2400" dirty="0">
                <a:solidFill>
                  <a:srgbClr val="00B0F0"/>
                </a:solidFill>
              </a:rPr>
              <a:t>porque la tierra será llena del conocimiento de Jehová,</a:t>
            </a:r>
            <a:r>
              <a:rPr lang="es-ES" sz="2400" dirty="0">
                <a:solidFill>
                  <a:schemeClr val="bg1"/>
                </a:solidFill>
              </a:rPr>
              <a:t> </a:t>
            </a:r>
            <a:r>
              <a:rPr lang="es-ES" sz="2400" dirty="0">
                <a:solidFill>
                  <a:srgbClr val="FFFF00"/>
                </a:solidFill>
              </a:rPr>
              <a:t>como las aguas cubren el mar.</a:t>
            </a:r>
          </a:p>
        </p:txBody>
      </p:sp>
      <p:sp>
        <p:nvSpPr>
          <p:cNvPr id="10" name="1 CuadroTexto">
            <a:extLst>
              <a:ext uri="{FF2B5EF4-FFF2-40B4-BE49-F238E27FC236}">
                <a16:creationId xmlns:a16="http://schemas.microsoft.com/office/drawing/2014/main" id="{024286FB-D2AE-4AFD-BB28-F5544EF35B76}"/>
              </a:ext>
            </a:extLst>
          </p:cNvPr>
          <p:cNvSpPr txBox="1"/>
          <p:nvPr/>
        </p:nvSpPr>
        <p:spPr>
          <a:xfrm>
            <a:off x="1187624" y="2052137"/>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3:1, 2</a:t>
            </a:r>
          </a:p>
        </p:txBody>
      </p:sp>
      <p:sp>
        <p:nvSpPr>
          <p:cNvPr id="11" name="2 CuadroTexto">
            <a:extLst>
              <a:ext uri="{FF2B5EF4-FFF2-40B4-BE49-F238E27FC236}">
                <a16:creationId xmlns:a16="http://schemas.microsoft.com/office/drawing/2014/main" id="{A699FB85-EB37-4B42-A2F8-D155EEFC8FDC}"/>
              </a:ext>
            </a:extLst>
          </p:cNvPr>
          <p:cNvSpPr txBox="1"/>
          <p:nvPr/>
        </p:nvSpPr>
        <p:spPr>
          <a:xfrm>
            <a:off x="131912" y="2526342"/>
            <a:ext cx="4512096" cy="2558842"/>
          </a:xfrm>
          <a:prstGeom prst="rect">
            <a:avLst/>
          </a:prstGeom>
          <a:noFill/>
        </p:spPr>
        <p:txBody>
          <a:bodyPr wrap="square" rtlCol="0">
            <a:spAutoFit/>
          </a:bodyPr>
          <a:lstStyle/>
          <a:p>
            <a:pPr algn="ctr">
              <a:lnSpc>
                <a:spcPts val="2400"/>
              </a:lnSpc>
            </a:pPr>
            <a:r>
              <a:rPr lang="es-ES" sz="2400" dirty="0">
                <a:solidFill>
                  <a:srgbClr val="FFFF00"/>
                </a:solidFill>
              </a:rPr>
              <a:t>Había un hombre de los fariseos que se llamaba Nicodemo, un principal entre los judíos</a:t>
            </a:r>
            <a:r>
              <a:rPr lang="es-ES" sz="2400" dirty="0">
                <a:solidFill>
                  <a:srgbClr val="00B0F0"/>
                </a:solidFill>
              </a:rPr>
              <a:t>. Este vino a Jesús de noche, y le dijo: Rabí, </a:t>
            </a:r>
            <a:r>
              <a:rPr lang="es-ES" sz="2400" dirty="0">
                <a:solidFill>
                  <a:srgbClr val="FFFF00"/>
                </a:solidFill>
              </a:rPr>
              <a:t>sabemos que has venido de Dios como maestro; </a:t>
            </a:r>
            <a:r>
              <a:rPr lang="es-ES" sz="2400" dirty="0">
                <a:solidFill>
                  <a:srgbClr val="00B0F0"/>
                </a:solidFill>
              </a:rPr>
              <a:t>porque nadie puede hacer estas señales que tú haces, si no está Dios con él. </a:t>
            </a:r>
          </a:p>
        </p:txBody>
      </p:sp>
      <p:sp>
        <p:nvSpPr>
          <p:cNvPr id="12" name="1 CuadroTexto">
            <a:extLst>
              <a:ext uri="{FF2B5EF4-FFF2-40B4-BE49-F238E27FC236}">
                <a16:creationId xmlns:a16="http://schemas.microsoft.com/office/drawing/2014/main" id="{EB6EABA0-5DA5-48AE-8735-8B96C906421A}"/>
              </a:ext>
            </a:extLst>
          </p:cNvPr>
          <p:cNvSpPr txBox="1"/>
          <p:nvPr/>
        </p:nvSpPr>
        <p:spPr>
          <a:xfrm>
            <a:off x="1763688" y="5004465"/>
            <a:ext cx="29770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4:18-19</a:t>
            </a:r>
          </a:p>
        </p:txBody>
      </p:sp>
      <p:sp>
        <p:nvSpPr>
          <p:cNvPr id="13" name="2 CuadroTexto">
            <a:extLst>
              <a:ext uri="{FF2B5EF4-FFF2-40B4-BE49-F238E27FC236}">
                <a16:creationId xmlns:a16="http://schemas.microsoft.com/office/drawing/2014/main" id="{FF9287BA-EC77-4CFC-B704-18F13FDC8526}"/>
              </a:ext>
            </a:extLst>
          </p:cNvPr>
          <p:cNvSpPr txBox="1"/>
          <p:nvPr/>
        </p:nvSpPr>
        <p:spPr>
          <a:xfrm>
            <a:off x="0" y="5517232"/>
            <a:ext cx="9144000" cy="1327736"/>
          </a:xfrm>
          <a:prstGeom prst="rect">
            <a:avLst/>
          </a:prstGeom>
          <a:noFill/>
        </p:spPr>
        <p:txBody>
          <a:bodyPr wrap="square" rtlCol="0">
            <a:spAutoFit/>
          </a:bodyPr>
          <a:lstStyle/>
          <a:p>
            <a:pPr algn="ctr">
              <a:lnSpc>
                <a:spcPts val="2400"/>
              </a:lnSpc>
            </a:pPr>
            <a:r>
              <a:rPr lang="es-ES" sz="2400" dirty="0">
                <a:solidFill>
                  <a:srgbClr val="FFFF00"/>
                </a:solidFill>
              </a:rPr>
              <a:t>El Espíritu del Señor está sobre mí, </a:t>
            </a:r>
            <a:r>
              <a:rPr lang="es-ES" sz="2400" dirty="0">
                <a:solidFill>
                  <a:srgbClr val="00B0F0"/>
                </a:solidFill>
              </a:rPr>
              <a:t>por cuanto me ha ungido para dar buenas nuevas a los pobres; me ha enviado a sanar a los quebrantados de corazón; </a:t>
            </a:r>
            <a:r>
              <a:rPr lang="es-ES" sz="2400" dirty="0">
                <a:solidFill>
                  <a:srgbClr val="FFFF00"/>
                </a:solidFill>
              </a:rPr>
              <a:t>a pregonar libertad a los cautivos, y vista a los ciegos; a poner en libertad a los oprimidos</a:t>
            </a:r>
            <a:r>
              <a:rPr lang="es-ES" sz="2400" dirty="0">
                <a:solidFill>
                  <a:schemeClr val="bg1"/>
                </a:solidFill>
              </a:rPr>
              <a:t>; a predicar el año agradable del Señor.</a:t>
            </a:r>
          </a:p>
        </p:txBody>
      </p:sp>
    </p:spTree>
    <p:extLst>
      <p:ext uri="{BB962C8B-B14F-4D97-AF65-F5344CB8AC3E}">
        <p14:creationId xmlns:p14="http://schemas.microsoft.com/office/powerpoint/2010/main" val="1837262553"/>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5424" y="-27384"/>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11:1-3</a:t>
            </a:r>
          </a:p>
        </p:txBody>
      </p:sp>
      <p:sp>
        <p:nvSpPr>
          <p:cNvPr id="8" name="2 CuadroTexto"/>
          <p:cNvSpPr txBox="1"/>
          <p:nvPr/>
        </p:nvSpPr>
        <p:spPr>
          <a:xfrm>
            <a:off x="0" y="476672"/>
            <a:ext cx="9144000" cy="1633845"/>
          </a:xfrm>
          <a:prstGeom prst="rect">
            <a:avLst/>
          </a:prstGeom>
          <a:noFill/>
        </p:spPr>
        <p:txBody>
          <a:bodyPr wrap="square" rtlCol="0">
            <a:spAutoFit/>
          </a:bodyPr>
          <a:lstStyle/>
          <a:p>
            <a:pPr algn="ctr">
              <a:lnSpc>
                <a:spcPts val="2400"/>
              </a:lnSpc>
            </a:pPr>
            <a:r>
              <a:rPr lang="es-ES" sz="2350" dirty="0">
                <a:solidFill>
                  <a:srgbClr val="FFFF00"/>
                </a:solidFill>
              </a:rPr>
              <a:t>Saldrá una vara del tronco de Isaí, y un vástago retoñará de sus raíces.      </a:t>
            </a:r>
            <a:r>
              <a:rPr lang="es-ES" sz="2350" dirty="0">
                <a:solidFill>
                  <a:srgbClr val="00B0F0"/>
                </a:solidFill>
              </a:rPr>
              <a:t>Y reposará sobre él el Espíritu de Jehová; </a:t>
            </a:r>
            <a:r>
              <a:rPr lang="es-ES" sz="2350" dirty="0">
                <a:solidFill>
                  <a:srgbClr val="92D050"/>
                </a:solidFill>
              </a:rPr>
              <a:t>espíritu de sabiduría y de inteligencia,</a:t>
            </a:r>
            <a:r>
              <a:rPr lang="es-ES" sz="2350" dirty="0">
                <a:solidFill>
                  <a:schemeClr val="bg1"/>
                </a:solidFill>
              </a:rPr>
              <a:t> </a:t>
            </a:r>
            <a:r>
              <a:rPr lang="es-ES" sz="2350" dirty="0">
                <a:solidFill>
                  <a:srgbClr val="FFFF00"/>
                </a:solidFill>
              </a:rPr>
              <a:t>espíritu de consejo y de poder, </a:t>
            </a:r>
            <a:r>
              <a:rPr lang="es-ES" sz="2350" dirty="0">
                <a:solidFill>
                  <a:srgbClr val="00B0F0"/>
                </a:solidFill>
              </a:rPr>
              <a:t>espíritu de conocimiento y de temor de Jehová. </a:t>
            </a:r>
            <a:r>
              <a:rPr lang="es-ES" sz="2350" dirty="0">
                <a:solidFill>
                  <a:srgbClr val="92D050"/>
                </a:solidFill>
              </a:rPr>
              <a:t>Y le hará entender diligente en el temor de Jehová. </a:t>
            </a:r>
            <a:r>
              <a:rPr lang="es-ES" sz="2350" dirty="0">
                <a:solidFill>
                  <a:schemeClr val="bg1"/>
                </a:solidFill>
              </a:rPr>
              <a:t>No juzgará según la vista de sus ojos, ni argüirá por lo que oigan sus oídos.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6" name="1 CuadroTexto">
            <a:extLst>
              <a:ext uri="{FF2B5EF4-FFF2-40B4-BE49-F238E27FC236}">
                <a16:creationId xmlns:a16="http://schemas.microsoft.com/office/drawing/2014/main" id="{82FC37C3-F808-4C12-91E6-48BCDB42DDFB}"/>
              </a:ext>
            </a:extLst>
          </p:cNvPr>
          <p:cNvSpPr txBox="1"/>
          <p:nvPr/>
        </p:nvSpPr>
        <p:spPr>
          <a:xfrm>
            <a:off x="5780526" y="2124145"/>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11:9</a:t>
            </a:r>
          </a:p>
        </p:txBody>
      </p:sp>
      <p:sp>
        <p:nvSpPr>
          <p:cNvPr id="9" name="2 CuadroTexto">
            <a:extLst>
              <a:ext uri="{FF2B5EF4-FFF2-40B4-BE49-F238E27FC236}">
                <a16:creationId xmlns:a16="http://schemas.microsoft.com/office/drawing/2014/main" id="{2EA51A97-C350-48E1-A9C2-3C63D9C12FBE}"/>
              </a:ext>
            </a:extLst>
          </p:cNvPr>
          <p:cNvSpPr txBox="1"/>
          <p:nvPr/>
        </p:nvSpPr>
        <p:spPr>
          <a:xfrm>
            <a:off x="5076056" y="2659251"/>
            <a:ext cx="4032448" cy="1635512"/>
          </a:xfrm>
          <a:prstGeom prst="rect">
            <a:avLst/>
          </a:prstGeom>
          <a:noFill/>
        </p:spPr>
        <p:txBody>
          <a:bodyPr wrap="square" rtlCol="0">
            <a:spAutoFit/>
          </a:bodyPr>
          <a:lstStyle/>
          <a:p>
            <a:pPr algn="ctr">
              <a:lnSpc>
                <a:spcPts val="2400"/>
              </a:lnSpc>
            </a:pPr>
            <a:r>
              <a:rPr lang="es-ES" sz="2400" dirty="0">
                <a:solidFill>
                  <a:srgbClr val="FFFF00"/>
                </a:solidFill>
              </a:rPr>
              <a:t>No harán mal ni dañarán en todo mi santo monte; </a:t>
            </a:r>
            <a:r>
              <a:rPr lang="es-ES" sz="2400" dirty="0">
                <a:solidFill>
                  <a:srgbClr val="00B0F0"/>
                </a:solidFill>
              </a:rPr>
              <a:t>porque la tierra será llena del conocimiento de Jehová,</a:t>
            </a:r>
            <a:r>
              <a:rPr lang="es-ES" sz="2400" dirty="0">
                <a:solidFill>
                  <a:schemeClr val="bg1"/>
                </a:solidFill>
              </a:rPr>
              <a:t> </a:t>
            </a:r>
            <a:r>
              <a:rPr lang="es-ES" sz="2400" dirty="0">
                <a:solidFill>
                  <a:srgbClr val="FFFF00"/>
                </a:solidFill>
              </a:rPr>
              <a:t>como las aguas cubren el mar.</a:t>
            </a:r>
          </a:p>
        </p:txBody>
      </p:sp>
      <p:sp>
        <p:nvSpPr>
          <p:cNvPr id="10" name="1 CuadroTexto">
            <a:extLst>
              <a:ext uri="{FF2B5EF4-FFF2-40B4-BE49-F238E27FC236}">
                <a16:creationId xmlns:a16="http://schemas.microsoft.com/office/drawing/2014/main" id="{024286FB-D2AE-4AFD-BB28-F5544EF35B76}"/>
              </a:ext>
            </a:extLst>
          </p:cNvPr>
          <p:cNvSpPr txBox="1"/>
          <p:nvPr/>
        </p:nvSpPr>
        <p:spPr>
          <a:xfrm>
            <a:off x="1187624" y="2052137"/>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3:1, 2</a:t>
            </a:r>
          </a:p>
        </p:txBody>
      </p:sp>
      <p:sp>
        <p:nvSpPr>
          <p:cNvPr id="11" name="2 CuadroTexto">
            <a:extLst>
              <a:ext uri="{FF2B5EF4-FFF2-40B4-BE49-F238E27FC236}">
                <a16:creationId xmlns:a16="http://schemas.microsoft.com/office/drawing/2014/main" id="{A699FB85-EB37-4B42-A2F8-D155EEFC8FDC}"/>
              </a:ext>
            </a:extLst>
          </p:cNvPr>
          <p:cNvSpPr txBox="1"/>
          <p:nvPr/>
        </p:nvSpPr>
        <p:spPr>
          <a:xfrm>
            <a:off x="131912" y="2526342"/>
            <a:ext cx="4512096" cy="2558842"/>
          </a:xfrm>
          <a:prstGeom prst="rect">
            <a:avLst/>
          </a:prstGeom>
          <a:noFill/>
        </p:spPr>
        <p:txBody>
          <a:bodyPr wrap="square" rtlCol="0">
            <a:spAutoFit/>
          </a:bodyPr>
          <a:lstStyle/>
          <a:p>
            <a:pPr algn="ctr">
              <a:lnSpc>
                <a:spcPts val="2400"/>
              </a:lnSpc>
            </a:pPr>
            <a:r>
              <a:rPr lang="es-ES" sz="2400" dirty="0">
                <a:solidFill>
                  <a:srgbClr val="FFFF00"/>
                </a:solidFill>
              </a:rPr>
              <a:t>Había un hombre de los fariseos que se llamaba Nicodemo, un principal entre los judíos</a:t>
            </a:r>
            <a:r>
              <a:rPr lang="es-ES" sz="2400" dirty="0">
                <a:solidFill>
                  <a:srgbClr val="00B0F0"/>
                </a:solidFill>
              </a:rPr>
              <a:t>. Este vino a Jesús de noche, y le dijo: Rabí, </a:t>
            </a:r>
            <a:r>
              <a:rPr lang="es-ES" sz="2400" dirty="0">
                <a:solidFill>
                  <a:srgbClr val="FFFF00"/>
                </a:solidFill>
              </a:rPr>
              <a:t>sabemos que has venido de Dios como maestro; </a:t>
            </a:r>
            <a:r>
              <a:rPr lang="es-ES" sz="2400" dirty="0">
                <a:solidFill>
                  <a:srgbClr val="00B0F0"/>
                </a:solidFill>
              </a:rPr>
              <a:t>porque nadie puede hacer estas señales que tú haces, si no está Dios con él. </a:t>
            </a:r>
          </a:p>
        </p:txBody>
      </p:sp>
      <p:sp>
        <p:nvSpPr>
          <p:cNvPr id="12" name="1 CuadroTexto">
            <a:extLst>
              <a:ext uri="{FF2B5EF4-FFF2-40B4-BE49-F238E27FC236}">
                <a16:creationId xmlns:a16="http://schemas.microsoft.com/office/drawing/2014/main" id="{EB6EABA0-5DA5-48AE-8735-8B96C906421A}"/>
              </a:ext>
            </a:extLst>
          </p:cNvPr>
          <p:cNvSpPr txBox="1"/>
          <p:nvPr/>
        </p:nvSpPr>
        <p:spPr>
          <a:xfrm>
            <a:off x="1763688" y="5004465"/>
            <a:ext cx="29770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4:18-19</a:t>
            </a:r>
          </a:p>
        </p:txBody>
      </p:sp>
      <p:sp>
        <p:nvSpPr>
          <p:cNvPr id="13" name="2 CuadroTexto">
            <a:extLst>
              <a:ext uri="{FF2B5EF4-FFF2-40B4-BE49-F238E27FC236}">
                <a16:creationId xmlns:a16="http://schemas.microsoft.com/office/drawing/2014/main" id="{FF9287BA-EC77-4CFC-B704-18F13FDC8526}"/>
              </a:ext>
            </a:extLst>
          </p:cNvPr>
          <p:cNvSpPr txBox="1"/>
          <p:nvPr/>
        </p:nvSpPr>
        <p:spPr>
          <a:xfrm>
            <a:off x="0" y="5517232"/>
            <a:ext cx="9144000" cy="1327736"/>
          </a:xfrm>
          <a:prstGeom prst="rect">
            <a:avLst/>
          </a:prstGeom>
          <a:noFill/>
        </p:spPr>
        <p:txBody>
          <a:bodyPr wrap="square" rtlCol="0">
            <a:spAutoFit/>
          </a:bodyPr>
          <a:lstStyle/>
          <a:p>
            <a:pPr algn="ctr">
              <a:lnSpc>
                <a:spcPts val="2400"/>
              </a:lnSpc>
            </a:pPr>
            <a:r>
              <a:rPr lang="es-ES" sz="2400" dirty="0">
                <a:solidFill>
                  <a:srgbClr val="FFFF00"/>
                </a:solidFill>
              </a:rPr>
              <a:t>El Espíritu del Señor está sobre mí, </a:t>
            </a:r>
            <a:r>
              <a:rPr lang="es-ES" sz="2400" dirty="0">
                <a:solidFill>
                  <a:srgbClr val="00B0F0"/>
                </a:solidFill>
              </a:rPr>
              <a:t>por cuanto me ha ungido para dar buenas nuevas a los pobres; me ha enviado a sanar a los quebrantados de corazón; </a:t>
            </a:r>
            <a:r>
              <a:rPr lang="es-ES" sz="2400" dirty="0">
                <a:solidFill>
                  <a:srgbClr val="FFFF00"/>
                </a:solidFill>
              </a:rPr>
              <a:t>a pregonar libertad a los cautivos, y vista a los ciegos; a poner en libertad a los oprimidos</a:t>
            </a:r>
            <a:r>
              <a:rPr lang="es-ES" sz="2400" dirty="0">
                <a:solidFill>
                  <a:schemeClr val="bg1"/>
                </a:solidFill>
              </a:rPr>
              <a:t>; </a:t>
            </a:r>
            <a:r>
              <a:rPr lang="es-ES" sz="2400" dirty="0">
                <a:solidFill>
                  <a:srgbClr val="00B0F0"/>
                </a:solidFill>
              </a:rPr>
              <a:t>a predicar el año agradable del Señor.</a:t>
            </a:r>
          </a:p>
        </p:txBody>
      </p:sp>
    </p:spTree>
    <p:extLst>
      <p:ext uri="{BB962C8B-B14F-4D97-AF65-F5344CB8AC3E}">
        <p14:creationId xmlns:p14="http://schemas.microsoft.com/office/powerpoint/2010/main" val="182622039"/>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5424" y="-27384"/>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11:1-3</a:t>
            </a:r>
          </a:p>
        </p:txBody>
      </p:sp>
      <p:sp>
        <p:nvSpPr>
          <p:cNvPr id="8" name="2 CuadroTexto"/>
          <p:cNvSpPr txBox="1"/>
          <p:nvPr/>
        </p:nvSpPr>
        <p:spPr>
          <a:xfrm>
            <a:off x="0" y="476672"/>
            <a:ext cx="9144000" cy="1633845"/>
          </a:xfrm>
          <a:prstGeom prst="rect">
            <a:avLst/>
          </a:prstGeom>
          <a:noFill/>
        </p:spPr>
        <p:txBody>
          <a:bodyPr wrap="square" rtlCol="0">
            <a:spAutoFit/>
          </a:bodyPr>
          <a:lstStyle/>
          <a:p>
            <a:pPr algn="ctr">
              <a:lnSpc>
                <a:spcPts val="2400"/>
              </a:lnSpc>
            </a:pPr>
            <a:r>
              <a:rPr lang="es-ES" sz="2350" dirty="0">
                <a:solidFill>
                  <a:srgbClr val="FFFF00"/>
                </a:solidFill>
              </a:rPr>
              <a:t>Saldrá una vara del tronco de Isaí, y un vástago retoñará de sus raíces.      </a:t>
            </a:r>
            <a:r>
              <a:rPr lang="es-ES" sz="2350" dirty="0">
                <a:solidFill>
                  <a:srgbClr val="00B0F0"/>
                </a:solidFill>
              </a:rPr>
              <a:t>Y reposará sobre él el Espíritu de Jehová; </a:t>
            </a:r>
            <a:r>
              <a:rPr lang="es-ES" sz="2350" dirty="0">
                <a:solidFill>
                  <a:srgbClr val="92D050"/>
                </a:solidFill>
              </a:rPr>
              <a:t>espíritu de sabiduría y de inteligencia,</a:t>
            </a:r>
            <a:r>
              <a:rPr lang="es-ES" sz="2350" dirty="0">
                <a:solidFill>
                  <a:schemeClr val="bg1"/>
                </a:solidFill>
              </a:rPr>
              <a:t> </a:t>
            </a:r>
            <a:r>
              <a:rPr lang="es-ES" sz="2350" dirty="0">
                <a:solidFill>
                  <a:srgbClr val="FFFF00"/>
                </a:solidFill>
              </a:rPr>
              <a:t>espíritu de consejo y de poder, </a:t>
            </a:r>
            <a:r>
              <a:rPr lang="es-ES" sz="2350" dirty="0">
                <a:solidFill>
                  <a:srgbClr val="00B0F0"/>
                </a:solidFill>
              </a:rPr>
              <a:t>espíritu de conocimiento y de temor de Jehová. </a:t>
            </a:r>
            <a:r>
              <a:rPr lang="es-ES" sz="2350" dirty="0">
                <a:solidFill>
                  <a:srgbClr val="92D050"/>
                </a:solidFill>
              </a:rPr>
              <a:t>Y le hará entender diligente en el temor de Jehová. </a:t>
            </a:r>
            <a:r>
              <a:rPr lang="es-ES" sz="2350" dirty="0">
                <a:solidFill>
                  <a:schemeClr val="bg1"/>
                </a:solidFill>
              </a:rPr>
              <a:t>No juzgará según la vista de sus ojos, ni argüirá por lo que oigan sus oídos.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6" name="1 CuadroTexto">
            <a:extLst>
              <a:ext uri="{FF2B5EF4-FFF2-40B4-BE49-F238E27FC236}">
                <a16:creationId xmlns:a16="http://schemas.microsoft.com/office/drawing/2014/main" id="{82FC37C3-F808-4C12-91E6-48BCDB42DDFB}"/>
              </a:ext>
            </a:extLst>
          </p:cNvPr>
          <p:cNvSpPr txBox="1"/>
          <p:nvPr/>
        </p:nvSpPr>
        <p:spPr>
          <a:xfrm>
            <a:off x="5508104" y="1980369"/>
            <a:ext cx="307167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4:20, 21</a:t>
            </a:r>
          </a:p>
        </p:txBody>
      </p:sp>
      <p:sp>
        <p:nvSpPr>
          <p:cNvPr id="9" name="2 CuadroTexto">
            <a:extLst>
              <a:ext uri="{FF2B5EF4-FFF2-40B4-BE49-F238E27FC236}">
                <a16:creationId xmlns:a16="http://schemas.microsoft.com/office/drawing/2014/main" id="{2EA51A97-C350-48E1-A9C2-3C63D9C12FBE}"/>
              </a:ext>
            </a:extLst>
          </p:cNvPr>
          <p:cNvSpPr txBox="1"/>
          <p:nvPr/>
        </p:nvSpPr>
        <p:spPr>
          <a:xfrm>
            <a:off x="4967536" y="2492896"/>
            <a:ext cx="4176464" cy="1943289"/>
          </a:xfrm>
          <a:prstGeom prst="rect">
            <a:avLst/>
          </a:prstGeom>
          <a:noFill/>
        </p:spPr>
        <p:txBody>
          <a:bodyPr wrap="square" rtlCol="0">
            <a:spAutoFit/>
          </a:bodyPr>
          <a:lstStyle/>
          <a:p>
            <a:pPr algn="ctr">
              <a:lnSpc>
                <a:spcPts val="2400"/>
              </a:lnSpc>
            </a:pPr>
            <a:r>
              <a:rPr lang="es-ES" sz="2400" dirty="0">
                <a:solidFill>
                  <a:schemeClr val="bg1"/>
                </a:solidFill>
              </a:rPr>
              <a:t>Y enrollando el libro, lo dio al ministro, y se sentó; y los ojos de todos en la sinagoga estaban fijos en él. Y comenzó a decirles: Hoy se ha cumplido esta Escritura delante de vosotros. </a:t>
            </a:r>
          </a:p>
        </p:txBody>
      </p:sp>
      <p:sp>
        <p:nvSpPr>
          <p:cNvPr id="10" name="1 CuadroTexto">
            <a:extLst>
              <a:ext uri="{FF2B5EF4-FFF2-40B4-BE49-F238E27FC236}">
                <a16:creationId xmlns:a16="http://schemas.microsoft.com/office/drawing/2014/main" id="{024286FB-D2AE-4AFD-BB28-F5544EF35B76}"/>
              </a:ext>
            </a:extLst>
          </p:cNvPr>
          <p:cNvSpPr txBox="1"/>
          <p:nvPr/>
        </p:nvSpPr>
        <p:spPr>
          <a:xfrm>
            <a:off x="1187624" y="2052137"/>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3:1, 2</a:t>
            </a:r>
          </a:p>
        </p:txBody>
      </p:sp>
      <p:sp>
        <p:nvSpPr>
          <p:cNvPr id="11" name="2 CuadroTexto">
            <a:extLst>
              <a:ext uri="{FF2B5EF4-FFF2-40B4-BE49-F238E27FC236}">
                <a16:creationId xmlns:a16="http://schemas.microsoft.com/office/drawing/2014/main" id="{A699FB85-EB37-4B42-A2F8-D155EEFC8FDC}"/>
              </a:ext>
            </a:extLst>
          </p:cNvPr>
          <p:cNvSpPr txBox="1"/>
          <p:nvPr/>
        </p:nvSpPr>
        <p:spPr>
          <a:xfrm>
            <a:off x="131912" y="2526342"/>
            <a:ext cx="4512096" cy="2558842"/>
          </a:xfrm>
          <a:prstGeom prst="rect">
            <a:avLst/>
          </a:prstGeom>
          <a:noFill/>
        </p:spPr>
        <p:txBody>
          <a:bodyPr wrap="square" rtlCol="0">
            <a:spAutoFit/>
          </a:bodyPr>
          <a:lstStyle/>
          <a:p>
            <a:pPr algn="ctr">
              <a:lnSpc>
                <a:spcPts val="2400"/>
              </a:lnSpc>
            </a:pPr>
            <a:r>
              <a:rPr lang="es-ES" sz="2400" dirty="0">
                <a:solidFill>
                  <a:srgbClr val="FFFF00"/>
                </a:solidFill>
              </a:rPr>
              <a:t>Había un hombre de los fariseos que se llamaba Nicodemo, un principal entre los judíos</a:t>
            </a:r>
            <a:r>
              <a:rPr lang="es-ES" sz="2400" dirty="0">
                <a:solidFill>
                  <a:srgbClr val="00B0F0"/>
                </a:solidFill>
              </a:rPr>
              <a:t>. Este vino a Jesús de noche, y le dijo: Rabí, </a:t>
            </a:r>
            <a:r>
              <a:rPr lang="es-ES" sz="2400" dirty="0">
                <a:solidFill>
                  <a:srgbClr val="FFFF00"/>
                </a:solidFill>
              </a:rPr>
              <a:t>sabemos que has venido de Dios como maestro; </a:t>
            </a:r>
            <a:r>
              <a:rPr lang="es-ES" sz="2400" dirty="0">
                <a:solidFill>
                  <a:srgbClr val="00B0F0"/>
                </a:solidFill>
              </a:rPr>
              <a:t>porque nadie puede hacer estas señales que tú haces, si no está Dios con él. </a:t>
            </a:r>
          </a:p>
        </p:txBody>
      </p:sp>
      <p:sp>
        <p:nvSpPr>
          <p:cNvPr id="12" name="1 CuadroTexto">
            <a:extLst>
              <a:ext uri="{FF2B5EF4-FFF2-40B4-BE49-F238E27FC236}">
                <a16:creationId xmlns:a16="http://schemas.microsoft.com/office/drawing/2014/main" id="{EB6EABA0-5DA5-48AE-8735-8B96C906421A}"/>
              </a:ext>
            </a:extLst>
          </p:cNvPr>
          <p:cNvSpPr txBox="1"/>
          <p:nvPr/>
        </p:nvSpPr>
        <p:spPr>
          <a:xfrm>
            <a:off x="1763688" y="5004465"/>
            <a:ext cx="29770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4:18-19</a:t>
            </a:r>
          </a:p>
        </p:txBody>
      </p:sp>
      <p:sp>
        <p:nvSpPr>
          <p:cNvPr id="13" name="2 CuadroTexto">
            <a:extLst>
              <a:ext uri="{FF2B5EF4-FFF2-40B4-BE49-F238E27FC236}">
                <a16:creationId xmlns:a16="http://schemas.microsoft.com/office/drawing/2014/main" id="{FF9287BA-EC77-4CFC-B704-18F13FDC8526}"/>
              </a:ext>
            </a:extLst>
          </p:cNvPr>
          <p:cNvSpPr txBox="1"/>
          <p:nvPr/>
        </p:nvSpPr>
        <p:spPr>
          <a:xfrm>
            <a:off x="0" y="5517232"/>
            <a:ext cx="9144000" cy="1327736"/>
          </a:xfrm>
          <a:prstGeom prst="rect">
            <a:avLst/>
          </a:prstGeom>
          <a:noFill/>
        </p:spPr>
        <p:txBody>
          <a:bodyPr wrap="square" rtlCol="0">
            <a:spAutoFit/>
          </a:bodyPr>
          <a:lstStyle/>
          <a:p>
            <a:pPr algn="ctr">
              <a:lnSpc>
                <a:spcPts val="2400"/>
              </a:lnSpc>
            </a:pPr>
            <a:r>
              <a:rPr lang="es-ES" sz="2400" dirty="0">
                <a:solidFill>
                  <a:srgbClr val="FFFF00"/>
                </a:solidFill>
              </a:rPr>
              <a:t>El Espíritu del Señor está sobre mí, </a:t>
            </a:r>
            <a:r>
              <a:rPr lang="es-ES" sz="2400" dirty="0">
                <a:solidFill>
                  <a:srgbClr val="00B0F0"/>
                </a:solidFill>
              </a:rPr>
              <a:t>por cuanto me ha ungido para dar buenas nuevas a los pobres; me ha enviado a sanar a los quebrantados de corazón; </a:t>
            </a:r>
            <a:r>
              <a:rPr lang="es-ES" sz="2400" dirty="0">
                <a:solidFill>
                  <a:srgbClr val="FFFF00"/>
                </a:solidFill>
              </a:rPr>
              <a:t>a pregonar libertad a los cautivos, y vista a los ciegos; a poner en libertad a los oprimidos</a:t>
            </a:r>
            <a:r>
              <a:rPr lang="es-ES" sz="2400" dirty="0">
                <a:solidFill>
                  <a:schemeClr val="bg1"/>
                </a:solidFill>
              </a:rPr>
              <a:t>; </a:t>
            </a:r>
            <a:r>
              <a:rPr lang="es-ES" sz="2400" dirty="0">
                <a:solidFill>
                  <a:srgbClr val="00B0F0"/>
                </a:solidFill>
              </a:rPr>
              <a:t>a predicar el año agradable del Señor.</a:t>
            </a:r>
          </a:p>
        </p:txBody>
      </p:sp>
    </p:spTree>
    <p:extLst>
      <p:ext uri="{BB962C8B-B14F-4D97-AF65-F5344CB8AC3E}">
        <p14:creationId xmlns:p14="http://schemas.microsoft.com/office/powerpoint/2010/main" val="11266100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5424" y="-27384"/>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11:1-3</a:t>
            </a:r>
          </a:p>
        </p:txBody>
      </p:sp>
      <p:sp>
        <p:nvSpPr>
          <p:cNvPr id="8" name="2 CuadroTexto"/>
          <p:cNvSpPr txBox="1"/>
          <p:nvPr/>
        </p:nvSpPr>
        <p:spPr>
          <a:xfrm>
            <a:off x="0" y="476672"/>
            <a:ext cx="9144000" cy="1633845"/>
          </a:xfrm>
          <a:prstGeom prst="rect">
            <a:avLst/>
          </a:prstGeom>
          <a:noFill/>
        </p:spPr>
        <p:txBody>
          <a:bodyPr wrap="square" rtlCol="0">
            <a:spAutoFit/>
          </a:bodyPr>
          <a:lstStyle/>
          <a:p>
            <a:pPr algn="ctr">
              <a:lnSpc>
                <a:spcPts val="2400"/>
              </a:lnSpc>
            </a:pPr>
            <a:r>
              <a:rPr lang="es-ES" sz="2350" dirty="0">
                <a:solidFill>
                  <a:srgbClr val="FFFF00"/>
                </a:solidFill>
              </a:rPr>
              <a:t>Saldrá una vara del tronco de Isaí, y un vástago retoñará de sus raíces.      </a:t>
            </a:r>
            <a:r>
              <a:rPr lang="es-ES" sz="2350" dirty="0">
                <a:solidFill>
                  <a:srgbClr val="00B0F0"/>
                </a:solidFill>
              </a:rPr>
              <a:t>Y reposará sobre él el Espíritu de Jehová; </a:t>
            </a:r>
            <a:r>
              <a:rPr lang="es-ES" sz="2350" dirty="0">
                <a:solidFill>
                  <a:srgbClr val="92D050"/>
                </a:solidFill>
              </a:rPr>
              <a:t>espíritu de sabiduría y de inteligencia,</a:t>
            </a:r>
            <a:r>
              <a:rPr lang="es-ES" sz="2350" dirty="0">
                <a:solidFill>
                  <a:schemeClr val="bg1"/>
                </a:solidFill>
              </a:rPr>
              <a:t> </a:t>
            </a:r>
            <a:r>
              <a:rPr lang="es-ES" sz="2350" dirty="0">
                <a:solidFill>
                  <a:srgbClr val="FFFF00"/>
                </a:solidFill>
              </a:rPr>
              <a:t>espíritu de consejo y de poder, </a:t>
            </a:r>
            <a:r>
              <a:rPr lang="es-ES" sz="2350" dirty="0">
                <a:solidFill>
                  <a:srgbClr val="00B0F0"/>
                </a:solidFill>
              </a:rPr>
              <a:t>espíritu de conocimiento y de temor de Jehová. </a:t>
            </a:r>
            <a:r>
              <a:rPr lang="es-ES" sz="2350" dirty="0">
                <a:solidFill>
                  <a:srgbClr val="92D050"/>
                </a:solidFill>
              </a:rPr>
              <a:t>Y le hará entender diligente en el temor de Jehová. </a:t>
            </a:r>
            <a:r>
              <a:rPr lang="es-ES" sz="2350" dirty="0">
                <a:solidFill>
                  <a:schemeClr val="bg1"/>
                </a:solidFill>
              </a:rPr>
              <a:t>No juzgará según la vista de sus ojos, ni argüirá por lo que oigan sus oídos.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6" name="1 CuadroTexto">
            <a:extLst>
              <a:ext uri="{FF2B5EF4-FFF2-40B4-BE49-F238E27FC236}">
                <a16:creationId xmlns:a16="http://schemas.microsoft.com/office/drawing/2014/main" id="{82FC37C3-F808-4C12-91E6-48BCDB42DDFB}"/>
              </a:ext>
            </a:extLst>
          </p:cNvPr>
          <p:cNvSpPr txBox="1"/>
          <p:nvPr/>
        </p:nvSpPr>
        <p:spPr>
          <a:xfrm>
            <a:off x="5508104" y="1980369"/>
            <a:ext cx="307167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4:20, 21</a:t>
            </a:r>
          </a:p>
        </p:txBody>
      </p:sp>
      <p:sp>
        <p:nvSpPr>
          <p:cNvPr id="9" name="2 CuadroTexto">
            <a:extLst>
              <a:ext uri="{FF2B5EF4-FFF2-40B4-BE49-F238E27FC236}">
                <a16:creationId xmlns:a16="http://schemas.microsoft.com/office/drawing/2014/main" id="{2EA51A97-C350-48E1-A9C2-3C63D9C12FBE}"/>
              </a:ext>
            </a:extLst>
          </p:cNvPr>
          <p:cNvSpPr txBox="1"/>
          <p:nvPr/>
        </p:nvSpPr>
        <p:spPr>
          <a:xfrm>
            <a:off x="4967536" y="2492896"/>
            <a:ext cx="4176464" cy="1943289"/>
          </a:xfrm>
          <a:prstGeom prst="rect">
            <a:avLst/>
          </a:prstGeom>
          <a:noFill/>
        </p:spPr>
        <p:txBody>
          <a:bodyPr wrap="square" rtlCol="0">
            <a:spAutoFit/>
          </a:bodyPr>
          <a:lstStyle/>
          <a:p>
            <a:pPr algn="ctr">
              <a:lnSpc>
                <a:spcPts val="2400"/>
              </a:lnSpc>
            </a:pPr>
            <a:r>
              <a:rPr lang="es-ES" sz="2400" dirty="0">
                <a:solidFill>
                  <a:srgbClr val="FFFF00"/>
                </a:solidFill>
              </a:rPr>
              <a:t>Y enrollando el libro, lo dio al ministro, y se sentó;</a:t>
            </a:r>
            <a:r>
              <a:rPr lang="es-ES" sz="2400" dirty="0">
                <a:solidFill>
                  <a:schemeClr val="bg1"/>
                </a:solidFill>
              </a:rPr>
              <a:t> y los ojos de todos en la sinagoga estaban fijos en él. Y comenzó a decirles: Hoy se ha cumplido esta Escritura delante de vosotros. </a:t>
            </a:r>
          </a:p>
        </p:txBody>
      </p:sp>
      <p:sp>
        <p:nvSpPr>
          <p:cNvPr id="10" name="1 CuadroTexto">
            <a:extLst>
              <a:ext uri="{FF2B5EF4-FFF2-40B4-BE49-F238E27FC236}">
                <a16:creationId xmlns:a16="http://schemas.microsoft.com/office/drawing/2014/main" id="{024286FB-D2AE-4AFD-BB28-F5544EF35B76}"/>
              </a:ext>
            </a:extLst>
          </p:cNvPr>
          <p:cNvSpPr txBox="1"/>
          <p:nvPr/>
        </p:nvSpPr>
        <p:spPr>
          <a:xfrm>
            <a:off x="1187624" y="2052137"/>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3:1, 2</a:t>
            </a:r>
          </a:p>
        </p:txBody>
      </p:sp>
      <p:sp>
        <p:nvSpPr>
          <p:cNvPr id="11" name="2 CuadroTexto">
            <a:extLst>
              <a:ext uri="{FF2B5EF4-FFF2-40B4-BE49-F238E27FC236}">
                <a16:creationId xmlns:a16="http://schemas.microsoft.com/office/drawing/2014/main" id="{A699FB85-EB37-4B42-A2F8-D155EEFC8FDC}"/>
              </a:ext>
            </a:extLst>
          </p:cNvPr>
          <p:cNvSpPr txBox="1"/>
          <p:nvPr/>
        </p:nvSpPr>
        <p:spPr>
          <a:xfrm>
            <a:off x="131912" y="2526342"/>
            <a:ext cx="4512096" cy="2558842"/>
          </a:xfrm>
          <a:prstGeom prst="rect">
            <a:avLst/>
          </a:prstGeom>
          <a:noFill/>
        </p:spPr>
        <p:txBody>
          <a:bodyPr wrap="square" rtlCol="0">
            <a:spAutoFit/>
          </a:bodyPr>
          <a:lstStyle/>
          <a:p>
            <a:pPr algn="ctr">
              <a:lnSpc>
                <a:spcPts val="2400"/>
              </a:lnSpc>
            </a:pPr>
            <a:r>
              <a:rPr lang="es-ES" sz="2400" dirty="0">
                <a:solidFill>
                  <a:srgbClr val="FFFF00"/>
                </a:solidFill>
              </a:rPr>
              <a:t>Había un hombre de los fariseos que se llamaba Nicodemo, un principal entre los judíos</a:t>
            </a:r>
            <a:r>
              <a:rPr lang="es-ES" sz="2400" dirty="0">
                <a:solidFill>
                  <a:srgbClr val="00B0F0"/>
                </a:solidFill>
              </a:rPr>
              <a:t>. Este vino a Jesús de noche, y le dijo: Rabí, </a:t>
            </a:r>
            <a:r>
              <a:rPr lang="es-ES" sz="2400" dirty="0">
                <a:solidFill>
                  <a:srgbClr val="FFFF00"/>
                </a:solidFill>
              </a:rPr>
              <a:t>sabemos que has venido de Dios como maestro; </a:t>
            </a:r>
            <a:r>
              <a:rPr lang="es-ES" sz="2400" dirty="0">
                <a:solidFill>
                  <a:srgbClr val="00B0F0"/>
                </a:solidFill>
              </a:rPr>
              <a:t>porque nadie puede hacer estas señales que tú haces, si no está Dios con él. </a:t>
            </a:r>
          </a:p>
        </p:txBody>
      </p:sp>
      <p:sp>
        <p:nvSpPr>
          <p:cNvPr id="12" name="1 CuadroTexto">
            <a:extLst>
              <a:ext uri="{FF2B5EF4-FFF2-40B4-BE49-F238E27FC236}">
                <a16:creationId xmlns:a16="http://schemas.microsoft.com/office/drawing/2014/main" id="{EB6EABA0-5DA5-48AE-8735-8B96C906421A}"/>
              </a:ext>
            </a:extLst>
          </p:cNvPr>
          <p:cNvSpPr txBox="1"/>
          <p:nvPr/>
        </p:nvSpPr>
        <p:spPr>
          <a:xfrm>
            <a:off x="1763688" y="5004465"/>
            <a:ext cx="29770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4:18-19</a:t>
            </a:r>
          </a:p>
        </p:txBody>
      </p:sp>
      <p:sp>
        <p:nvSpPr>
          <p:cNvPr id="13" name="2 CuadroTexto">
            <a:extLst>
              <a:ext uri="{FF2B5EF4-FFF2-40B4-BE49-F238E27FC236}">
                <a16:creationId xmlns:a16="http://schemas.microsoft.com/office/drawing/2014/main" id="{FF9287BA-EC77-4CFC-B704-18F13FDC8526}"/>
              </a:ext>
            </a:extLst>
          </p:cNvPr>
          <p:cNvSpPr txBox="1"/>
          <p:nvPr/>
        </p:nvSpPr>
        <p:spPr>
          <a:xfrm>
            <a:off x="0" y="5517232"/>
            <a:ext cx="9144000" cy="1327736"/>
          </a:xfrm>
          <a:prstGeom prst="rect">
            <a:avLst/>
          </a:prstGeom>
          <a:noFill/>
        </p:spPr>
        <p:txBody>
          <a:bodyPr wrap="square" rtlCol="0">
            <a:spAutoFit/>
          </a:bodyPr>
          <a:lstStyle/>
          <a:p>
            <a:pPr algn="ctr">
              <a:lnSpc>
                <a:spcPts val="2400"/>
              </a:lnSpc>
            </a:pPr>
            <a:r>
              <a:rPr lang="es-ES" sz="2400" dirty="0">
                <a:solidFill>
                  <a:srgbClr val="FFFF00"/>
                </a:solidFill>
              </a:rPr>
              <a:t>El Espíritu del Señor está sobre mí, </a:t>
            </a:r>
            <a:r>
              <a:rPr lang="es-ES" sz="2400" dirty="0">
                <a:solidFill>
                  <a:srgbClr val="00B0F0"/>
                </a:solidFill>
              </a:rPr>
              <a:t>por cuanto me ha ungido para dar buenas nuevas a los pobres; me ha enviado a sanar a los quebrantados de corazón; </a:t>
            </a:r>
            <a:r>
              <a:rPr lang="es-ES" sz="2400" dirty="0">
                <a:solidFill>
                  <a:srgbClr val="FFFF00"/>
                </a:solidFill>
              </a:rPr>
              <a:t>a pregonar libertad a los cautivos, y vista a los ciegos; a poner en libertad a los oprimidos</a:t>
            </a:r>
            <a:r>
              <a:rPr lang="es-ES" sz="2400" dirty="0">
                <a:solidFill>
                  <a:schemeClr val="bg1"/>
                </a:solidFill>
              </a:rPr>
              <a:t>; </a:t>
            </a:r>
            <a:r>
              <a:rPr lang="es-ES" sz="2400" dirty="0">
                <a:solidFill>
                  <a:srgbClr val="00B0F0"/>
                </a:solidFill>
              </a:rPr>
              <a:t>a predicar el año agradable del Señor.</a:t>
            </a:r>
          </a:p>
        </p:txBody>
      </p:sp>
    </p:spTree>
    <p:extLst>
      <p:ext uri="{BB962C8B-B14F-4D97-AF65-F5344CB8AC3E}">
        <p14:creationId xmlns:p14="http://schemas.microsoft.com/office/powerpoint/2010/main" val="161021647"/>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5424" y="-27384"/>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11:1-3</a:t>
            </a:r>
          </a:p>
        </p:txBody>
      </p:sp>
      <p:sp>
        <p:nvSpPr>
          <p:cNvPr id="8" name="2 CuadroTexto"/>
          <p:cNvSpPr txBox="1"/>
          <p:nvPr/>
        </p:nvSpPr>
        <p:spPr>
          <a:xfrm>
            <a:off x="0" y="476672"/>
            <a:ext cx="9144000" cy="1633845"/>
          </a:xfrm>
          <a:prstGeom prst="rect">
            <a:avLst/>
          </a:prstGeom>
          <a:noFill/>
        </p:spPr>
        <p:txBody>
          <a:bodyPr wrap="square" rtlCol="0">
            <a:spAutoFit/>
          </a:bodyPr>
          <a:lstStyle/>
          <a:p>
            <a:pPr algn="ctr">
              <a:lnSpc>
                <a:spcPts val="2400"/>
              </a:lnSpc>
            </a:pPr>
            <a:r>
              <a:rPr lang="es-ES" sz="2350" dirty="0">
                <a:solidFill>
                  <a:srgbClr val="FFFF00"/>
                </a:solidFill>
              </a:rPr>
              <a:t>Saldrá una vara del tronco de Isaí, y un vástago retoñará de sus raíces.      </a:t>
            </a:r>
            <a:r>
              <a:rPr lang="es-ES" sz="2350" dirty="0">
                <a:solidFill>
                  <a:srgbClr val="00B0F0"/>
                </a:solidFill>
              </a:rPr>
              <a:t>Y reposará sobre él el Espíritu de Jehová; </a:t>
            </a:r>
            <a:r>
              <a:rPr lang="es-ES" sz="2350" dirty="0">
                <a:solidFill>
                  <a:srgbClr val="92D050"/>
                </a:solidFill>
              </a:rPr>
              <a:t>espíritu de sabiduría y de inteligencia,</a:t>
            </a:r>
            <a:r>
              <a:rPr lang="es-ES" sz="2350" dirty="0">
                <a:solidFill>
                  <a:schemeClr val="bg1"/>
                </a:solidFill>
              </a:rPr>
              <a:t> </a:t>
            </a:r>
            <a:r>
              <a:rPr lang="es-ES" sz="2350" dirty="0">
                <a:solidFill>
                  <a:srgbClr val="FFFF00"/>
                </a:solidFill>
              </a:rPr>
              <a:t>espíritu de consejo y de poder, </a:t>
            </a:r>
            <a:r>
              <a:rPr lang="es-ES" sz="2350" dirty="0">
                <a:solidFill>
                  <a:srgbClr val="00B0F0"/>
                </a:solidFill>
              </a:rPr>
              <a:t>espíritu de conocimiento y de temor de Jehová. </a:t>
            </a:r>
            <a:r>
              <a:rPr lang="es-ES" sz="2350" dirty="0">
                <a:solidFill>
                  <a:srgbClr val="92D050"/>
                </a:solidFill>
              </a:rPr>
              <a:t>Y le hará entender diligente en el temor de Jehová. </a:t>
            </a:r>
            <a:r>
              <a:rPr lang="es-ES" sz="2350" dirty="0">
                <a:solidFill>
                  <a:schemeClr val="bg1"/>
                </a:solidFill>
              </a:rPr>
              <a:t>No juzgará según la vista de sus ojos, ni argüirá por lo que oigan sus oídos.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6" name="1 CuadroTexto">
            <a:extLst>
              <a:ext uri="{FF2B5EF4-FFF2-40B4-BE49-F238E27FC236}">
                <a16:creationId xmlns:a16="http://schemas.microsoft.com/office/drawing/2014/main" id="{82FC37C3-F808-4C12-91E6-48BCDB42DDFB}"/>
              </a:ext>
            </a:extLst>
          </p:cNvPr>
          <p:cNvSpPr txBox="1"/>
          <p:nvPr/>
        </p:nvSpPr>
        <p:spPr>
          <a:xfrm>
            <a:off x="5508104" y="1980369"/>
            <a:ext cx="307167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4:20, 21</a:t>
            </a:r>
          </a:p>
        </p:txBody>
      </p:sp>
      <p:sp>
        <p:nvSpPr>
          <p:cNvPr id="9" name="2 CuadroTexto">
            <a:extLst>
              <a:ext uri="{FF2B5EF4-FFF2-40B4-BE49-F238E27FC236}">
                <a16:creationId xmlns:a16="http://schemas.microsoft.com/office/drawing/2014/main" id="{2EA51A97-C350-48E1-A9C2-3C63D9C12FBE}"/>
              </a:ext>
            </a:extLst>
          </p:cNvPr>
          <p:cNvSpPr txBox="1"/>
          <p:nvPr/>
        </p:nvSpPr>
        <p:spPr>
          <a:xfrm>
            <a:off x="4967536" y="2492896"/>
            <a:ext cx="4176464" cy="1943289"/>
          </a:xfrm>
          <a:prstGeom prst="rect">
            <a:avLst/>
          </a:prstGeom>
          <a:noFill/>
        </p:spPr>
        <p:txBody>
          <a:bodyPr wrap="square" rtlCol="0">
            <a:spAutoFit/>
          </a:bodyPr>
          <a:lstStyle/>
          <a:p>
            <a:pPr algn="ctr">
              <a:lnSpc>
                <a:spcPts val="2400"/>
              </a:lnSpc>
            </a:pPr>
            <a:r>
              <a:rPr lang="es-ES" sz="2400" dirty="0">
                <a:solidFill>
                  <a:srgbClr val="FFFF00"/>
                </a:solidFill>
              </a:rPr>
              <a:t>Y enrollando el libro, lo dio al ministro, y se sentó;</a:t>
            </a:r>
            <a:r>
              <a:rPr lang="es-ES" sz="2400" dirty="0">
                <a:solidFill>
                  <a:schemeClr val="bg1"/>
                </a:solidFill>
              </a:rPr>
              <a:t> </a:t>
            </a:r>
            <a:r>
              <a:rPr lang="es-ES" sz="2400" dirty="0">
                <a:solidFill>
                  <a:srgbClr val="00B0F0"/>
                </a:solidFill>
              </a:rPr>
              <a:t>y los ojos de todos en la sinagoga estaban fijos en él.</a:t>
            </a:r>
            <a:r>
              <a:rPr lang="es-ES" sz="2400" dirty="0">
                <a:solidFill>
                  <a:schemeClr val="bg1"/>
                </a:solidFill>
              </a:rPr>
              <a:t> Y comenzó a decirles: Hoy se ha cumplido esta Escritura delante de vosotros. </a:t>
            </a:r>
          </a:p>
        </p:txBody>
      </p:sp>
      <p:sp>
        <p:nvSpPr>
          <p:cNvPr id="10" name="1 CuadroTexto">
            <a:extLst>
              <a:ext uri="{FF2B5EF4-FFF2-40B4-BE49-F238E27FC236}">
                <a16:creationId xmlns:a16="http://schemas.microsoft.com/office/drawing/2014/main" id="{024286FB-D2AE-4AFD-BB28-F5544EF35B76}"/>
              </a:ext>
            </a:extLst>
          </p:cNvPr>
          <p:cNvSpPr txBox="1"/>
          <p:nvPr/>
        </p:nvSpPr>
        <p:spPr>
          <a:xfrm>
            <a:off x="1187624" y="2052137"/>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3:1, 2</a:t>
            </a:r>
          </a:p>
        </p:txBody>
      </p:sp>
      <p:sp>
        <p:nvSpPr>
          <p:cNvPr id="11" name="2 CuadroTexto">
            <a:extLst>
              <a:ext uri="{FF2B5EF4-FFF2-40B4-BE49-F238E27FC236}">
                <a16:creationId xmlns:a16="http://schemas.microsoft.com/office/drawing/2014/main" id="{A699FB85-EB37-4B42-A2F8-D155EEFC8FDC}"/>
              </a:ext>
            </a:extLst>
          </p:cNvPr>
          <p:cNvSpPr txBox="1"/>
          <p:nvPr/>
        </p:nvSpPr>
        <p:spPr>
          <a:xfrm>
            <a:off x="131912" y="2526342"/>
            <a:ext cx="4512096" cy="2558842"/>
          </a:xfrm>
          <a:prstGeom prst="rect">
            <a:avLst/>
          </a:prstGeom>
          <a:noFill/>
        </p:spPr>
        <p:txBody>
          <a:bodyPr wrap="square" rtlCol="0">
            <a:spAutoFit/>
          </a:bodyPr>
          <a:lstStyle/>
          <a:p>
            <a:pPr algn="ctr">
              <a:lnSpc>
                <a:spcPts val="2400"/>
              </a:lnSpc>
            </a:pPr>
            <a:r>
              <a:rPr lang="es-ES" sz="2400" dirty="0">
                <a:solidFill>
                  <a:srgbClr val="FFFF00"/>
                </a:solidFill>
              </a:rPr>
              <a:t>Había un hombre de los fariseos que se llamaba Nicodemo, un principal entre los judíos</a:t>
            </a:r>
            <a:r>
              <a:rPr lang="es-ES" sz="2400" dirty="0">
                <a:solidFill>
                  <a:srgbClr val="00B0F0"/>
                </a:solidFill>
              </a:rPr>
              <a:t>. Este vino a Jesús de noche, y le dijo: Rabí, </a:t>
            </a:r>
            <a:r>
              <a:rPr lang="es-ES" sz="2400" dirty="0">
                <a:solidFill>
                  <a:srgbClr val="FFFF00"/>
                </a:solidFill>
              </a:rPr>
              <a:t>sabemos que has venido de Dios como maestro; </a:t>
            </a:r>
            <a:r>
              <a:rPr lang="es-ES" sz="2400" dirty="0">
                <a:solidFill>
                  <a:srgbClr val="00B0F0"/>
                </a:solidFill>
              </a:rPr>
              <a:t>porque nadie puede hacer estas señales que tú haces, si no está Dios con él. </a:t>
            </a:r>
          </a:p>
        </p:txBody>
      </p:sp>
      <p:sp>
        <p:nvSpPr>
          <p:cNvPr id="12" name="1 CuadroTexto">
            <a:extLst>
              <a:ext uri="{FF2B5EF4-FFF2-40B4-BE49-F238E27FC236}">
                <a16:creationId xmlns:a16="http://schemas.microsoft.com/office/drawing/2014/main" id="{EB6EABA0-5DA5-48AE-8735-8B96C906421A}"/>
              </a:ext>
            </a:extLst>
          </p:cNvPr>
          <p:cNvSpPr txBox="1"/>
          <p:nvPr/>
        </p:nvSpPr>
        <p:spPr>
          <a:xfrm>
            <a:off x="1763688" y="5004465"/>
            <a:ext cx="29770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4:18-19</a:t>
            </a:r>
          </a:p>
        </p:txBody>
      </p:sp>
      <p:sp>
        <p:nvSpPr>
          <p:cNvPr id="13" name="2 CuadroTexto">
            <a:extLst>
              <a:ext uri="{FF2B5EF4-FFF2-40B4-BE49-F238E27FC236}">
                <a16:creationId xmlns:a16="http://schemas.microsoft.com/office/drawing/2014/main" id="{FF9287BA-EC77-4CFC-B704-18F13FDC8526}"/>
              </a:ext>
            </a:extLst>
          </p:cNvPr>
          <p:cNvSpPr txBox="1"/>
          <p:nvPr/>
        </p:nvSpPr>
        <p:spPr>
          <a:xfrm>
            <a:off x="0" y="5517232"/>
            <a:ext cx="9144000" cy="1327736"/>
          </a:xfrm>
          <a:prstGeom prst="rect">
            <a:avLst/>
          </a:prstGeom>
          <a:noFill/>
        </p:spPr>
        <p:txBody>
          <a:bodyPr wrap="square" rtlCol="0">
            <a:spAutoFit/>
          </a:bodyPr>
          <a:lstStyle/>
          <a:p>
            <a:pPr algn="ctr">
              <a:lnSpc>
                <a:spcPts val="2400"/>
              </a:lnSpc>
            </a:pPr>
            <a:r>
              <a:rPr lang="es-ES" sz="2400" dirty="0">
                <a:solidFill>
                  <a:srgbClr val="FFFF00"/>
                </a:solidFill>
              </a:rPr>
              <a:t>El Espíritu del Señor está sobre mí, </a:t>
            </a:r>
            <a:r>
              <a:rPr lang="es-ES" sz="2400" dirty="0">
                <a:solidFill>
                  <a:srgbClr val="00B0F0"/>
                </a:solidFill>
              </a:rPr>
              <a:t>por cuanto me ha ungido para dar buenas nuevas a los pobres; me ha enviado a sanar a los quebrantados de corazón; </a:t>
            </a:r>
            <a:r>
              <a:rPr lang="es-ES" sz="2400" dirty="0">
                <a:solidFill>
                  <a:srgbClr val="FFFF00"/>
                </a:solidFill>
              </a:rPr>
              <a:t>a pregonar libertad a los cautivos, y vista a los ciegos; a poner en libertad a los oprimidos</a:t>
            </a:r>
            <a:r>
              <a:rPr lang="es-ES" sz="2400" dirty="0">
                <a:solidFill>
                  <a:schemeClr val="bg1"/>
                </a:solidFill>
              </a:rPr>
              <a:t>; </a:t>
            </a:r>
            <a:r>
              <a:rPr lang="es-ES" sz="2400" dirty="0">
                <a:solidFill>
                  <a:srgbClr val="00B0F0"/>
                </a:solidFill>
              </a:rPr>
              <a:t>a predicar el año agradable del Señor.</a:t>
            </a:r>
          </a:p>
        </p:txBody>
      </p:sp>
    </p:spTree>
    <p:extLst>
      <p:ext uri="{BB962C8B-B14F-4D97-AF65-F5344CB8AC3E}">
        <p14:creationId xmlns:p14="http://schemas.microsoft.com/office/powerpoint/2010/main" val="1557147646"/>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5424" y="-27384"/>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11:1-3</a:t>
            </a:r>
          </a:p>
        </p:txBody>
      </p:sp>
      <p:sp>
        <p:nvSpPr>
          <p:cNvPr id="8" name="2 CuadroTexto"/>
          <p:cNvSpPr txBox="1"/>
          <p:nvPr/>
        </p:nvSpPr>
        <p:spPr>
          <a:xfrm>
            <a:off x="0" y="476672"/>
            <a:ext cx="9144000" cy="1633845"/>
          </a:xfrm>
          <a:prstGeom prst="rect">
            <a:avLst/>
          </a:prstGeom>
          <a:noFill/>
        </p:spPr>
        <p:txBody>
          <a:bodyPr wrap="square" rtlCol="0">
            <a:spAutoFit/>
          </a:bodyPr>
          <a:lstStyle/>
          <a:p>
            <a:pPr algn="ctr">
              <a:lnSpc>
                <a:spcPts val="2400"/>
              </a:lnSpc>
            </a:pPr>
            <a:r>
              <a:rPr lang="es-ES" sz="2350" dirty="0">
                <a:solidFill>
                  <a:srgbClr val="FFFF00"/>
                </a:solidFill>
              </a:rPr>
              <a:t>Saldrá una vara del tronco de Isaí, y un vástago retoñará de sus raíces.      </a:t>
            </a:r>
            <a:r>
              <a:rPr lang="es-ES" sz="2350" dirty="0">
                <a:solidFill>
                  <a:srgbClr val="00B0F0"/>
                </a:solidFill>
              </a:rPr>
              <a:t>Y reposará sobre él el Espíritu de Jehová; </a:t>
            </a:r>
            <a:r>
              <a:rPr lang="es-ES" sz="2350" dirty="0">
                <a:solidFill>
                  <a:srgbClr val="92D050"/>
                </a:solidFill>
              </a:rPr>
              <a:t>espíritu de sabiduría y de inteligencia,</a:t>
            </a:r>
            <a:r>
              <a:rPr lang="es-ES" sz="2350" dirty="0">
                <a:solidFill>
                  <a:schemeClr val="bg1"/>
                </a:solidFill>
              </a:rPr>
              <a:t> </a:t>
            </a:r>
            <a:r>
              <a:rPr lang="es-ES" sz="2350" dirty="0">
                <a:solidFill>
                  <a:srgbClr val="FFFF00"/>
                </a:solidFill>
              </a:rPr>
              <a:t>espíritu de consejo y de poder, </a:t>
            </a:r>
            <a:r>
              <a:rPr lang="es-ES" sz="2350" dirty="0">
                <a:solidFill>
                  <a:srgbClr val="00B0F0"/>
                </a:solidFill>
              </a:rPr>
              <a:t>espíritu de conocimiento y de temor de Jehová. </a:t>
            </a:r>
            <a:r>
              <a:rPr lang="es-ES" sz="2350" dirty="0">
                <a:solidFill>
                  <a:srgbClr val="92D050"/>
                </a:solidFill>
              </a:rPr>
              <a:t>Y le hará entender diligente en el temor de Jehová. </a:t>
            </a:r>
            <a:r>
              <a:rPr lang="es-ES" sz="2350" dirty="0">
                <a:solidFill>
                  <a:schemeClr val="bg1"/>
                </a:solidFill>
              </a:rPr>
              <a:t>No juzgará según la vista de sus ojos, ni argüirá por lo que oigan sus oídos.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6" name="1 CuadroTexto">
            <a:extLst>
              <a:ext uri="{FF2B5EF4-FFF2-40B4-BE49-F238E27FC236}">
                <a16:creationId xmlns:a16="http://schemas.microsoft.com/office/drawing/2014/main" id="{82FC37C3-F808-4C12-91E6-48BCDB42DDFB}"/>
              </a:ext>
            </a:extLst>
          </p:cNvPr>
          <p:cNvSpPr txBox="1"/>
          <p:nvPr/>
        </p:nvSpPr>
        <p:spPr>
          <a:xfrm>
            <a:off x="5508104" y="1980369"/>
            <a:ext cx="307167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4:20, 21</a:t>
            </a:r>
          </a:p>
        </p:txBody>
      </p:sp>
      <p:sp>
        <p:nvSpPr>
          <p:cNvPr id="9" name="2 CuadroTexto">
            <a:extLst>
              <a:ext uri="{FF2B5EF4-FFF2-40B4-BE49-F238E27FC236}">
                <a16:creationId xmlns:a16="http://schemas.microsoft.com/office/drawing/2014/main" id="{2EA51A97-C350-48E1-A9C2-3C63D9C12FBE}"/>
              </a:ext>
            </a:extLst>
          </p:cNvPr>
          <p:cNvSpPr txBox="1"/>
          <p:nvPr/>
        </p:nvSpPr>
        <p:spPr>
          <a:xfrm>
            <a:off x="4967536" y="2492896"/>
            <a:ext cx="4176464" cy="1943289"/>
          </a:xfrm>
          <a:prstGeom prst="rect">
            <a:avLst/>
          </a:prstGeom>
          <a:noFill/>
        </p:spPr>
        <p:txBody>
          <a:bodyPr wrap="square" rtlCol="0">
            <a:spAutoFit/>
          </a:bodyPr>
          <a:lstStyle/>
          <a:p>
            <a:pPr algn="ctr">
              <a:lnSpc>
                <a:spcPts val="2400"/>
              </a:lnSpc>
            </a:pPr>
            <a:r>
              <a:rPr lang="es-ES" sz="2400" dirty="0">
                <a:solidFill>
                  <a:srgbClr val="FFFF00"/>
                </a:solidFill>
              </a:rPr>
              <a:t>Y enrollando el libro, lo dio al ministro, y se sentó;</a:t>
            </a:r>
            <a:r>
              <a:rPr lang="es-ES" sz="2400" dirty="0">
                <a:solidFill>
                  <a:schemeClr val="bg1"/>
                </a:solidFill>
              </a:rPr>
              <a:t> </a:t>
            </a:r>
            <a:r>
              <a:rPr lang="es-ES" sz="2400" dirty="0">
                <a:solidFill>
                  <a:srgbClr val="00B0F0"/>
                </a:solidFill>
              </a:rPr>
              <a:t>y los ojos de todos en la sinagoga estaban fijos en él.</a:t>
            </a:r>
            <a:r>
              <a:rPr lang="es-ES" sz="2400" dirty="0">
                <a:solidFill>
                  <a:schemeClr val="bg1"/>
                </a:solidFill>
              </a:rPr>
              <a:t> </a:t>
            </a:r>
            <a:r>
              <a:rPr lang="es-ES" sz="2400" dirty="0">
                <a:solidFill>
                  <a:srgbClr val="FFFF00"/>
                </a:solidFill>
              </a:rPr>
              <a:t>Y comenzó a decirles: Hoy se ha cumplido esta Escritura delante de vosotros. </a:t>
            </a:r>
          </a:p>
        </p:txBody>
      </p:sp>
      <p:sp>
        <p:nvSpPr>
          <p:cNvPr id="10" name="1 CuadroTexto">
            <a:extLst>
              <a:ext uri="{FF2B5EF4-FFF2-40B4-BE49-F238E27FC236}">
                <a16:creationId xmlns:a16="http://schemas.microsoft.com/office/drawing/2014/main" id="{024286FB-D2AE-4AFD-BB28-F5544EF35B76}"/>
              </a:ext>
            </a:extLst>
          </p:cNvPr>
          <p:cNvSpPr txBox="1"/>
          <p:nvPr/>
        </p:nvSpPr>
        <p:spPr>
          <a:xfrm>
            <a:off x="1187624" y="2052137"/>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3:1, 2</a:t>
            </a:r>
          </a:p>
        </p:txBody>
      </p:sp>
      <p:sp>
        <p:nvSpPr>
          <p:cNvPr id="11" name="2 CuadroTexto">
            <a:extLst>
              <a:ext uri="{FF2B5EF4-FFF2-40B4-BE49-F238E27FC236}">
                <a16:creationId xmlns:a16="http://schemas.microsoft.com/office/drawing/2014/main" id="{A699FB85-EB37-4B42-A2F8-D155EEFC8FDC}"/>
              </a:ext>
            </a:extLst>
          </p:cNvPr>
          <p:cNvSpPr txBox="1"/>
          <p:nvPr/>
        </p:nvSpPr>
        <p:spPr>
          <a:xfrm>
            <a:off x="131912" y="2526342"/>
            <a:ext cx="4512096" cy="2558842"/>
          </a:xfrm>
          <a:prstGeom prst="rect">
            <a:avLst/>
          </a:prstGeom>
          <a:noFill/>
        </p:spPr>
        <p:txBody>
          <a:bodyPr wrap="square" rtlCol="0">
            <a:spAutoFit/>
          </a:bodyPr>
          <a:lstStyle/>
          <a:p>
            <a:pPr algn="ctr">
              <a:lnSpc>
                <a:spcPts val="2400"/>
              </a:lnSpc>
            </a:pPr>
            <a:r>
              <a:rPr lang="es-ES" sz="2400" dirty="0">
                <a:solidFill>
                  <a:srgbClr val="FFFF00"/>
                </a:solidFill>
              </a:rPr>
              <a:t>Había un hombre de los fariseos que se llamaba Nicodemo, un principal entre los judíos</a:t>
            </a:r>
            <a:r>
              <a:rPr lang="es-ES" sz="2400" dirty="0">
                <a:solidFill>
                  <a:srgbClr val="00B0F0"/>
                </a:solidFill>
              </a:rPr>
              <a:t>. Este vino a Jesús de noche, y le dijo: Rabí, </a:t>
            </a:r>
            <a:r>
              <a:rPr lang="es-ES" sz="2400" dirty="0">
                <a:solidFill>
                  <a:srgbClr val="FFFF00"/>
                </a:solidFill>
              </a:rPr>
              <a:t>sabemos que has venido de Dios como maestro; </a:t>
            </a:r>
            <a:r>
              <a:rPr lang="es-ES" sz="2400" dirty="0">
                <a:solidFill>
                  <a:srgbClr val="00B0F0"/>
                </a:solidFill>
              </a:rPr>
              <a:t>porque nadie puede hacer estas señales que tú haces, si no está Dios con él. </a:t>
            </a:r>
          </a:p>
        </p:txBody>
      </p:sp>
      <p:sp>
        <p:nvSpPr>
          <p:cNvPr id="12" name="1 CuadroTexto">
            <a:extLst>
              <a:ext uri="{FF2B5EF4-FFF2-40B4-BE49-F238E27FC236}">
                <a16:creationId xmlns:a16="http://schemas.microsoft.com/office/drawing/2014/main" id="{EB6EABA0-5DA5-48AE-8735-8B96C906421A}"/>
              </a:ext>
            </a:extLst>
          </p:cNvPr>
          <p:cNvSpPr txBox="1"/>
          <p:nvPr/>
        </p:nvSpPr>
        <p:spPr>
          <a:xfrm>
            <a:off x="1763688" y="5004465"/>
            <a:ext cx="29770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4:18-19</a:t>
            </a:r>
          </a:p>
        </p:txBody>
      </p:sp>
      <p:sp>
        <p:nvSpPr>
          <p:cNvPr id="13" name="2 CuadroTexto">
            <a:extLst>
              <a:ext uri="{FF2B5EF4-FFF2-40B4-BE49-F238E27FC236}">
                <a16:creationId xmlns:a16="http://schemas.microsoft.com/office/drawing/2014/main" id="{FF9287BA-EC77-4CFC-B704-18F13FDC8526}"/>
              </a:ext>
            </a:extLst>
          </p:cNvPr>
          <p:cNvSpPr txBox="1"/>
          <p:nvPr/>
        </p:nvSpPr>
        <p:spPr>
          <a:xfrm>
            <a:off x="0" y="5517232"/>
            <a:ext cx="9144000" cy="1327736"/>
          </a:xfrm>
          <a:prstGeom prst="rect">
            <a:avLst/>
          </a:prstGeom>
          <a:noFill/>
        </p:spPr>
        <p:txBody>
          <a:bodyPr wrap="square" rtlCol="0">
            <a:spAutoFit/>
          </a:bodyPr>
          <a:lstStyle/>
          <a:p>
            <a:pPr algn="ctr">
              <a:lnSpc>
                <a:spcPts val="2400"/>
              </a:lnSpc>
            </a:pPr>
            <a:r>
              <a:rPr lang="es-ES" sz="2400" dirty="0">
                <a:solidFill>
                  <a:srgbClr val="FFFF00"/>
                </a:solidFill>
              </a:rPr>
              <a:t>El Espíritu del Señor está sobre mí, </a:t>
            </a:r>
            <a:r>
              <a:rPr lang="es-ES" sz="2400" dirty="0">
                <a:solidFill>
                  <a:srgbClr val="00B0F0"/>
                </a:solidFill>
              </a:rPr>
              <a:t>por cuanto me ha ungido para dar buenas nuevas a los pobres; me ha enviado a sanar a los quebrantados de corazón; </a:t>
            </a:r>
            <a:r>
              <a:rPr lang="es-ES" sz="2400" dirty="0">
                <a:solidFill>
                  <a:srgbClr val="FFFF00"/>
                </a:solidFill>
              </a:rPr>
              <a:t>a pregonar libertad a los cautivos, y vista a los ciegos; a poner en libertad a los oprimidos</a:t>
            </a:r>
            <a:r>
              <a:rPr lang="es-ES" sz="2400" dirty="0">
                <a:solidFill>
                  <a:schemeClr val="bg1"/>
                </a:solidFill>
              </a:rPr>
              <a:t>; </a:t>
            </a:r>
            <a:r>
              <a:rPr lang="es-ES" sz="2400" dirty="0">
                <a:solidFill>
                  <a:srgbClr val="00B0F0"/>
                </a:solidFill>
              </a:rPr>
              <a:t>a predicar el año agradable del Señor.</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Tree>
    <p:extLst>
      <p:ext uri="{BB962C8B-B14F-4D97-AF65-F5344CB8AC3E}">
        <p14:creationId xmlns:p14="http://schemas.microsoft.com/office/powerpoint/2010/main" val="33458851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5424" y="-27384"/>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11:1-3</a:t>
            </a:r>
          </a:p>
        </p:txBody>
      </p:sp>
      <p:sp>
        <p:nvSpPr>
          <p:cNvPr id="8" name="2 CuadroTexto"/>
          <p:cNvSpPr txBox="1"/>
          <p:nvPr/>
        </p:nvSpPr>
        <p:spPr>
          <a:xfrm>
            <a:off x="0" y="476672"/>
            <a:ext cx="9144000" cy="1633845"/>
          </a:xfrm>
          <a:prstGeom prst="rect">
            <a:avLst/>
          </a:prstGeom>
          <a:noFill/>
        </p:spPr>
        <p:txBody>
          <a:bodyPr wrap="square" rtlCol="0">
            <a:spAutoFit/>
          </a:bodyPr>
          <a:lstStyle/>
          <a:p>
            <a:pPr algn="ctr">
              <a:lnSpc>
                <a:spcPts val="2400"/>
              </a:lnSpc>
            </a:pPr>
            <a:r>
              <a:rPr lang="es-ES" sz="2350" dirty="0">
                <a:solidFill>
                  <a:srgbClr val="FFFF00"/>
                </a:solidFill>
              </a:rPr>
              <a:t>Saldrá una vara del tronco de Isaí, y un vástago retoñará de sus raíces.      </a:t>
            </a:r>
            <a:r>
              <a:rPr lang="es-ES" sz="2350" dirty="0">
                <a:solidFill>
                  <a:srgbClr val="00B0F0"/>
                </a:solidFill>
              </a:rPr>
              <a:t>Y reposará sobre él el Espíritu de Jehová; </a:t>
            </a:r>
            <a:r>
              <a:rPr lang="es-ES" sz="2350" dirty="0">
                <a:solidFill>
                  <a:srgbClr val="92D050"/>
                </a:solidFill>
              </a:rPr>
              <a:t>espíritu de sabiduría y de inteligencia,</a:t>
            </a:r>
            <a:r>
              <a:rPr lang="es-ES" sz="2350" dirty="0">
                <a:solidFill>
                  <a:schemeClr val="bg1"/>
                </a:solidFill>
              </a:rPr>
              <a:t> </a:t>
            </a:r>
            <a:r>
              <a:rPr lang="es-ES" sz="2350" dirty="0">
                <a:solidFill>
                  <a:srgbClr val="FFFF00"/>
                </a:solidFill>
              </a:rPr>
              <a:t>espíritu de consejo y de poder, </a:t>
            </a:r>
            <a:r>
              <a:rPr lang="es-ES" sz="2350" dirty="0">
                <a:solidFill>
                  <a:srgbClr val="00B0F0"/>
                </a:solidFill>
              </a:rPr>
              <a:t>espíritu de conocimiento y de temor de Jehová. </a:t>
            </a:r>
            <a:r>
              <a:rPr lang="es-ES" sz="2350" dirty="0">
                <a:solidFill>
                  <a:srgbClr val="92D050"/>
                </a:solidFill>
              </a:rPr>
              <a:t>Y le hará entender diligente en el temor de Jehová. </a:t>
            </a:r>
            <a:r>
              <a:rPr lang="es-ES" sz="2350" dirty="0">
                <a:solidFill>
                  <a:schemeClr val="bg1"/>
                </a:solidFill>
              </a:rPr>
              <a:t>No juzgará según la vista de sus ojos, ni argüirá por lo que oigan sus oídos.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6" name="1 CuadroTexto">
            <a:extLst>
              <a:ext uri="{FF2B5EF4-FFF2-40B4-BE49-F238E27FC236}">
                <a16:creationId xmlns:a16="http://schemas.microsoft.com/office/drawing/2014/main" id="{82FC37C3-F808-4C12-91E6-48BCDB42DDFB}"/>
              </a:ext>
            </a:extLst>
          </p:cNvPr>
          <p:cNvSpPr txBox="1"/>
          <p:nvPr/>
        </p:nvSpPr>
        <p:spPr>
          <a:xfrm>
            <a:off x="5508104" y="1980369"/>
            <a:ext cx="307167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4:20, 21</a:t>
            </a:r>
          </a:p>
        </p:txBody>
      </p:sp>
      <p:sp>
        <p:nvSpPr>
          <p:cNvPr id="9" name="2 CuadroTexto">
            <a:extLst>
              <a:ext uri="{FF2B5EF4-FFF2-40B4-BE49-F238E27FC236}">
                <a16:creationId xmlns:a16="http://schemas.microsoft.com/office/drawing/2014/main" id="{2EA51A97-C350-48E1-A9C2-3C63D9C12FBE}"/>
              </a:ext>
            </a:extLst>
          </p:cNvPr>
          <p:cNvSpPr txBox="1"/>
          <p:nvPr/>
        </p:nvSpPr>
        <p:spPr>
          <a:xfrm>
            <a:off x="4967536" y="2492896"/>
            <a:ext cx="4176464" cy="1943289"/>
          </a:xfrm>
          <a:prstGeom prst="rect">
            <a:avLst/>
          </a:prstGeom>
          <a:noFill/>
        </p:spPr>
        <p:txBody>
          <a:bodyPr wrap="square" rtlCol="0">
            <a:spAutoFit/>
          </a:bodyPr>
          <a:lstStyle/>
          <a:p>
            <a:pPr algn="ctr">
              <a:lnSpc>
                <a:spcPts val="2400"/>
              </a:lnSpc>
            </a:pPr>
            <a:r>
              <a:rPr lang="es-ES" sz="2400" dirty="0">
                <a:solidFill>
                  <a:srgbClr val="FFFF00"/>
                </a:solidFill>
              </a:rPr>
              <a:t>Y enrollando el libro, lo dio al ministro, y se sentó;</a:t>
            </a:r>
            <a:r>
              <a:rPr lang="es-ES" sz="2400" dirty="0">
                <a:solidFill>
                  <a:schemeClr val="bg1"/>
                </a:solidFill>
              </a:rPr>
              <a:t> </a:t>
            </a:r>
            <a:r>
              <a:rPr lang="es-ES" sz="2400" dirty="0">
                <a:solidFill>
                  <a:srgbClr val="00B0F0"/>
                </a:solidFill>
              </a:rPr>
              <a:t>y los ojos de todos en la sinagoga estaban fijos en él.</a:t>
            </a:r>
            <a:r>
              <a:rPr lang="es-ES" sz="2400" dirty="0">
                <a:solidFill>
                  <a:schemeClr val="bg1"/>
                </a:solidFill>
              </a:rPr>
              <a:t> </a:t>
            </a:r>
            <a:r>
              <a:rPr lang="es-ES" sz="2400" dirty="0">
                <a:solidFill>
                  <a:srgbClr val="FFFF00"/>
                </a:solidFill>
              </a:rPr>
              <a:t>Y comenzó a decirles: Hoy se ha cumplido esta Escritura delante de vosotros. </a:t>
            </a:r>
          </a:p>
        </p:txBody>
      </p:sp>
      <p:sp>
        <p:nvSpPr>
          <p:cNvPr id="10" name="1 CuadroTexto">
            <a:extLst>
              <a:ext uri="{FF2B5EF4-FFF2-40B4-BE49-F238E27FC236}">
                <a16:creationId xmlns:a16="http://schemas.microsoft.com/office/drawing/2014/main" id="{024286FB-D2AE-4AFD-BB28-F5544EF35B76}"/>
              </a:ext>
            </a:extLst>
          </p:cNvPr>
          <p:cNvSpPr txBox="1"/>
          <p:nvPr/>
        </p:nvSpPr>
        <p:spPr>
          <a:xfrm>
            <a:off x="503435" y="2124145"/>
            <a:ext cx="372191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2Timoteo 3:14, 15</a:t>
            </a:r>
          </a:p>
        </p:txBody>
      </p:sp>
      <p:sp>
        <p:nvSpPr>
          <p:cNvPr id="11" name="2 CuadroTexto">
            <a:extLst>
              <a:ext uri="{FF2B5EF4-FFF2-40B4-BE49-F238E27FC236}">
                <a16:creationId xmlns:a16="http://schemas.microsoft.com/office/drawing/2014/main" id="{A699FB85-EB37-4B42-A2F8-D155EEFC8FDC}"/>
              </a:ext>
            </a:extLst>
          </p:cNvPr>
          <p:cNvSpPr txBox="1"/>
          <p:nvPr/>
        </p:nvSpPr>
        <p:spPr>
          <a:xfrm>
            <a:off x="-1" y="2690103"/>
            <a:ext cx="4740785" cy="2251065"/>
          </a:xfrm>
          <a:prstGeom prst="rect">
            <a:avLst/>
          </a:prstGeom>
          <a:noFill/>
        </p:spPr>
        <p:txBody>
          <a:bodyPr wrap="square" rtlCol="0">
            <a:spAutoFit/>
          </a:bodyPr>
          <a:lstStyle/>
          <a:p>
            <a:pPr algn="ctr">
              <a:lnSpc>
                <a:spcPts val="2400"/>
              </a:lnSpc>
            </a:pPr>
            <a:r>
              <a:rPr lang="es-ES" sz="2400" dirty="0">
                <a:solidFill>
                  <a:schemeClr val="bg1"/>
                </a:solidFill>
              </a:rPr>
              <a:t>Pero persiste tú en lo que has aprendido y te persuadiste, sabiendo de quién has aprendido; </a:t>
            </a:r>
          </a:p>
          <a:p>
            <a:pPr algn="ctr">
              <a:lnSpc>
                <a:spcPts val="2400"/>
              </a:lnSpc>
            </a:pPr>
            <a:r>
              <a:rPr lang="es-ES" sz="2400" dirty="0">
                <a:solidFill>
                  <a:schemeClr val="bg1"/>
                </a:solidFill>
              </a:rPr>
              <a:t>y que desde la niñez has sabido las Sagradas Escrituras, las cuales te pueden hacer sabio para la salvación por la fe que es en Cristo Jesús. </a:t>
            </a:r>
          </a:p>
        </p:txBody>
      </p:sp>
      <p:sp>
        <p:nvSpPr>
          <p:cNvPr id="12" name="1 CuadroTexto">
            <a:extLst>
              <a:ext uri="{FF2B5EF4-FFF2-40B4-BE49-F238E27FC236}">
                <a16:creationId xmlns:a16="http://schemas.microsoft.com/office/drawing/2014/main" id="{EB6EABA0-5DA5-48AE-8735-8B96C906421A}"/>
              </a:ext>
            </a:extLst>
          </p:cNvPr>
          <p:cNvSpPr txBox="1"/>
          <p:nvPr/>
        </p:nvSpPr>
        <p:spPr>
          <a:xfrm>
            <a:off x="1763688" y="5004465"/>
            <a:ext cx="29770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4:18-19</a:t>
            </a:r>
          </a:p>
        </p:txBody>
      </p:sp>
      <p:sp>
        <p:nvSpPr>
          <p:cNvPr id="13" name="2 CuadroTexto">
            <a:extLst>
              <a:ext uri="{FF2B5EF4-FFF2-40B4-BE49-F238E27FC236}">
                <a16:creationId xmlns:a16="http://schemas.microsoft.com/office/drawing/2014/main" id="{FF9287BA-EC77-4CFC-B704-18F13FDC8526}"/>
              </a:ext>
            </a:extLst>
          </p:cNvPr>
          <p:cNvSpPr txBox="1"/>
          <p:nvPr/>
        </p:nvSpPr>
        <p:spPr>
          <a:xfrm>
            <a:off x="0" y="5517232"/>
            <a:ext cx="9144000" cy="1327736"/>
          </a:xfrm>
          <a:prstGeom prst="rect">
            <a:avLst/>
          </a:prstGeom>
          <a:noFill/>
        </p:spPr>
        <p:txBody>
          <a:bodyPr wrap="square" rtlCol="0">
            <a:spAutoFit/>
          </a:bodyPr>
          <a:lstStyle/>
          <a:p>
            <a:pPr algn="ctr">
              <a:lnSpc>
                <a:spcPts val="2400"/>
              </a:lnSpc>
            </a:pPr>
            <a:r>
              <a:rPr lang="es-ES" sz="2400" dirty="0">
                <a:solidFill>
                  <a:srgbClr val="FFFF00"/>
                </a:solidFill>
              </a:rPr>
              <a:t>El Espíritu del Señor está sobre mí, </a:t>
            </a:r>
            <a:r>
              <a:rPr lang="es-ES" sz="2400" dirty="0">
                <a:solidFill>
                  <a:srgbClr val="00B0F0"/>
                </a:solidFill>
              </a:rPr>
              <a:t>por cuanto me ha ungido para dar buenas nuevas a los pobres; me ha enviado a sanar a los quebrantados de corazón; </a:t>
            </a:r>
            <a:r>
              <a:rPr lang="es-ES" sz="2400" dirty="0">
                <a:solidFill>
                  <a:srgbClr val="FFFF00"/>
                </a:solidFill>
              </a:rPr>
              <a:t>a pregonar libertad a los cautivos, y vista a los ciegos; a poner en libertad a los oprimidos</a:t>
            </a:r>
            <a:r>
              <a:rPr lang="es-ES" sz="2400" dirty="0">
                <a:solidFill>
                  <a:schemeClr val="bg1"/>
                </a:solidFill>
              </a:rPr>
              <a:t>; </a:t>
            </a:r>
            <a:r>
              <a:rPr lang="es-ES" sz="2400" dirty="0">
                <a:solidFill>
                  <a:srgbClr val="00B0F0"/>
                </a:solidFill>
              </a:rPr>
              <a:t>a predicar el año agradable del Señor.</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Tree>
    <p:extLst>
      <p:ext uri="{BB962C8B-B14F-4D97-AF65-F5344CB8AC3E}">
        <p14:creationId xmlns:p14="http://schemas.microsoft.com/office/powerpoint/2010/main" val="10941543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5424" y="-27384"/>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11:1-3</a:t>
            </a:r>
          </a:p>
        </p:txBody>
      </p:sp>
      <p:sp>
        <p:nvSpPr>
          <p:cNvPr id="8" name="2 CuadroTexto"/>
          <p:cNvSpPr txBox="1"/>
          <p:nvPr/>
        </p:nvSpPr>
        <p:spPr>
          <a:xfrm>
            <a:off x="0" y="476672"/>
            <a:ext cx="9144000" cy="1633845"/>
          </a:xfrm>
          <a:prstGeom prst="rect">
            <a:avLst/>
          </a:prstGeom>
          <a:noFill/>
        </p:spPr>
        <p:txBody>
          <a:bodyPr wrap="square" rtlCol="0">
            <a:spAutoFit/>
          </a:bodyPr>
          <a:lstStyle/>
          <a:p>
            <a:pPr algn="ctr">
              <a:lnSpc>
                <a:spcPts val="2400"/>
              </a:lnSpc>
            </a:pPr>
            <a:r>
              <a:rPr lang="es-ES" sz="2350" dirty="0">
                <a:solidFill>
                  <a:srgbClr val="FFFF00"/>
                </a:solidFill>
              </a:rPr>
              <a:t>Saldrá una vara del tronco de Isaí, y un vástago retoñará de sus raíces.      </a:t>
            </a:r>
            <a:r>
              <a:rPr lang="es-ES" sz="2350" dirty="0">
                <a:solidFill>
                  <a:srgbClr val="00B0F0"/>
                </a:solidFill>
              </a:rPr>
              <a:t>Y reposará sobre él el Espíritu de Jehová; </a:t>
            </a:r>
            <a:r>
              <a:rPr lang="es-ES" sz="2350" dirty="0">
                <a:solidFill>
                  <a:srgbClr val="92D050"/>
                </a:solidFill>
              </a:rPr>
              <a:t>espíritu de sabiduría y de inteligencia,</a:t>
            </a:r>
            <a:r>
              <a:rPr lang="es-ES" sz="2350" dirty="0">
                <a:solidFill>
                  <a:schemeClr val="bg1"/>
                </a:solidFill>
              </a:rPr>
              <a:t> </a:t>
            </a:r>
            <a:r>
              <a:rPr lang="es-ES" sz="2350" dirty="0">
                <a:solidFill>
                  <a:srgbClr val="FFFF00"/>
                </a:solidFill>
              </a:rPr>
              <a:t>espíritu de consejo y de poder, </a:t>
            </a:r>
            <a:r>
              <a:rPr lang="es-ES" sz="2350" dirty="0">
                <a:solidFill>
                  <a:srgbClr val="00B0F0"/>
                </a:solidFill>
              </a:rPr>
              <a:t>espíritu de conocimiento y de temor de Jehová. </a:t>
            </a:r>
            <a:r>
              <a:rPr lang="es-ES" sz="2350" dirty="0">
                <a:solidFill>
                  <a:srgbClr val="92D050"/>
                </a:solidFill>
              </a:rPr>
              <a:t>Y le hará entender diligente en el temor de Jehová. </a:t>
            </a:r>
            <a:r>
              <a:rPr lang="es-ES" sz="2350" dirty="0">
                <a:solidFill>
                  <a:schemeClr val="bg1"/>
                </a:solidFill>
              </a:rPr>
              <a:t>No juzgará según la vista de sus ojos, ni argüirá por lo que oigan sus oídos.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6" name="1 CuadroTexto">
            <a:extLst>
              <a:ext uri="{FF2B5EF4-FFF2-40B4-BE49-F238E27FC236}">
                <a16:creationId xmlns:a16="http://schemas.microsoft.com/office/drawing/2014/main" id="{82FC37C3-F808-4C12-91E6-48BCDB42DDFB}"/>
              </a:ext>
            </a:extLst>
          </p:cNvPr>
          <p:cNvSpPr txBox="1"/>
          <p:nvPr/>
        </p:nvSpPr>
        <p:spPr>
          <a:xfrm>
            <a:off x="5508104" y="1980369"/>
            <a:ext cx="307167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4:20, 21</a:t>
            </a:r>
          </a:p>
        </p:txBody>
      </p:sp>
      <p:sp>
        <p:nvSpPr>
          <p:cNvPr id="9" name="2 CuadroTexto">
            <a:extLst>
              <a:ext uri="{FF2B5EF4-FFF2-40B4-BE49-F238E27FC236}">
                <a16:creationId xmlns:a16="http://schemas.microsoft.com/office/drawing/2014/main" id="{2EA51A97-C350-48E1-A9C2-3C63D9C12FBE}"/>
              </a:ext>
            </a:extLst>
          </p:cNvPr>
          <p:cNvSpPr txBox="1"/>
          <p:nvPr/>
        </p:nvSpPr>
        <p:spPr>
          <a:xfrm>
            <a:off x="4967536" y="2492896"/>
            <a:ext cx="4176464" cy="1943289"/>
          </a:xfrm>
          <a:prstGeom prst="rect">
            <a:avLst/>
          </a:prstGeom>
          <a:noFill/>
        </p:spPr>
        <p:txBody>
          <a:bodyPr wrap="square" rtlCol="0">
            <a:spAutoFit/>
          </a:bodyPr>
          <a:lstStyle/>
          <a:p>
            <a:pPr algn="ctr">
              <a:lnSpc>
                <a:spcPts val="2400"/>
              </a:lnSpc>
            </a:pPr>
            <a:r>
              <a:rPr lang="es-ES" sz="2400" dirty="0">
                <a:solidFill>
                  <a:srgbClr val="FFFF00"/>
                </a:solidFill>
              </a:rPr>
              <a:t>Y enrollando el libro, lo dio al ministro, y se sentó;</a:t>
            </a:r>
            <a:r>
              <a:rPr lang="es-ES" sz="2400" dirty="0">
                <a:solidFill>
                  <a:schemeClr val="bg1"/>
                </a:solidFill>
              </a:rPr>
              <a:t> </a:t>
            </a:r>
            <a:r>
              <a:rPr lang="es-ES" sz="2400" dirty="0">
                <a:solidFill>
                  <a:srgbClr val="00B0F0"/>
                </a:solidFill>
              </a:rPr>
              <a:t>y los ojos de todos en la sinagoga estaban fijos en él.</a:t>
            </a:r>
            <a:r>
              <a:rPr lang="es-ES" sz="2400" dirty="0">
                <a:solidFill>
                  <a:schemeClr val="bg1"/>
                </a:solidFill>
              </a:rPr>
              <a:t> </a:t>
            </a:r>
            <a:r>
              <a:rPr lang="es-ES" sz="2400" dirty="0">
                <a:solidFill>
                  <a:srgbClr val="FFFF00"/>
                </a:solidFill>
              </a:rPr>
              <a:t>Y comenzó a decirles: Hoy se ha cumplido esta Escritura delante de vosotros. </a:t>
            </a:r>
          </a:p>
        </p:txBody>
      </p:sp>
      <p:sp>
        <p:nvSpPr>
          <p:cNvPr id="10" name="1 CuadroTexto">
            <a:extLst>
              <a:ext uri="{FF2B5EF4-FFF2-40B4-BE49-F238E27FC236}">
                <a16:creationId xmlns:a16="http://schemas.microsoft.com/office/drawing/2014/main" id="{024286FB-D2AE-4AFD-BB28-F5544EF35B76}"/>
              </a:ext>
            </a:extLst>
          </p:cNvPr>
          <p:cNvSpPr txBox="1"/>
          <p:nvPr/>
        </p:nvSpPr>
        <p:spPr>
          <a:xfrm>
            <a:off x="503435" y="2124145"/>
            <a:ext cx="372191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2Timoteo 3:14, 15</a:t>
            </a:r>
          </a:p>
        </p:txBody>
      </p:sp>
      <p:sp>
        <p:nvSpPr>
          <p:cNvPr id="11" name="2 CuadroTexto">
            <a:extLst>
              <a:ext uri="{FF2B5EF4-FFF2-40B4-BE49-F238E27FC236}">
                <a16:creationId xmlns:a16="http://schemas.microsoft.com/office/drawing/2014/main" id="{A699FB85-EB37-4B42-A2F8-D155EEFC8FDC}"/>
              </a:ext>
            </a:extLst>
          </p:cNvPr>
          <p:cNvSpPr txBox="1"/>
          <p:nvPr/>
        </p:nvSpPr>
        <p:spPr>
          <a:xfrm>
            <a:off x="-1" y="2690103"/>
            <a:ext cx="4740785" cy="2251065"/>
          </a:xfrm>
          <a:prstGeom prst="rect">
            <a:avLst/>
          </a:prstGeom>
          <a:noFill/>
        </p:spPr>
        <p:txBody>
          <a:bodyPr wrap="square" rtlCol="0">
            <a:spAutoFit/>
          </a:bodyPr>
          <a:lstStyle/>
          <a:p>
            <a:pPr algn="ctr">
              <a:lnSpc>
                <a:spcPts val="2400"/>
              </a:lnSpc>
            </a:pPr>
            <a:r>
              <a:rPr lang="es-ES" sz="2400" dirty="0">
                <a:solidFill>
                  <a:srgbClr val="FFFF00"/>
                </a:solidFill>
              </a:rPr>
              <a:t>Pero persiste tú en lo que has aprendido y te persuadiste, </a:t>
            </a:r>
            <a:r>
              <a:rPr lang="es-ES" sz="2400" dirty="0">
                <a:solidFill>
                  <a:schemeClr val="bg1"/>
                </a:solidFill>
              </a:rPr>
              <a:t>sabiendo de quién has aprendido; </a:t>
            </a:r>
          </a:p>
          <a:p>
            <a:pPr algn="ctr">
              <a:lnSpc>
                <a:spcPts val="2400"/>
              </a:lnSpc>
            </a:pPr>
            <a:r>
              <a:rPr lang="es-ES" sz="2400" dirty="0">
                <a:solidFill>
                  <a:schemeClr val="bg1"/>
                </a:solidFill>
              </a:rPr>
              <a:t>y que desde la niñez has sabido las Sagradas Escrituras, las cuales te pueden hacer sabio para la salvación por la fe que es en Cristo Jesús. </a:t>
            </a:r>
          </a:p>
        </p:txBody>
      </p:sp>
      <p:sp>
        <p:nvSpPr>
          <p:cNvPr id="12" name="1 CuadroTexto">
            <a:extLst>
              <a:ext uri="{FF2B5EF4-FFF2-40B4-BE49-F238E27FC236}">
                <a16:creationId xmlns:a16="http://schemas.microsoft.com/office/drawing/2014/main" id="{EB6EABA0-5DA5-48AE-8735-8B96C906421A}"/>
              </a:ext>
            </a:extLst>
          </p:cNvPr>
          <p:cNvSpPr txBox="1"/>
          <p:nvPr/>
        </p:nvSpPr>
        <p:spPr>
          <a:xfrm>
            <a:off x="1763688" y="5004465"/>
            <a:ext cx="29770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4:18-19</a:t>
            </a:r>
          </a:p>
        </p:txBody>
      </p:sp>
      <p:sp>
        <p:nvSpPr>
          <p:cNvPr id="13" name="2 CuadroTexto">
            <a:extLst>
              <a:ext uri="{FF2B5EF4-FFF2-40B4-BE49-F238E27FC236}">
                <a16:creationId xmlns:a16="http://schemas.microsoft.com/office/drawing/2014/main" id="{FF9287BA-EC77-4CFC-B704-18F13FDC8526}"/>
              </a:ext>
            </a:extLst>
          </p:cNvPr>
          <p:cNvSpPr txBox="1"/>
          <p:nvPr/>
        </p:nvSpPr>
        <p:spPr>
          <a:xfrm>
            <a:off x="0" y="5517232"/>
            <a:ext cx="9144000" cy="1327736"/>
          </a:xfrm>
          <a:prstGeom prst="rect">
            <a:avLst/>
          </a:prstGeom>
          <a:noFill/>
        </p:spPr>
        <p:txBody>
          <a:bodyPr wrap="square" rtlCol="0">
            <a:spAutoFit/>
          </a:bodyPr>
          <a:lstStyle/>
          <a:p>
            <a:pPr algn="ctr">
              <a:lnSpc>
                <a:spcPts val="2400"/>
              </a:lnSpc>
            </a:pPr>
            <a:r>
              <a:rPr lang="es-ES" sz="2400" dirty="0">
                <a:solidFill>
                  <a:srgbClr val="FFFF00"/>
                </a:solidFill>
              </a:rPr>
              <a:t>El Espíritu del Señor está sobre mí, </a:t>
            </a:r>
            <a:r>
              <a:rPr lang="es-ES" sz="2400" dirty="0">
                <a:solidFill>
                  <a:srgbClr val="00B0F0"/>
                </a:solidFill>
              </a:rPr>
              <a:t>por cuanto me ha ungido para dar buenas nuevas a los pobres; me ha enviado a sanar a los quebrantados de corazón; </a:t>
            </a:r>
            <a:r>
              <a:rPr lang="es-ES" sz="2400" dirty="0">
                <a:solidFill>
                  <a:srgbClr val="FFFF00"/>
                </a:solidFill>
              </a:rPr>
              <a:t>a pregonar libertad a los cautivos, y vista a los ciegos; a poner en libertad a los oprimidos</a:t>
            </a:r>
            <a:r>
              <a:rPr lang="es-ES" sz="2400" dirty="0">
                <a:solidFill>
                  <a:schemeClr val="bg1"/>
                </a:solidFill>
              </a:rPr>
              <a:t>; </a:t>
            </a:r>
            <a:r>
              <a:rPr lang="es-ES" sz="2400" dirty="0">
                <a:solidFill>
                  <a:srgbClr val="00B0F0"/>
                </a:solidFill>
              </a:rPr>
              <a:t>a predicar el año agradable del Señor.</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Tree>
    <p:extLst>
      <p:ext uri="{BB962C8B-B14F-4D97-AF65-F5344CB8AC3E}">
        <p14:creationId xmlns:p14="http://schemas.microsoft.com/office/powerpoint/2010/main" val="1785431095"/>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5424" y="-27384"/>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11:1-3</a:t>
            </a:r>
          </a:p>
        </p:txBody>
      </p:sp>
      <p:sp>
        <p:nvSpPr>
          <p:cNvPr id="8" name="2 CuadroTexto"/>
          <p:cNvSpPr txBox="1"/>
          <p:nvPr/>
        </p:nvSpPr>
        <p:spPr>
          <a:xfrm>
            <a:off x="0" y="476672"/>
            <a:ext cx="9144000" cy="1633845"/>
          </a:xfrm>
          <a:prstGeom prst="rect">
            <a:avLst/>
          </a:prstGeom>
          <a:noFill/>
        </p:spPr>
        <p:txBody>
          <a:bodyPr wrap="square" rtlCol="0">
            <a:spAutoFit/>
          </a:bodyPr>
          <a:lstStyle/>
          <a:p>
            <a:pPr algn="ctr">
              <a:lnSpc>
                <a:spcPts val="2400"/>
              </a:lnSpc>
            </a:pPr>
            <a:r>
              <a:rPr lang="es-ES" sz="2350" dirty="0">
                <a:solidFill>
                  <a:srgbClr val="FFFF00"/>
                </a:solidFill>
              </a:rPr>
              <a:t>Saldrá una vara del tronco de Isaí, y un vástago retoñará de sus raíces.      </a:t>
            </a:r>
            <a:r>
              <a:rPr lang="es-ES" sz="2350" dirty="0">
                <a:solidFill>
                  <a:srgbClr val="00B0F0"/>
                </a:solidFill>
              </a:rPr>
              <a:t>Y reposará sobre él el Espíritu de Jehová; </a:t>
            </a:r>
            <a:r>
              <a:rPr lang="es-ES" sz="2350" dirty="0">
                <a:solidFill>
                  <a:srgbClr val="92D050"/>
                </a:solidFill>
              </a:rPr>
              <a:t>espíritu de sabiduría y de inteligencia,</a:t>
            </a:r>
            <a:r>
              <a:rPr lang="es-ES" sz="2350" dirty="0">
                <a:solidFill>
                  <a:schemeClr val="bg1"/>
                </a:solidFill>
              </a:rPr>
              <a:t> </a:t>
            </a:r>
            <a:r>
              <a:rPr lang="es-ES" sz="2350" dirty="0">
                <a:solidFill>
                  <a:srgbClr val="FFFF00"/>
                </a:solidFill>
              </a:rPr>
              <a:t>espíritu de consejo y de poder, </a:t>
            </a:r>
            <a:r>
              <a:rPr lang="es-ES" sz="2350" dirty="0">
                <a:solidFill>
                  <a:srgbClr val="00B0F0"/>
                </a:solidFill>
              </a:rPr>
              <a:t>espíritu de conocimiento y de temor de Jehová. </a:t>
            </a:r>
            <a:r>
              <a:rPr lang="es-ES" sz="2350" dirty="0">
                <a:solidFill>
                  <a:srgbClr val="92D050"/>
                </a:solidFill>
              </a:rPr>
              <a:t>Y le hará entender diligente en el temor de Jehová. </a:t>
            </a:r>
            <a:r>
              <a:rPr lang="es-ES" sz="2350" dirty="0">
                <a:solidFill>
                  <a:schemeClr val="bg1"/>
                </a:solidFill>
              </a:rPr>
              <a:t>No juzgará según la vista de sus ojos, ni argüirá por lo que oigan sus oídos.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6" name="1 CuadroTexto">
            <a:extLst>
              <a:ext uri="{FF2B5EF4-FFF2-40B4-BE49-F238E27FC236}">
                <a16:creationId xmlns:a16="http://schemas.microsoft.com/office/drawing/2014/main" id="{82FC37C3-F808-4C12-91E6-48BCDB42DDFB}"/>
              </a:ext>
            </a:extLst>
          </p:cNvPr>
          <p:cNvSpPr txBox="1"/>
          <p:nvPr/>
        </p:nvSpPr>
        <p:spPr>
          <a:xfrm>
            <a:off x="5508104" y="1980369"/>
            <a:ext cx="307167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4:20, 21</a:t>
            </a:r>
          </a:p>
        </p:txBody>
      </p:sp>
      <p:sp>
        <p:nvSpPr>
          <p:cNvPr id="9" name="2 CuadroTexto">
            <a:extLst>
              <a:ext uri="{FF2B5EF4-FFF2-40B4-BE49-F238E27FC236}">
                <a16:creationId xmlns:a16="http://schemas.microsoft.com/office/drawing/2014/main" id="{2EA51A97-C350-48E1-A9C2-3C63D9C12FBE}"/>
              </a:ext>
            </a:extLst>
          </p:cNvPr>
          <p:cNvSpPr txBox="1"/>
          <p:nvPr/>
        </p:nvSpPr>
        <p:spPr>
          <a:xfrm>
            <a:off x="4967536" y="2492896"/>
            <a:ext cx="4176464" cy="1943289"/>
          </a:xfrm>
          <a:prstGeom prst="rect">
            <a:avLst/>
          </a:prstGeom>
          <a:noFill/>
        </p:spPr>
        <p:txBody>
          <a:bodyPr wrap="square" rtlCol="0">
            <a:spAutoFit/>
          </a:bodyPr>
          <a:lstStyle/>
          <a:p>
            <a:pPr algn="ctr">
              <a:lnSpc>
                <a:spcPts val="2400"/>
              </a:lnSpc>
            </a:pPr>
            <a:r>
              <a:rPr lang="es-ES" sz="2400" dirty="0">
                <a:solidFill>
                  <a:srgbClr val="FFFF00"/>
                </a:solidFill>
              </a:rPr>
              <a:t>Y enrollando el libro, lo dio al ministro, y se sentó;</a:t>
            </a:r>
            <a:r>
              <a:rPr lang="es-ES" sz="2400" dirty="0">
                <a:solidFill>
                  <a:schemeClr val="bg1"/>
                </a:solidFill>
              </a:rPr>
              <a:t> </a:t>
            </a:r>
            <a:r>
              <a:rPr lang="es-ES" sz="2400" dirty="0">
                <a:solidFill>
                  <a:srgbClr val="00B0F0"/>
                </a:solidFill>
              </a:rPr>
              <a:t>y los ojos de todos en la sinagoga estaban fijos en él.</a:t>
            </a:r>
            <a:r>
              <a:rPr lang="es-ES" sz="2400" dirty="0">
                <a:solidFill>
                  <a:schemeClr val="bg1"/>
                </a:solidFill>
              </a:rPr>
              <a:t> </a:t>
            </a:r>
            <a:r>
              <a:rPr lang="es-ES" sz="2400" dirty="0">
                <a:solidFill>
                  <a:srgbClr val="FFFF00"/>
                </a:solidFill>
              </a:rPr>
              <a:t>Y comenzó a decirles: Hoy se ha cumplido esta Escritura delante de vosotros. </a:t>
            </a:r>
          </a:p>
        </p:txBody>
      </p:sp>
      <p:sp>
        <p:nvSpPr>
          <p:cNvPr id="10" name="1 CuadroTexto">
            <a:extLst>
              <a:ext uri="{FF2B5EF4-FFF2-40B4-BE49-F238E27FC236}">
                <a16:creationId xmlns:a16="http://schemas.microsoft.com/office/drawing/2014/main" id="{024286FB-D2AE-4AFD-BB28-F5544EF35B76}"/>
              </a:ext>
            </a:extLst>
          </p:cNvPr>
          <p:cNvSpPr txBox="1"/>
          <p:nvPr/>
        </p:nvSpPr>
        <p:spPr>
          <a:xfrm>
            <a:off x="503435" y="2124145"/>
            <a:ext cx="372191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2Timoteo 3:14, 15</a:t>
            </a:r>
          </a:p>
        </p:txBody>
      </p:sp>
      <p:sp>
        <p:nvSpPr>
          <p:cNvPr id="11" name="2 CuadroTexto">
            <a:extLst>
              <a:ext uri="{FF2B5EF4-FFF2-40B4-BE49-F238E27FC236}">
                <a16:creationId xmlns:a16="http://schemas.microsoft.com/office/drawing/2014/main" id="{A699FB85-EB37-4B42-A2F8-D155EEFC8FDC}"/>
              </a:ext>
            </a:extLst>
          </p:cNvPr>
          <p:cNvSpPr txBox="1"/>
          <p:nvPr/>
        </p:nvSpPr>
        <p:spPr>
          <a:xfrm>
            <a:off x="-1" y="2690103"/>
            <a:ext cx="4740785" cy="2251065"/>
          </a:xfrm>
          <a:prstGeom prst="rect">
            <a:avLst/>
          </a:prstGeom>
          <a:noFill/>
        </p:spPr>
        <p:txBody>
          <a:bodyPr wrap="square" rtlCol="0">
            <a:spAutoFit/>
          </a:bodyPr>
          <a:lstStyle/>
          <a:p>
            <a:pPr algn="ctr">
              <a:lnSpc>
                <a:spcPts val="2400"/>
              </a:lnSpc>
            </a:pPr>
            <a:r>
              <a:rPr lang="es-ES" sz="2400" dirty="0">
                <a:solidFill>
                  <a:srgbClr val="FFFF00"/>
                </a:solidFill>
              </a:rPr>
              <a:t>Pero persiste tú en lo que has aprendido y te persuadiste, </a:t>
            </a:r>
            <a:r>
              <a:rPr lang="es-ES" sz="2400" dirty="0">
                <a:solidFill>
                  <a:srgbClr val="00B0F0"/>
                </a:solidFill>
              </a:rPr>
              <a:t>sabiendo de quién has aprendido;</a:t>
            </a:r>
            <a:r>
              <a:rPr lang="es-ES" sz="2400" dirty="0">
                <a:solidFill>
                  <a:schemeClr val="bg1"/>
                </a:solidFill>
              </a:rPr>
              <a:t> </a:t>
            </a:r>
          </a:p>
          <a:p>
            <a:pPr algn="ctr">
              <a:lnSpc>
                <a:spcPts val="2400"/>
              </a:lnSpc>
            </a:pPr>
            <a:r>
              <a:rPr lang="es-ES" sz="2400" dirty="0">
                <a:solidFill>
                  <a:schemeClr val="bg1"/>
                </a:solidFill>
              </a:rPr>
              <a:t>y que desde la niñez has sabido las Sagradas Escrituras, las cuales te pueden hacer sabio para la salvación por la fe que es en Cristo Jesús. </a:t>
            </a:r>
          </a:p>
        </p:txBody>
      </p:sp>
      <p:sp>
        <p:nvSpPr>
          <p:cNvPr id="12" name="1 CuadroTexto">
            <a:extLst>
              <a:ext uri="{FF2B5EF4-FFF2-40B4-BE49-F238E27FC236}">
                <a16:creationId xmlns:a16="http://schemas.microsoft.com/office/drawing/2014/main" id="{EB6EABA0-5DA5-48AE-8735-8B96C906421A}"/>
              </a:ext>
            </a:extLst>
          </p:cNvPr>
          <p:cNvSpPr txBox="1"/>
          <p:nvPr/>
        </p:nvSpPr>
        <p:spPr>
          <a:xfrm>
            <a:off x="1763688" y="5004465"/>
            <a:ext cx="29770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4:18-19</a:t>
            </a:r>
          </a:p>
        </p:txBody>
      </p:sp>
      <p:sp>
        <p:nvSpPr>
          <p:cNvPr id="13" name="2 CuadroTexto">
            <a:extLst>
              <a:ext uri="{FF2B5EF4-FFF2-40B4-BE49-F238E27FC236}">
                <a16:creationId xmlns:a16="http://schemas.microsoft.com/office/drawing/2014/main" id="{FF9287BA-EC77-4CFC-B704-18F13FDC8526}"/>
              </a:ext>
            </a:extLst>
          </p:cNvPr>
          <p:cNvSpPr txBox="1"/>
          <p:nvPr/>
        </p:nvSpPr>
        <p:spPr>
          <a:xfrm>
            <a:off x="0" y="5517232"/>
            <a:ext cx="9144000" cy="1327736"/>
          </a:xfrm>
          <a:prstGeom prst="rect">
            <a:avLst/>
          </a:prstGeom>
          <a:noFill/>
        </p:spPr>
        <p:txBody>
          <a:bodyPr wrap="square" rtlCol="0">
            <a:spAutoFit/>
          </a:bodyPr>
          <a:lstStyle/>
          <a:p>
            <a:pPr algn="ctr">
              <a:lnSpc>
                <a:spcPts val="2400"/>
              </a:lnSpc>
            </a:pPr>
            <a:r>
              <a:rPr lang="es-ES" sz="2400" dirty="0">
                <a:solidFill>
                  <a:srgbClr val="FFFF00"/>
                </a:solidFill>
              </a:rPr>
              <a:t>El Espíritu del Señor está sobre mí, </a:t>
            </a:r>
            <a:r>
              <a:rPr lang="es-ES" sz="2400" dirty="0">
                <a:solidFill>
                  <a:srgbClr val="00B0F0"/>
                </a:solidFill>
              </a:rPr>
              <a:t>por cuanto me ha ungido para dar buenas nuevas a los pobres; me ha enviado a sanar a los quebrantados de corazón; </a:t>
            </a:r>
            <a:r>
              <a:rPr lang="es-ES" sz="2400" dirty="0">
                <a:solidFill>
                  <a:srgbClr val="FFFF00"/>
                </a:solidFill>
              </a:rPr>
              <a:t>a pregonar libertad a los cautivos, y vista a los ciegos; a poner en libertad a los oprimidos</a:t>
            </a:r>
            <a:r>
              <a:rPr lang="es-ES" sz="2400" dirty="0">
                <a:solidFill>
                  <a:schemeClr val="bg1"/>
                </a:solidFill>
              </a:rPr>
              <a:t>; </a:t>
            </a:r>
            <a:r>
              <a:rPr lang="es-ES" sz="2400" dirty="0">
                <a:solidFill>
                  <a:srgbClr val="00B0F0"/>
                </a:solidFill>
              </a:rPr>
              <a:t>a predicar el año agradable del Señor.</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Tree>
    <p:extLst>
      <p:ext uri="{BB962C8B-B14F-4D97-AF65-F5344CB8AC3E}">
        <p14:creationId xmlns:p14="http://schemas.microsoft.com/office/powerpoint/2010/main" val="3719973720"/>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5424" y="-27384"/>
            <a:ext cx="26997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11:1-3</a:t>
            </a:r>
          </a:p>
        </p:txBody>
      </p:sp>
      <p:sp>
        <p:nvSpPr>
          <p:cNvPr id="8" name="2 CuadroTexto"/>
          <p:cNvSpPr txBox="1"/>
          <p:nvPr/>
        </p:nvSpPr>
        <p:spPr>
          <a:xfrm>
            <a:off x="0" y="476672"/>
            <a:ext cx="9144000" cy="1633845"/>
          </a:xfrm>
          <a:prstGeom prst="rect">
            <a:avLst/>
          </a:prstGeom>
          <a:noFill/>
        </p:spPr>
        <p:txBody>
          <a:bodyPr wrap="square" rtlCol="0">
            <a:spAutoFit/>
          </a:bodyPr>
          <a:lstStyle/>
          <a:p>
            <a:pPr algn="ctr">
              <a:lnSpc>
                <a:spcPts val="2400"/>
              </a:lnSpc>
            </a:pPr>
            <a:r>
              <a:rPr lang="es-ES" sz="2350" dirty="0">
                <a:solidFill>
                  <a:srgbClr val="FFFF00"/>
                </a:solidFill>
              </a:rPr>
              <a:t>Saldrá una vara del tronco de Isaí, y un vástago retoñará de sus raíces.      </a:t>
            </a:r>
            <a:r>
              <a:rPr lang="es-ES" sz="2350" dirty="0">
                <a:solidFill>
                  <a:srgbClr val="00B0F0"/>
                </a:solidFill>
              </a:rPr>
              <a:t>Y reposará sobre él el Espíritu de Jehová; </a:t>
            </a:r>
            <a:r>
              <a:rPr lang="es-ES" sz="2350" dirty="0">
                <a:solidFill>
                  <a:srgbClr val="92D050"/>
                </a:solidFill>
              </a:rPr>
              <a:t>espíritu de sabiduría y de inteligencia,</a:t>
            </a:r>
            <a:r>
              <a:rPr lang="es-ES" sz="2350" dirty="0">
                <a:solidFill>
                  <a:schemeClr val="bg1"/>
                </a:solidFill>
              </a:rPr>
              <a:t> </a:t>
            </a:r>
            <a:r>
              <a:rPr lang="es-ES" sz="2350" dirty="0">
                <a:solidFill>
                  <a:srgbClr val="FFFF00"/>
                </a:solidFill>
              </a:rPr>
              <a:t>espíritu de consejo y de poder, </a:t>
            </a:r>
            <a:r>
              <a:rPr lang="es-ES" sz="2350" dirty="0">
                <a:solidFill>
                  <a:srgbClr val="00B0F0"/>
                </a:solidFill>
              </a:rPr>
              <a:t>espíritu de conocimiento y de temor de Jehová. </a:t>
            </a:r>
            <a:r>
              <a:rPr lang="es-ES" sz="2350" dirty="0">
                <a:solidFill>
                  <a:srgbClr val="92D050"/>
                </a:solidFill>
              </a:rPr>
              <a:t>Y le hará entender diligente en el temor de Jehová. </a:t>
            </a:r>
            <a:r>
              <a:rPr lang="es-ES" sz="2350" dirty="0">
                <a:solidFill>
                  <a:schemeClr val="bg1"/>
                </a:solidFill>
              </a:rPr>
              <a:t>No juzgará según la vista de sus ojos, ni argüirá por lo que oigan sus oídos.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6" name="1 CuadroTexto">
            <a:extLst>
              <a:ext uri="{FF2B5EF4-FFF2-40B4-BE49-F238E27FC236}">
                <a16:creationId xmlns:a16="http://schemas.microsoft.com/office/drawing/2014/main" id="{82FC37C3-F808-4C12-91E6-48BCDB42DDFB}"/>
              </a:ext>
            </a:extLst>
          </p:cNvPr>
          <p:cNvSpPr txBox="1"/>
          <p:nvPr/>
        </p:nvSpPr>
        <p:spPr>
          <a:xfrm>
            <a:off x="5508104" y="1980369"/>
            <a:ext cx="307167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4:20, 21</a:t>
            </a:r>
          </a:p>
        </p:txBody>
      </p:sp>
      <p:sp>
        <p:nvSpPr>
          <p:cNvPr id="9" name="2 CuadroTexto">
            <a:extLst>
              <a:ext uri="{FF2B5EF4-FFF2-40B4-BE49-F238E27FC236}">
                <a16:creationId xmlns:a16="http://schemas.microsoft.com/office/drawing/2014/main" id="{2EA51A97-C350-48E1-A9C2-3C63D9C12FBE}"/>
              </a:ext>
            </a:extLst>
          </p:cNvPr>
          <p:cNvSpPr txBox="1"/>
          <p:nvPr/>
        </p:nvSpPr>
        <p:spPr>
          <a:xfrm>
            <a:off x="4967536" y="2492896"/>
            <a:ext cx="4176464" cy="1943289"/>
          </a:xfrm>
          <a:prstGeom prst="rect">
            <a:avLst/>
          </a:prstGeom>
          <a:noFill/>
        </p:spPr>
        <p:txBody>
          <a:bodyPr wrap="square" rtlCol="0">
            <a:spAutoFit/>
          </a:bodyPr>
          <a:lstStyle/>
          <a:p>
            <a:pPr algn="ctr">
              <a:lnSpc>
                <a:spcPts val="2400"/>
              </a:lnSpc>
            </a:pPr>
            <a:r>
              <a:rPr lang="es-ES" sz="2400" dirty="0">
                <a:solidFill>
                  <a:srgbClr val="FFFF00"/>
                </a:solidFill>
              </a:rPr>
              <a:t>Y enrollando el libro, lo dio al ministro, y se sentó;</a:t>
            </a:r>
            <a:r>
              <a:rPr lang="es-ES" sz="2400" dirty="0">
                <a:solidFill>
                  <a:schemeClr val="bg1"/>
                </a:solidFill>
              </a:rPr>
              <a:t> </a:t>
            </a:r>
            <a:r>
              <a:rPr lang="es-ES" sz="2400" dirty="0">
                <a:solidFill>
                  <a:srgbClr val="00B0F0"/>
                </a:solidFill>
              </a:rPr>
              <a:t>y los ojos de todos en la sinagoga estaban fijos en él.</a:t>
            </a:r>
            <a:r>
              <a:rPr lang="es-ES" sz="2400" dirty="0">
                <a:solidFill>
                  <a:schemeClr val="bg1"/>
                </a:solidFill>
              </a:rPr>
              <a:t> </a:t>
            </a:r>
            <a:r>
              <a:rPr lang="es-ES" sz="2400" dirty="0">
                <a:solidFill>
                  <a:srgbClr val="FFFF00"/>
                </a:solidFill>
              </a:rPr>
              <a:t>Y comenzó a decirles: Hoy se ha cumplido esta Escritura delante de vosotros. </a:t>
            </a:r>
          </a:p>
        </p:txBody>
      </p:sp>
      <p:sp>
        <p:nvSpPr>
          <p:cNvPr id="10" name="1 CuadroTexto">
            <a:extLst>
              <a:ext uri="{FF2B5EF4-FFF2-40B4-BE49-F238E27FC236}">
                <a16:creationId xmlns:a16="http://schemas.microsoft.com/office/drawing/2014/main" id="{024286FB-D2AE-4AFD-BB28-F5544EF35B76}"/>
              </a:ext>
            </a:extLst>
          </p:cNvPr>
          <p:cNvSpPr txBox="1"/>
          <p:nvPr/>
        </p:nvSpPr>
        <p:spPr>
          <a:xfrm>
            <a:off x="503435" y="2124145"/>
            <a:ext cx="372191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2Timoteo 3:14, 15</a:t>
            </a:r>
          </a:p>
        </p:txBody>
      </p:sp>
      <p:sp>
        <p:nvSpPr>
          <p:cNvPr id="11" name="2 CuadroTexto">
            <a:extLst>
              <a:ext uri="{FF2B5EF4-FFF2-40B4-BE49-F238E27FC236}">
                <a16:creationId xmlns:a16="http://schemas.microsoft.com/office/drawing/2014/main" id="{A699FB85-EB37-4B42-A2F8-D155EEFC8FDC}"/>
              </a:ext>
            </a:extLst>
          </p:cNvPr>
          <p:cNvSpPr txBox="1"/>
          <p:nvPr/>
        </p:nvSpPr>
        <p:spPr>
          <a:xfrm>
            <a:off x="-1" y="2690103"/>
            <a:ext cx="4740785" cy="2251065"/>
          </a:xfrm>
          <a:prstGeom prst="rect">
            <a:avLst/>
          </a:prstGeom>
          <a:noFill/>
        </p:spPr>
        <p:txBody>
          <a:bodyPr wrap="square" rtlCol="0">
            <a:spAutoFit/>
          </a:bodyPr>
          <a:lstStyle/>
          <a:p>
            <a:pPr algn="ctr">
              <a:lnSpc>
                <a:spcPts val="2400"/>
              </a:lnSpc>
            </a:pPr>
            <a:r>
              <a:rPr lang="es-ES" sz="2400" dirty="0">
                <a:solidFill>
                  <a:srgbClr val="FFFF00"/>
                </a:solidFill>
              </a:rPr>
              <a:t>Pero persiste tú en lo que has aprendido y te persuadiste, </a:t>
            </a:r>
            <a:r>
              <a:rPr lang="es-ES" sz="2400" dirty="0">
                <a:solidFill>
                  <a:srgbClr val="00B0F0"/>
                </a:solidFill>
              </a:rPr>
              <a:t>sabiendo de quién has aprendido;</a:t>
            </a:r>
            <a:r>
              <a:rPr lang="es-ES" sz="2400" dirty="0">
                <a:solidFill>
                  <a:schemeClr val="bg1"/>
                </a:solidFill>
              </a:rPr>
              <a:t> </a:t>
            </a:r>
          </a:p>
          <a:p>
            <a:pPr algn="ctr">
              <a:lnSpc>
                <a:spcPts val="2400"/>
              </a:lnSpc>
            </a:pPr>
            <a:r>
              <a:rPr lang="es-ES" sz="2400" dirty="0">
                <a:solidFill>
                  <a:srgbClr val="FFFF00"/>
                </a:solidFill>
              </a:rPr>
              <a:t>y que desde la niñez has sabido las Sagradas Escrituras, </a:t>
            </a:r>
            <a:r>
              <a:rPr lang="es-ES" sz="2400" dirty="0">
                <a:solidFill>
                  <a:schemeClr val="bg1"/>
                </a:solidFill>
              </a:rPr>
              <a:t>las cuales te pueden hacer sabio para la salvación por la fe que es en Cristo Jesús. </a:t>
            </a:r>
          </a:p>
        </p:txBody>
      </p:sp>
      <p:sp>
        <p:nvSpPr>
          <p:cNvPr id="12" name="1 CuadroTexto">
            <a:extLst>
              <a:ext uri="{FF2B5EF4-FFF2-40B4-BE49-F238E27FC236}">
                <a16:creationId xmlns:a16="http://schemas.microsoft.com/office/drawing/2014/main" id="{EB6EABA0-5DA5-48AE-8735-8B96C906421A}"/>
              </a:ext>
            </a:extLst>
          </p:cNvPr>
          <p:cNvSpPr txBox="1"/>
          <p:nvPr/>
        </p:nvSpPr>
        <p:spPr>
          <a:xfrm>
            <a:off x="1763688" y="5004465"/>
            <a:ext cx="29770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Lucas 4:18-19</a:t>
            </a:r>
          </a:p>
        </p:txBody>
      </p:sp>
      <p:sp>
        <p:nvSpPr>
          <p:cNvPr id="13" name="2 CuadroTexto">
            <a:extLst>
              <a:ext uri="{FF2B5EF4-FFF2-40B4-BE49-F238E27FC236}">
                <a16:creationId xmlns:a16="http://schemas.microsoft.com/office/drawing/2014/main" id="{FF9287BA-EC77-4CFC-B704-18F13FDC8526}"/>
              </a:ext>
            </a:extLst>
          </p:cNvPr>
          <p:cNvSpPr txBox="1"/>
          <p:nvPr/>
        </p:nvSpPr>
        <p:spPr>
          <a:xfrm>
            <a:off x="0" y="5517232"/>
            <a:ext cx="9144000" cy="1327736"/>
          </a:xfrm>
          <a:prstGeom prst="rect">
            <a:avLst/>
          </a:prstGeom>
          <a:noFill/>
        </p:spPr>
        <p:txBody>
          <a:bodyPr wrap="square" rtlCol="0">
            <a:spAutoFit/>
          </a:bodyPr>
          <a:lstStyle/>
          <a:p>
            <a:pPr algn="ctr">
              <a:lnSpc>
                <a:spcPts val="2400"/>
              </a:lnSpc>
            </a:pPr>
            <a:r>
              <a:rPr lang="es-ES" sz="2400" dirty="0">
                <a:solidFill>
                  <a:srgbClr val="FFFF00"/>
                </a:solidFill>
              </a:rPr>
              <a:t>El Espíritu del Señor está sobre mí, </a:t>
            </a:r>
            <a:r>
              <a:rPr lang="es-ES" sz="2400" dirty="0">
                <a:solidFill>
                  <a:srgbClr val="00B0F0"/>
                </a:solidFill>
              </a:rPr>
              <a:t>por cuanto me ha ungido para dar buenas nuevas a los pobres; me ha enviado a sanar a los quebrantados de corazón; </a:t>
            </a:r>
            <a:r>
              <a:rPr lang="es-ES" sz="2400" dirty="0">
                <a:solidFill>
                  <a:srgbClr val="FFFF00"/>
                </a:solidFill>
              </a:rPr>
              <a:t>a pregonar libertad a los cautivos, y vista a los ciegos; a poner en libertad a los oprimidos</a:t>
            </a:r>
            <a:r>
              <a:rPr lang="es-ES" sz="2400" dirty="0">
                <a:solidFill>
                  <a:schemeClr val="bg1"/>
                </a:solidFill>
              </a:rPr>
              <a:t>; </a:t>
            </a:r>
            <a:r>
              <a:rPr lang="es-ES" sz="2400" dirty="0">
                <a:solidFill>
                  <a:srgbClr val="00B0F0"/>
                </a:solidFill>
              </a:rPr>
              <a:t>a predicar el año agradable del Señor.</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Tree>
    <p:extLst>
      <p:ext uri="{BB962C8B-B14F-4D97-AF65-F5344CB8AC3E}">
        <p14:creationId xmlns:p14="http://schemas.microsoft.com/office/powerpoint/2010/main" val="3621880232"/>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4360" y="-27384"/>
            <a:ext cx="372191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2Timoteo 3:16, 17</a:t>
            </a:r>
          </a:p>
        </p:txBody>
      </p:sp>
      <p:sp>
        <p:nvSpPr>
          <p:cNvPr id="8" name="2 CuadroTexto"/>
          <p:cNvSpPr txBox="1"/>
          <p:nvPr/>
        </p:nvSpPr>
        <p:spPr>
          <a:xfrm>
            <a:off x="0" y="538500"/>
            <a:ext cx="9144000" cy="1018292"/>
          </a:xfrm>
          <a:prstGeom prst="rect">
            <a:avLst/>
          </a:prstGeom>
          <a:noFill/>
        </p:spPr>
        <p:txBody>
          <a:bodyPr wrap="square" rtlCol="0">
            <a:spAutoFit/>
          </a:bodyPr>
          <a:lstStyle/>
          <a:p>
            <a:pPr algn="ctr">
              <a:lnSpc>
                <a:spcPts val="2400"/>
              </a:lnSpc>
            </a:pPr>
            <a:r>
              <a:rPr lang="es-ES" sz="2350" dirty="0">
                <a:solidFill>
                  <a:schemeClr val="bg1"/>
                </a:solidFill>
              </a:rPr>
              <a:t>Toda la Escritura es inspirada por Dios, y útil para enseñar, para redargüir, para corregir, para instruir en justicia, a fin de que el hombre de Dios sea perfecto, enteramente preparado para toda buena obra.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0" name="1 CuadroTexto">
            <a:extLst>
              <a:ext uri="{FF2B5EF4-FFF2-40B4-BE49-F238E27FC236}">
                <a16:creationId xmlns:a16="http://schemas.microsoft.com/office/drawing/2014/main" id="{024286FB-D2AE-4AFD-BB28-F5544EF35B76}"/>
              </a:ext>
            </a:extLst>
          </p:cNvPr>
          <p:cNvSpPr txBox="1"/>
          <p:nvPr/>
        </p:nvSpPr>
        <p:spPr>
          <a:xfrm>
            <a:off x="503435" y="2124145"/>
            <a:ext cx="372191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2Timoteo 3:14, 15</a:t>
            </a:r>
          </a:p>
        </p:txBody>
      </p:sp>
      <p:sp>
        <p:nvSpPr>
          <p:cNvPr id="11" name="2 CuadroTexto">
            <a:extLst>
              <a:ext uri="{FF2B5EF4-FFF2-40B4-BE49-F238E27FC236}">
                <a16:creationId xmlns:a16="http://schemas.microsoft.com/office/drawing/2014/main" id="{A699FB85-EB37-4B42-A2F8-D155EEFC8FDC}"/>
              </a:ext>
            </a:extLst>
          </p:cNvPr>
          <p:cNvSpPr txBox="1"/>
          <p:nvPr/>
        </p:nvSpPr>
        <p:spPr>
          <a:xfrm>
            <a:off x="-1" y="2690103"/>
            <a:ext cx="4740785" cy="2251065"/>
          </a:xfrm>
          <a:prstGeom prst="rect">
            <a:avLst/>
          </a:prstGeom>
          <a:noFill/>
        </p:spPr>
        <p:txBody>
          <a:bodyPr wrap="square" rtlCol="0">
            <a:spAutoFit/>
          </a:bodyPr>
          <a:lstStyle/>
          <a:p>
            <a:pPr algn="ctr">
              <a:lnSpc>
                <a:spcPts val="2400"/>
              </a:lnSpc>
            </a:pPr>
            <a:r>
              <a:rPr lang="es-ES" sz="2400" dirty="0">
                <a:solidFill>
                  <a:srgbClr val="FFFF00"/>
                </a:solidFill>
              </a:rPr>
              <a:t>Pero persiste tú en lo que has aprendido y te persuadiste, </a:t>
            </a:r>
            <a:r>
              <a:rPr lang="es-ES" sz="2400" dirty="0">
                <a:solidFill>
                  <a:srgbClr val="00B0F0"/>
                </a:solidFill>
              </a:rPr>
              <a:t>sabiendo de quién has aprendido;</a:t>
            </a:r>
            <a:r>
              <a:rPr lang="es-ES" sz="2400" dirty="0">
                <a:solidFill>
                  <a:schemeClr val="bg1"/>
                </a:solidFill>
              </a:rPr>
              <a:t> </a:t>
            </a:r>
          </a:p>
          <a:p>
            <a:pPr algn="ctr">
              <a:lnSpc>
                <a:spcPts val="2400"/>
              </a:lnSpc>
            </a:pPr>
            <a:r>
              <a:rPr lang="es-ES" sz="2400" dirty="0">
                <a:solidFill>
                  <a:srgbClr val="FFFF00"/>
                </a:solidFill>
              </a:rPr>
              <a:t>y que desde la niñez has sabido las Sagradas Escrituras, </a:t>
            </a:r>
            <a:r>
              <a:rPr lang="es-ES" sz="2400" dirty="0">
                <a:solidFill>
                  <a:schemeClr val="bg1"/>
                </a:solidFill>
              </a:rPr>
              <a:t>las cuales te pueden hacer sabio para la salvación por la fe que es en Cristo Jesús. </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Tree>
    <p:extLst>
      <p:ext uri="{BB962C8B-B14F-4D97-AF65-F5344CB8AC3E}">
        <p14:creationId xmlns:p14="http://schemas.microsoft.com/office/powerpoint/2010/main" val="27547965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4360" y="-27384"/>
            <a:ext cx="372191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2Timoteo 3:16, 17</a:t>
            </a:r>
          </a:p>
        </p:txBody>
      </p:sp>
      <p:sp>
        <p:nvSpPr>
          <p:cNvPr id="8" name="2 CuadroTexto"/>
          <p:cNvSpPr txBox="1"/>
          <p:nvPr/>
        </p:nvSpPr>
        <p:spPr>
          <a:xfrm>
            <a:off x="0" y="538500"/>
            <a:ext cx="9144000" cy="1018292"/>
          </a:xfrm>
          <a:prstGeom prst="rect">
            <a:avLst/>
          </a:prstGeom>
          <a:noFill/>
        </p:spPr>
        <p:txBody>
          <a:bodyPr wrap="square" rtlCol="0">
            <a:spAutoFit/>
          </a:bodyPr>
          <a:lstStyle/>
          <a:p>
            <a:pPr algn="ctr">
              <a:lnSpc>
                <a:spcPts val="2400"/>
              </a:lnSpc>
            </a:pPr>
            <a:r>
              <a:rPr lang="es-ES" sz="2350" dirty="0">
                <a:solidFill>
                  <a:srgbClr val="FFFF00"/>
                </a:solidFill>
              </a:rPr>
              <a:t>Toda la Escritura es inspirada por Dios, </a:t>
            </a:r>
            <a:r>
              <a:rPr lang="es-ES" sz="2350" dirty="0">
                <a:solidFill>
                  <a:schemeClr val="bg1"/>
                </a:solidFill>
              </a:rPr>
              <a:t>y útil para enseñar, para redargüir, para corregir, para instruir en justicia, a fin de que el hombre de Dios sea perfecto, enteramente preparado para toda buena obra.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0" name="1 CuadroTexto">
            <a:extLst>
              <a:ext uri="{FF2B5EF4-FFF2-40B4-BE49-F238E27FC236}">
                <a16:creationId xmlns:a16="http://schemas.microsoft.com/office/drawing/2014/main" id="{024286FB-D2AE-4AFD-BB28-F5544EF35B76}"/>
              </a:ext>
            </a:extLst>
          </p:cNvPr>
          <p:cNvSpPr txBox="1"/>
          <p:nvPr/>
        </p:nvSpPr>
        <p:spPr>
          <a:xfrm>
            <a:off x="503435" y="2124145"/>
            <a:ext cx="372191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2Timoteo 3:14, 15</a:t>
            </a:r>
          </a:p>
        </p:txBody>
      </p:sp>
      <p:sp>
        <p:nvSpPr>
          <p:cNvPr id="11" name="2 CuadroTexto">
            <a:extLst>
              <a:ext uri="{FF2B5EF4-FFF2-40B4-BE49-F238E27FC236}">
                <a16:creationId xmlns:a16="http://schemas.microsoft.com/office/drawing/2014/main" id="{A699FB85-EB37-4B42-A2F8-D155EEFC8FDC}"/>
              </a:ext>
            </a:extLst>
          </p:cNvPr>
          <p:cNvSpPr txBox="1"/>
          <p:nvPr/>
        </p:nvSpPr>
        <p:spPr>
          <a:xfrm>
            <a:off x="-1" y="2690103"/>
            <a:ext cx="4740785" cy="2251065"/>
          </a:xfrm>
          <a:prstGeom prst="rect">
            <a:avLst/>
          </a:prstGeom>
          <a:noFill/>
        </p:spPr>
        <p:txBody>
          <a:bodyPr wrap="square" rtlCol="0">
            <a:spAutoFit/>
          </a:bodyPr>
          <a:lstStyle/>
          <a:p>
            <a:pPr algn="ctr">
              <a:lnSpc>
                <a:spcPts val="2400"/>
              </a:lnSpc>
            </a:pPr>
            <a:r>
              <a:rPr lang="es-ES" sz="2400" dirty="0">
                <a:solidFill>
                  <a:srgbClr val="FFFF00"/>
                </a:solidFill>
              </a:rPr>
              <a:t>Pero persiste tú en lo que has aprendido y te persuadiste, </a:t>
            </a:r>
            <a:r>
              <a:rPr lang="es-ES" sz="2400" dirty="0">
                <a:solidFill>
                  <a:srgbClr val="00B0F0"/>
                </a:solidFill>
              </a:rPr>
              <a:t>sabiendo de quién has aprendido;</a:t>
            </a:r>
            <a:r>
              <a:rPr lang="es-ES" sz="2400" dirty="0">
                <a:solidFill>
                  <a:schemeClr val="bg1"/>
                </a:solidFill>
              </a:rPr>
              <a:t> </a:t>
            </a:r>
          </a:p>
          <a:p>
            <a:pPr algn="ctr">
              <a:lnSpc>
                <a:spcPts val="2400"/>
              </a:lnSpc>
            </a:pPr>
            <a:r>
              <a:rPr lang="es-ES" sz="2400" dirty="0">
                <a:solidFill>
                  <a:srgbClr val="FFFF00"/>
                </a:solidFill>
              </a:rPr>
              <a:t>y que desde la niñez has sabido las Sagradas Escrituras, </a:t>
            </a:r>
            <a:r>
              <a:rPr lang="es-ES" sz="2400" dirty="0">
                <a:solidFill>
                  <a:schemeClr val="bg1"/>
                </a:solidFill>
              </a:rPr>
              <a:t>las cuales te pueden hacer sabio para la salvación por la fe que es en Cristo Jesús. </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9" name="1 CuadroTexto">
            <a:extLst>
              <a:ext uri="{FF2B5EF4-FFF2-40B4-BE49-F238E27FC236}">
                <a16:creationId xmlns:a16="http://schemas.microsoft.com/office/drawing/2014/main" id="{609E2637-9FF6-43E3-AC82-37EE04875FF3}"/>
              </a:ext>
            </a:extLst>
          </p:cNvPr>
          <p:cNvSpPr txBox="1"/>
          <p:nvPr/>
        </p:nvSpPr>
        <p:spPr>
          <a:xfrm>
            <a:off x="5611313" y="1548081"/>
            <a:ext cx="256108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2Pedro 1:21</a:t>
            </a:r>
          </a:p>
        </p:txBody>
      </p:sp>
      <p:sp>
        <p:nvSpPr>
          <p:cNvPr id="12" name="2 CuadroTexto">
            <a:extLst>
              <a:ext uri="{FF2B5EF4-FFF2-40B4-BE49-F238E27FC236}">
                <a16:creationId xmlns:a16="http://schemas.microsoft.com/office/drawing/2014/main" id="{F6EB1808-947A-4F8E-BE7E-CCD1048FFD9C}"/>
              </a:ext>
            </a:extLst>
          </p:cNvPr>
          <p:cNvSpPr txBox="1"/>
          <p:nvPr/>
        </p:nvSpPr>
        <p:spPr>
          <a:xfrm>
            <a:off x="4918650" y="2132856"/>
            <a:ext cx="4045838" cy="1633845"/>
          </a:xfrm>
          <a:prstGeom prst="rect">
            <a:avLst/>
          </a:prstGeom>
          <a:noFill/>
        </p:spPr>
        <p:txBody>
          <a:bodyPr wrap="square" rtlCol="0">
            <a:spAutoFit/>
          </a:bodyPr>
          <a:lstStyle/>
          <a:p>
            <a:pPr algn="ctr">
              <a:lnSpc>
                <a:spcPts val="2400"/>
              </a:lnSpc>
            </a:pPr>
            <a:r>
              <a:rPr lang="es-ES" sz="2350" dirty="0">
                <a:solidFill>
                  <a:schemeClr val="bg1"/>
                </a:solidFill>
              </a:rPr>
              <a:t>Porque nunca la profecía fue traída por voluntad humana, sino que los santos hombres de Dios hablaron siendo inspirados por el Espíritu Santo. </a:t>
            </a:r>
          </a:p>
        </p:txBody>
      </p:sp>
    </p:spTree>
    <p:extLst>
      <p:ext uri="{BB962C8B-B14F-4D97-AF65-F5344CB8AC3E}">
        <p14:creationId xmlns:p14="http://schemas.microsoft.com/office/powerpoint/2010/main" val="12296224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4360" y="-27384"/>
            <a:ext cx="372191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2Timoteo 3:16, 17</a:t>
            </a:r>
          </a:p>
        </p:txBody>
      </p:sp>
      <p:sp>
        <p:nvSpPr>
          <p:cNvPr id="8" name="2 CuadroTexto"/>
          <p:cNvSpPr txBox="1"/>
          <p:nvPr/>
        </p:nvSpPr>
        <p:spPr>
          <a:xfrm>
            <a:off x="0" y="538500"/>
            <a:ext cx="9144000" cy="1018292"/>
          </a:xfrm>
          <a:prstGeom prst="rect">
            <a:avLst/>
          </a:prstGeom>
          <a:noFill/>
        </p:spPr>
        <p:txBody>
          <a:bodyPr wrap="square" rtlCol="0">
            <a:spAutoFit/>
          </a:bodyPr>
          <a:lstStyle/>
          <a:p>
            <a:pPr algn="ctr">
              <a:lnSpc>
                <a:spcPts val="2400"/>
              </a:lnSpc>
            </a:pPr>
            <a:r>
              <a:rPr lang="es-ES" sz="2350" dirty="0">
                <a:solidFill>
                  <a:srgbClr val="FFFF00"/>
                </a:solidFill>
              </a:rPr>
              <a:t>Toda la Escritura es inspirada por Dios, </a:t>
            </a:r>
            <a:r>
              <a:rPr lang="es-ES" sz="2350" dirty="0">
                <a:solidFill>
                  <a:schemeClr val="bg1"/>
                </a:solidFill>
              </a:rPr>
              <a:t>y útil para enseñar, para redargüir, para corregir, para instruir en justicia, a fin de que el hombre de Dios sea perfecto, enteramente preparado para toda buena obra.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0" name="1 CuadroTexto">
            <a:extLst>
              <a:ext uri="{FF2B5EF4-FFF2-40B4-BE49-F238E27FC236}">
                <a16:creationId xmlns:a16="http://schemas.microsoft.com/office/drawing/2014/main" id="{024286FB-D2AE-4AFD-BB28-F5544EF35B76}"/>
              </a:ext>
            </a:extLst>
          </p:cNvPr>
          <p:cNvSpPr txBox="1"/>
          <p:nvPr/>
        </p:nvSpPr>
        <p:spPr>
          <a:xfrm>
            <a:off x="503435" y="2124145"/>
            <a:ext cx="372191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2Timoteo 3:14, 15</a:t>
            </a:r>
          </a:p>
        </p:txBody>
      </p:sp>
      <p:sp>
        <p:nvSpPr>
          <p:cNvPr id="11" name="2 CuadroTexto">
            <a:extLst>
              <a:ext uri="{FF2B5EF4-FFF2-40B4-BE49-F238E27FC236}">
                <a16:creationId xmlns:a16="http://schemas.microsoft.com/office/drawing/2014/main" id="{A699FB85-EB37-4B42-A2F8-D155EEFC8FDC}"/>
              </a:ext>
            </a:extLst>
          </p:cNvPr>
          <p:cNvSpPr txBox="1"/>
          <p:nvPr/>
        </p:nvSpPr>
        <p:spPr>
          <a:xfrm>
            <a:off x="-1" y="2690103"/>
            <a:ext cx="4740785" cy="2251065"/>
          </a:xfrm>
          <a:prstGeom prst="rect">
            <a:avLst/>
          </a:prstGeom>
          <a:noFill/>
        </p:spPr>
        <p:txBody>
          <a:bodyPr wrap="square" rtlCol="0">
            <a:spAutoFit/>
          </a:bodyPr>
          <a:lstStyle/>
          <a:p>
            <a:pPr algn="ctr">
              <a:lnSpc>
                <a:spcPts val="2400"/>
              </a:lnSpc>
            </a:pPr>
            <a:r>
              <a:rPr lang="es-ES" sz="2400" dirty="0">
                <a:solidFill>
                  <a:srgbClr val="FFFF00"/>
                </a:solidFill>
              </a:rPr>
              <a:t>Pero persiste tú en lo que has aprendido y te persuadiste, </a:t>
            </a:r>
            <a:r>
              <a:rPr lang="es-ES" sz="2400" dirty="0">
                <a:solidFill>
                  <a:srgbClr val="00B0F0"/>
                </a:solidFill>
              </a:rPr>
              <a:t>sabiendo de quién has aprendido;</a:t>
            </a:r>
            <a:r>
              <a:rPr lang="es-ES" sz="2400" dirty="0">
                <a:solidFill>
                  <a:schemeClr val="bg1"/>
                </a:solidFill>
              </a:rPr>
              <a:t> </a:t>
            </a:r>
          </a:p>
          <a:p>
            <a:pPr algn="ctr">
              <a:lnSpc>
                <a:spcPts val="2400"/>
              </a:lnSpc>
            </a:pPr>
            <a:r>
              <a:rPr lang="es-ES" sz="2400" dirty="0">
                <a:solidFill>
                  <a:srgbClr val="FFFF00"/>
                </a:solidFill>
              </a:rPr>
              <a:t>y que desde la niñez has sabido las Sagradas Escrituras, </a:t>
            </a:r>
            <a:r>
              <a:rPr lang="es-ES" sz="2400" dirty="0">
                <a:solidFill>
                  <a:schemeClr val="bg1"/>
                </a:solidFill>
              </a:rPr>
              <a:t>las cuales te pueden hacer sabio para la salvación por la fe que es en Cristo Jesús. </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9" name="1 CuadroTexto">
            <a:extLst>
              <a:ext uri="{FF2B5EF4-FFF2-40B4-BE49-F238E27FC236}">
                <a16:creationId xmlns:a16="http://schemas.microsoft.com/office/drawing/2014/main" id="{609E2637-9FF6-43E3-AC82-37EE04875FF3}"/>
              </a:ext>
            </a:extLst>
          </p:cNvPr>
          <p:cNvSpPr txBox="1"/>
          <p:nvPr/>
        </p:nvSpPr>
        <p:spPr>
          <a:xfrm>
            <a:off x="5631716" y="1556792"/>
            <a:ext cx="256108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2Pedro 1:21</a:t>
            </a:r>
          </a:p>
        </p:txBody>
      </p:sp>
      <p:sp>
        <p:nvSpPr>
          <p:cNvPr id="12" name="2 CuadroTexto">
            <a:extLst>
              <a:ext uri="{FF2B5EF4-FFF2-40B4-BE49-F238E27FC236}">
                <a16:creationId xmlns:a16="http://schemas.microsoft.com/office/drawing/2014/main" id="{F6EB1808-947A-4F8E-BE7E-CCD1048FFD9C}"/>
              </a:ext>
            </a:extLst>
          </p:cNvPr>
          <p:cNvSpPr txBox="1"/>
          <p:nvPr/>
        </p:nvSpPr>
        <p:spPr>
          <a:xfrm>
            <a:off x="4918650" y="2132856"/>
            <a:ext cx="4045838" cy="1633845"/>
          </a:xfrm>
          <a:prstGeom prst="rect">
            <a:avLst/>
          </a:prstGeom>
          <a:noFill/>
        </p:spPr>
        <p:txBody>
          <a:bodyPr wrap="square" rtlCol="0">
            <a:spAutoFit/>
          </a:bodyPr>
          <a:lstStyle/>
          <a:p>
            <a:pPr algn="ctr">
              <a:lnSpc>
                <a:spcPts val="2400"/>
              </a:lnSpc>
            </a:pPr>
            <a:r>
              <a:rPr lang="es-ES" sz="2350" dirty="0">
                <a:solidFill>
                  <a:srgbClr val="FFFF00"/>
                </a:solidFill>
              </a:rPr>
              <a:t>Porque nunca la profecía fue traída por voluntad humana, </a:t>
            </a:r>
            <a:r>
              <a:rPr lang="es-ES" sz="2350" dirty="0">
                <a:solidFill>
                  <a:schemeClr val="bg1"/>
                </a:solidFill>
              </a:rPr>
              <a:t>sino que los santos hombres de Dios hablaron siendo inspirados por el Espíritu Santo. </a:t>
            </a:r>
          </a:p>
        </p:txBody>
      </p:sp>
    </p:spTree>
    <p:extLst>
      <p:ext uri="{BB962C8B-B14F-4D97-AF65-F5344CB8AC3E}">
        <p14:creationId xmlns:p14="http://schemas.microsoft.com/office/powerpoint/2010/main" val="2317560188"/>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4360" y="-27384"/>
            <a:ext cx="372191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2Timoteo 3:16, 17</a:t>
            </a:r>
          </a:p>
        </p:txBody>
      </p:sp>
      <p:sp>
        <p:nvSpPr>
          <p:cNvPr id="8" name="2 CuadroTexto"/>
          <p:cNvSpPr txBox="1"/>
          <p:nvPr/>
        </p:nvSpPr>
        <p:spPr>
          <a:xfrm>
            <a:off x="0" y="538500"/>
            <a:ext cx="9144000" cy="1018292"/>
          </a:xfrm>
          <a:prstGeom prst="rect">
            <a:avLst/>
          </a:prstGeom>
          <a:noFill/>
        </p:spPr>
        <p:txBody>
          <a:bodyPr wrap="square" rtlCol="0">
            <a:spAutoFit/>
          </a:bodyPr>
          <a:lstStyle/>
          <a:p>
            <a:pPr algn="ctr">
              <a:lnSpc>
                <a:spcPts val="2400"/>
              </a:lnSpc>
            </a:pPr>
            <a:r>
              <a:rPr lang="es-ES" sz="2350" dirty="0">
                <a:solidFill>
                  <a:srgbClr val="FFFF00"/>
                </a:solidFill>
              </a:rPr>
              <a:t>Toda la Escritura es inspirada por Dios, </a:t>
            </a:r>
            <a:r>
              <a:rPr lang="es-ES" sz="2350" dirty="0">
                <a:solidFill>
                  <a:schemeClr val="bg1"/>
                </a:solidFill>
              </a:rPr>
              <a:t>y útil para enseñar, para redargüir, para corregir, para instruir en justicia, a fin de que el hombre de Dios sea perfecto, enteramente preparado para toda buena obra.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0" name="1 CuadroTexto">
            <a:extLst>
              <a:ext uri="{FF2B5EF4-FFF2-40B4-BE49-F238E27FC236}">
                <a16:creationId xmlns:a16="http://schemas.microsoft.com/office/drawing/2014/main" id="{024286FB-D2AE-4AFD-BB28-F5544EF35B76}"/>
              </a:ext>
            </a:extLst>
          </p:cNvPr>
          <p:cNvSpPr txBox="1"/>
          <p:nvPr/>
        </p:nvSpPr>
        <p:spPr>
          <a:xfrm>
            <a:off x="503435" y="2124145"/>
            <a:ext cx="372191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2Timoteo 3:14, 15</a:t>
            </a:r>
          </a:p>
        </p:txBody>
      </p:sp>
      <p:sp>
        <p:nvSpPr>
          <p:cNvPr id="11" name="2 CuadroTexto">
            <a:extLst>
              <a:ext uri="{FF2B5EF4-FFF2-40B4-BE49-F238E27FC236}">
                <a16:creationId xmlns:a16="http://schemas.microsoft.com/office/drawing/2014/main" id="{A699FB85-EB37-4B42-A2F8-D155EEFC8FDC}"/>
              </a:ext>
            </a:extLst>
          </p:cNvPr>
          <p:cNvSpPr txBox="1"/>
          <p:nvPr/>
        </p:nvSpPr>
        <p:spPr>
          <a:xfrm>
            <a:off x="-1" y="2690103"/>
            <a:ext cx="4740785" cy="2251065"/>
          </a:xfrm>
          <a:prstGeom prst="rect">
            <a:avLst/>
          </a:prstGeom>
          <a:noFill/>
        </p:spPr>
        <p:txBody>
          <a:bodyPr wrap="square" rtlCol="0">
            <a:spAutoFit/>
          </a:bodyPr>
          <a:lstStyle/>
          <a:p>
            <a:pPr algn="ctr">
              <a:lnSpc>
                <a:spcPts val="2400"/>
              </a:lnSpc>
            </a:pPr>
            <a:r>
              <a:rPr lang="es-ES" sz="2400" dirty="0">
                <a:solidFill>
                  <a:srgbClr val="FFFF00"/>
                </a:solidFill>
              </a:rPr>
              <a:t>Pero persiste tú en lo que has aprendido y te persuadiste, </a:t>
            </a:r>
            <a:r>
              <a:rPr lang="es-ES" sz="2400" dirty="0">
                <a:solidFill>
                  <a:srgbClr val="00B0F0"/>
                </a:solidFill>
              </a:rPr>
              <a:t>sabiendo de quién has aprendido;</a:t>
            </a:r>
            <a:r>
              <a:rPr lang="es-ES" sz="2400" dirty="0">
                <a:solidFill>
                  <a:schemeClr val="bg1"/>
                </a:solidFill>
              </a:rPr>
              <a:t> </a:t>
            </a:r>
          </a:p>
          <a:p>
            <a:pPr algn="ctr">
              <a:lnSpc>
                <a:spcPts val="2400"/>
              </a:lnSpc>
            </a:pPr>
            <a:r>
              <a:rPr lang="es-ES" sz="2400" dirty="0">
                <a:solidFill>
                  <a:srgbClr val="FFFF00"/>
                </a:solidFill>
              </a:rPr>
              <a:t>y que desde la niñez has sabido las Sagradas Escrituras, </a:t>
            </a:r>
            <a:r>
              <a:rPr lang="es-ES" sz="2400" dirty="0">
                <a:solidFill>
                  <a:schemeClr val="bg1"/>
                </a:solidFill>
              </a:rPr>
              <a:t>las cuales te pueden hacer sabio para la salvación por la fe que es en Cristo Jesús. </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9" name="1 CuadroTexto">
            <a:extLst>
              <a:ext uri="{FF2B5EF4-FFF2-40B4-BE49-F238E27FC236}">
                <a16:creationId xmlns:a16="http://schemas.microsoft.com/office/drawing/2014/main" id="{609E2637-9FF6-43E3-AC82-37EE04875FF3}"/>
              </a:ext>
            </a:extLst>
          </p:cNvPr>
          <p:cNvSpPr txBox="1"/>
          <p:nvPr/>
        </p:nvSpPr>
        <p:spPr>
          <a:xfrm>
            <a:off x="5631716" y="1556792"/>
            <a:ext cx="256108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2Pedro 1:21</a:t>
            </a:r>
          </a:p>
        </p:txBody>
      </p:sp>
      <p:sp>
        <p:nvSpPr>
          <p:cNvPr id="12" name="2 CuadroTexto">
            <a:extLst>
              <a:ext uri="{FF2B5EF4-FFF2-40B4-BE49-F238E27FC236}">
                <a16:creationId xmlns:a16="http://schemas.microsoft.com/office/drawing/2014/main" id="{F6EB1808-947A-4F8E-BE7E-CCD1048FFD9C}"/>
              </a:ext>
            </a:extLst>
          </p:cNvPr>
          <p:cNvSpPr txBox="1"/>
          <p:nvPr/>
        </p:nvSpPr>
        <p:spPr>
          <a:xfrm>
            <a:off x="4918650" y="2132856"/>
            <a:ext cx="4045838" cy="1633845"/>
          </a:xfrm>
          <a:prstGeom prst="rect">
            <a:avLst/>
          </a:prstGeom>
          <a:noFill/>
        </p:spPr>
        <p:txBody>
          <a:bodyPr wrap="square" rtlCol="0">
            <a:spAutoFit/>
          </a:bodyPr>
          <a:lstStyle/>
          <a:p>
            <a:pPr algn="ctr">
              <a:lnSpc>
                <a:spcPts val="2400"/>
              </a:lnSpc>
            </a:pPr>
            <a:r>
              <a:rPr lang="es-ES" sz="2350" dirty="0">
                <a:solidFill>
                  <a:srgbClr val="FFFF00"/>
                </a:solidFill>
              </a:rPr>
              <a:t>Porque nunca la profecía fue traída por voluntad humana, </a:t>
            </a:r>
            <a:r>
              <a:rPr lang="es-ES" sz="2350" dirty="0">
                <a:solidFill>
                  <a:srgbClr val="00B0F0"/>
                </a:solidFill>
              </a:rPr>
              <a:t>sino que los santos hombres de Dios hablaron siendo inspirados por el Espíritu Santo. </a:t>
            </a:r>
          </a:p>
        </p:txBody>
      </p:sp>
    </p:spTree>
    <p:extLst>
      <p:ext uri="{BB962C8B-B14F-4D97-AF65-F5344CB8AC3E}">
        <p14:creationId xmlns:p14="http://schemas.microsoft.com/office/powerpoint/2010/main" val="1519893890"/>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4360" y="-27384"/>
            <a:ext cx="372191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2Timoteo 3:16, 17</a:t>
            </a:r>
          </a:p>
        </p:txBody>
      </p:sp>
      <p:sp>
        <p:nvSpPr>
          <p:cNvPr id="8" name="2 CuadroTexto"/>
          <p:cNvSpPr txBox="1"/>
          <p:nvPr/>
        </p:nvSpPr>
        <p:spPr>
          <a:xfrm>
            <a:off x="0" y="538500"/>
            <a:ext cx="9144000" cy="1018292"/>
          </a:xfrm>
          <a:prstGeom prst="rect">
            <a:avLst/>
          </a:prstGeom>
          <a:noFill/>
        </p:spPr>
        <p:txBody>
          <a:bodyPr wrap="square" rtlCol="0">
            <a:spAutoFit/>
          </a:bodyPr>
          <a:lstStyle/>
          <a:p>
            <a:pPr algn="ctr">
              <a:lnSpc>
                <a:spcPts val="2400"/>
              </a:lnSpc>
            </a:pPr>
            <a:r>
              <a:rPr lang="es-ES" sz="2350" dirty="0">
                <a:solidFill>
                  <a:srgbClr val="FFFF00"/>
                </a:solidFill>
              </a:rPr>
              <a:t>Toda la Escritura es inspirada por Dios, </a:t>
            </a:r>
            <a:r>
              <a:rPr lang="es-ES" sz="2350" dirty="0">
                <a:solidFill>
                  <a:srgbClr val="00B0F0"/>
                </a:solidFill>
              </a:rPr>
              <a:t>y útil para enseñar, para redargüir, para corregir, para instruir en justicia, </a:t>
            </a:r>
            <a:r>
              <a:rPr lang="es-ES" sz="2350" dirty="0">
                <a:solidFill>
                  <a:schemeClr val="bg1"/>
                </a:solidFill>
              </a:rPr>
              <a:t>a fin de que el hombre de Dios sea perfecto, enteramente preparado para toda buena obra.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0" name="1 CuadroTexto">
            <a:extLst>
              <a:ext uri="{FF2B5EF4-FFF2-40B4-BE49-F238E27FC236}">
                <a16:creationId xmlns:a16="http://schemas.microsoft.com/office/drawing/2014/main" id="{024286FB-D2AE-4AFD-BB28-F5544EF35B76}"/>
              </a:ext>
            </a:extLst>
          </p:cNvPr>
          <p:cNvSpPr txBox="1"/>
          <p:nvPr/>
        </p:nvSpPr>
        <p:spPr>
          <a:xfrm>
            <a:off x="503435" y="2124145"/>
            <a:ext cx="372191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2Timoteo 3:14, 15</a:t>
            </a:r>
          </a:p>
        </p:txBody>
      </p:sp>
      <p:sp>
        <p:nvSpPr>
          <p:cNvPr id="11" name="2 CuadroTexto">
            <a:extLst>
              <a:ext uri="{FF2B5EF4-FFF2-40B4-BE49-F238E27FC236}">
                <a16:creationId xmlns:a16="http://schemas.microsoft.com/office/drawing/2014/main" id="{A699FB85-EB37-4B42-A2F8-D155EEFC8FDC}"/>
              </a:ext>
            </a:extLst>
          </p:cNvPr>
          <p:cNvSpPr txBox="1"/>
          <p:nvPr/>
        </p:nvSpPr>
        <p:spPr>
          <a:xfrm>
            <a:off x="-1" y="2690103"/>
            <a:ext cx="4740785" cy="2251065"/>
          </a:xfrm>
          <a:prstGeom prst="rect">
            <a:avLst/>
          </a:prstGeom>
          <a:noFill/>
        </p:spPr>
        <p:txBody>
          <a:bodyPr wrap="square" rtlCol="0">
            <a:spAutoFit/>
          </a:bodyPr>
          <a:lstStyle/>
          <a:p>
            <a:pPr algn="ctr">
              <a:lnSpc>
                <a:spcPts val="2400"/>
              </a:lnSpc>
            </a:pPr>
            <a:r>
              <a:rPr lang="es-ES" sz="2400" dirty="0">
                <a:solidFill>
                  <a:srgbClr val="FFFF00"/>
                </a:solidFill>
              </a:rPr>
              <a:t>Pero persiste tú en lo que has aprendido y te persuadiste, </a:t>
            </a:r>
            <a:r>
              <a:rPr lang="es-ES" sz="2400" dirty="0">
                <a:solidFill>
                  <a:srgbClr val="00B0F0"/>
                </a:solidFill>
              </a:rPr>
              <a:t>sabiendo de quién has aprendido;</a:t>
            </a:r>
            <a:r>
              <a:rPr lang="es-ES" sz="2400" dirty="0">
                <a:solidFill>
                  <a:schemeClr val="bg1"/>
                </a:solidFill>
              </a:rPr>
              <a:t> </a:t>
            </a:r>
          </a:p>
          <a:p>
            <a:pPr algn="ctr">
              <a:lnSpc>
                <a:spcPts val="2400"/>
              </a:lnSpc>
            </a:pPr>
            <a:r>
              <a:rPr lang="es-ES" sz="2400" dirty="0">
                <a:solidFill>
                  <a:srgbClr val="FFFF00"/>
                </a:solidFill>
              </a:rPr>
              <a:t>y que desde la niñez has sabido las Sagradas Escrituras, </a:t>
            </a:r>
            <a:r>
              <a:rPr lang="es-ES" sz="2400" dirty="0">
                <a:solidFill>
                  <a:schemeClr val="bg1"/>
                </a:solidFill>
              </a:rPr>
              <a:t>las cuales te pueden hacer sabio para la salvación por la fe que es en Cristo Jesús. </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9" name="1 CuadroTexto">
            <a:extLst>
              <a:ext uri="{FF2B5EF4-FFF2-40B4-BE49-F238E27FC236}">
                <a16:creationId xmlns:a16="http://schemas.microsoft.com/office/drawing/2014/main" id="{609E2637-9FF6-43E3-AC82-37EE04875FF3}"/>
              </a:ext>
            </a:extLst>
          </p:cNvPr>
          <p:cNvSpPr txBox="1"/>
          <p:nvPr/>
        </p:nvSpPr>
        <p:spPr>
          <a:xfrm>
            <a:off x="5631716" y="1556792"/>
            <a:ext cx="256108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2Pedro 1:21</a:t>
            </a:r>
          </a:p>
        </p:txBody>
      </p:sp>
      <p:sp>
        <p:nvSpPr>
          <p:cNvPr id="12" name="2 CuadroTexto">
            <a:extLst>
              <a:ext uri="{FF2B5EF4-FFF2-40B4-BE49-F238E27FC236}">
                <a16:creationId xmlns:a16="http://schemas.microsoft.com/office/drawing/2014/main" id="{F6EB1808-947A-4F8E-BE7E-CCD1048FFD9C}"/>
              </a:ext>
            </a:extLst>
          </p:cNvPr>
          <p:cNvSpPr txBox="1"/>
          <p:nvPr/>
        </p:nvSpPr>
        <p:spPr>
          <a:xfrm>
            <a:off x="4918650" y="2132856"/>
            <a:ext cx="4045838" cy="1633845"/>
          </a:xfrm>
          <a:prstGeom prst="rect">
            <a:avLst/>
          </a:prstGeom>
          <a:noFill/>
        </p:spPr>
        <p:txBody>
          <a:bodyPr wrap="square" rtlCol="0">
            <a:spAutoFit/>
          </a:bodyPr>
          <a:lstStyle/>
          <a:p>
            <a:pPr algn="ctr">
              <a:lnSpc>
                <a:spcPts val="2400"/>
              </a:lnSpc>
            </a:pPr>
            <a:r>
              <a:rPr lang="es-ES" sz="2350" dirty="0">
                <a:solidFill>
                  <a:srgbClr val="FFFF00"/>
                </a:solidFill>
              </a:rPr>
              <a:t>Porque nunca la profecía fue traída por voluntad humana, </a:t>
            </a:r>
            <a:r>
              <a:rPr lang="es-ES" sz="2350" dirty="0">
                <a:solidFill>
                  <a:srgbClr val="00B0F0"/>
                </a:solidFill>
              </a:rPr>
              <a:t>sino que los santos hombres de Dios hablaron siendo inspirados por el Espíritu Santo. </a:t>
            </a:r>
          </a:p>
        </p:txBody>
      </p:sp>
    </p:spTree>
    <p:extLst>
      <p:ext uri="{BB962C8B-B14F-4D97-AF65-F5344CB8AC3E}">
        <p14:creationId xmlns:p14="http://schemas.microsoft.com/office/powerpoint/2010/main" val="3903250823"/>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4360" y="-27384"/>
            <a:ext cx="372191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2Timoteo 3:16, 17</a:t>
            </a:r>
          </a:p>
        </p:txBody>
      </p:sp>
      <p:sp>
        <p:nvSpPr>
          <p:cNvPr id="8" name="2 CuadroTexto"/>
          <p:cNvSpPr txBox="1"/>
          <p:nvPr/>
        </p:nvSpPr>
        <p:spPr>
          <a:xfrm>
            <a:off x="0" y="538500"/>
            <a:ext cx="9144000" cy="1018292"/>
          </a:xfrm>
          <a:prstGeom prst="rect">
            <a:avLst/>
          </a:prstGeom>
          <a:noFill/>
        </p:spPr>
        <p:txBody>
          <a:bodyPr wrap="square" rtlCol="0">
            <a:spAutoFit/>
          </a:bodyPr>
          <a:lstStyle/>
          <a:p>
            <a:pPr algn="ctr">
              <a:lnSpc>
                <a:spcPts val="2400"/>
              </a:lnSpc>
            </a:pPr>
            <a:r>
              <a:rPr lang="es-ES" sz="2350" dirty="0">
                <a:solidFill>
                  <a:srgbClr val="FFFF00"/>
                </a:solidFill>
              </a:rPr>
              <a:t>Toda la Escritura es inspirada por Dios, </a:t>
            </a:r>
            <a:r>
              <a:rPr lang="es-ES" sz="2350" dirty="0">
                <a:solidFill>
                  <a:srgbClr val="00B0F0"/>
                </a:solidFill>
              </a:rPr>
              <a:t>y útil para enseñar, para redargüir, para corregir, para instruir en justicia, </a:t>
            </a:r>
            <a:r>
              <a:rPr lang="es-ES" sz="2350" dirty="0">
                <a:solidFill>
                  <a:srgbClr val="92D050"/>
                </a:solidFill>
              </a:rPr>
              <a:t>a fin de que el hombre de Dios sea perfecto, enteramente preparado para toda buena obra.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0" name="1 CuadroTexto">
            <a:extLst>
              <a:ext uri="{FF2B5EF4-FFF2-40B4-BE49-F238E27FC236}">
                <a16:creationId xmlns:a16="http://schemas.microsoft.com/office/drawing/2014/main" id="{024286FB-D2AE-4AFD-BB28-F5544EF35B76}"/>
              </a:ext>
            </a:extLst>
          </p:cNvPr>
          <p:cNvSpPr txBox="1"/>
          <p:nvPr/>
        </p:nvSpPr>
        <p:spPr>
          <a:xfrm>
            <a:off x="503435" y="2124145"/>
            <a:ext cx="372191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2Timoteo 3:14, 15</a:t>
            </a:r>
          </a:p>
        </p:txBody>
      </p:sp>
      <p:sp>
        <p:nvSpPr>
          <p:cNvPr id="11" name="2 CuadroTexto">
            <a:extLst>
              <a:ext uri="{FF2B5EF4-FFF2-40B4-BE49-F238E27FC236}">
                <a16:creationId xmlns:a16="http://schemas.microsoft.com/office/drawing/2014/main" id="{A699FB85-EB37-4B42-A2F8-D155EEFC8FDC}"/>
              </a:ext>
            </a:extLst>
          </p:cNvPr>
          <p:cNvSpPr txBox="1"/>
          <p:nvPr/>
        </p:nvSpPr>
        <p:spPr>
          <a:xfrm>
            <a:off x="-1" y="2690103"/>
            <a:ext cx="4740785" cy="2251065"/>
          </a:xfrm>
          <a:prstGeom prst="rect">
            <a:avLst/>
          </a:prstGeom>
          <a:noFill/>
        </p:spPr>
        <p:txBody>
          <a:bodyPr wrap="square" rtlCol="0">
            <a:spAutoFit/>
          </a:bodyPr>
          <a:lstStyle/>
          <a:p>
            <a:pPr algn="ctr">
              <a:lnSpc>
                <a:spcPts val="2400"/>
              </a:lnSpc>
            </a:pPr>
            <a:r>
              <a:rPr lang="es-ES" sz="2400" dirty="0">
                <a:solidFill>
                  <a:srgbClr val="FFFF00"/>
                </a:solidFill>
              </a:rPr>
              <a:t>Pero persiste tú en lo que has aprendido y te persuadiste, </a:t>
            </a:r>
            <a:r>
              <a:rPr lang="es-ES" sz="2400" dirty="0">
                <a:solidFill>
                  <a:srgbClr val="00B0F0"/>
                </a:solidFill>
              </a:rPr>
              <a:t>sabiendo de quién has aprendido;</a:t>
            </a:r>
            <a:r>
              <a:rPr lang="es-ES" sz="2400" dirty="0">
                <a:solidFill>
                  <a:schemeClr val="bg1"/>
                </a:solidFill>
              </a:rPr>
              <a:t> </a:t>
            </a:r>
          </a:p>
          <a:p>
            <a:pPr algn="ctr">
              <a:lnSpc>
                <a:spcPts val="2400"/>
              </a:lnSpc>
            </a:pPr>
            <a:r>
              <a:rPr lang="es-ES" sz="2400" dirty="0">
                <a:solidFill>
                  <a:srgbClr val="FFFF00"/>
                </a:solidFill>
              </a:rPr>
              <a:t>y que desde la niñez has sabido las Sagradas Escrituras, </a:t>
            </a:r>
            <a:r>
              <a:rPr lang="es-ES" sz="2400" dirty="0">
                <a:solidFill>
                  <a:schemeClr val="bg1"/>
                </a:solidFill>
              </a:rPr>
              <a:t>las cuales te pueden hacer sabio para la salvación por la fe que es en Cristo Jesús. </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9" name="1 CuadroTexto">
            <a:extLst>
              <a:ext uri="{FF2B5EF4-FFF2-40B4-BE49-F238E27FC236}">
                <a16:creationId xmlns:a16="http://schemas.microsoft.com/office/drawing/2014/main" id="{609E2637-9FF6-43E3-AC82-37EE04875FF3}"/>
              </a:ext>
            </a:extLst>
          </p:cNvPr>
          <p:cNvSpPr txBox="1"/>
          <p:nvPr/>
        </p:nvSpPr>
        <p:spPr>
          <a:xfrm>
            <a:off x="5631716" y="1556792"/>
            <a:ext cx="256108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2Pedro 1:21</a:t>
            </a:r>
          </a:p>
        </p:txBody>
      </p:sp>
      <p:sp>
        <p:nvSpPr>
          <p:cNvPr id="12" name="2 CuadroTexto">
            <a:extLst>
              <a:ext uri="{FF2B5EF4-FFF2-40B4-BE49-F238E27FC236}">
                <a16:creationId xmlns:a16="http://schemas.microsoft.com/office/drawing/2014/main" id="{F6EB1808-947A-4F8E-BE7E-CCD1048FFD9C}"/>
              </a:ext>
            </a:extLst>
          </p:cNvPr>
          <p:cNvSpPr txBox="1"/>
          <p:nvPr/>
        </p:nvSpPr>
        <p:spPr>
          <a:xfrm>
            <a:off x="4918650" y="2132856"/>
            <a:ext cx="4045838" cy="1633845"/>
          </a:xfrm>
          <a:prstGeom prst="rect">
            <a:avLst/>
          </a:prstGeom>
          <a:noFill/>
        </p:spPr>
        <p:txBody>
          <a:bodyPr wrap="square" rtlCol="0">
            <a:spAutoFit/>
          </a:bodyPr>
          <a:lstStyle/>
          <a:p>
            <a:pPr algn="ctr">
              <a:lnSpc>
                <a:spcPts val="2400"/>
              </a:lnSpc>
            </a:pPr>
            <a:r>
              <a:rPr lang="es-ES" sz="2350" dirty="0">
                <a:solidFill>
                  <a:srgbClr val="FFFF00"/>
                </a:solidFill>
              </a:rPr>
              <a:t>Porque nunca la profecía fue traída por voluntad humana, </a:t>
            </a:r>
            <a:r>
              <a:rPr lang="es-ES" sz="2350" dirty="0">
                <a:solidFill>
                  <a:srgbClr val="00B0F0"/>
                </a:solidFill>
              </a:rPr>
              <a:t>sino que los santos hombres de Dios hablaron siendo inspirados por el Espíritu Santo. </a:t>
            </a:r>
          </a:p>
        </p:txBody>
      </p:sp>
    </p:spTree>
    <p:extLst>
      <p:ext uri="{BB962C8B-B14F-4D97-AF65-F5344CB8AC3E}">
        <p14:creationId xmlns:p14="http://schemas.microsoft.com/office/powerpoint/2010/main" val="934911628"/>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4360" y="-27384"/>
            <a:ext cx="372191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2Timoteo 3:16, 17</a:t>
            </a:r>
          </a:p>
        </p:txBody>
      </p:sp>
      <p:sp>
        <p:nvSpPr>
          <p:cNvPr id="8" name="2 CuadroTexto"/>
          <p:cNvSpPr txBox="1"/>
          <p:nvPr/>
        </p:nvSpPr>
        <p:spPr>
          <a:xfrm>
            <a:off x="0" y="538500"/>
            <a:ext cx="9144000" cy="1018292"/>
          </a:xfrm>
          <a:prstGeom prst="rect">
            <a:avLst/>
          </a:prstGeom>
          <a:noFill/>
        </p:spPr>
        <p:txBody>
          <a:bodyPr wrap="square" rtlCol="0">
            <a:spAutoFit/>
          </a:bodyPr>
          <a:lstStyle/>
          <a:p>
            <a:pPr algn="ctr">
              <a:lnSpc>
                <a:spcPts val="2400"/>
              </a:lnSpc>
            </a:pPr>
            <a:r>
              <a:rPr lang="es-ES" sz="2350" dirty="0">
                <a:solidFill>
                  <a:srgbClr val="FFFF00"/>
                </a:solidFill>
              </a:rPr>
              <a:t>Toda la Escritura es inspirada por Dios, </a:t>
            </a:r>
            <a:r>
              <a:rPr lang="es-ES" sz="2350" dirty="0">
                <a:solidFill>
                  <a:srgbClr val="00B0F0"/>
                </a:solidFill>
              </a:rPr>
              <a:t>y útil para enseñar, para redargüir, para corregir, para instruir en justicia, </a:t>
            </a:r>
            <a:r>
              <a:rPr lang="es-ES" sz="2350" dirty="0">
                <a:solidFill>
                  <a:srgbClr val="92D050"/>
                </a:solidFill>
              </a:rPr>
              <a:t>a fin de que el hombre de Dios sea perfecto, enteramente preparado para toda buena obra.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0" name="1 CuadroTexto">
            <a:extLst>
              <a:ext uri="{FF2B5EF4-FFF2-40B4-BE49-F238E27FC236}">
                <a16:creationId xmlns:a16="http://schemas.microsoft.com/office/drawing/2014/main" id="{024286FB-D2AE-4AFD-BB28-F5544EF35B76}"/>
              </a:ext>
            </a:extLst>
          </p:cNvPr>
          <p:cNvSpPr txBox="1"/>
          <p:nvPr/>
        </p:nvSpPr>
        <p:spPr>
          <a:xfrm>
            <a:off x="503435" y="2124145"/>
            <a:ext cx="372191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2Timoteo 3:14, 15</a:t>
            </a:r>
          </a:p>
        </p:txBody>
      </p:sp>
      <p:sp>
        <p:nvSpPr>
          <p:cNvPr id="11" name="2 CuadroTexto">
            <a:extLst>
              <a:ext uri="{FF2B5EF4-FFF2-40B4-BE49-F238E27FC236}">
                <a16:creationId xmlns:a16="http://schemas.microsoft.com/office/drawing/2014/main" id="{A699FB85-EB37-4B42-A2F8-D155EEFC8FDC}"/>
              </a:ext>
            </a:extLst>
          </p:cNvPr>
          <p:cNvSpPr txBox="1"/>
          <p:nvPr/>
        </p:nvSpPr>
        <p:spPr>
          <a:xfrm>
            <a:off x="-1" y="2690103"/>
            <a:ext cx="4740785" cy="2251065"/>
          </a:xfrm>
          <a:prstGeom prst="rect">
            <a:avLst/>
          </a:prstGeom>
          <a:noFill/>
        </p:spPr>
        <p:txBody>
          <a:bodyPr wrap="square" rtlCol="0">
            <a:spAutoFit/>
          </a:bodyPr>
          <a:lstStyle/>
          <a:p>
            <a:pPr algn="ctr">
              <a:lnSpc>
                <a:spcPts val="2400"/>
              </a:lnSpc>
            </a:pPr>
            <a:r>
              <a:rPr lang="es-ES" sz="2400" dirty="0">
                <a:solidFill>
                  <a:srgbClr val="FFFF00"/>
                </a:solidFill>
              </a:rPr>
              <a:t>Pero persiste tú en lo que has aprendido y te persuadiste, </a:t>
            </a:r>
            <a:r>
              <a:rPr lang="es-ES" sz="2400" dirty="0">
                <a:solidFill>
                  <a:srgbClr val="00B0F0"/>
                </a:solidFill>
              </a:rPr>
              <a:t>sabiendo de quién has aprendido;</a:t>
            </a:r>
            <a:r>
              <a:rPr lang="es-ES" sz="2400" dirty="0">
                <a:solidFill>
                  <a:schemeClr val="bg1"/>
                </a:solidFill>
              </a:rPr>
              <a:t> </a:t>
            </a:r>
          </a:p>
          <a:p>
            <a:pPr algn="ctr">
              <a:lnSpc>
                <a:spcPts val="2400"/>
              </a:lnSpc>
            </a:pPr>
            <a:r>
              <a:rPr lang="es-ES" sz="2400" dirty="0">
                <a:solidFill>
                  <a:srgbClr val="FFFF00"/>
                </a:solidFill>
              </a:rPr>
              <a:t>y que desde la niñez has sabido las Sagradas Escrituras, </a:t>
            </a:r>
            <a:r>
              <a:rPr lang="es-ES" sz="2400" dirty="0">
                <a:solidFill>
                  <a:srgbClr val="00B0F0"/>
                </a:solidFill>
              </a:rPr>
              <a:t>las cuales te pueden </a:t>
            </a:r>
            <a:r>
              <a:rPr lang="es-ES" sz="2400" u="sng" dirty="0">
                <a:solidFill>
                  <a:srgbClr val="00B0F0"/>
                </a:solidFill>
              </a:rPr>
              <a:t>hacer sabio</a:t>
            </a:r>
            <a:r>
              <a:rPr lang="es-ES" sz="2400" dirty="0">
                <a:solidFill>
                  <a:srgbClr val="00B0F0"/>
                </a:solidFill>
              </a:rPr>
              <a:t> para la salvación por la fe que es en Cristo Jesús. </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9" name="1 CuadroTexto">
            <a:extLst>
              <a:ext uri="{FF2B5EF4-FFF2-40B4-BE49-F238E27FC236}">
                <a16:creationId xmlns:a16="http://schemas.microsoft.com/office/drawing/2014/main" id="{609E2637-9FF6-43E3-AC82-37EE04875FF3}"/>
              </a:ext>
            </a:extLst>
          </p:cNvPr>
          <p:cNvSpPr txBox="1"/>
          <p:nvPr/>
        </p:nvSpPr>
        <p:spPr>
          <a:xfrm>
            <a:off x="5631716" y="1556792"/>
            <a:ext cx="256108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2Pedro 1:21</a:t>
            </a:r>
          </a:p>
        </p:txBody>
      </p:sp>
      <p:sp>
        <p:nvSpPr>
          <p:cNvPr id="12" name="2 CuadroTexto">
            <a:extLst>
              <a:ext uri="{FF2B5EF4-FFF2-40B4-BE49-F238E27FC236}">
                <a16:creationId xmlns:a16="http://schemas.microsoft.com/office/drawing/2014/main" id="{F6EB1808-947A-4F8E-BE7E-CCD1048FFD9C}"/>
              </a:ext>
            </a:extLst>
          </p:cNvPr>
          <p:cNvSpPr txBox="1"/>
          <p:nvPr/>
        </p:nvSpPr>
        <p:spPr>
          <a:xfrm>
            <a:off x="4918650" y="2132856"/>
            <a:ext cx="4045838" cy="1633845"/>
          </a:xfrm>
          <a:prstGeom prst="rect">
            <a:avLst/>
          </a:prstGeom>
          <a:noFill/>
        </p:spPr>
        <p:txBody>
          <a:bodyPr wrap="square" rtlCol="0">
            <a:spAutoFit/>
          </a:bodyPr>
          <a:lstStyle/>
          <a:p>
            <a:pPr algn="ctr">
              <a:lnSpc>
                <a:spcPts val="2400"/>
              </a:lnSpc>
            </a:pPr>
            <a:r>
              <a:rPr lang="es-ES" sz="2350" dirty="0">
                <a:solidFill>
                  <a:srgbClr val="FFFF00"/>
                </a:solidFill>
              </a:rPr>
              <a:t>Porque nunca la profecía fue traída por voluntad humana, </a:t>
            </a:r>
            <a:r>
              <a:rPr lang="es-ES" sz="2350" dirty="0">
                <a:solidFill>
                  <a:srgbClr val="00B0F0"/>
                </a:solidFill>
              </a:rPr>
              <a:t>sino que los santos hombres de Dios hablaron siendo inspirados por el Espíritu Santo. </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Tree>
    <p:extLst>
      <p:ext uri="{BB962C8B-B14F-4D97-AF65-F5344CB8AC3E}">
        <p14:creationId xmlns:p14="http://schemas.microsoft.com/office/powerpoint/2010/main" val="23624005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chemeClr val="bg1"/>
                </a:solidFill>
              </a:rPr>
              <a:t>El principio de la sabiduría es el temor de Jehová; 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81B38017-6BB1-4363-B7BA-E0B436C4A6DE}"/>
              </a:ext>
            </a:extLst>
          </p:cNvPr>
          <p:cNvSpPr txBox="1"/>
          <p:nvPr/>
        </p:nvSpPr>
        <p:spPr>
          <a:xfrm>
            <a:off x="503435" y="2124145"/>
            <a:ext cx="372191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2Timoteo 3:14, 15</a:t>
            </a:r>
          </a:p>
        </p:txBody>
      </p:sp>
      <p:sp>
        <p:nvSpPr>
          <p:cNvPr id="10" name="2 CuadroTexto">
            <a:extLst>
              <a:ext uri="{FF2B5EF4-FFF2-40B4-BE49-F238E27FC236}">
                <a16:creationId xmlns:a16="http://schemas.microsoft.com/office/drawing/2014/main" id="{8D8A5B72-C084-428C-9409-840D33510479}"/>
              </a:ext>
            </a:extLst>
          </p:cNvPr>
          <p:cNvSpPr txBox="1"/>
          <p:nvPr/>
        </p:nvSpPr>
        <p:spPr>
          <a:xfrm>
            <a:off x="-1" y="2690103"/>
            <a:ext cx="4740785" cy="2251065"/>
          </a:xfrm>
          <a:prstGeom prst="rect">
            <a:avLst/>
          </a:prstGeom>
          <a:noFill/>
        </p:spPr>
        <p:txBody>
          <a:bodyPr wrap="square" rtlCol="0">
            <a:spAutoFit/>
          </a:bodyPr>
          <a:lstStyle/>
          <a:p>
            <a:pPr algn="ctr">
              <a:lnSpc>
                <a:spcPts val="2400"/>
              </a:lnSpc>
            </a:pPr>
            <a:r>
              <a:rPr lang="es-ES" sz="2400" dirty="0">
                <a:solidFill>
                  <a:srgbClr val="FFFF00"/>
                </a:solidFill>
              </a:rPr>
              <a:t>Pero persiste tú en lo que has aprendido y te persuadiste, </a:t>
            </a:r>
            <a:r>
              <a:rPr lang="es-ES" sz="2400" dirty="0">
                <a:solidFill>
                  <a:srgbClr val="00B0F0"/>
                </a:solidFill>
              </a:rPr>
              <a:t>sabiendo de quién has aprendido;</a:t>
            </a:r>
            <a:r>
              <a:rPr lang="es-ES" sz="2400" dirty="0">
                <a:solidFill>
                  <a:schemeClr val="bg1"/>
                </a:solidFill>
              </a:rPr>
              <a:t> </a:t>
            </a:r>
          </a:p>
          <a:p>
            <a:pPr algn="ctr">
              <a:lnSpc>
                <a:spcPts val="2400"/>
              </a:lnSpc>
            </a:pPr>
            <a:r>
              <a:rPr lang="es-ES" sz="2400" dirty="0">
                <a:solidFill>
                  <a:srgbClr val="FFFF00"/>
                </a:solidFill>
              </a:rPr>
              <a:t>y que desde la niñez has sabido las Sagradas Escrituras, </a:t>
            </a:r>
            <a:r>
              <a:rPr lang="es-ES" sz="2400" dirty="0">
                <a:solidFill>
                  <a:srgbClr val="00B0F0"/>
                </a:solidFill>
              </a:rPr>
              <a:t>las cuales te pueden </a:t>
            </a:r>
            <a:r>
              <a:rPr lang="es-ES" sz="2400" u="sng" dirty="0">
                <a:solidFill>
                  <a:srgbClr val="00B0F0"/>
                </a:solidFill>
              </a:rPr>
              <a:t>hacer sabio</a:t>
            </a:r>
            <a:r>
              <a:rPr lang="es-ES" sz="2400" dirty="0">
                <a:solidFill>
                  <a:srgbClr val="00B0F0"/>
                </a:solidFill>
              </a:rPr>
              <a:t> para la salvación por la fe que es en Cristo Jesús. </a:t>
            </a:r>
          </a:p>
        </p:txBody>
      </p:sp>
    </p:spTree>
    <p:extLst>
      <p:ext uri="{BB962C8B-B14F-4D97-AF65-F5344CB8AC3E}">
        <p14:creationId xmlns:p14="http://schemas.microsoft.com/office/powerpoint/2010/main" val="37303570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chemeClr val="bg1"/>
                </a:solidFill>
              </a:rPr>
              <a:t>es el temor de Jehová; 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BEFFB609-905B-4C60-BCBE-E32C326935C7}"/>
              </a:ext>
            </a:extLst>
          </p:cNvPr>
          <p:cNvSpPr txBox="1"/>
          <p:nvPr/>
        </p:nvSpPr>
        <p:spPr>
          <a:xfrm>
            <a:off x="503435" y="2124145"/>
            <a:ext cx="372191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2Timoteo 3:14, 15</a:t>
            </a:r>
          </a:p>
        </p:txBody>
      </p:sp>
      <p:sp>
        <p:nvSpPr>
          <p:cNvPr id="10" name="2 CuadroTexto">
            <a:extLst>
              <a:ext uri="{FF2B5EF4-FFF2-40B4-BE49-F238E27FC236}">
                <a16:creationId xmlns:a16="http://schemas.microsoft.com/office/drawing/2014/main" id="{83777771-9801-4BEC-BCFA-E34EE265911F}"/>
              </a:ext>
            </a:extLst>
          </p:cNvPr>
          <p:cNvSpPr txBox="1"/>
          <p:nvPr/>
        </p:nvSpPr>
        <p:spPr>
          <a:xfrm>
            <a:off x="-1" y="2690103"/>
            <a:ext cx="4740785" cy="2251065"/>
          </a:xfrm>
          <a:prstGeom prst="rect">
            <a:avLst/>
          </a:prstGeom>
          <a:noFill/>
        </p:spPr>
        <p:txBody>
          <a:bodyPr wrap="square" rtlCol="0">
            <a:spAutoFit/>
          </a:bodyPr>
          <a:lstStyle/>
          <a:p>
            <a:pPr algn="ctr">
              <a:lnSpc>
                <a:spcPts val="2400"/>
              </a:lnSpc>
            </a:pPr>
            <a:r>
              <a:rPr lang="es-ES" sz="2400" dirty="0">
                <a:solidFill>
                  <a:srgbClr val="FFFF00"/>
                </a:solidFill>
              </a:rPr>
              <a:t>Pero persiste tú en lo que has aprendido y te persuadiste, </a:t>
            </a:r>
            <a:r>
              <a:rPr lang="es-ES" sz="2400" dirty="0">
                <a:solidFill>
                  <a:srgbClr val="00B0F0"/>
                </a:solidFill>
              </a:rPr>
              <a:t>sabiendo de quién has aprendido;</a:t>
            </a:r>
            <a:r>
              <a:rPr lang="es-ES" sz="2400" dirty="0">
                <a:solidFill>
                  <a:schemeClr val="bg1"/>
                </a:solidFill>
              </a:rPr>
              <a:t> </a:t>
            </a:r>
          </a:p>
          <a:p>
            <a:pPr algn="ctr">
              <a:lnSpc>
                <a:spcPts val="2400"/>
              </a:lnSpc>
            </a:pPr>
            <a:r>
              <a:rPr lang="es-ES" sz="2400" dirty="0">
                <a:solidFill>
                  <a:srgbClr val="FFFF00"/>
                </a:solidFill>
              </a:rPr>
              <a:t>y que desde la niñez has sabido las Sagradas Escrituras, </a:t>
            </a:r>
            <a:r>
              <a:rPr lang="es-ES" sz="2400" dirty="0">
                <a:solidFill>
                  <a:srgbClr val="00B0F0"/>
                </a:solidFill>
              </a:rPr>
              <a:t>las cuales te pueden </a:t>
            </a:r>
            <a:r>
              <a:rPr lang="es-ES" sz="2400" u="sng" dirty="0">
                <a:solidFill>
                  <a:srgbClr val="00B0F0"/>
                </a:solidFill>
              </a:rPr>
              <a:t>hacer sabio</a:t>
            </a:r>
            <a:r>
              <a:rPr lang="es-ES" sz="2400" dirty="0">
                <a:solidFill>
                  <a:srgbClr val="00B0F0"/>
                </a:solidFill>
              </a:rPr>
              <a:t> para la salvación por la fe que es en Cristo Jesús. </a:t>
            </a:r>
          </a:p>
        </p:txBody>
      </p:sp>
    </p:spTree>
    <p:extLst>
      <p:ext uri="{BB962C8B-B14F-4D97-AF65-F5344CB8AC3E}">
        <p14:creationId xmlns:p14="http://schemas.microsoft.com/office/powerpoint/2010/main" val="2599355840"/>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5259807" y="1196752"/>
            <a:ext cx="355180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16:23</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112568" y="1801676"/>
            <a:ext cx="3923928" cy="1018292"/>
          </a:xfrm>
          <a:prstGeom prst="rect">
            <a:avLst/>
          </a:prstGeom>
          <a:noFill/>
        </p:spPr>
        <p:txBody>
          <a:bodyPr wrap="square" rtlCol="0">
            <a:spAutoFit/>
          </a:bodyPr>
          <a:lstStyle/>
          <a:p>
            <a:pPr algn="ctr">
              <a:lnSpc>
                <a:spcPts val="2400"/>
              </a:lnSpc>
            </a:pPr>
            <a:r>
              <a:rPr lang="es-ES" sz="2350" dirty="0">
                <a:solidFill>
                  <a:schemeClr val="bg1"/>
                </a:solidFill>
              </a:rPr>
              <a:t>El corazón del sabio hace prudente su boca, y añade gracia a sus labios. </a:t>
            </a:r>
          </a:p>
        </p:txBody>
      </p:sp>
    </p:spTree>
    <p:extLst>
      <p:ext uri="{BB962C8B-B14F-4D97-AF65-F5344CB8AC3E}">
        <p14:creationId xmlns:p14="http://schemas.microsoft.com/office/powerpoint/2010/main" val="10110919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5259807" y="1196752"/>
            <a:ext cx="355180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16:23</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112568" y="1801676"/>
            <a:ext cx="3923928" cy="1018292"/>
          </a:xfrm>
          <a:prstGeom prst="rect">
            <a:avLst/>
          </a:prstGeom>
          <a:noFill/>
        </p:spPr>
        <p:txBody>
          <a:bodyPr wrap="square" rtlCol="0">
            <a:spAutoFit/>
          </a:bodyPr>
          <a:lstStyle/>
          <a:p>
            <a:pPr algn="ctr">
              <a:lnSpc>
                <a:spcPts val="2400"/>
              </a:lnSpc>
            </a:pPr>
            <a:r>
              <a:rPr lang="es-ES" sz="2350" dirty="0">
                <a:solidFill>
                  <a:srgbClr val="FFFF00"/>
                </a:solidFill>
              </a:rPr>
              <a:t>El corazón del sabio </a:t>
            </a:r>
            <a:r>
              <a:rPr lang="es-ES" sz="2350" dirty="0">
                <a:solidFill>
                  <a:schemeClr val="bg1"/>
                </a:solidFill>
              </a:rPr>
              <a:t>hace prudente su boca, y añade gracia a sus labios. </a:t>
            </a:r>
          </a:p>
        </p:txBody>
      </p:sp>
    </p:spTree>
    <p:extLst>
      <p:ext uri="{BB962C8B-B14F-4D97-AF65-F5344CB8AC3E}">
        <p14:creationId xmlns:p14="http://schemas.microsoft.com/office/powerpoint/2010/main" val="2658520021"/>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5259807" y="1196752"/>
            <a:ext cx="355180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16:23</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112568" y="1801676"/>
            <a:ext cx="3923928" cy="1018292"/>
          </a:xfrm>
          <a:prstGeom prst="rect">
            <a:avLst/>
          </a:prstGeom>
          <a:noFill/>
        </p:spPr>
        <p:txBody>
          <a:bodyPr wrap="square" rtlCol="0">
            <a:spAutoFit/>
          </a:bodyPr>
          <a:lstStyle/>
          <a:p>
            <a:pPr algn="ctr">
              <a:lnSpc>
                <a:spcPts val="2400"/>
              </a:lnSpc>
            </a:pPr>
            <a:r>
              <a:rPr lang="es-ES" sz="2350" dirty="0">
                <a:solidFill>
                  <a:srgbClr val="FFFF00"/>
                </a:solidFill>
              </a:rPr>
              <a:t>El corazón del sabio </a:t>
            </a:r>
            <a:r>
              <a:rPr lang="es-ES" sz="2350" dirty="0">
                <a:solidFill>
                  <a:srgbClr val="00B0F0"/>
                </a:solidFill>
              </a:rPr>
              <a:t>hace prudente su boca,</a:t>
            </a:r>
            <a:r>
              <a:rPr lang="es-ES" sz="2350" dirty="0">
                <a:solidFill>
                  <a:schemeClr val="bg1"/>
                </a:solidFill>
              </a:rPr>
              <a:t> y añade gracia a sus labios. </a:t>
            </a:r>
          </a:p>
        </p:txBody>
      </p:sp>
    </p:spTree>
    <p:extLst>
      <p:ext uri="{BB962C8B-B14F-4D97-AF65-F5344CB8AC3E}">
        <p14:creationId xmlns:p14="http://schemas.microsoft.com/office/powerpoint/2010/main" val="2496376575"/>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5259807" y="1196752"/>
            <a:ext cx="355180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16:23</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112568" y="1801676"/>
            <a:ext cx="3923928" cy="1018292"/>
          </a:xfrm>
          <a:prstGeom prst="rect">
            <a:avLst/>
          </a:prstGeom>
          <a:noFill/>
        </p:spPr>
        <p:txBody>
          <a:bodyPr wrap="square" rtlCol="0">
            <a:spAutoFit/>
          </a:bodyPr>
          <a:lstStyle/>
          <a:p>
            <a:pPr algn="ctr">
              <a:lnSpc>
                <a:spcPts val="2400"/>
              </a:lnSpc>
            </a:pPr>
            <a:r>
              <a:rPr lang="es-ES" sz="2350" dirty="0">
                <a:solidFill>
                  <a:srgbClr val="FFFF00"/>
                </a:solidFill>
              </a:rPr>
              <a:t>El corazón del sabio </a:t>
            </a:r>
            <a:r>
              <a:rPr lang="es-ES" sz="2350" dirty="0">
                <a:solidFill>
                  <a:srgbClr val="00B0F0"/>
                </a:solidFill>
              </a:rPr>
              <a:t>hace prudente su boca,</a:t>
            </a:r>
            <a:r>
              <a:rPr lang="es-ES" sz="2350" dirty="0">
                <a:solidFill>
                  <a:schemeClr val="bg1"/>
                </a:solidFill>
              </a:rPr>
              <a:t> </a:t>
            </a:r>
            <a:r>
              <a:rPr lang="es-ES" sz="2350" dirty="0">
                <a:solidFill>
                  <a:srgbClr val="FFFF00"/>
                </a:solidFill>
              </a:rPr>
              <a:t>y añade gracia a sus labios. </a:t>
            </a:r>
          </a:p>
        </p:txBody>
      </p:sp>
      <p:sp>
        <p:nvSpPr>
          <p:cNvPr id="11" name="1 CuadroTexto">
            <a:extLst>
              <a:ext uri="{FF2B5EF4-FFF2-40B4-BE49-F238E27FC236}">
                <a16:creationId xmlns:a16="http://schemas.microsoft.com/office/drawing/2014/main" id="{049C8D45-A3CA-48A6-9461-D164E1A9CE68}"/>
              </a:ext>
            </a:extLst>
          </p:cNvPr>
          <p:cNvSpPr txBox="1"/>
          <p:nvPr/>
        </p:nvSpPr>
        <p:spPr>
          <a:xfrm>
            <a:off x="3413801" y="5508521"/>
            <a:ext cx="26601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1:5</a:t>
            </a:r>
          </a:p>
        </p:txBody>
      </p:sp>
      <p:sp>
        <p:nvSpPr>
          <p:cNvPr id="12" name="2 CuadroTexto">
            <a:extLst>
              <a:ext uri="{FF2B5EF4-FFF2-40B4-BE49-F238E27FC236}">
                <a16:creationId xmlns:a16="http://schemas.microsoft.com/office/drawing/2014/main" id="{2647D49A-CC50-4501-82FA-2DEA11E9DA64}"/>
              </a:ext>
            </a:extLst>
          </p:cNvPr>
          <p:cNvSpPr txBox="1"/>
          <p:nvPr/>
        </p:nvSpPr>
        <p:spPr>
          <a:xfrm>
            <a:off x="0" y="6102860"/>
            <a:ext cx="9108504" cy="710516"/>
          </a:xfrm>
          <a:prstGeom prst="rect">
            <a:avLst/>
          </a:prstGeom>
          <a:noFill/>
        </p:spPr>
        <p:txBody>
          <a:bodyPr wrap="square" rtlCol="0">
            <a:spAutoFit/>
          </a:bodyPr>
          <a:lstStyle/>
          <a:p>
            <a:pPr algn="ctr">
              <a:lnSpc>
                <a:spcPts val="2400"/>
              </a:lnSpc>
            </a:pPr>
            <a:r>
              <a:rPr lang="es-ES" sz="2350" dirty="0">
                <a:solidFill>
                  <a:schemeClr val="bg1"/>
                </a:solidFill>
              </a:rPr>
              <a:t>Y si alguno de vosotros tiene falta de sabiduría, pídala a Dios, el cual da a todos abundantemente y sin reproche, y le será dada. </a:t>
            </a:r>
          </a:p>
        </p:txBody>
      </p:sp>
    </p:spTree>
    <p:extLst>
      <p:ext uri="{BB962C8B-B14F-4D97-AF65-F5344CB8AC3E}">
        <p14:creationId xmlns:p14="http://schemas.microsoft.com/office/powerpoint/2010/main" val="35921092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5259807" y="1196752"/>
            <a:ext cx="355180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16:23</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112568" y="1801676"/>
            <a:ext cx="3923928" cy="1018292"/>
          </a:xfrm>
          <a:prstGeom prst="rect">
            <a:avLst/>
          </a:prstGeom>
          <a:noFill/>
        </p:spPr>
        <p:txBody>
          <a:bodyPr wrap="square" rtlCol="0">
            <a:spAutoFit/>
          </a:bodyPr>
          <a:lstStyle/>
          <a:p>
            <a:pPr algn="ctr">
              <a:lnSpc>
                <a:spcPts val="2400"/>
              </a:lnSpc>
            </a:pPr>
            <a:r>
              <a:rPr lang="es-ES" sz="2350" dirty="0">
                <a:solidFill>
                  <a:srgbClr val="FFFF00"/>
                </a:solidFill>
              </a:rPr>
              <a:t>El corazón del sabio </a:t>
            </a:r>
            <a:r>
              <a:rPr lang="es-ES" sz="2350" dirty="0">
                <a:solidFill>
                  <a:srgbClr val="00B0F0"/>
                </a:solidFill>
              </a:rPr>
              <a:t>hace prudente su boca,</a:t>
            </a:r>
            <a:r>
              <a:rPr lang="es-ES" sz="2350" dirty="0">
                <a:solidFill>
                  <a:schemeClr val="bg1"/>
                </a:solidFill>
              </a:rPr>
              <a:t> </a:t>
            </a:r>
            <a:r>
              <a:rPr lang="es-ES" sz="2350" dirty="0">
                <a:solidFill>
                  <a:srgbClr val="FFFF00"/>
                </a:solidFill>
              </a:rPr>
              <a:t>y añade gracia a sus labios. </a:t>
            </a:r>
          </a:p>
        </p:txBody>
      </p:sp>
      <p:sp>
        <p:nvSpPr>
          <p:cNvPr id="11" name="1 CuadroTexto">
            <a:extLst>
              <a:ext uri="{FF2B5EF4-FFF2-40B4-BE49-F238E27FC236}">
                <a16:creationId xmlns:a16="http://schemas.microsoft.com/office/drawing/2014/main" id="{049C8D45-A3CA-48A6-9461-D164E1A9CE68}"/>
              </a:ext>
            </a:extLst>
          </p:cNvPr>
          <p:cNvSpPr txBox="1"/>
          <p:nvPr/>
        </p:nvSpPr>
        <p:spPr>
          <a:xfrm>
            <a:off x="3413801" y="5508521"/>
            <a:ext cx="26601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1:5</a:t>
            </a:r>
          </a:p>
        </p:txBody>
      </p:sp>
      <p:sp>
        <p:nvSpPr>
          <p:cNvPr id="12" name="2 CuadroTexto">
            <a:extLst>
              <a:ext uri="{FF2B5EF4-FFF2-40B4-BE49-F238E27FC236}">
                <a16:creationId xmlns:a16="http://schemas.microsoft.com/office/drawing/2014/main" id="{2647D49A-CC50-4501-82FA-2DEA11E9DA64}"/>
              </a:ext>
            </a:extLst>
          </p:cNvPr>
          <p:cNvSpPr txBox="1"/>
          <p:nvPr/>
        </p:nvSpPr>
        <p:spPr>
          <a:xfrm>
            <a:off x="0" y="6102860"/>
            <a:ext cx="9108504" cy="710516"/>
          </a:xfrm>
          <a:prstGeom prst="rect">
            <a:avLst/>
          </a:prstGeom>
          <a:noFill/>
        </p:spPr>
        <p:txBody>
          <a:bodyPr wrap="square" rtlCol="0">
            <a:spAutoFit/>
          </a:bodyPr>
          <a:lstStyle/>
          <a:p>
            <a:pPr algn="ctr">
              <a:lnSpc>
                <a:spcPts val="2400"/>
              </a:lnSpc>
            </a:pPr>
            <a:r>
              <a:rPr lang="es-ES" sz="2350" dirty="0">
                <a:solidFill>
                  <a:srgbClr val="FFFF00"/>
                </a:solidFill>
              </a:rPr>
              <a:t>Y si alguno de vosotros tiene falta de sabiduría, </a:t>
            </a:r>
            <a:r>
              <a:rPr lang="es-ES" sz="2350" dirty="0">
                <a:solidFill>
                  <a:schemeClr val="bg1"/>
                </a:solidFill>
              </a:rPr>
              <a:t>pídala a Dios, el cual da a todos abundantemente y sin reproche, y le será dada. </a:t>
            </a:r>
          </a:p>
        </p:txBody>
      </p:sp>
    </p:spTree>
    <p:extLst>
      <p:ext uri="{BB962C8B-B14F-4D97-AF65-F5344CB8AC3E}">
        <p14:creationId xmlns:p14="http://schemas.microsoft.com/office/powerpoint/2010/main" val="1935727005"/>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5259807" y="1196752"/>
            <a:ext cx="355180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16:23</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112568" y="1801676"/>
            <a:ext cx="3923928" cy="1018292"/>
          </a:xfrm>
          <a:prstGeom prst="rect">
            <a:avLst/>
          </a:prstGeom>
          <a:noFill/>
        </p:spPr>
        <p:txBody>
          <a:bodyPr wrap="square" rtlCol="0">
            <a:spAutoFit/>
          </a:bodyPr>
          <a:lstStyle/>
          <a:p>
            <a:pPr algn="ctr">
              <a:lnSpc>
                <a:spcPts val="2400"/>
              </a:lnSpc>
            </a:pPr>
            <a:r>
              <a:rPr lang="es-ES" sz="2350" dirty="0">
                <a:solidFill>
                  <a:srgbClr val="FFFF00"/>
                </a:solidFill>
              </a:rPr>
              <a:t>El corazón del sabio </a:t>
            </a:r>
            <a:r>
              <a:rPr lang="es-ES" sz="2350" dirty="0">
                <a:solidFill>
                  <a:srgbClr val="00B0F0"/>
                </a:solidFill>
              </a:rPr>
              <a:t>hace prudente su boca,</a:t>
            </a:r>
            <a:r>
              <a:rPr lang="es-ES" sz="2350" dirty="0">
                <a:solidFill>
                  <a:schemeClr val="bg1"/>
                </a:solidFill>
              </a:rPr>
              <a:t> </a:t>
            </a:r>
            <a:r>
              <a:rPr lang="es-ES" sz="2350" dirty="0">
                <a:solidFill>
                  <a:srgbClr val="FFFF00"/>
                </a:solidFill>
              </a:rPr>
              <a:t>y añade gracia a sus labios. </a:t>
            </a:r>
          </a:p>
        </p:txBody>
      </p:sp>
      <p:sp>
        <p:nvSpPr>
          <p:cNvPr id="11" name="1 CuadroTexto">
            <a:extLst>
              <a:ext uri="{FF2B5EF4-FFF2-40B4-BE49-F238E27FC236}">
                <a16:creationId xmlns:a16="http://schemas.microsoft.com/office/drawing/2014/main" id="{049C8D45-A3CA-48A6-9461-D164E1A9CE68}"/>
              </a:ext>
            </a:extLst>
          </p:cNvPr>
          <p:cNvSpPr txBox="1"/>
          <p:nvPr/>
        </p:nvSpPr>
        <p:spPr>
          <a:xfrm>
            <a:off x="3413801" y="5508521"/>
            <a:ext cx="26601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1:5</a:t>
            </a:r>
          </a:p>
        </p:txBody>
      </p:sp>
      <p:sp>
        <p:nvSpPr>
          <p:cNvPr id="12" name="2 CuadroTexto">
            <a:extLst>
              <a:ext uri="{FF2B5EF4-FFF2-40B4-BE49-F238E27FC236}">
                <a16:creationId xmlns:a16="http://schemas.microsoft.com/office/drawing/2014/main" id="{2647D49A-CC50-4501-82FA-2DEA11E9DA64}"/>
              </a:ext>
            </a:extLst>
          </p:cNvPr>
          <p:cNvSpPr txBox="1"/>
          <p:nvPr/>
        </p:nvSpPr>
        <p:spPr>
          <a:xfrm>
            <a:off x="0" y="6102860"/>
            <a:ext cx="9108504" cy="710516"/>
          </a:xfrm>
          <a:prstGeom prst="rect">
            <a:avLst/>
          </a:prstGeom>
          <a:noFill/>
        </p:spPr>
        <p:txBody>
          <a:bodyPr wrap="square" rtlCol="0">
            <a:spAutoFit/>
          </a:bodyPr>
          <a:lstStyle/>
          <a:p>
            <a:pPr algn="ctr">
              <a:lnSpc>
                <a:spcPts val="2400"/>
              </a:lnSpc>
            </a:pPr>
            <a:r>
              <a:rPr lang="es-ES" sz="2350" dirty="0">
                <a:solidFill>
                  <a:srgbClr val="FFFF00"/>
                </a:solidFill>
              </a:rPr>
              <a:t>Y si alguno de vosotros tiene falta de sabiduría, </a:t>
            </a:r>
            <a:r>
              <a:rPr lang="es-ES" sz="2350" dirty="0">
                <a:solidFill>
                  <a:srgbClr val="00B0F0"/>
                </a:solidFill>
              </a:rPr>
              <a:t>pídala a Dios, </a:t>
            </a:r>
            <a:r>
              <a:rPr lang="es-ES" sz="2350" dirty="0">
                <a:solidFill>
                  <a:schemeClr val="bg1"/>
                </a:solidFill>
              </a:rPr>
              <a:t>el cual da a todos abundantemente y sin reproche, y le será dada. </a:t>
            </a:r>
          </a:p>
        </p:txBody>
      </p:sp>
    </p:spTree>
    <p:extLst>
      <p:ext uri="{BB962C8B-B14F-4D97-AF65-F5344CB8AC3E}">
        <p14:creationId xmlns:p14="http://schemas.microsoft.com/office/powerpoint/2010/main" val="734293721"/>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5259807" y="1196752"/>
            <a:ext cx="355180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16:23</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112568" y="1801676"/>
            <a:ext cx="3923928" cy="1018292"/>
          </a:xfrm>
          <a:prstGeom prst="rect">
            <a:avLst/>
          </a:prstGeom>
          <a:noFill/>
        </p:spPr>
        <p:txBody>
          <a:bodyPr wrap="square" rtlCol="0">
            <a:spAutoFit/>
          </a:bodyPr>
          <a:lstStyle/>
          <a:p>
            <a:pPr algn="ctr">
              <a:lnSpc>
                <a:spcPts val="2400"/>
              </a:lnSpc>
            </a:pPr>
            <a:r>
              <a:rPr lang="es-ES" sz="2350" dirty="0">
                <a:solidFill>
                  <a:srgbClr val="FFFF00"/>
                </a:solidFill>
              </a:rPr>
              <a:t>El corazón del sabio </a:t>
            </a:r>
            <a:r>
              <a:rPr lang="es-ES" sz="2350" dirty="0">
                <a:solidFill>
                  <a:srgbClr val="00B0F0"/>
                </a:solidFill>
              </a:rPr>
              <a:t>hace prudente su boca,</a:t>
            </a:r>
            <a:r>
              <a:rPr lang="es-ES" sz="2350" dirty="0">
                <a:solidFill>
                  <a:schemeClr val="bg1"/>
                </a:solidFill>
              </a:rPr>
              <a:t> </a:t>
            </a:r>
            <a:r>
              <a:rPr lang="es-ES" sz="2350" dirty="0">
                <a:solidFill>
                  <a:srgbClr val="FFFF00"/>
                </a:solidFill>
              </a:rPr>
              <a:t>y añade gracia a sus labios. </a:t>
            </a:r>
          </a:p>
        </p:txBody>
      </p:sp>
      <p:sp>
        <p:nvSpPr>
          <p:cNvPr id="11" name="1 CuadroTexto">
            <a:extLst>
              <a:ext uri="{FF2B5EF4-FFF2-40B4-BE49-F238E27FC236}">
                <a16:creationId xmlns:a16="http://schemas.microsoft.com/office/drawing/2014/main" id="{049C8D45-A3CA-48A6-9461-D164E1A9CE68}"/>
              </a:ext>
            </a:extLst>
          </p:cNvPr>
          <p:cNvSpPr txBox="1"/>
          <p:nvPr/>
        </p:nvSpPr>
        <p:spPr>
          <a:xfrm>
            <a:off x="3413801" y="5508521"/>
            <a:ext cx="26601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1:5</a:t>
            </a:r>
          </a:p>
        </p:txBody>
      </p:sp>
      <p:sp>
        <p:nvSpPr>
          <p:cNvPr id="12" name="2 CuadroTexto">
            <a:extLst>
              <a:ext uri="{FF2B5EF4-FFF2-40B4-BE49-F238E27FC236}">
                <a16:creationId xmlns:a16="http://schemas.microsoft.com/office/drawing/2014/main" id="{2647D49A-CC50-4501-82FA-2DEA11E9DA64}"/>
              </a:ext>
            </a:extLst>
          </p:cNvPr>
          <p:cNvSpPr txBox="1"/>
          <p:nvPr/>
        </p:nvSpPr>
        <p:spPr>
          <a:xfrm>
            <a:off x="0" y="6102860"/>
            <a:ext cx="9108504" cy="710516"/>
          </a:xfrm>
          <a:prstGeom prst="rect">
            <a:avLst/>
          </a:prstGeom>
          <a:noFill/>
        </p:spPr>
        <p:txBody>
          <a:bodyPr wrap="square" rtlCol="0">
            <a:spAutoFit/>
          </a:bodyPr>
          <a:lstStyle/>
          <a:p>
            <a:pPr algn="ctr">
              <a:lnSpc>
                <a:spcPts val="2400"/>
              </a:lnSpc>
            </a:pPr>
            <a:r>
              <a:rPr lang="es-ES" sz="2350" dirty="0">
                <a:solidFill>
                  <a:srgbClr val="FFFF00"/>
                </a:solidFill>
              </a:rPr>
              <a:t>Y si alguno de vosotros tiene falta de sabiduría, </a:t>
            </a:r>
            <a:r>
              <a:rPr lang="es-ES" sz="2350" dirty="0">
                <a:solidFill>
                  <a:srgbClr val="00B0F0"/>
                </a:solidFill>
              </a:rPr>
              <a:t>pídala a Dios, </a:t>
            </a:r>
            <a:r>
              <a:rPr lang="es-ES" sz="2350" dirty="0">
                <a:solidFill>
                  <a:srgbClr val="92D050"/>
                </a:solidFill>
              </a:rPr>
              <a:t>el cual da a todos abundantemente y sin reproche, y le será dada. </a:t>
            </a:r>
          </a:p>
        </p:txBody>
      </p:sp>
      <p:sp>
        <p:nvSpPr>
          <p:cNvPr id="16" name="1 CuadroTexto">
            <a:extLst>
              <a:ext uri="{FF2B5EF4-FFF2-40B4-BE49-F238E27FC236}">
                <a16:creationId xmlns:a16="http://schemas.microsoft.com/office/drawing/2014/main" id="{311E8F81-7242-4C6D-8790-39BEF50E1AB4}"/>
              </a:ext>
            </a:extLst>
          </p:cNvPr>
          <p:cNvSpPr txBox="1"/>
          <p:nvPr/>
        </p:nvSpPr>
        <p:spPr>
          <a:xfrm>
            <a:off x="1003587" y="1052736"/>
            <a:ext cx="27280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3:7-9</a:t>
            </a:r>
          </a:p>
        </p:txBody>
      </p:sp>
      <p:sp>
        <p:nvSpPr>
          <p:cNvPr id="17" name="2 CuadroTexto">
            <a:extLst>
              <a:ext uri="{FF2B5EF4-FFF2-40B4-BE49-F238E27FC236}">
                <a16:creationId xmlns:a16="http://schemas.microsoft.com/office/drawing/2014/main" id="{8B1EB83F-582E-48B4-B1D7-BF43FA9941F9}"/>
              </a:ext>
            </a:extLst>
          </p:cNvPr>
          <p:cNvSpPr txBox="1"/>
          <p:nvPr/>
        </p:nvSpPr>
        <p:spPr>
          <a:xfrm>
            <a:off x="72008" y="1556792"/>
            <a:ext cx="4716016" cy="4096058"/>
          </a:xfrm>
          <a:prstGeom prst="rect">
            <a:avLst/>
          </a:prstGeom>
          <a:noFill/>
        </p:spPr>
        <p:txBody>
          <a:bodyPr wrap="square" rtlCol="0">
            <a:spAutoFit/>
          </a:bodyPr>
          <a:lstStyle/>
          <a:p>
            <a:pPr algn="ctr">
              <a:lnSpc>
                <a:spcPts val="2400"/>
              </a:lnSpc>
            </a:pPr>
            <a:r>
              <a:rPr lang="es-ES" sz="2350" dirty="0">
                <a:solidFill>
                  <a:schemeClr val="bg1"/>
                </a:solidFill>
              </a:rPr>
              <a:t>Ahora pues, Jehová Dios mío, tú me has puesto a mí tu siervo por rey en lugar de David mi padre; y yo soy joven, y no sé cómo entrar ni salir. Y tu siervo está en medio de tu pueblo al cual tú escogiste; un pueblo grande, que no se puede contar ni numerar por su multitud. Da, pues, a tu siervo corazón entendido para juzgar a tu pueblo, y para discernir entre lo bueno y lo malo; porque ¿quién podrá gobernar este tu pueblo tan grande? </a:t>
            </a:r>
          </a:p>
        </p:txBody>
      </p:sp>
    </p:spTree>
    <p:extLst>
      <p:ext uri="{BB962C8B-B14F-4D97-AF65-F5344CB8AC3E}">
        <p14:creationId xmlns:p14="http://schemas.microsoft.com/office/powerpoint/2010/main" val="22461287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5259807" y="1196752"/>
            <a:ext cx="355180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16:23</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112568" y="1801676"/>
            <a:ext cx="3923928" cy="1018292"/>
          </a:xfrm>
          <a:prstGeom prst="rect">
            <a:avLst/>
          </a:prstGeom>
          <a:noFill/>
        </p:spPr>
        <p:txBody>
          <a:bodyPr wrap="square" rtlCol="0">
            <a:spAutoFit/>
          </a:bodyPr>
          <a:lstStyle/>
          <a:p>
            <a:pPr algn="ctr">
              <a:lnSpc>
                <a:spcPts val="2400"/>
              </a:lnSpc>
            </a:pPr>
            <a:r>
              <a:rPr lang="es-ES" sz="2350" dirty="0">
                <a:solidFill>
                  <a:srgbClr val="FFFF00"/>
                </a:solidFill>
              </a:rPr>
              <a:t>El corazón del sabio </a:t>
            </a:r>
            <a:r>
              <a:rPr lang="es-ES" sz="2350" dirty="0">
                <a:solidFill>
                  <a:srgbClr val="00B0F0"/>
                </a:solidFill>
              </a:rPr>
              <a:t>hace prudente su boca,</a:t>
            </a:r>
            <a:r>
              <a:rPr lang="es-ES" sz="2350" dirty="0">
                <a:solidFill>
                  <a:schemeClr val="bg1"/>
                </a:solidFill>
              </a:rPr>
              <a:t> </a:t>
            </a:r>
            <a:r>
              <a:rPr lang="es-ES" sz="2350" dirty="0">
                <a:solidFill>
                  <a:srgbClr val="FFFF00"/>
                </a:solidFill>
              </a:rPr>
              <a:t>y añade gracia a sus labios. </a:t>
            </a:r>
          </a:p>
        </p:txBody>
      </p:sp>
      <p:sp>
        <p:nvSpPr>
          <p:cNvPr id="11" name="1 CuadroTexto">
            <a:extLst>
              <a:ext uri="{FF2B5EF4-FFF2-40B4-BE49-F238E27FC236}">
                <a16:creationId xmlns:a16="http://schemas.microsoft.com/office/drawing/2014/main" id="{049C8D45-A3CA-48A6-9461-D164E1A9CE68}"/>
              </a:ext>
            </a:extLst>
          </p:cNvPr>
          <p:cNvSpPr txBox="1"/>
          <p:nvPr/>
        </p:nvSpPr>
        <p:spPr>
          <a:xfrm>
            <a:off x="3413801" y="5508521"/>
            <a:ext cx="26601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1:5</a:t>
            </a:r>
          </a:p>
        </p:txBody>
      </p:sp>
      <p:sp>
        <p:nvSpPr>
          <p:cNvPr id="12" name="2 CuadroTexto">
            <a:extLst>
              <a:ext uri="{FF2B5EF4-FFF2-40B4-BE49-F238E27FC236}">
                <a16:creationId xmlns:a16="http://schemas.microsoft.com/office/drawing/2014/main" id="{2647D49A-CC50-4501-82FA-2DEA11E9DA64}"/>
              </a:ext>
            </a:extLst>
          </p:cNvPr>
          <p:cNvSpPr txBox="1"/>
          <p:nvPr/>
        </p:nvSpPr>
        <p:spPr>
          <a:xfrm>
            <a:off x="0" y="6102860"/>
            <a:ext cx="9108504" cy="710516"/>
          </a:xfrm>
          <a:prstGeom prst="rect">
            <a:avLst/>
          </a:prstGeom>
          <a:noFill/>
        </p:spPr>
        <p:txBody>
          <a:bodyPr wrap="square" rtlCol="0">
            <a:spAutoFit/>
          </a:bodyPr>
          <a:lstStyle/>
          <a:p>
            <a:pPr algn="ctr">
              <a:lnSpc>
                <a:spcPts val="2400"/>
              </a:lnSpc>
            </a:pPr>
            <a:r>
              <a:rPr lang="es-ES" sz="2350" dirty="0">
                <a:solidFill>
                  <a:srgbClr val="FFFF00"/>
                </a:solidFill>
              </a:rPr>
              <a:t>Y si alguno de vosotros tiene falta de sabiduría, </a:t>
            </a:r>
            <a:r>
              <a:rPr lang="es-ES" sz="2350" dirty="0">
                <a:solidFill>
                  <a:srgbClr val="00B0F0"/>
                </a:solidFill>
              </a:rPr>
              <a:t>pídala a Dios, </a:t>
            </a:r>
            <a:r>
              <a:rPr lang="es-ES" sz="2350" dirty="0">
                <a:solidFill>
                  <a:srgbClr val="92D050"/>
                </a:solidFill>
              </a:rPr>
              <a:t>el cual da a todos abundantemente y sin reproche, y le será dada. </a:t>
            </a:r>
          </a:p>
        </p:txBody>
      </p:sp>
      <p:sp>
        <p:nvSpPr>
          <p:cNvPr id="16" name="1 CuadroTexto">
            <a:extLst>
              <a:ext uri="{FF2B5EF4-FFF2-40B4-BE49-F238E27FC236}">
                <a16:creationId xmlns:a16="http://schemas.microsoft.com/office/drawing/2014/main" id="{311E8F81-7242-4C6D-8790-39BEF50E1AB4}"/>
              </a:ext>
            </a:extLst>
          </p:cNvPr>
          <p:cNvSpPr txBox="1"/>
          <p:nvPr/>
        </p:nvSpPr>
        <p:spPr>
          <a:xfrm>
            <a:off x="1003587" y="1052736"/>
            <a:ext cx="27280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3:7-9</a:t>
            </a:r>
          </a:p>
        </p:txBody>
      </p:sp>
      <p:sp>
        <p:nvSpPr>
          <p:cNvPr id="17" name="2 CuadroTexto">
            <a:extLst>
              <a:ext uri="{FF2B5EF4-FFF2-40B4-BE49-F238E27FC236}">
                <a16:creationId xmlns:a16="http://schemas.microsoft.com/office/drawing/2014/main" id="{8B1EB83F-582E-48B4-B1D7-BF43FA9941F9}"/>
              </a:ext>
            </a:extLst>
          </p:cNvPr>
          <p:cNvSpPr txBox="1"/>
          <p:nvPr/>
        </p:nvSpPr>
        <p:spPr>
          <a:xfrm>
            <a:off x="72008" y="1556792"/>
            <a:ext cx="4716016" cy="4096058"/>
          </a:xfrm>
          <a:prstGeom prst="rect">
            <a:avLst/>
          </a:prstGeom>
          <a:noFill/>
        </p:spPr>
        <p:txBody>
          <a:bodyPr wrap="square" rtlCol="0">
            <a:spAutoFit/>
          </a:bodyPr>
          <a:lstStyle/>
          <a:p>
            <a:pPr algn="ctr">
              <a:lnSpc>
                <a:spcPts val="2400"/>
              </a:lnSpc>
            </a:pPr>
            <a:r>
              <a:rPr lang="es-ES" sz="2350" dirty="0">
                <a:solidFill>
                  <a:srgbClr val="FFFF00"/>
                </a:solidFill>
              </a:rPr>
              <a:t>Ahora pues, Jehová Dios mío, tú me has puesto a mí tu siervo por rey en lugar de David mi padre</a:t>
            </a:r>
            <a:r>
              <a:rPr lang="es-ES" sz="2350" dirty="0">
                <a:solidFill>
                  <a:schemeClr val="bg1"/>
                </a:solidFill>
              </a:rPr>
              <a:t>; y yo soy joven, y no sé cómo entrar ni salir. Y tu siervo está en medio de tu pueblo al cual tú escogiste; un pueblo grande, que no se puede contar ni numerar por su multitud. Da, pues, a tu siervo corazón entendido para juzgar a tu pueblo, y para discernir entre lo bueno y lo malo; porque ¿quién podrá gobernar este tu pueblo tan grande? </a:t>
            </a:r>
          </a:p>
        </p:txBody>
      </p:sp>
    </p:spTree>
    <p:extLst>
      <p:ext uri="{BB962C8B-B14F-4D97-AF65-F5344CB8AC3E}">
        <p14:creationId xmlns:p14="http://schemas.microsoft.com/office/powerpoint/2010/main" val="1523901662"/>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5259807" y="1196752"/>
            <a:ext cx="355180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16:23</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112568" y="1801676"/>
            <a:ext cx="3923928" cy="1018292"/>
          </a:xfrm>
          <a:prstGeom prst="rect">
            <a:avLst/>
          </a:prstGeom>
          <a:noFill/>
        </p:spPr>
        <p:txBody>
          <a:bodyPr wrap="square" rtlCol="0">
            <a:spAutoFit/>
          </a:bodyPr>
          <a:lstStyle/>
          <a:p>
            <a:pPr algn="ctr">
              <a:lnSpc>
                <a:spcPts val="2400"/>
              </a:lnSpc>
            </a:pPr>
            <a:r>
              <a:rPr lang="es-ES" sz="2350" dirty="0">
                <a:solidFill>
                  <a:srgbClr val="FFFF00"/>
                </a:solidFill>
              </a:rPr>
              <a:t>El corazón del sabio </a:t>
            </a:r>
            <a:r>
              <a:rPr lang="es-ES" sz="2350" dirty="0">
                <a:solidFill>
                  <a:srgbClr val="00B0F0"/>
                </a:solidFill>
              </a:rPr>
              <a:t>hace prudente su boca,</a:t>
            </a:r>
            <a:r>
              <a:rPr lang="es-ES" sz="2350" dirty="0">
                <a:solidFill>
                  <a:schemeClr val="bg1"/>
                </a:solidFill>
              </a:rPr>
              <a:t> </a:t>
            </a:r>
            <a:r>
              <a:rPr lang="es-ES" sz="2350" dirty="0">
                <a:solidFill>
                  <a:srgbClr val="FFFF00"/>
                </a:solidFill>
              </a:rPr>
              <a:t>y añade gracia a sus labios. </a:t>
            </a:r>
          </a:p>
        </p:txBody>
      </p:sp>
      <p:sp>
        <p:nvSpPr>
          <p:cNvPr id="11" name="1 CuadroTexto">
            <a:extLst>
              <a:ext uri="{FF2B5EF4-FFF2-40B4-BE49-F238E27FC236}">
                <a16:creationId xmlns:a16="http://schemas.microsoft.com/office/drawing/2014/main" id="{049C8D45-A3CA-48A6-9461-D164E1A9CE68}"/>
              </a:ext>
            </a:extLst>
          </p:cNvPr>
          <p:cNvSpPr txBox="1"/>
          <p:nvPr/>
        </p:nvSpPr>
        <p:spPr>
          <a:xfrm>
            <a:off x="3413801" y="5508521"/>
            <a:ext cx="26601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1:5</a:t>
            </a:r>
          </a:p>
        </p:txBody>
      </p:sp>
      <p:sp>
        <p:nvSpPr>
          <p:cNvPr id="12" name="2 CuadroTexto">
            <a:extLst>
              <a:ext uri="{FF2B5EF4-FFF2-40B4-BE49-F238E27FC236}">
                <a16:creationId xmlns:a16="http://schemas.microsoft.com/office/drawing/2014/main" id="{2647D49A-CC50-4501-82FA-2DEA11E9DA64}"/>
              </a:ext>
            </a:extLst>
          </p:cNvPr>
          <p:cNvSpPr txBox="1"/>
          <p:nvPr/>
        </p:nvSpPr>
        <p:spPr>
          <a:xfrm>
            <a:off x="0" y="6102860"/>
            <a:ext cx="9108504" cy="710516"/>
          </a:xfrm>
          <a:prstGeom prst="rect">
            <a:avLst/>
          </a:prstGeom>
          <a:noFill/>
        </p:spPr>
        <p:txBody>
          <a:bodyPr wrap="square" rtlCol="0">
            <a:spAutoFit/>
          </a:bodyPr>
          <a:lstStyle/>
          <a:p>
            <a:pPr algn="ctr">
              <a:lnSpc>
                <a:spcPts val="2400"/>
              </a:lnSpc>
            </a:pPr>
            <a:r>
              <a:rPr lang="es-ES" sz="2350" dirty="0">
                <a:solidFill>
                  <a:srgbClr val="FFFF00"/>
                </a:solidFill>
              </a:rPr>
              <a:t>Y si alguno de vosotros tiene falta de sabiduría, </a:t>
            </a:r>
            <a:r>
              <a:rPr lang="es-ES" sz="2350" dirty="0">
                <a:solidFill>
                  <a:srgbClr val="00B0F0"/>
                </a:solidFill>
              </a:rPr>
              <a:t>pídala a Dios, </a:t>
            </a:r>
            <a:r>
              <a:rPr lang="es-ES" sz="2350" dirty="0">
                <a:solidFill>
                  <a:srgbClr val="92D050"/>
                </a:solidFill>
              </a:rPr>
              <a:t>el cual da a todos abundantemente y sin reproche, y le será dada. </a:t>
            </a:r>
          </a:p>
        </p:txBody>
      </p:sp>
      <p:sp>
        <p:nvSpPr>
          <p:cNvPr id="16" name="1 CuadroTexto">
            <a:extLst>
              <a:ext uri="{FF2B5EF4-FFF2-40B4-BE49-F238E27FC236}">
                <a16:creationId xmlns:a16="http://schemas.microsoft.com/office/drawing/2014/main" id="{311E8F81-7242-4C6D-8790-39BEF50E1AB4}"/>
              </a:ext>
            </a:extLst>
          </p:cNvPr>
          <p:cNvSpPr txBox="1"/>
          <p:nvPr/>
        </p:nvSpPr>
        <p:spPr>
          <a:xfrm>
            <a:off x="1003587" y="1052736"/>
            <a:ext cx="27280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3:7-9</a:t>
            </a:r>
          </a:p>
        </p:txBody>
      </p:sp>
      <p:sp>
        <p:nvSpPr>
          <p:cNvPr id="17" name="2 CuadroTexto">
            <a:extLst>
              <a:ext uri="{FF2B5EF4-FFF2-40B4-BE49-F238E27FC236}">
                <a16:creationId xmlns:a16="http://schemas.microsoft.com/office/drawing/2014/main" id="{8B1EB83F-582E-48B4-B1D7-BF43FA9941F9}"/>
              </a:ext>
            </a:extLst>
          </p:cNvPr>
          <p:cNvSpPr txBox="1"/>
          <p:nvPr/>
        </p:nvSpPr>
        <p:spPr>
          <a:xfrm>
            <a:off x="72008" y="1556792"/>
            <a:ext cx="4716016" cy="4096058"/>
          </a:xfrm>
          <a:prstGeom prst="rect">
            <a:avLst/>
          </a:prstGeom>
          <a:noFill/>
        </p:spPr>
        <p:txBody>
          <a:bodyPr wrap="square" rtlCol="0">
            <a:spAutoFit/>
          </a:bodyPr>
          <a:lstStyle/>
          <a:p>
            <a:pPr algn="ctr">
              <a:lnSpc>
                <a:spcPts val="2400"/>
              </a:lnSpc>
            </a:pPr>
            <a:r>
              <a:rPr lang="es-ES" sz="2350" dirty="0">
                <a:solidFill>
                  <a:srgbClr val="FFFF00"/>
                </a:solidFill>
              </a:rPr>
              <a:t>Ahora pues, Jehová Dios mío, tú me has puesto a mí tu siervo por rey en lugar de David mi padre</a:t>
            </a:r>
            <a:r>
              <a:rPr lang="es-ES" sz="2350" dirty="0">
                <a:solidFill>
                  <a:schemeClr val="bg1"/>
                </a:solidFill>
              </a:rPr>
              <a:t>; </a:t>
            </a:r>
            <a:r>
              <a:rPr lang="es-ES" sz="2350" dirty="0">
                <a:solidFill>
                  <a:srgbClr val="00B0F0"/>
                </a:solidFill>
              </a:rPr>
              <a:t>y yo soy joven, y no sé cómo entrar ni salir.</a:t>
            </a:r>
            <a:r>
              <a:rPr lang="es-ES" sz="2350" dirty="0">
                <a:solidFill>
                  <a:schemeClr val="bg1"/>
                </a:solidFill>
              </a:rPr>
              <a:t> Y tu siervo está en medio de tu pueblo al cual tú escogiste; un pueblo grande, que no se puede contar ni numerar por su multitud. Da, pues, a tu siervo corazón entendido para juzgar a tu pueblo, y para discernir entre lo bueno y lo malo; porque ¿quién podrá gobernar este tu pueblo tan grande? </a:t>
            </a:r>
          </a:p>
        </p:txBody>
      </p:sp>
    </p:spTree>
    <p:extLst>
      <p:ext uri="{BB962C8B-B14F-4D97-AF65-F5344CB8AC3E}">
        <p14:creationId xmlns:p14="http://schemas.microsoft.com/office/powerpoint/2010/main" val="2307059838"/>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5259807" y="1196752"/>
            <a:ext cx="355180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16:23</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112568" y="1801676"/>
            <a:ext cx="3923928" cy="1018292"/>
          </a:xfrm>
          <a:prstGeom prst="rect">
            <a:avLst/>
          </a:prstGeom>
          <a:noFill/>
        </p:spPr>
        <p:txBody>
          <a:bodyPr wrap="square" rtlCol="0">
            <a:spAutoFit/>
          </a:bodyPr>
          <a:lstStyle/>
          <a:p>
            <a:pPr algn="ctr">
              <a:lnSpc>
                <a:spcPts val="2400"/>
              </a:lnSpc>
            </a:pPr>
            <a:r>
              <a:rPr lang="es-ES" sz="2350" dirty="0">
                <a:solidFill>
                  <a:srgbClr val="FFFF00"/>
                </a:solidFill>
              </a:rPr>
              <a:t>El corazón del sabio </a:t>
            </a:r>
            <a:r>
              <a:rPr lang="es-ES" sz="2350" dirty="0">
                <a:solidFill>
                  <a:srgbClr val="00B0F0"/>
                </a:solidFill>
              </a:rPr>
              <a:t>hace prudente su boca,</a:t>
            </a:r>
            <a:r>
              <a:rPr lang="es-ES" sz="2350" dirty="0">
                <a:solidFill>
                  <a:schemeClr val="bg1"/>
                </a:solidFill>
              </a:rPr>
              <a:t> </a:t>
            </a:r>
            <a:r>
              <a:rPr lang="es-ES" sz="2350" dirty="0">
                <a:solidFill>
                  <a:srgbClr val="FFFF00"/>
                </a:solidFill>
              </a:rPr>
              <a:t>y añade gracia a sus labios. </a:t>
            </a:r>
          </a:p>
        </p:txBody>
      </p:sp>
      <p:sp>
        <p:nvSpPr>
          <p:cNvPr id="11" name="1 CuadroTexto">
            <a:extLst>
              <a:ext uri="{FF2B5EF4-FFF2-40B4-BE49-F238E27FC236}">
                <a16:creationId xmlns:a16="http://schemas.microsoft.com/office/drawing/2014/main" id="{049C8D45-A3CA-48A6-9461-D164E1A9CE68}"/>
              </a:ext>
            </a:extLst>
          </p:cNvPr>
          <p:cNvSpPr txBox="1"/>
          <p:nvPr/>
        </p:nvSpPr>
        <p:spPr>
          <a:xfrm>
            <a:off x="3413801" y="5508521"/>
            <a:ext cx="26601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1:5</a:t>
            </a:r>
          </a:p>
        </p:txBody>
      </p:sp>
      <p:sp>
        <p:nvSpPr>
          <p:cNvPr id="12" name="2 CuadroTexto">
            <a:extLst>
              <a:ext uri="{FF2B5EF4-FFF2-40B4-BE49-F238E27FC236}">
                <a16:creationId xmlns:a16="http://schemas.microsoft.com/office/drawing/2014/main" id="{2647D49A-CC50-4501-82FA-2DEA11E9DA64}"/>
              </a:ext>
            </a:extLst>
          </p:cNvPr>
          <p:cNvSpPr txBox="1"/>
          <p:nvPr/>
        </p:nvSpPr>
        <p:spPr>
          <a:xfrm>
            <a:off x="0" y="6102860"/>
            <a:ext cx="9108504" cy="710516"/>
          </a:xfrm>
          <a:prstGeom prst="rect">
            <a:avLst/>
          </a:prstGeom>
          <a:noFill/>
        </p:spPr>
        <p:txBody>
          <a:bodyPr wrap="square" rtlCol="0">
            <a:spAutoFit/>
          </a:bodyPr>
          <a:lstStyle/>
          <a:p>
            <a:pPr algn="ctr">
              <a:lnSpc>
                <a:spcPts val="2400"/>
              </a:lnSpc>
            </a:pPr>
            <a:r>
              <a:rPr lang="es-ES" sz="2350" dirty="0">
                <a:solidFill>
                  <a:srgbClr val="FFFF00"/>
                </a:solidFill>
              </a:rPr>
              <a:t>Y si alguno de vosotros tiene falta de sabiduría, </a:t>
            </a:r>
            <a:r>
              <a:rPr lang="es-ES" sz="2350" dirty="0">
                <a:solidFill>
                  <a:srgbClr val="00B0F0"/>
                </a:solidFill>
              </a:rPr>
              <a:t>pídala a Dios, </a:t>
            </a:r>
            <a:r>
              <a:rPr lang="es-ES" sz="2350" dirty="0">
                <a:solidFill>
                  <a:srgbClr val="92D050"/>
                </a:solidFill>
              </a:rPr>
              <a:t>el cual da a todos abundantemente y sin reproche, y le será dada. </a:t>
            </a:r>
          </a:p>
        </p:txBody>
      </p:sp>
      <p:sp>
        <p:nvSpPr>
          <p:cNvPr id="16" name="1 CuadroTexto">
            <a:extLst>
              <a:ext uri="{FF2B5EF4-FFF2-40B4-BE49-F238E27FC236}">
                <a16:creationId xmlns:a16="http://schemas.microsoft.com/office/drawing/2014/main" id="{311E8F81-7242-4C6D-8790-39BEF50E1AB4}"/>
              </a:ext>
            </a:extLst>
          </p:cNvPr>
          <p:cNvSpPr txBox="1"/>
          <p:nvPr/>
        </p:nvSpPr>
        <p:spPr>
          <a:xfrm>
            <a:off x="1003587" y="1052736"/>
            <a:ext cx="27280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3:7-9</a:t>
            </a:r>
          </a:p>
        </p:txBody>
      </p:sp>
      <p:sp>
        <p:nvSpPr>
          <p:cNvPr id="17" name="2 CuadroTexto">
            <a:extLst>
              <a:ext uri="{FF2B5EF4-FFF2-40B4-BE49-F238E27FC236}">
                <a16:creationId xmlns:a16="http://schemas.microsoft.com/office/drawing/2014/main" id="{8B1EB83F-582E-48B4-B1D7-BF43FA9941F9}"/>
              </a:ext>
            </a:extLst>
          </p:cNvPr>
          <p:cNvSpPr txBox="1"/>
          <p:nvPr/>
        </p:nvSpPr>
        <p:spPr>
          <a:xfrm>
            <a:off x="72008" y="1556792"/>
            <a:ext cx="4716016" cy="4096058"/>
          </a:xfrm>
          <a:prstGeom prst="rect">
            <a:avLst/>
          </a:prstGeom>
          <a:noFill/>
        </p:spPr>
        <p:txBody>
          <a:bodyPr wrap="square" rtlCol="0">
            <a:spAutoFit/>
          </a:bodyPr>
          <a:lstStyle/>
          <a:p>
            <a:pPr algn="ctr">
              <a:lnSpc>
                <a:spcPts val="2400"/>
              </a:lnSpc>
            </a:pPr>
            <a:r>
              <a:rPr lang="es-ES" sz="2350" dirty="0">
                <a:solidFill>
                  <a:srgbClr val="FFFF00"/>
                </a:solidFill>
              </a:rPr>
              <a:t>Ahora pues, Jehová Dios mío, tú me has puesto a mí tu siervo por rey en lugar de David mi padre</a:t>
            </a:r>
            <a:r>
              <a:rPr lang="es-ES" sz="2350" dirty="0">
                <a:solidFill>
                  <a:schemeClr val="bg1"/>
                </a:solidFill>
              </a:rPr>
              <a:t>; </a:t>
            </a:r>
            <a:r>
              <a:rPr lang="es-ES" sz="2350" dirty="0">
                <a:solidFill>
                  <a:srgbClr val="00B0F0"/>
                </a:solidFill>
              </a:rPr>
              <a:t>y yo soy joven, y no sé cómo entrar ni salir.</a:t>
            </a:r>
            <a:r>
              <a:rPr lang="es-ES" sz="2350" dirty="0">
                <a:solidFill>
                  <a:schemeClr val="bg1"/>
                </a:solidFill>
              </a:rPr>
              <a:t> </a:t>
            </a:r>
            <a:r>
              <a:rPr lang="es-ES" sz="2350" dirty="0">
                <a:solidFill>
                  <a:srgbClr val="FFFF00"/>
                </a:solidFill>
              </a:rPr>
              <a:t>Y tu siervo está en medio de tu pueblo al cual tú escogiste; </a:t>
            </a:r>
            <a:r>
              <a:rPr lang="es-ES" sz="2350" dirty="0">
                <a:solidFill>
                  <a:schemeClr val="bg1"/>
                </a:solidFill>
              </a:rPr>
              <a:t>un pueblo grande, que no se puede contar ni numerar por su multitud. Da, pues, a tu siervo corazón entendido para juzgar a tu pueblo, y para discernir entre lo bueno y lo malo; porque ¿quién podrá gobernar este tu pueblo tan grande? </a:t>
            </a:r>
          </a:p>
        </p:txBody>
      </p:sp>
    </p:spTree>
    <p:extLst>
      <p:ext uri="{BB962C8B-B14F-4D97-AF65-F5344CB8AC3E}">
        <p14:creationId xmlns:p14="http://schemas.microsoft.com/office/powerpoint/2010/main" val="1444204317"/>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5259807" y="1196752"/>
            <a:ext cx="355180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16:23</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112568" y="1801676"/>
            <a:ext cx="3923928" cy="1018292"/>
          </a:xfrm>
          <a:prstGeom prst="rect">
            <a:avLst/>
          </a:prstGeom>
          <a:noFill/>
        </p:spPr>
        <p:txBody>
          <a:bodyPr wrap="square" rtlCol="0">
            <a:spAutoFit/>
          </a:bodyPr>
          <a:lstStyle/>
          <a:p>
            <a:pPr algn="ctr">
              <a:lnSpc>
                <a:spcPts val="2400"/>
              </a:lnSpc>
            </a:pPr>
            <a:r>
              <a:rPr lang="es-ES" sz="2350" dirty="0">
                <a:solidFill>
                  <a:srgbClr val="FFFF00"/>
                </a:solidFill>
              </a:rPr>
              <a:t>El corazón del sabio </a:t>
            </a:r>
            <a:r>
              <a:rPr lang="es-ES" sz="2350" dirty="0">
                <a:solidFill>
                  <a:srgbClr val="00B0F0"/>
                </a:solidFill>
              </a:rPr>
              <a:t>hace prudente su boca,</a:t>
            </a:r>
            <a:r>
              <a:rPr lang="es-ES" sz="2350" dirty="0">
                <a:solidFill>
                  <a:schemeClr val="bg1"/>
                </a:solidFill>
              </a:rPr>
              <a:t> </a:t>
            </a:r>
            <a:r>
              <a:rPr lang="es-ES" sz="2350" dirty="0">
                <a:solidFill>
                  <a:srgbClr val="FFFF00"/>
                </a:solidFill>
              </a:rPr>
              <a:t>y añade gracia a sus labios. </a:t>
            </a:r>
          </a:p>
        </p:txBody>
      </p:sp>
      <p:sp>
        <p:nvSpPr>
          <p:cNvPr id="11" name="1 CuadroTexto">
            <a:extLst>
              <a:ext uri="{FF2B5EF4-FFF2-40B4-BE49-F238E27FC236}">
                <a16:creationId xmlns:a16="http://schemas.microsoft.com/office/drawing/2014/main" id="{049C8D45-A3CA-48A6-9461-D164E1A9CE68}"/>
              </a:ext>
            </a:extLst>
          </p:cNvPr>
          <p:cNvSpPr txBox="1"/>
          <p:nvPr/>
        </p:nvSpPr>
        <p:spPr>
          <a:xfrm>
            <a:off x="3413801" y="5508521"/>
            <a:ext cx="26601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1:5</a:t>
            </a:r>
          </a:p>
        </p:txBody>
      </p:sp>
      <p:sp>
        <p:nvSpPr>
          <p:cNvPr id="12" name="2 CuadroTexto">
            <a:extLst>
              <a:ext uri="{FF2B5EF4-FFF2-40B4-BE49-F238E27FC236}">
                <a16:creationId xmlns:a16="http://schemas.microsoft.com/office/drawing/2014/main" id="{2647D49A-CC50-4501-82FA-2DEA11E9DA64}"/>
              </a:ext>
            </a:extLst>
          </p:cNvPr>
          <p:cNvSpPr txBox="1"/>
          <p:nvPr/>
        </p:nvSpPr>
        <p:spPr>
          <a:xfrm>
            <a:off x="0" y="6102860"/>
            <a:ext cx="9108504" cy="710516"/>
          </a:xfrm>
          <a:prstGeom prst="rect">
            <a:avLst/>
          </a:prstGeom>
          <a:noFill/>
        </p:spPr>
        <p:txBody>
          <a:bodyPr wrap="square" rtlCol="0">
            <a:spAutoFit/>
          </a:bodyPr>
          <a:lstStyle/>
          <a:p>
            <a:pPr algn="ctr">
              <a:lnSpc>
                <a:spcPts val="2400"/>
              </a:lnSpc>
            </a:pPr>
            <a:r>
              <a:rPr lang="es-ES" sz="2350" dirty="0">
                <a:solidFill>
                  <a:srgbClr val="FFFF00"/>
                </a:solidFill>
              </a:rPr>
              <a:t>Y si alguno de vosotros tiene falta de sabiduría, </a:t>
            </a:r>
            <a:r>
              <a:rPr lang="es-ES" sz="2350" dirty="0">
                <a:solidFill>
                  <a:srgbClr val="00B0F0"/>
                </a:solidFill>
              </a:rPr>
              <a:t>pídala a Dios, </a:t>
            </a:r>
            <a:r>
              <a:rPr lang="es-ES" sz="2350" dirty="0">
                <a:solidFill>
                  <a:srgbClr val="92D050"/>
                </a:solidFill>
              </a:rPr>
              <a:t>el cual da a todos abundantemente y sin reproche, y le será dada. </a:t>
            </a:r>
          </a:p>
        </p:txBody>
      </p:sp>
      <p:sp>
        <p:nvSpPr>
          <p:cNvPr id="16" name="1 CuadroTexto">
            <a:extLst>
              <a:ext uri="{FF2B5EF4-FFF2-40B4-BE49-F238E27FC236}">
                <a16:creationId xmlns:a16="http://schemas.microsoft.com/office/drawing/2014/main" id="{311E8F81-7242-4C6D-8790-39BEF50E1AB4}"/>
              </a:ext>
            </a:extLst>
          </p:cNvPr>
          <p:cNvSpPr txBox="1"/>
          <p:nvPr/>
        </p:nvSpPr>
        <p:spPr>
          <a:xfrm>
            <a:off x="1003587" y="1052736"/>
            <a:ext cx="27280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3:7-9</a:t>
            </a:r>
          </a:p>
        </p:txBody>
      </p:sp>
      <p:sp>
        <p:nvSpPr>
          <p:cNvPr id="17" name="2 CuadroTexto">
            <a:extLst>
              <a:ext uri="{FF2B5EF4-FFF2-40B4-BE49-F238E27FC236}">
                <a16:creationId xmlns:a16="http://schemas.microsoft.com/office/drawing/2014/main" id="{8B1EB83F-582E-48B4-B1D7-BF43FA9941F9}"/>
              </a:ext>
            </a:extLst>
          </p:cNvPr>
          <p:cNvSpPr txBox="1"/>
          <p:nvPr/>
        </p:nvSpPr>
        <p:spPr>
          <a:xfrm>
            <a:off x="72008" y="1556792"/>
            <a:ext cx="4716016" cy="4096058"/>
          </a:xfrm>
          <a:prstGeom prst="rect">
            <a:avLst/>
          </a:prstGeom>
          <a:noFill/>
        </p:spPr>
        <p:txBody>
          <a:bodyPr wrap="square" rtlCol="0">
            <a:spAutoFit/>
          </a:bodyPr>
          <a:lstStyle/>
          <a:p>
            <a:pPr algn="ctr">
              <a:lnSpc>
                <a:spcPts val="2400"/>
              </a:lnSpc>
            </a:pPr>
            <a:r>
              <a:rPr lang="es-ES" sz="2350" dirty="0">
                <a:solidFill>
                  <a:srgbClr val="FFFF00"/>
                </a:solidFill>
              </a:rPr>
              <a:t>Ahora pues, Jehová Dios mío, tú me has puesto a mí tu siervo por rey en lugar de David mi padre</a:t>
            </a:r>
            <a:r>
              <a:rPr lang="es-ES" sz="2350" dirty="0">
                <a:solidFill>
                  <a:schemeClr val="bg1"/>
                </a:solidFill>
              </a:rPr>
              <a:t>; </a:t>
            </a:r>
            <a:r>
              <a:rPr lang="es-ES" sz="2350" dirty="0">
                <a:solidFill>
                  <a:srgbClr val="00B0F0"/>
                </a:solidFill>
              </a:rPr>
              <a:t>y yo soy joven, y no sé cómo entrar ni salir.</a:t>
            </a:r>
            <a:r>
              <a:rPr lang="es-ES" sz="2350" dirty="0">
                <a:solidFill>
                  <a:schemeClr val="bg1"/>
                </a:solidFill>
              </a:rPr>
              <a:t> </a:t>
            </a:r>
            <a:r>
              <a:rPr lang="es-ES" sz="2350" dirty="0">
                <a:solidFill>
                  <a:srgbClr val="FFFF00"/>
                </a:solidFill>
              </a:rPr>
              <a:t>Y tu siervo está en medio de tu pueblo al cual tú escogiste; </a:t>
            </a:r>
            <a:r>
              <a:rPr lang="es-ES" sz="2350" dirty="0">
                <a:solidFill>
                  <a:srgbClr val="00B0F0"/>
                </a:solidFill>
              </a:rPr>
              <a:t>un pueblo grande, que no se puede contar ni numerar por su multitud.</a:t>
            </a:r>
            <a:r>
              <a:rPr lang="es-ES" sz="2350" dirty="0">
                <a:solidFill>
                  <a:schemeClr val="bg1"/>
                </a:solidFill>
              </a:rPr>
              <a:t> Da, pues, a tu siervo corazón entendido para juzgar a tu pueblo, y para discernir entre lo bueno y lo malo; porque ¿quién podrá gobernar este tu pueblo tan grande? </a:t>
            </a:r>
          </a:p>
        </p:txBody>
      </p:sp>
    </p:spTree>
    <p:extLst>
      <p:ext uri="{BB962C8B-B14F-4D97-AF65-F5344CB8AC3E}">
        <p14:creationId xmlns:p14="http://schemas.microsoft.com/office/powerpoint/2010/main" val="72632041"/>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5259807" y="1196752"/>
            <a:ext cx="355180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16:23</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112568" y="1801676"/>
            <a:ext cx="3923928" cy="1018292"/>
          </a:xfrm>
          <a:prstGeom prst="rect">
            <a:avLst/>
          </a:prstGeom>
          <a:noFill/>
        </p:spPr>
        <p:txBody>
          <a:bodyPr wrap="square" rtlCol="0">
            <a:spAutoFit/>
          </a:bodyPr>
          <a:lstStyle/>
          <a:p>
            <a:pPr algn="ctr">
              <a:lnSpc>
                <a:spcPts val="2400"/>
              </a:lnSpc>
            </a:pPr>
            <a:r>
              <a:rPr lang="es-ES" sz="2350" dirty="0">
                <a:solidFill>
                  <a:srgbClr val="FFFF00"/>
                </a:solidFill>
              </a:rPr>
              <a:t>El corazón del sabio </a:t>
            </a:r>
            <a:r>
              <a:rPr lang="es-ES" sz="2350" dirty="0">
                <a:solidFill>
                  <a:srgbClr val="00B0F0"/>
                </a:solidFill>
              </a:rPr>
              <a:t>hace prudente su boca,</a:t>
            </a:r>
            <a:r>
              <a:rPr lang="es-ES" sz="2350" dirty="0">
                <a:solidFill>
                  <a:schemeClr val="bg1"/>
                </a:solidFill>
              </a:rPr>
              <a:t> </a:t>
            </a:r>
            <a:r>
              <a:rPr lang="es-ES" sz="2350" dirty="0">
                <a:solidFill>
                  <a:srgbClr val="FFFF00"/>
                </a:solidFill>
              </a:rPr>
              <a:t>y añade gracia a sus labios. </a:t>
            </a:r>
          </a:p>
        </p:txBody>
      </p:sp>
      <p:sp>
        <p:nvSpPr>
          <p:cNvPr id="11" name="1 CuadroTexto">
            <a:extLst>
              <a:ext uri="{FF2B5EF4-FFF2-40B4-BE49-F238E27FC236}">
                <a16:creationId xmlns:a16="http://schemas.microsoft.com/office/drawing/2014/main" id="{049C8D45-A3CA-48A6-9461-D164E1A9CE68}"/>
              </a:ext>
            </a:extLst>
          </p:cNvPr>
          <p:cNvSpPr txBox="1"/>
          <p:nvPr/>
        </p:nvSpPr>
        <p:spPr>
          <a:xfrm>
            <a:off x="3413801" y="5508521"/>
            <a:ext cx="26601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1:5</a:t>
            </a:r>
          </a:p>
        </p:txBody>
      </p:sp>
      <p:sp>
        <p:nvSpPr>
          <p:cNvPr id="12" name="2 CuadroTexto">
            <a:extLst>
              <a:ext uri="{FF2B5EF4-FFF2-40B4-BE49-F238E27FC236}">
                <a16:creationId xmlns:a16="http://schemas.microsoft.com/office/drawing/2014/main" id="{2647D49A-CC50-4501-82FA-2DEA11E9DA64}"/>
              </a:ext>
            </a:extLst>
          </p:cNvPr>
          <p:cNvSpPr txBox="1"/>
          <p:nvPr/>
        </p:nvSpPr>
        <p:spPr>
          <a:xfrm>
            <a:off x="0" y="6102860"/>
            <a:ext cx="9108504" cy="710516"/>
          </a:xfrm>
          <a:prstGeom prst="rect">
            <a:avLst/>
          </a:prstGeom>
          <a:noFill/>
        </p:spPr>
        <p:txBody>
          <a:bodyPr wrap="square" rtlCol="0">
            <a:spAutoFit/>
          </a:bodyPr>
          <a:lstStyle/>
          <a:p>
            <a:pPr algn="ctr">
              <a:lnSpc>
                <a:spcPts val="2400"/>
              </a:lnSpc>
            </a:pPr>
            <a:r>
              <a:rPr lang="es-ES" sz="2350" dirty="0">
                <a:solidFill>
                  <a:srgbClr val="FFFF00"/>
                </a:solidFill>
              </a:rPr>
              <a:t>Y si alguno de vosotros tiene falta de sabiduría, </a:t>
            </a:r>
            <a:r>
              <a:rPr lang="es-ES" sz="2350" dirty="0">
                <a:solidFill>
                  <a:srgbClr val="00B0F0"/>
                </a:solidFill>
              </a:rPr>
              <a:t>pídala a Dios, </a:t>
            </a:r>
            <a:r>
              <a:rPr lang="es-ES" sz="2350" dirty="0">
                <a:solidFill>
                  <a:srgbClr val="92D050"/>
                </a:solidFill>
              </a:rPr>
              <a:t>el cual da a todos abundantemente y sin reproche, y le será dada. </a:t>
            </a:r>
          </a:p>
        </p:txBody>
      </p:sp>
      <p:sp>
        <p:nvSpPr>
          <p:cNvPr id="16" name="1 CuadroTexto">
            <a:extLst>
              <a:ext uri="{FF2B5EF4-FFF2-40B4-BE49-F238E27FC236}">
                <a16:creationId xmlns:a16="http://schemas.microsoft.com/office/drawing/2014/main" id="{311E8F81-7242-4C6D-8790-39BEF50E1AB4}"/>
              </a:ext>
            </a:extLst>
          </p:cNvPr>
          <p:cNvSpPr txBox="1"/>
          <p:nvPr/>
        </p:nvSpPr>
        <p:spPr>
          <a:xfrm>
            <a:off x="1003587" y="1052736"/>
            <a:ext cx="27280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3:7-9</a:t>
            </a:r>
          </a:p>
        </p:txBody>
      </p:sp>
      <p:sp>
        <p:nvSpPr>
          <p:cNvPr id="17" name="2 CuadroTexto">
            <a:extLst>
              <a:ext uri="{FF2B5EF4-FFF2-40B4-BE49-F238E27FC236}">
                <a16:creationId xmlns:a16="http://schemas.microsoft.com/office/drawing/2014/main" id="{8B1EB83F-582E-48B4-B1D7-BF43FA9941F9}"/>
              </a:ext>
            </a:extLst>
          </p:cNvPr>
          <p:cNvSpPr txBox="1"/>
          <p:nvPr/>
        </p:nvSpPr>
        <p:spPr>
          <a:xfrm>
            <a:off x="72008" y="1556792"/>
            <a:ext cx="4716016" cy="4096058"/>
          </a:xfrm>
          <a:prstGeom prst="rect">
            <a:avLst/>
          </a:prstGeom>
          <a:noFill/>
        </p:spPr>
        <p:txBody>
          <a:bodyPr wrap="square" rtlCol="0">
            <a:spAutoFit/>
          </a:bodyPr>
          <a:lstStyle/>
          <a:p>
            <a:pPr algn="ctr">
              <a:lnSpc>
                <a:spcPts val="2400"/>
              </a:lnSpc>
            </a:pPr>
            <a:r>
              <a:rPr lang="es-ES" sz="2350" dirty="0">
                <a:solidFill>
                  <a:srgbClr val="FFFF00"/>
                </a:solidFill>
              </a:rPr>
              <a:t>Ahora pues, Jehová Dios mío, tú me has puesto a mí tu siervo por rey en lugar de David mi padre</a:t>
            </a:r>
            <a:r>
              <a:rPr lang="es-ES" sz="2350" dirty="0">
                <a:solidFill>
                  <a:schemeClr val="bg1"/>
                </a:solidFill>
              </a:rPr>
              <a:t>; </a:t>
            </a:r>
            <a:r>
              <a:rPr lang="es-ES" sz="2350" dirty="0">
                <a:solidFill>
                  <a:srgbClr val="00B0F0"/>
                </a:solidFill>
              </a:rPr>
              <a:t>y yo soy joven, y no sé cómo entrar ni salir.</a:t>
            </a:r>
            <a:r>
              <a:rPr lang="es-ES" sz="2350" dirty="0">
                <a:solidFill>
                  <a:schemeClr val="bg1"/>
                </a:solidFill>
              </a:rPr>
              <a:t> </a:t>
            </a:r>
            <a:r>
              <a:rPr lang="es-ES" sz="2350" dirty="0">
                <a:solidFill>
                  <a:srgbClr val="FFFF00"/>
                </a:solidFill>
              </a:rPr>
              <a:t>Y tu siervo está en medio de tu pueblo al cual tú escogiste; </a:t>
            </a:r>
            <a:r>
              <a:rPr lang="es-ES" sz="2350" dirty="0">
                <a:solidFill>
                  <a:srgbClr val="00B0F0"/>
                </a:solidFill>
              </a:rPr>
              <a:t>un pueblo grande, que no se puede contar ni numerar por su multitud.</a:t>
            </a:r>
            <a:r>
              <a:rPr lang="es-ES" sz="2350" dirty="0">
                <a:solidFill>
                  <a:schemeClr val="bg1"/>
                </a:solidFill>
              </a:rPr>
              <a:t> </a:t>
            </a:r>
            <a:r>
              <a:rPr lang="es-ES" sz="2350" dirty="0">
                <a:solidFill>
                  <a:srgbClr val="FFFF00"/>
                </a:solidFill>
              </a:rPr>
              <a:t>Da, pues, a tu siervo corazón entendido para juzgar a tu pueblo</a:t>
            </a:r>
            <a:r>
              <a:rPr lang="es-ES" sz="2350" dirty="0">
                <a:solidFill>
                  <a:schemeClr val="bg1"/>
                </a:solidFill>
              </a:rPr>
              <a:t>, y para discernir entre lo bueno y lo malo; porque ¿quién podrá gobernar este tu pueblo tan grande? </a:t>
            </a:r>
          </a:p>
        </p:txBody>
      </p:sp>
    </p:spTree>
    <p:extLst>
      <p:ext uri="{BB962C8B-B14F-4D97-AF65-F5344CB8AC3E}">
        <p14:creationId xmlns:p14="http://schemas.microsoft.com/office/powerpoint/2010/main" val="757153494"/>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5259807" y="1196752"/>
            <a:ext cx="355180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16:23</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112568" y="1801676"/>
            <a:ext cx="3923928" cy="1018292"/>
          </a:xfrm>
          <a:prstGeom prst="rect">
            <a:avLst/>
          </a:prstGeom>
          <a:noFill/>
        </p:spPr>
        <p:txBody>
          <a:bodyPr wrap="square" rtlCol="0">
            <a:spAutoFit/>
          </a:bodyPr>
          <a:lstStyle/>
          <a:p>
            <a:pPr algn="ctr">
              <a:lnSpc>
                <a:spcPts val="2400"/>
              </a:lnSpc>
            </a:pPr>
            <a:r>
              <a:rPr lang="es-ES" sz="2350" dirty="0">
                <a:solidFill>
                  <a:srgbClr val="FFFF00"/>
                </a:solidFill>
              </a:rPr>
              <a:t>El corazón del sabio </a:t>
            </a:r>
            <a:r>
              <a:rPr lang="es-ES" sz="2350" dirty="0">
                <a:solidFill>
                  <a:srgbClr val="00B0F0"/>
                </a:solidFill>
              </a:rPr>
              <a:t>hace prudente su boca,</a:t>
            </a:r>
            <a:r>
              <a:rPr lang="es-ES" sz="2350" dirty="0">
                <a:solidFill>
                  <a:schemeClr val="bg1"/>
                </a:solidFill>
              </a:rPr>
              <a:t> </a:t>
            </a:r>
            <a:r>
              <a:rPr lang="es-ES" sz="2350" dirty="0">
                <a:solidFill>
                  <a:srgbClr val="FFFF00"/>
                </a:solidFill>
              </a:rPr>
              <a:t>y añade gracia a sus labios. </a:t>
            </a:r>
          </a:p>
        </p:txBody>
      </p:sp>
      <p:sp>
        <p:nvSpPr>
          <p:cNvPr id="11" name="1 CuadroTexto">
            <a:extLst>
              <a:ext uri="{FF2B5EF4-FFF2-40B4-BE49-F238E27FC236}">
                <a16:creationId xmlns:a16="http://schemas.microsoft.com/office/drawing/2014/main" id="{049C8D45-A3CA-48A6-9461-D164E1A9CE68}"/>
              </a:ext>
            </a:extLst>
          </p:cNvPr>
          <p:cNvSpPr txBox="1"/>
          <p:nvPr/>
        </p:nvSpPr>
        <p:spPr>
          <a:xfrm>
            <a:off x="3413801" y="5508521"/>
            <a:ext cx="26601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1:5</a:t>
            </a:r>
          </a:p>
        </p:txBody>
      </p:sp>
      <p:sp>
        <p:nvSpPr>
          <p:cNvPr id="12" name="2 CuadroTexto">
            <a:extLst>
              <a:ext uri="{FF2B5EF4-FFF2-40B4-BE49-F238E27FC236}">
                <a16:creationId xmlns:a16="http://schemas.microsoft.com/office/drawing/2014/main" id="{2647D49A-CC50-4501-82FA-2DEA11E9DA64}"/>
              </a:ext>
            </a:extLst>
          </p:cNvPr>
          <p:cNvSpPr txBox="1"/>
          <p:nvPr/>
        </p:nvSpPr>
        <p:spPr>
          <a:xfrm>
            <a:off x="0" y="6102860"/>
            <a:ext cx="9108504" cy="710516"/>
          </a:xfrm>
          <a:prstGeom prst="rect">
            <a:avLst/>
          </a:prstGeom>
          <a:noFill/>
        </p:spPr>
        <p:txBody>
          <a:bodyPr wrap="square" rtlCol="0">
            <a:spAutoFit/>
          </a:bodyPr>
          <a:lstStyle/>
          <a:p>
            <a:pPr algn="ctr">
              <a:lnSpc>
                <a:spcPts val="2400"/>
              </a:lnSpc>
            </a:pPr>
            <a:r>
              <a:rPr lang="es-ES" sz="2350" dirty="0">
                <a:solidFill>
                  <a:srgbClr val="FFFF00"/>
                </a:solidFill>
              </a:rPr>
              <a:t>Y si alguno de vosotros tiene falta de sabiduría, </a:t>
            </a:r>
            <a:r>
              <a:rPr lang="es-ES" sz="2350" dirty="0">
                <a:solidFill>
                  <a:srgbClr val="00B0F0"/>
                </a:solidFill>
              </a:rPr>
              <a:t>pídala a Dios, </a:t>
            </a:r>
            <a:r>
              <a:rPr lang="es-ES" sz="2350" dirty="0">
                <a:solidFill>
                  <a:srgbClr val="92D050"/>
                </a:solidFill>
              </a:rPr>
              <a:t>el cual da a todos abundantemente y sin reproche, y le será dada. </a:t>
            </a:r>
          </a:p>
        </p:txBody>
      </p:sp>
      <p:sp>
        <p:nvSpPr>
          <p:cNvPr id="16" name="1 CuadroTexto">
            <a:extLst>
              <a:ext uri="{FF2B5EF4-FFF2-40B4-BE49-F238E27FC236}">
                <a16:creationId xmlns:a16="http://schemas.microsoft.com/office/drawing/2014/main" id="{311E8F81-7242-4C6D-8790-39BEF50E1AB4}"/>
              </a:ext>
            </a:extLst>
          </p:cNvPr>
          <p:cNvSpPr txBox="1"/>
          <p:nvPr/>
        </p:nvSpPr>
        <p:spPr>
          <a:xfrm>
            <a:off x="1003587" y="1052736"/>
            <a:ext cx="27280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3:7-9</a:t>
            </a:r>
          </a:p>
        </p:txBody>
      </p:sp>
      <p:sp>
        <p:nvSpPr>
          <p:cNvPr id="17" name="2 CuadroTexto">
            <a:extLst>
              <a:ext uri="{FF2B5EF4-FFF2-40B4-BE49-F238E27FC236}">
                <a16:creationId xmlns:a16="http://schemas.microsoft.com/office/drawing/2014/main" id="{8B1EB83F-582E-48B4-B1D7-BF43FA9941F9}"/>
              </a:ext>
            </a:extLst>
          </p:cNvPr>
          <p:cNvSpPr txBox="1"/>
          <p:nvPr/>
        </p:nvSpPr>
        <p:spPr>
          <a:xfrm>
            <a:off x="72008" y="1556792"/>
            <a:ext cx="4716016" cy="4096058"/>
          </a:xfrm>
          <a:prstGeom prst="rect">
            <a:avLst/>
          </a:prstGeom>
          <a:noFill/>
        </p:spPr>
        <p:txBody>
          <a:bodyPr wrap="square" rtlCol="0">
            <a:spAutoFit/>
          </a:bodyPr>
          <a:lstStyle/>
          <a:p>
            <a:pPr algn="ctr">
              <a:lnSpc>
                <a:spcPts val="2400"/>
              </a:lnSpc>
            </a:pPr>
            <a:r>
              <a:rPr lang="es-ES" sz="2350" dirty="0">
                <a:solidFill>
                  <a:srgbClr val="FFFF00"/>
                </a:solidFill>
              </a:rPr>
              <a:t>Ahora pues, Jehová Dios mío, tú me has puesto a mí tu siervo por rey en lugar de David mi padre</a:t>
            </a:r>
            <a:r>
              <a:rPr lang="es-ES" sz="2350" dirty="0">
                <a:solidFill>
                  <a:schemeClr val="bg1"/>
                </a:solidFill>
              </a:rPr>
              <a:t>; </a:t>
            </a:r>
            <a:r>
              <a:rPr lang="es-ES" sz="2350" dirty="0">
                <a:solidFill>
                  <a:srgbClr val="00B0F0"/>
                </a:solidFill>
              </a:rPr>
              <a:t>y yo soy joven, y no sé cómo entrar ni salir.</a:t>
            </a:r>
            <a:r>
              <a:rPr lang="es-ES" sz="2350" dirty="0">
                <a:solidFill>
                  <a:schemeClr val="bg1"/>
                </a:solidFill>
              </a:rPr>
              <a:t> </a:t>
            </a:r>
            <a:r>
              <a:rPr lang="es-ES" sz="2350" dirty="0">
                <a:solidFill>
                  <a:srgbClr val="FFFF00"/>
                </a:solidFill>
              </a:rPr>
              <a:t>Y tu siervo está en medio de tu pueblo al cual tú escogiste; </a:t>
            </a:r>
            <a:r>
              <a:rPr lang="es-ES" sz="2350" dirty="0">
                <a:solidFill>
                  <a:srgbClr val="00B0F0"/>
                </a:solidFill>
              </a:rPr>
              <a:t>un pueblo grande, que no se puede contar ni numerar por su multitud.</a:t>
            </a:r>
            <a:r>
              <a:rPr lang="es-ES" sz="2350" dirty="0">
                <a:solidFill>
                  <a:schemeClr val="bg1"/>
                </a:solidFill>
              </a:rPr>
              <a:t> </a:t>
            </a:r>
            <a:r>
              <a:rPr lang="es-ES" sz="2350" dirty="0">
                <a:solidFill>
                  <a:srgbClr val="FFFF00"/>
                </a:solidFill>
              </a:rPr>
              <a:t>Da, pues, a tu siervo corazón entendido para juzgar a tu pueblo</a:t>
            </a:r>
            <a:r>
              <a:rPr lang="es-ES" sz="2350" dirty="0">
                <a:solidFill>
                  <a:schemeClr val="bg1"/>
                </a:solidFill>
              </a:rPr>
              <a:t>, </a:t>
            </a:r>
            <a:r>
              <a:rPr lang="es-ES" sz="2350" dirty="0">
                <a:solidFill>
                  <a:srgbClr val="00B0F0"/>
                </a:solidFill>
              </a:rPr>
              <a:t>y para discernir entre lo bueno y lo malo; </a:t>
            </a:r>
            <a:r>
              <a:rPr lang="es-ES" sz="2350" dirty="0">
                <a:solidFill>
                  <a:schemeClr val="bg1"/>
                </a:solidFill>
              </a:rPr>
              <a:t>porque ¿quién podrá gobernar este tu pueblo tan grande? </a:t>
            </a:r>
          </a:p>
        </p:txBody>
      </p:sp>
    </p:spTree>
    <p:extLst>
      <p:ext uri="{BB962C8B-B14F-4D97-AF65-F5344CB8AC3E}">
        <p14:creationId xmlns:p14="http://schemas.microsoft.com/office/powerpoint/2010/main" val="1865395792"/>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5259807" y="1196752"/>
            <a:ext cx="355180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16:23</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112568" y="1801676"/>
            <a:ext cx="3923928" cy="1018292"/>
          </a:xfrm>
          <a:prstGeom prst="rect">
            <a:avLst/>
          </a:prstGeom>
          <a:noFill/>
        </p:spPr>
        <p:txBody>
          <a:bodyPr wrap="square" rtlCol="0">
            <a:spAutoFit/>
          </a:bodyPr>
          <a:lstStyle/>
          <a:p>
            <a:pPr algn="ctr">
              <a:lnSpc>
                <a:spcPts val="2400"/>
              </a:lnSpc>
            </a:pPr>
            <a:r>
              <a:rPr lang="es-ES" sz="2350" dirty="0">
                <a:solidFill>
                  <a:srgbClr val="FFFF00"/>
                </a:solidFill>
              </a:rPr>
              <a:t>El corazón del sabio </a:t>
            </a:r>
            <a:r>
              <a:rPr lang="es-ES" sz="2350" dirty="0">
                <a:solidFill>
                  <a:srgbClr val="00B0F0"/>
                </a:solidFill>
              </a:rPr>
              <a:t>hace prudente su boca,</a:t>
            </a:r>
            <a:r>
              <a:rPr lang="es-ES" sz="2350" dirty="0">
                <a:solidFill>
                  <a:schemeClr val="bg1"/>
                </a:solidFill>
              </a:rPr>
              <a:t> </a:t>
            </a:r>
            <a:r>
              <a:rPr lang="es-ES" sz="2350" dirty="0">
                <a:solidFill>
                  <a:srgbClr val="FFFF00"/>
                </a:solidFill>
              </a:rPr>
              <a:t>y añade gracia a sus labios. </a:t>
            </a:r>
          </a:p>
        </p:txBody>
      </p:sp>
      <p:sp>
        <p:nvSpPr>
          <p:cNvPr id="11" name="1 CuadroTexto">
            <a:extLst>
              <a:ext uri="{FF2B5EF4-FFF2-40B4-BE49-F238E27FC236}">
                <a16:creationId xmlns:a16="http://schemas.microsoft.com/office/drawing/2014/main" id="{049C8D45-A3CA-48A6-9461-D164E1A9CE68}"/>
              </a:ext>
            </a:extLst>
          </p:cNvPr>
          <p:cNvSpPr txBox="1"/>
          <p:nvPr/>
        </p:nvSpPr>
        <p:spPr>
          <a:xfrm>
            <a:off x="3413801" y="5508521"/>
            <a:ext cx="26601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1:5</a:t>
            </a:r>
          </a:p>
        </p:txBody>
      </p:sp>
      <p:sp>
        <p:nvSpPr>
          <p:cNvPr id="12" name="2 CuadroTexto">
            <a:extLst>
              <a:ext uri="{FF2B5EF4-FFF2-40B4-BE49-F238E27FC236}">
                <a16:creationId xmlns:a16="http://schemas.microsoft.com/office/drawing/2014/main" id="{2647D49A-CC50-4501-82FA-2DEA11E9DA64}"/>
              </a:ext>
            </a:extLst>
          </p:cNvPr>
          <p:cNvSpPr txBox="1"/>
          <p:nvPr/>
        </p:nvSpPr>
        <p:spPr>
          <a:xfrm>
            <a:off x="0" y="6102860"/>
            <a:ext cx="9108504" cy="710516"/>
          </a:xfrm>
          <a:prstGeom prst="rect">
            <a:avLst/>
          </a:prstGeom>
          <a:noFill/>
        </p:spPr>
        <p:txBody>
          <a:bodyPr wrap="square" rtlCol="0">
            <a:spAutoFit/>
          </a:bodyPr>
          <a:lstStyle/>
          <a:p>
            <a:pPr algn="ctr">
              <a:lnSpc>
                <a:spcPts val="2400"/>
              </a:lnSpc>
            </a:pPr>
            <a:r>
              <a:rPr lang="es-ES" sz="2350" dirty="0">
                <a:solidFill>
                  <a:srgbClr val="FFFF00"/>
                </a:solidFill>
              </a:rPr>
              <a:t>Y si alguno de vosotros tiene falta de sabiduría, </a:t>
            </a:r>
            <a:r>
              <a:rPr lang="es-ES" sz="2350" dirty="0">
                <a:solidFill>
                  <a:srgbClr val="00B0F0"/>
                </a:solidFill>
              </a:rPr>
              <a:t>pídala a Dios, </a:t>
            </a:r>
            <a:r>
              <a:rPr lang="es-ES" sz="2350" dirty="0">
                <a:solidFill>
                  <a:srgbClr val="92D050"/>
                </a:solidFill>
              </a:rPr>
              <a:t>el cual da a todos abundantemente y sin reproche, y le será dada. </a:t>
            </a:r>
          </a:p>
        </p:txBody>
      </p:sp>
      <p:sp>
        <p:nvSpPr>
          <p:cNvPr id="16" name="1 CuadroTexto">
            <a:extLst>
              <a:ext uri="{FF2B5EF4-FFF2-40B4-BE49-F238E27FC236}">
                <a16:creationId xmlns:a16="http://schemas.microsoft.com/office/drawing/2014/main" id="{311E8F81-7242-4C6D-8790-39BEF50E1AB4}"/>
              </a:ext>
            </a:extLst>
          </p:cNvPr>
          <p:cNvSpPr txBox="1"/>
          <p:nvPr/>
        </p:nvSpPr>
        <p:spPr>
          <a:xfrm>
            <a:off x="1003587" y="1052736"/>
            <a:ext cx="27280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3:7-9</a:t>
            </a:r>
          </a:p>
        </p:txBody>
      </p:sp>
      <p:sp>
        <p:nvSpPr>
          <p:cNvPr id="17" name="2 CuadroTexto">
            <a:extLst>
              <a:ext uri="{FF2B5EF4-FFF2-40B4-BE49-F238E27FC236}">
                <a16:creationId xmlns:a16="http://schemas.microsoft.com/office/drawing/2014/main" id="{8B1EB83F-582E-48B4-B1D7-BF43FA9941F9}"/>
              </a:ext>
            </a:extLst>
          </p:cNvPr>
          <p:cNvSpPr txBox="1"/>
          <p:nvPr/>
        </p:nvSpPr>
        <p:spPr>
          <a:xfrm>
            <a:off x="72008" y="1556792"/>
            <a:ext cx="4716016" cy="4096058"/>
          </a:xfrm>
          <a:prstGeom prst="rect">
            <a:avLst/>
          </a:prstGeom>
          <a:noFill/>
        </p:spPr>
        <p:txBody>
          <a:bodyPr wrap="square" rtlCol="0">
            <a:spAutoFit/>
          </a:bodyPr>
          <a:lstStyle/>
          <a:p>
            <a:pPr algn="ctr">
              <a:lnSpc>
                <a:spcPts val="2400"/>
              </a:lnSpc>
            </a:pPr>
            <a:r>
              <a:rPr lang="es-ES" sz="2350" dirty="0">
                <a:solidFill>
                  <a:srgbClr val="FFFF00"/>
                </a:solidFill>
              </a:rPr>
              <a:t>Ahora pues, Jehová Dios mío, tú me has puesto a mí tu siervo por rey en lugar de David mi padre</a:t>
            </a:r>
            <a:r>
              <a:rPr lang="es-ES" sz="2350" dirty="0">
                <a:solidFill>
                  <a:schemeClr val="bg1"/>
                </a:solidFill>
              </a:rPr>
              <a:t>; </a:t>
            </a:r>
            <a:r>
              <a:rPr lang="es-ES" sz="2350" dirty="0">
                <a:solidFill>
                  <a:srgbClr val="00B0F0"/>
                </a:solidFill>
              </a:rPr>
              <a:t>y yo soy joven, y no sé cómo entrar ni salir.</a:t>
            </a:r>
            <a:r>
              <a:rPr lang="es-ES" sz="2350" dirty="0">
                <a:solidFill>
                  <a:schemeClr val="bg1"/>
                </a:solidFill>
              </a:rPr>
              <a:t> </a:t>
            </a:r>
            <a:r>
              <a:rPr lang="es-ES" sz="2350" dirty="0">
                <a:solidFill>
                  <a:srgbClr val="FFFF00"/>
                </a:solidFill>
              </a:rPr>
              <a:t>Y tu siervo está en medio de tu pueblo al cual tú escogiste; </a:t>
            </a:r>
            <a:r>
              <a:rPr lang="es-ES" sz="2350" dirty="0">
                <a:solidFill>
                  <a:srgbClr val="00B0F0"/>
                </a:solidFill>
              </a:rPr>
              <a:t>un pueblo grande, que no se puede contar ni numerar por su multitud.</a:t>
            </a:r>
            <a:r>
              <a:rPr lang="es-ES" sz="2350" dirty="0">
                <a:solidFill>
                  <a:schemeClr val="bg1"/>
                </a:solidFill>
              </a:rPr>
              <a:t> </a:t>
            </a:r>
            <a:r>
              <a:rPr lang="es-ES" sz="2350" dirty="0">
                <a:solidFill>
                  <a:srgbClr val="FFFF00"/>
                </a:solidFill>
              </a:rPr>
              <a:t>Da, pues, a tu siervo corazón entendido para juzgar a tu pueblo</a:t>
            </a:r>
            <a:r>
              <a:rPr lang="es-ES" sz="2350" dirty="0">
                <a:solidFill>
                  <a:schemeClr val="bg1"/>
                </a:solidFill>
              </a:rPr>
              <a:t>, </a:t>
            </a:r>
            <a:r>
              <a:rPr lang="es-ES" sz="2350" dirty="0">
                <a:solidFill>
                  <a:srgbClr val="00B0F0"/>
                </a:solidFill>
              </a:rPr>
              <a:t>y para discernir entre lo bueno y lo malo; </a:t>
            </a:r>
            <a:r>
              <a:rPr lang="es-ES" sz="2350" dirty="0">
                <a:solidFill>
                  <a:srgbClr val="FFFF00"/>
                </a:solidFill>
              </a:rPr>
              <a:t>porque ¿quién podrá gobernar este tu pueblo tan grande? </a:t>
            </a:r>
          </a:p>
        </p:txBody>
      </p:sp>
    </p:spTree>
    <p:extLst>
      <p:ext uri="{BB962C8B-B14F-4D97-AF65-F5344CB8AC3E}">
        <p14:creationId xmlns:p14="http://schemas.microsoft.com/office/powerpoint/2010/main" val="1597652507"/>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5778634" y="989445"/>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4:29</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184578" y="1556792"/>
            <a:ext cx="3779912" cy="1633845"/>
          </a:xfrm>
          <a:prstGeom prst="rect">
            <a:avLst/>
          </a:prstGeom>
          <a:noFill/>
        </p:spPr>
        <p:txBody>
          <a:bodyPr wrap="square" rtlCol="0">
            <a:spAutoFit/>
          </a:bodyPr>
          <a:lstStyle/>
          <a:p>
            <a:pPr algn="ctr">
              <a:lnSpc>
                <a:spcPts val="2400"/>
              </a:lnSpc>
            </a:pPr>
            <a:r>
              <a:rPr lang="es-ES" sz="2350" dirty="0">
                <a:solidFill>
                  <a:schemeClr val="bg1"/>
                </a:solidFill>
              </a:rPr>
              <a:t>Y Dios dio a Salomón sabiduría y prudencia muy grandes, y anchura de corazón como la arena que está a la orilla del mar. </a:t>
            </a:r>
          </a:p>
        </p:txBody>
      </p:sp>
      <p:sp>
        <p:nvSpPr>
          <p:cNvPr id="11" name="1 CuadroTexto">
            <a:extLst>
              <a:ext uri="{FF2B5EF4-FFF2-40B4-BE49-F238E27FC236}">
                <a16:creationId xmlns:a16="http://schemas.microsoft.com/office/drawing/2014/main" id="{049C8D45-A3CA-48A6-9461-D164E1A9CE68}"/>
              </a:ext>
            </a:extLst>
          </p:cNvPr>
          <p:cNvSpPr txBox="1"/>
          <p:nvPr/>
        </p:nvSpPr>
        <p:spPr>
          <a:xfrm>
            <a:off x="3413801" y="5508521"/>
            <a:ext cx="26601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1:5</a:t>
            </a:r>
          </a:p>
        </p:txBody>
      </p:sp>
      <p:sp>
        <p:nvSpPr>
          <p:cNvPr id="12" name="2 CuadroTexto">
            <a:extLst>
              <a:ext uri="{FF2B5EF4-FFF2-40B4-BE49-F238E27FC236}">
                <a16:creationId xmlns:a16="http://schemas.microsoft.com/office/drawing/2014/main" id="{2647D49A-CC50-4501-82FA-2DEA11E9DA64}"/>
              </a:ext>
            </a:extLst>
          </p:cNvPr>
          <p:cNvSpPr txBox="1"/>
          <p:nvPr/>
        </p:nvSpPr>
        <p:spPr>
          <a:xfrm>
            <a:off x="0" y="6102860"/>
            <a:ext cx="9108504" cy="710516"/>
          </a:xfrm>
          <a:prstGeom prst="rect">
            <a:avLst/>
          </a:prstGeom>
          <a:noFill/>
        </p:spPr>
        <p:txBody>
          <a:bodyPr wrap="square" rtlCol="0">
            <a:spAutoFit/>
          </a:bodyPr>
          <a:lstStyle/>
          <a:p>
            <a:pPr algn="ctr">
              <a:lnSpc>
                <a:spcPts val="2400"/>
              </a:lnSpc>
            </a:pPr>
            <a:r>
              <a:rPr lang="es-ES" sz="2350" dirty="0">
                <a:solidFill>
                  <a:srgbClr val="FFFF00"/>
                </a:solidFill>
              </a:rPr>
              <a:t>Y si alguno de vosotros tiene falta de sabiduría, </a:t>
            </a:r>
            <a:r>
              <a:rPr lang="es-ES" sz="2350" dirty="0">
                <a:solidFill>
                  <a:srgbClr val="00B0F0"/>
                </a:solidFill>
              </a:rPr>
              <a:t>pídala a Dios, </a:t>
            </a:r>
            <a:r>
              <a:rPr lang="es-ES" sz="2350" dirty="0">
                <a:solidFill>
                  <a:srgbClr val="92D050"/>
                </a:solidFill>
              </a:rPr>
              <a:t>el cual da a todos abundantemente y sin reproche, y le será dada. </a:t>
            </a:r>
          </a:p>
        </p:txBody>
      </p:sp>
      <p:sp>
        <p:nvSpPr>
          <p:cNvPr id="16" name="1 CuadroTexto">
            <a:extLst>
              <a:ext uri="{FF2B5EF4-FFF2-40B4-BE49-F238E27FC236}">
                <a16:creationId xmlns:a16="http://schemas.microsoft.com/office/drawing/2014/main" id="{311E8F81-7242-4C6D-8790-39BEF50E1AB4}"/>
              </a:ext>
            </a:extLst>
          </p:cNvPr>
          <p:cNvSpPr txBox="1"/>
          <p:nvPr/>
        </p:nvSpPr>
        <p:spPr>
          <a:xfrm>
            <a:off x="1003587" y="1052736"/>
            <a:ext cx="27280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3:7-9</a:t>
            </a:r>
          </a:p>
        </p:txBody>
      </p:sp>
      <p:sp>
        <p:nvSpPr>
          <p:cNvPr id="17" name="2 CuadroTexto">
            <a:extLst>
              <a:ext uri="{FF2B5EF4-FFF2-40B4-BE49-F238E27FC236}">
                <a16:creationId xmlns:a16="http://schemas.microsoft.com/office/drawing/2014/main" id="{8B1EB83F-582E-48B4-B1D7-BF43FA9941F9}"/>
              </a:ext>
            </a:extLst>
          </p:cNvPr>
          <p:cNvSpPr txBox="1"/>
          <p:nvPr/>
        </p:nvSpPr>
        <p:spPr>
          <a:xfrm>
            <a:off x="72008" y="1556792"/>
            <a:ext cx="4716016" cy="4096058"/>
          </a:xfrm>
          <a:prstGeom prst="rect">
            <a:avLst/>
          </a:prstGeom>
          <a:noFill/>
        </p:spPr>
        <p:txBody>
          <a:bodyPr wrap="square" rtlCol="0">
            <a:spAutoFit/>
          </a:bodyPr>
          <a:lstStyle/>
          <a:p>
            <a:pPr algn="ctr">
              <a:lnSpc>
                <a:spcPts val="2400"/>
              </a:lnSpc>
            </a:pPr>
            <a:r>
              <a:rPr lang="es-ES" sz="2350" dirty="0">
                <a:solidFill>
                  <a:srgbClr val="FFFF00"/>
                </a:solidFill>
              </a:rPr>
              <a:t>Ahora pues, Jehová Dios mío, tú me has puesto a mí tu siervo por rey en lugar de David mi padre</a:t>
            </a:r>
            <a:r>
              <a:rPr lang="es-ES" sz="2350" dirty="0">
                <a:solidFill>
                  <a:schemeClr val="bg1"/>
                </a:solidFill>
              </a:rPr>
              <a:t>; </a:t>
            </a:r>
            <a:r>
              <a:rPr lang="es-ES" sz="2350" dirty="0">
                <a:solidFill>
                  <a:srgbClr val="00B0F0"/>
                </a:solidFill>
              </a:rPr>
              <a:t>y yo soy joven, y no sé cómo entrar ni salir.</a:t>
            </a:r>
            <a:r>
              <a:rPr lang="es-ES" sz="2350" dirty="0">
                <a:solidFill>
                  <a:schemeClr val="bg1"/>
                </a:solidFill>
              </a:rPr>
              <a:t> </a:t>
            </a:r>
            <a:r>
              <a:rPr lang="es-ES" sz="2350" dirty="0">
                <a:solidFill>
                  <a:srgbClr val="FFFF00"/>
                </a:solidFill>
              </a:rPr>
              <a:t>Y tu siervo está en medio de tu pueblo al cual tú escogiste; </a:t>
            </a:r>
            <a:r>
              <a:rPr lang="es-ES" sz="2350" dirty="0">
                <a:solidFill>
                  <a:srgbClr val="00B0F0"/>
                </a:solidFill>
              </a:rPr>
              <a:t>un pueblo grande, que no se puede contar ni numerar por su multitud.</a:t>
            </a:r>
            <a:r>
              <a:rPr lang="es-ES" sz="2350" dirty="0">
                <a:solidFill>
                  <a:schemeClr val="bg1"/>
                </a:solidFill>
              </a:rPr>
              <a:t> </a:t>
            </a:r>
            <a:r>
              <a:rPr lang="es-ES" sz="2350" dirty="0">
                <a:solidFill>
                  <a:srgbClr val="FFFF00"/>
                </a:solidFill>
              </a:rPr>
              <a:t>Da, pues, a tu siervo corazón entendido para juzgar a tu pueblo</a:t>
            </a:r>
            <a:r>
              <a:rPr lang="es-ES" sz="2350" dirty="0">
                <a:solidFill>
                  <a:schemeClr val="bg1"/>
                </a:solidFill>
              </a:rPr>
              <a:t>, </a:t>
            </a:r>
            <a:r>
              <a:rPr lang="es-ES" sz="2350" dirty="0">
                <a:solidFill>
                  <a:srgbClr val="00B0F0"/>
                </a:solidFill>
              </a:rPr>
              <a:t>y para discernir entre lo bueno y lo malo; </a:t>
            </a:r>
            <a:r>
              <a:rPr lang="es-ES" sz="2350" dirty="0">
                <a:solidFill>
                  <a:srgbClr val="FFFF00"/>
                </a:solidFill>
              </a:rPr>
              <a:t>porque ¿quién podrá gobernar este tu pueblo tan grande? </a:t>
            </a:r>
          </a:p>
        </p:txBody>
      </p:sp>
    </p:spTree>
    <p:extLst>
      <p:ext uri="{BB962C8B-B14F-4D97-AF65-F5344CB8AC3E}">
        <p14:creationId xmlns:p14="http://schemas.microsoft.com/office/powerpoint/2010/main" val="2345830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5778634" y="989445"/>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4:29</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184578" y="1556792"/>
            <a:ext cx="3779912" cy="1633845"/>
          </a:xfrm>
          <a:prstGeom prst="rect">
            <a:avLst/>
          </a:prstGeom>
          <a:noFill/>
        </p:spPr>
        <p:txBody>
          <a:bodyPr wrap="square" rtlCol="0">
            <a:spAutoFit/>
          </a:bodyPr>
          <a:lstStyle/>
          <a:p>
            <a:pPr algn="ctr">
              <a:lnSpc>
                <a:spcPts val="2400"/>
              </a:lnSpc>
            </a:pPr>
            <a:r>
              <a:rPr lang="es-ES" sz="2350" dirty="0">
                <a:solidFill>
                  <a:srgbClr val="FFFF00"/>
                </a:solidFill>
              </a:rPr>
              <a:t>Y Dios dio a Salomón sabiduría y prudencia muy grandes, </a:t>
            </a:r>
            <a:r>
              <a:rPr lang="es-ES" sz="2350" dirty="0">
                <a:solidFill>
                  <a:schemeClr val="bg1"/>
                </a:solidFill>
              </a:rPr>
              <a:t>y anchura de corazón como la arena que está a la orilla del mar. </a:t>
            </a:r>
          </a:p>
        </p:txBody>
      </p:sp>
      <p:sp>
        <p:nvSpPr>
          <p:cNvPr id="11" name="1 CuadroTexto">
            <a:extLst>
              <a:ext uri="{FF2B5EF4-FFF2-40B4-BE49-F238E27FC236}">
                <a16:creationId xmlns:a16="http://schemas.microsoft.com/office/drawing/2014/main" id="{049C8D45-A3CA-48A6-9461-D164E1A9CE68}"/>
              </a:ext>
            </a:extLst>
          </p:cNvPr>
          <p:cNvSpPr txBox="1"/>
          <p:nvPr/>
        </p:nvSpPr>
        <p:spPr>
          <a:xfrm>
            <a:off x="3413801" y="5508521"/>
            <a:ext cx="26601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1:5</a:t>
            </a:r>
          </a:p>
        </p:txBody>
      </p:sp>
      <p:sp>
        <p:nvSpPr>
          <p:cNvPr id="12" name="2 CuadroTexto">
            <a:extLst>
              <a:ext uri="{FF2B5EF4-FFF2-40B4-BE49-F238E27FC236}">
                <a16:creationId xmlns:a16="http://schemas.microsoft.com/office/drawing/2014/main" id="{2647D49A-CC50-4501-82FA-2DEA11E9DA64}"/>
              </a:ext>
            </a:extLst>
          </p:cNvPr>
          <p:cNvSpPr txBox="1"/>
          <p:nvPr/>
        </p:nvSpPr>
        <p:spPr>
          <a:xfrm>
            <a:off x="0" y="6102860"/>
            <a:ext cx="9108504" cy="710516"/>
          </a:xfrm>
          <a:prstGeom prst="rect">
            <a:avLst/>
          </a:prstGeom>
          <a:noFill/>
        </p:spPr>
        <p:txBody>
          <a:bodyPr wrap="square" rtlCol="0">
            <a:spAutoFit/>
          </a:bodyPr>
          <a:lstStyle/>
          <a:p>
            <a:pPr algn="ctr">
              <a:lnSpc>
                <a:spcPts val="2400"/>
              </a:lnSpc>
            </a:pPr>
            <a:r>
              <a:rPr lang="es-ES" sz="2350" dirty="0">
                <a:solidFill>
                  <a:srgbClr val="FFFF00"/>
                </a:solidFill>
              </a:rPr>
              <a:t>Y si alguno de vosotros tiene falta de sabiduría, </a:t>
            </a:r>
            <a:r>
              <a:rPr lang="es-ES" sz="2350" dirty="0">
                <a:solidFill>
                  <a:srgbClr val="00B0F0"/>
                </a:solidFill>
              </a:rPr>
              <a:t>pídala a Dios, </a:t>
            </a:r>
            <a:r>
              <a:rPr lang="es-ES" sz="2350" dirty="0">
                <a:solidFill>
                  <a:srgbClr val="92D050"/>
                </a:solidFill>
              </a:rPr>
              <a:t>el cual da a todos abundantemente y sin reproche, y le será dada. </a:t>
            </a:r>
          </a:p>
        </p:txBody>
      </p:sp>
      <p:sp>
        <p:nvSpPr>
          <p:cNvPr id="16" name="1 CuadroTexto">
            <a:extLst>
              <a:ext uri="{FF2B5EF4-FFF2-40B4-BE49-F238E27FC236}">
                <a16:creationId xmlns:a16="http://schemas.microsoft.com/office/drawing/2014/main" id="{311E8F81-7242-4C6D-8790-39BEF50E1AB4}"/>
              </a:ext>
            </a:extLst>
          </p:cNvPr>
          <p:cNvSpPr txBox="1"/>
          <p:nvPr/>
        </p:nvSpPr>
        <p:spPr>
          <a:xfrm>
            <a:off x="1003587" y="1052736"/>
            <a:ext cx="27280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3:7-9</a:t>
            </a:r>
          </a:p>
        </p:txBody>
      </p:sp>
      <p:sp>
        <p:nvSpPr>
          <p:cNvPr id="17" name="2 CuadroTexto">
            <a:extLst>
              <a:ext uri="{FF2B5EF4-FFF2-40B4-BE49-F238E27FC236}">
                <a16:creationId xmlns:a16="http://schemas.microsoft.com/office/drawing/2014/main" id="{8B1EB83F-582E-48B4-B1D7-BF43FA9941F9}"/>
              </a:ext>
            </a:extLst>
          </p:cNvPr>
          <p:cNvSpPr txBox="1"/>
          <p:nvPr/>
        </p:nvSpPr>
        <p:spPr>
          <a:xfrm>
            <a:off x="72008" y="1556792"/>
            <a:ext cx="4716016" cy="4096058"/>
          </a:xfrm>
          <a:prstGeom prst="rect">
            <a:avLst/>
          </a:prstGeom>
          <a:noFill/>
        </p:spPr>
        <p:txBody>
          <a:bodyPr wrap="square" rtlCol="0">
            <a:spAutoFit/>
          </a:bodyPr>
          <a:lstStyle/>
          <a:p>
            <a:pPr algn="ctr">
              <a:lnSpc>
                <a:spcPts val="2400"/>
              </a:lnSpc>
            </a:pPr>
            <a:r>
              <a:rPr lang="es-ES" sz="2350" dirty="0">
                <a:solidFill>
                  <a:srgbClr val="FFFF00"/>
                </a:solidFill>
              </a:rPr>
              <a:t>Ahora pues, Jehová Dios mío, tú me has puesto a mí tu siervo por rey en lugar de David mi padre</a:t>
            </a:r>
            <a:r>
              <a:rPr lang="es-ES" sz="2350" dirty="0">
                <a:solidFill>
                  <a:schemeClr val="bg1"/>
                </a:solidFill>
              </a:rPr>
              <a:t>; </a:t>
            </a:r>
            <a:r>
              <a:rPr lang="es-ES" sz="2350" dirty="0">
                <a:solidFill>
                  <a:srgbClr val="00B0F0"/>
                </a:solidFill>
              </a:rPr>
              <a:t>y yo soy joven, y no sé cómo entrar ni salir.</a:t>
            </a:r>
            <a:r>
              <a:rPr lang="es-ES" sz="2350" dirty="0">
                <a:solidFill>
                  <a:schemeClr val="bg1"/>
                </a:solidFill>
              </a:rPr>
              <a:t> </a:t>
            </a:r>
            <a:r>
              <a:rPr lang="es-ES" sz="2350" dirty="0">
                <a:solidFill>
                  <a:srgbClr val="FFFF00"/>
                </a:solidFill>
              </a:rPr>
              <a:t>Y tu siervo está en medio de tu pueblo al cual tú escogiste; </a:t>
            </a:r>
            <a:r>
              <a:rPr lang="es-ES" sz="2350" dirty="0">
                <a:solidFill>
                  <a:srgbClr val="00B0F0"/>
                </a:solidFill>
              </a:rPr>
              <a:t>un pueblo grande, que no se puede contar ni numerar por su multitud.</a:t>
            </a:r>
            <a:r>
              <a:rPr lang="es-ES" sz="2350" dirty="0">
                <a:solidFill>
                  <a:schemeClr val="bg1"/>
                </a:solidFill>
              </a:rPr>
              <a:t> </a:t>
            </a:r>
            <a:r>
              <a:rPr lang="es-ES" sz="2350" dirty="0">
                <a:solidFill>
                  <a:srgbClr val="FFFF00"/>
                </a:solidFill>
              </a:rPr>
              <a:t>Da, pues, a tu siervo corazón entendido para juzgar a tu pueblo</a:t>
            </a:r>
            <a:r>
              <a:rPr lang="es-ES" sz="2350" dirty="0">
                <a:solidFill>
                  <a:schemeClr val="bg1"/>
                </a:solidFill>
              </a:rPr>
              <a:t>, </a:t>
            </a:r>
            <a:r>
              <a:rPr lang="es-ES" sz="2350" dirty="0">
                <a:solidFill>
                  <a:srgbClr val="00B0F0"/>
                </a:solidFill>
              </a:rPr>
              <a:t>y para discernir entre lo bueno y lo malo; </a:t>
            </a:r>
            <a:r>
              <a:rPr lang="es-ES" sz="2350" dirty="0">
                <a:solidFill>
                  <a:srgbClr val="FFFF00"/>
                </a:solidFill>
              </a:rPr>
              <a:t>porque ¿quién podrá gobernar este tu pueblo tan grande? </a:t>
            </a:r>
          </a:p>
        </p:txBody>
      </p:sp>
    </p:spTree>
    <p:extLst>
      <p:ext uri="{BB962C8B-B14F-4D97-AF65-F5344CB8AC3E}">
        <p14:creationId xmlns:p14="http://schemas.microsoft.com/office/powerpoint/2010/main" val="1545426262"/>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5778634" y="989445"/>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4:29</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184578" y="1556792"/>
            <a:ext cx="3779912" cy="1633845"/>
          </a:xfrm>
          <a:prstGeom prst="rect">
            <a:avLst/>
          </a:prstGeom>
          <a:noFill/>
        </p:spPr>
        <p:txBody>
          <a:bodyPr wrap="square" rtlCol="0">
            <a:spAutoFit/>
          </a:bodyPr>
          <a:lstStyle/>
          <a:p>
            <a:pPr algn="ctr">
              <a:lnSpc>
                <a:spcPts val="2400"/>
              </a:lnSpc>
            </a:pPr>
            <a:r>
              <a:rPr lang="es-ES" sz="2350" dirty="0">
                <a:solidFill>
                  <a:srgbClr val="FFFF00"/>
                </a:solidFill>
              </a:rPr>
              <a:t>Y Dios dio a Salomón sabiduría y prudencia muy grandes, </a:t>
            </a:r>
            <a:r>
              <a:rPr lang="es-ES" sz="2350" dirty="0">
                <a:solidFill>
                  <a:srgbClr val="00B0F0"/>
                </a:solidFill>
              </a:rPr>
              <a:t>y anchura de corazón como la arena que está a la orilla del mar. </a:t>
            </a:r>
          </a:p>
        </p:txBody>
      </p:sp>
      <p:sp>
        <p:nvSpPr>
          <p:cNvPr id="11" name="1 CuadroTexto">
            <a:extLst>
              <a:ext uri="{FF2B5EF4-FFF2-40B4-BE49-F238E27FC236}">
                <a16:creationId xmlns:a16="http://schemas.microsoft.com/office/drawing/2014/main" id="{049C8D45-A3CA-48A6-9461-D164E1A9CE68}"/>
              </a:ext>
            </a:extLst>
          </p:cNvPr>
          <p:cNvSpPr txBox="1"/>
          <p:nvPr/>
        </p:nvSpPr>
        <p:spPr>
          <a:xfrm>
            <a:off x="3413801" y="5508521"/>
            <a:ext cx="266015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1:5</a:t>
            </a:r>
          </a:p>
        </p:txBody>
      </p:sp>
      <p:sp>
        <p:nvSpPr>
          <p:cNvPr id="12" name="2 CuadroTexto">
            <a:extLst>
              <a:ext uri="{FF2B5EF4-FFF2-40B4-BE49-F238E27FC236}">
                <a16:creationId xmlns:a16="http://schemas.microsoft.com/office/drawing/2014/main" id="{2647D49A-CC50-4501-82FA-2DEA11E9DA64}"/>
              </a:ext>
            </a:extLst>
          </p:cNvPr>
          <p:cNvSpPr txBox="1"/>
          <p:nvPr/>
        </p:nvSpPr>
        <p:spPr>
          <a:xfrm>
            <a:off x="0" y="6102860"/>
            <a:ext cx="9108504" cy="710516"/>
          </a:xfrm>
          <a:prstGeom prst="rect">
            <a:avLst/>
          </a:prstGeom>
          <a:noFill/>
        </p:spPr>
        <p:txBody>
          <a:bodyPr wrap="square" rtlCol="0">
            <a:spAutoFit/>
          </a:bodyPr>
          <a:lstStyle/>
          <a:p>
            <a:pPr algn="ctr">
              <a:lnSpc>
                <a:spcPts val="2400"/>
              </a:lnSpc>
            </a:pPr>
            <a:r>
              <a:rPr lang="es-ES" sz="2350" dirty="0">
                <a:solidFill>
                  <a:srgbClr val="FFFF00"/>
                </a:solidFill>
              </a:rPr>
              <a:t>Y si alguno de vosotros tiene falta de sabiduría, </a:t>
            </a:r>
            <a:r>
              <a:rPr lang="es-ES" sz="2350" dirty="0">
                <a:solidFill>
                  <a:srgbClr val="00B0F0"/>
                </a:solidFill>
              </a:rPr>
              <a:t>pídala a Dios, </a:t>
            </a:r>
            <a:r>
              <a:rPr lang="es-ES" sz="2350" dirty="0">
                <a:solidFill>
                  <a:srgbClr val="92D050"/>
                </a:solidFill>
              </a:rPr>
              <a:t>el cual da a todos abundantemente y sin reproche, y le será dada. </a:t>
            </a:r>
          </a:p>
        </p:txBody>
      </p:sp>
      <p:sp>
        <p:nvSpPr>
          <p:cNvPr id="16" name="1 CuadroTexto">
            <a:extLst>
              <a:ext uri="{FF2B5EF4-FFF2-40B4-BE49-F238E27FC236}">
                <a16:creationId xmlns:a16="http://schemas.microsoft.com/office/drawing/2014/main" id="{311E8F81-7242-4C6D-8790-39BEF50E1AB4}"/>
              </a:ext>
            </a:extLst>
          </p:cNvPr>
          <p:cNvSpPr txBox="1"/>
          <p:nvPr/>
        </p:nvSpPr>
        <p:spPr>
          <a:xfrm>
            <a:off x="1003587" y="1052736"/>
            <a:ext cx="27280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3:7-9</a:t>
            </a:r>
          </a:p>
        </p:txBody>
      </p:sp>
      <p:sp>
        <p:nvSpPr>
          <p:cNvPr id="17" name="2 CuadroTexto">
            <a:extLst>
              <a:ext uri="{FF2B5EF4-FFF2-40B4-BE49-F238E27FC236}">
                <a16:creationId xmlns:a16="http://schemas.microsoft.com/office/drawing/2014/main" id="{8B1EB83F-582E-48B4-B1D7-BF43FA9941F9}"/>
              </a:ext>
            </a:extLst>
          </p:cNvPr>
          <p:cNvSpPr txBox="1"/>
          <p:nvPr/>
        </p:nvSpPr>
        <p:spPr>
          <a:xfrm>
            <a:off x="72008" y="1556792"/>
            <a:ext cx="4716016" cy="4096058"/>
          </a:xfrm>
          <a:prstGeom prst="rect">
            <a:avLst/>
          </a:prstGeom>
          <a:noFill/>
        </p:spPr>
        <p:txBody>
          <a:bodyPr wrap="square" rtlCol="0">
            <a:spAutoFit/>
          </a:bodyPr>
          <a:lstStyle/>
          <a:p>
            <a:pPr algn="ctr">
              <a:lnSpc>
                <a:spcPts val="2400"/>
              </a:lnSpc>
            </a:pPr>
            <a:r>
              <a:rPr lang="es-ES" sz="2350" dirty="0">
                <a:solidFill>
                  <a:srgbClr val="FFFF00"/>
                </a:solidFill>
              </a:rPr>
              <a:t>Ahora pues, Jehová Dios mío, tú me has puesto a mí tu siervo por rey en lugar de David mi padre</a:t>
            </a:r>
            <a:r>
              <a:rPr lang="es-ES" sz="2350" dirty="0">
                <a:solidFill>
                  <a:schemeClr val="bg1"/>
                </a:solidFill>
              </a:rPr>
              <a:t>; </a:t>
            </a:r>
            <a:r>
              <a:rPr lang="es-ES" sz="2350" dirty="0">
                <a:solidFill>
                  <a:srgbClr val="00B0F0"/>
                </a:solidFill>
              </a:rPr>
              <a:t>y yo soy joven, y no sé cómo entrar ni salir.</a:t>
            </a:r>
            <a:r>
              <a:rPr lang="es-ES" sz="2350" dirty="0">
                <a:solidFill>
                  <a:schemeClr val="bg1"/>
                </a:solidFill>
              </a:rPr>
              <a:t> </a:t>
            </a:r>
            <a:r>
              <a:rPr lang="es-ES" sz="2350" dirty="0">
                <a:solidFill>
                  <a:srgbClr val="FFFF00"/>
                </a:solidFill>
              </a:rPr>
              <a:t>Y tu siervo está en medio de tu pueblo al cual tú escogiste; </a:t>
            </a:r>
            <a:r>
              <a:rPr lang="es-ES" sz="2350" dirty="0">
                <a:solidFill>
                  <a:srgbClr val="00B0F0"/>
                </a:solidFill>
              </a:rPr>
              <a:t>un pueblo grande, que no se puede contar ni numerar por su multitud.</a:t>
            </a:r>
            <a:r>
              <a:rPr lang="es-ES" sz="2350" dirty="0">
                <a:solidFill>
                  <a:schemeClr val="bg1"/>
                </a:solidFill>
              </a:rPr>
              <a:t> </a:t>
            </a:r>
            <a:r>
              <a:rPr lang="es-ES" sz="2350" dirty="0">
                <a:solidFill>
                  <a:srgbClr val="FFFF00"/>
                </a:solidFill>
              </a:rPr>
              <a:t>Da, pues, a tu siervo corazón entendido para juzgar a tu pueblo</a:t>
            </a:r>
            <a:r>
              <a:rPr lang="es-ES" sz="2350" dirty="0">
                <a:solidFill>
                  <a:schemeClr val="bg1"/>
                </a:solidFill>
              </a:rPr>
              <a:t>, </a:t>
            </a:r>
            <a:r>
              <a:rPr lang="es-ES" sz="2350" dirty="0">
                <a:solidFill>
                  <a:srgbClr val="00B0F0"/>
                </a:solidFill>
              </a:rPr>
              <a:t>y para discernir entre lo bueno y lo malo; </a:t>
            </a:r>
            <a:r>
              <a:rPr lang="es-ES" sz="2350" dirty="0">
                <a:solidFill>
                  <a:srgbClr val="FFFF00"/>
                </a:solidFill>
              </a:rPr>
              <a:t>porque ¿quién podrá gobernar este tu pueblo tan grande? </a:t>
            </a:r>
          </a:p>
        </p:txBody>
      </p:sp>
    </p:spTree>
    <p:extLst>
      <p:ext uri="{BB962C8B-B14F-4D97-AF65-F5344CB8AC3E}">
        <p14:creationId xmlns:p14="http://schemas.microsoft.com/office/powerpoint/2010/main" val="636333971"/>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5778634" y="989445"/>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4:29</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184578" y="1556792"/>
            <a:ext cx="3779912" cy="1633845"/>
          </a:xfrm>
          <a:prstGeom prst="rect">
            <a:avLst/>
          </a:prstGeom>
          <a:noFill/>
        </p:spPr>
        <p:txBody>
          <a:bodyPr wrap="square" rtlCol="0">
            <a:spAutoFit/>
          </a:bodyPr>
          <a:lstStyle/>
          <a:p>
            <a:pPr algn="ctr">
              <a:lnSpc>
                <a:spcPts val="2400"/>
              </a:lnSpc>
            </a:pPr>
            <a:r>
              <a:rPr lang="es-ES" sz="2350" dirty="0">
                <a:solidFill>
                  <a:srgbClr val="FFFF00"/>
                </a:solidFill>
              </a:rPr>
              <a:t>Y Dios dio a Salomón sabiduría y prudencia muy grandes, </a:t>
            </a:r>
            <a:r>
              <a:rPr lang="es-ES" sz="2350" dirty="0">
                <a:solidFill>
                  <a:srgbClr val="00B0F0"/>
                </a:solidFill>
              </a:rPr>
              <a:t>y anchura de corazón como la arena que está a la orilla del mar. </a:t>
            </a:r>
          </a:p>
        </p:txBody>
      </p:sp>
      <p:sp>
        <p:nvSpPr>
          <p:cNvPr id="11" name="1 CuadroTexto">
            <a:extLst>
              <a:ext uri="{FF2B5EF4-FFF2-40B4-BE49-F238E27FC236}">
                <a16:creationId xmlns:a16="http://schemas.microsoft.com/office/drawing/2014/main" id="{049C8D45-A3CA-48A6-9461-D164E1A9CE68}"/>
              </a:ext>
            </a:extLst>
          </p:cNvPr>
          <p:cNvSpPr txBox="1"/>
          <p:nvPr/>
        </p:nvSpPr>
        <p:spPr>
          <a:xfrm>
            <a:off x="3447979" y="5508521"/>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4:34</a:t>
            </a:r>
          </a:p>
        </p:txBody>
      </p:sp>
      <p:sp>
        <p:nvSpPr>
          <p:cNvPr id="12" name="2 CuadroTexto">
            <a:extLst>
              <a:ext uri="{FF2B5EF4-FFF2-40B4-BE49-F238E27FC236}">
                <a16:creationId xmlns:a16="http://schemas.microsoft.com/office/drawing/2014/main" id="{2647D49A-CC50-4501-82FA-2DEA11E9DA64}"/>
              </a:ext>
            </a:extLst>
          </p:cNvPr>
          <p:cNvSpPr txBox="1"/>
          <p:nvPr/>
        </p:nvSpPr>
        <p:spPr>
          <a:xfrm>
            <a:off x="0" y="6102860"/>
            <a:ext cx="9108504" cy="710516"/>
          </a:xfrm>
          <a:prstGeom prst="rect">
            <a:avLst/>
          </a:prstGeom>
          <a:noFill/>
        </p:spPr>
        <p:txBody>
          <a:bodyPr wrap="square" rtlCol="0">
            <a:spAutoFit/>
          </a:bodyPr>
          <a:lstStyle/>
          <a:p>
            <a:pPr algn="ctr">
              <a:lnSpc>
                <a:spcPts val="2400"/>
              </a:lnSpc>
            </a:pPr>
            <a:r>
              <a:rPr lang="es-ES" sz="2350" dirty="0">
                <a:solidFill>
                  <a:schemeClr val="bg1"/>
                </a:solidFill>
              </a:rPr>
              <a:t>Y para oír la sabiduría de Salomón venían de todos los pueblos y de todos los reyes de la tierra, adonde había llegado la fama de su sabiduría.</a:t>
            </a:r>
          </a:p>
        </p:txBody>
      </p:sp>
      <p:sp>
        <p:nvSpPr>
          <p:cNvPr id="16" name="1 CuadroTexto">
            <a:extLst>
              <a:ext uri="{FF2B5EF4-FFF2-40B4-BE49-F238E27FC236}">
                <a16:creationId xmlns:a16="http://schemas.microsoft.com/office/drawing/2014/main" id="{311E8F81-7242-4C6D-8790-39BEF50E1AB4}"/>
              </a:ext>
            </a:extLst>
          </p:cNvPr>
          <p:cNvSpPr txBox="1"/>
          <p:nvPr/>
        </p:nvSpPr>
        <p:spPr>
          <a:xfrm>
            <a:off x="1003587" y="1052736"/>
            <a:ext cx="27280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3:7-9</a:t>
            </a:r>
          </a:p>
        </p:txBody>
      </p:sp>
      <p:sp>
        <p:nvSpPr>
          <p:cNvPr id="17" name="2 CuadroTexto">
            <a:extLst>
              <a:ext uri="{FF2B5EF4-FFF2-40B4-BE49-F238E27FC236}">
                <a16:creationId xmlns:a16="http://schemas.microsoft.com/office/drawing/2014/main" id="{8B1EB83F-582E-48B4-B1D7-BF43FA9941F9}"/>
              </a:ext>
            </a:extLst>
          </p:cNvPr>
          <p:cNvSpPr txBox="1"/>
          <p:nvPr/>
        </p:nvSpPr>
        <p:spPr>
          <a:xfrm>
            <a:off x="72008" y="1556792"/>
            <a:ext cx="4716016" cy="4096058"/>
          </a:xfrm>
          <a:prstGeom prst="rect">
            <a:avLst/>
          </a:prstGeom>
          <a:noFill/>
        </p:spPr>
        <p:txBody>
          <a:bodyPr wrap="square" rtlCol="0">
            <a:spAutoFit/>
          </a:bodyPr>
          <a:lstStyle/>
          <a:p>
            <a:pPr algn="ctr">
              <a:lnSpc>
                <a:spcPts val="2400"/>
              </a:lnSpc>
            </a:pPr>
            <a:r>
              <a:rPr lang="es-ES" sz="2350" dirty="0">
                <a:solidFill>
                  <a:srgbClr val="FFFF00"/>
                </a:solidFill>
              </a:rPr>
              <a:t>Ahora pues, Jehová Dios mío, tú me has puesto a mí tu siervo por rey en lugar de David mi padre</a:t>
            </a:r>
            <a:r>
              <a:rPr lang="es-ES" sz="2350" dirty="0">
                <a:solidFill>
                  <a:schemeClr val="bg1"/>
                </a:solidFill>
              </a:rPr>
              <a:t>; </a:t>
            </a:r>
            <a:r>
              <a:rPr lang="es-ES" sz="2350" dirty="0">
                <a:solidFill>
                  <a:srgbClr val="00B0F0"/>
                </a:solidFill>
              </a:rPr>
              <a:t>y yo soy joven, y no sé cómo entrar ni salir.</a:t>
            </a:r>
            <a:r>
              <a:rPr lang="es-ES" sz="2350" dirty="0">
                <a:solidFill>
                  <a:schemeClr val="bg1"/>
                </a:solidFill>
              </a:rPr>
              <a:t> </a:t>
            </a:r>
            <a:r>
              <a:rPr lang="es-ES" sz="2350" dirty="0">
                <a:solidFill>
                  <a:srgbClr val="FFFF00"/>
                </a:solidFill>
              </a:rPr>
              <a:t>Y tu siervo está en medio de tu pueblo al cual tú escogiste; </a:t>
            </a:r>
            <a:r>
              <a:rPr lang="es-ES" sz="2350" dirty="0">
                <a:solidFill>
                  <a:srgbClr val="00B0F0"/>
                </a:solidFill>
              </a:rPr>
              <a:t>un pueblo grande, que no se puede contar ni numerar por su multitud.</a:t>
            </a:r>
            <a:r>
              <a:rPr lang="es-ES" sz="2350" dirty="0">
                <a:solidFill>
                  <a:schemeClr val="bg1"/>
                </a:solidFill>
              </a:rPr>
              <a:t> </a:t>
            </a:r>
            <a:r>
              <a:rPr lang="es-ES" sz="2350" dirty="0">
                <a:solidFill>
                  <a:srgbClr val="FFFF00"/>
                </a:solidFill>
              </a:rPr>
              <a:t>Da, pues, a tu siervo corazón entendido para juzgar a tu pueblo</a:t>
            </a:r>
            <a:r>
              <a:rPr lang="es-ES" sz="2350" dirty="0">
                <a:solidFill>
                  <a:schemeClr val="bg1"/>
                </a:solidFill>
              </a:rPr>
              <a:t>, </a:t>
            </a:r>
            <a:r>
              <a:rPr lang="es-ES" sz="2350" dirty="0">
                <a:solidFill>
                  <a:srgbClr val="00B0F0"/>
                </a:solidFill>
              </a:rPr>
              <a:t>y para discernir entre lo bueno y lo malo; </a:t>
            </a:r>
            <a:r>
              <a:rPr lang="es-ES" sz="2350" dirty="0">
                <a:solidFill>
                  <a:srgbClr val="FFFF00"/>
                </a:solidFill>
              </a:rPr>
              <a:t>porque ¿quién podrá gobernar este tu pueblo tan grande? </a:t>
            </a:r>
          </a:p>
        </p:txBody>
      </p:sp>
    </p:spTree>
    <p:extLst>
      <p:ext uri="{BB962C8B-B14F-4D97-AF65-F5344CB8AC3E}">
        <p14:creationId xmlns:p14="http://schemas.microsoft.com/office/powerpoint/2010/main" val="30031441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5778634" y="989445"/>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4:29</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184578" y="1556792"/>
            <a:ext cx="3779912" cy="1633845"/>
          </a:xfrm>
          <a:prstGeom prst="rect">
            <a:avLst/>
          </a:prstGeom>
          <a:noFill/>
        </p:spPr>
        <p:txBody>
          <a:bodyPr wrap="square" rtlCol="0">
            <a:spAutoFit/>
          </a:bodyPr>
          <a:lstStyle/>
          <a:p>
            <a:pPr algn="ctr">
              <a:lnSpc>
                <a:spcPts val="2400"/>
              </a:lnSpc>
            </a:pPr>
            <a:r>
              <a:rPr lang="es-ES" sz="2350" dirty="0">
                <a:solidFill>
                  <a:srgbClr val="FFFF00"/>
                </a:solidFill>
              </a:rPr>
              <a:t>Y Dios dio a Salomón sabiduría y prudencia muy grandes, </a:t>
            </a:r>
            <a:r>
              <a:rPr lang="es-ES" sz="2350" dirty="0">
                <a:solidFill>
                  <a:srgbClr val="00B0F0"/>
                </a:solidFill>
              </a:rPr>
              <a:t>y anchura de corazón como la arena que está a la orilla del mar. </a:t>
            </a:r>
          </a:p>
        </p:txBody>
      </p:sp>
      <p:sp>
        <p:nvSpPr>
          <p:cNvPr id="11" name="1 CuadroTexto">
            <a:extLst>
              <a:ext uri="{FF2B5EF4-FFF2-40B4-BE49-F238E27FC236}">
                <a16:creationId xmlns:a16="http://schemas.microsoft.com/office/drawing/2014/main" id="{049C8D45-A3CA-48A6-9461-D164E1A9CE68}"/>
              </a:ext>
            </a:extLst>
          </p:cNvPr>
          <p:cNvSpPr txBox="1"/>
          <p:nvPr/>
        </p:nvSpPr>
        <p:spPr>
          <a:xfrm>
            <a:off x="3447979" y="5508521"/>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4:34</a:t>
            </a:r>
          </a:p>
        </p:txBody>
      </p:sp>
      <p:sp>
        <p:nvSpPr>
          <p:cNvPr id="12" name="2 CuadroTexto">
            <a:extLst>
              <a:ext uri="{FF2B5EF4-FFF2-40B4-BE49-F238E27FC236}">
                <a16:creationId xmlns:a16="http://schemas.microsoft.com/office/drawing/2014/main" id="{2647D49A-CC50-4501-82FA-2DEA11E9DA64}"/>
              </a:ext>
            </a:extLst>
          </p:cNvPr>
          <p:cNvSpPr txBox="1"/>
          <p:nvPr/>
        </p:nvSpPr>
        <p:spPr>
          <a:xfrm>
            <a:off x="0" y="6102860"/>
            <a:ext cx="9108504" cy="710516"/>
          </a:xfrm>
          <a:prstGeom prst="rect">
            <a:avLst/>
          </a:prstGeom>
          <a:noFill/>
        </p:spPr>
        <p:txBody>
          <a:bodyPr wrap="square" rtlCol="0">
            <a:spAutoFit/>
          </a:bodyPr>
          <a:lstStyle/>
          <a:p>
            <a:pPr algn="ctr">
              <a:lnSpc>
                <a:spcPts val="2400"/>
              </a:lnSpc>
            </a:pPr>
            <a:r>
              <a:rPr lang="es-ES" sz="2350" dirty="0">
                <a:solidFill>
                  <a:srgbClr val="FFFF00"/>
                </a:solidFill>
              </a:rPr>
              <a:t>Y para oír la sabiduría de Salomón </a:t>
            </a:r>
            <a:r>
              <a:rPr lang="es-ES" sz="2350" dirty="0">
                <a:solidFill>
                  <a:schemeClr val="bg1"/>
                </a:solidFill>
              </a:rPr>
              <a:t>venían de todos los pueblos y de todos los reyes de la tierra, adonde había llegado la fama de su sabiduría.</a:t>
            </a:r>
          </a:p>
        </p:txBody>
      </p:sp>
      <p:sp>
        <p:nvSpPr>
          <p:cNvPr id="16" name="1 CuadroTexto">
            <a:extLst>
              <a:ext uri="{FF2B5EF4-FFF2-40B4-BE49-F238E27FC236}">
                <a16:creationId xmlns:a16="http://schemas.microsoft.com/office/drawing/2014/main" id="{311E8F81-7242-4C6D-8790-39BEF50E1AB4}"/>
              </a:ext>
            </a:extLst>
          </p:cNvPr>
          <p:cNvSpPr txBox="1"/>
          <p:nvPr/>
        </p:nvSpPr>
        <p:spPr>
          <a:xfrm>
            <a:off x="1003587" y="1052736"/>
            <a:ext cx="27280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3:7-9</a:t>
            </a:r>
          </a:p>
        </p:txBody>
      </p:sp>
      <p:sp>
        <p:nvSpPr>
          <p:cNvPr id="17" name="2 CuadroTexto">
            <a:extLst>
              <a:ext uri="{FF2B5EF4-FFF2-40B4-BE49-F238E27FC236}">
                <a16:creationId xmlns:a16="http://schemas.microsoft.com/office/drawing/2014/main" id="{8B1EB83F-582E-48B4-B1D7-BF43FA9941F9}"/>
              </a:ext>
            </a:extLst>
          </p:cNvPr>
          <p:cNvSpPr txBox="1"/>
          <p:nvPr/>
        </p:nvSpPr>
        <p:spPr>
          <a:xfrm>
            <a:off x="72008" y="1556792"/>
            <a:ext cx="4716016" cy="4096058"/>
          </a:xfrm>
          <a:prstGeom prst="rect">
            <a:avLst/>
          </a:prstGeom>
          <a:noFill/>
        </p:spPr>
        <p:txBody>
          <a:bodyPr wrap="square" rtlCol="0">
            <a:spAutoFit/>
          </a:bodyPr>
          <a:lstStyle/>
          <a:p>
            <a:pPr algn="ctr">
              <a:lnSpc>
                <a:spcPts val="2400"/>
              </a:lnSpc>
            </a:pPr>
            <a:r>
              <a:rPr lang="es-ES" sz="2350" dirty="0">
                <a:solidFill>
                  <a:srgbClr val="FFFF00"/>
                </a:solidFill>
              </a:rPr>
              <a:t>Ahora pues, Jehová Dios mío, tú me has puesto a mí tu siervo por rey en lugar de David mi padre</a:t>
            </a:r>
            <a:r>
              <a:rPr lang="es-ES" sz="2350" dirty="0">
                <a:solidFill>
                  <a:schemeClr val="bg1"/>
                </a:solidFill>
              </a:rPr>
              <a:t>; </a:t>
            </a:r>
            <a:r>
              <a:rPr lang="es-ES" sz="2350" dirty="0">
                <a:solidFill>
                  <a:srgbClr val="00B0F0"/>
                </a:solidFill>
              </a:rPr>
              <a:t>y yo soy joven, y no sé cómo entrar ni salir.</a:t>
            </a:r>
            <a:r>
              <a:rPr lang="es-ES" sz="2350" dirty="0">
                <a:solidFill>
                  <a:schemeClr val="bg1"/>
                </a:solidFill>
              </a:rPr>
              <a:t> </a:t>
            </a:r>
            <a:r>
              <a:rPr lang="es-ES" sz="2350" dirty="0">
                <a:solidFill>
                  <a:srgbClr val="FFFF00"/>
                </a:solidFill>
              </a:rPr>
              <a:t>Y tu siervo está en medio de tu pueblo al cual tú escogiste; </a:t>
            </a:r>
            <a:r>
              <a:rPr lang="es-ES" sz="2350" dirty="0">
                <a:solidFill>
                  <a:srgbClr val="00B0F0"/>
                </a:solidFill>
              </a:rPr>
              <a:t>un pueblo grande, que no se puede contar ni numerar por su multitud.</a:t>
            </a:r>
            <a:r>
              <a:rPr lang="es-ES" sz="2350" dirty="0">
                <a:solidFill>
                  <a:schemeClr val="bg1"/>
                </a:solidFill>
              </a:rPr>
              <a:t> </a:t>
            </a:r>
            <a:r>
              <a:rPr lang="es-ES" sz="2350" dirty="0">
                <a:solidFill>
                  <a:srgbClr val="FFFF00"/>
                </a:solidFill>
              </a:rPr>
              <a:t>Da, pues, a tu siervo corazón entendido para juzgar a tu pueblo</a:t>
            </a:r>
            <a:r>
              <a:rPr lang="es-ES" sz="2350" dirty="0">
                <a:solidFill>
                  <a:schemeClr val="bg1"/>
                </a:solidFill>
              </a:rPr>
              <a:t>, </a:t>
            </a:r>
            <a:r>
              <a:rPr lang="es-ES" sz="2350" dirty="0">
                <a:solidFill>
                  <a:srgbClr val="00B0F0"/>
                </a:solidFill>
              </a:rPr>
              <a:t>y para discernir entre lo bueno y lo malo; </a:t>
            </a:r>
            <a:r>
              <a:rPr lang="es-ES" sz="2350" dirty="0">
                <a:solidFill>
                  <a:srgbClr val="FFFF00"/>
                </a:solidFill>
              </a:rPr>
              <a:t>porque ¿quién podrá gobernar este tu pueblo tan grande? </a:t>
            </a:r>
          </a:p>
        </p:txBody>
      </p:sp>
    </p:spTree>
    <p:extLst>
      <p:ext uri="{BB962C8B-B14F-4D97-AF65-F5344CB8AC3E}">
        <p14:creationId xmlns:p14="http://schemas.microsoft.com/office/powerpoint/2010/main" val="2459919116"/>
      </p:ext>
    </p:extLst>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5778634" y="989445"/>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4:29</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184578" y="1556792"/>
            <a:ext cx="3779912" cy="1633845"/>
          </a:xfrm>
          <a:prstGeom prst="rect">
            <a:avLst/>
          </a:prstGeom>
          <a:noFill/>
        </p:spPr>
        <p:txBody>
          <a:bodyPr wrap="square" rtlCol="0">
            <a:spAutoFit/>
          </a:bodyPr>
          <a:lstStyle/>
          <a:p>
            <a:pPr algn="ctr">
              <a:lnSpc>
                <a:spcPts val="2400"/>
              </a:lnSpc>
            </a:pPr>
            <a:r>
              <a:rPr lang="es-ES" sz="2350" dirty="0">
                <a:solidFill>
                  <a:srgbClr val="FFFF00"/>
                </a:solidFill>
              </a:rPr>
              <a:t>Y Dios dio a Salomón sabiduría y prudencia muy grandes, </a:t>
            </a:r>
            <a:r>
              <a:rPr lang="es-ES" sz="2350" dirty="0">
                <a:solidFill>
                  <a:srgbClr val="00B0F0"/>
                </a:solidFill>
              </a:rPr>
              <a:t>y anchura de corazón como la arena que está a la orilla del mar. </a:t>
            </a:r>
          </a:p>
        </p:txBody>
      </p:sp>
      <p:sp>
        <p:nvSpPr>
          <p:cNvPr id="11" name="1 CuadroTexto">
            <a:extLst>
              <a:ext uri="{FF2B5EF4-FFF2-40B4-BE49-F238E27FC236}">
                <a16:creationId xmlns:a16="http://schemas.microsoft.com/office/drawing/2014/main" id="{049C8D45-A3CA-48A6-9461-D164E1A9CE68}"/>
              </a:ext>
            </a:extLst>
          </p:cNvPr>
          <p:cNvSpPr txBox="1"/>
          <p:nvPr/>
        </p:nvSpPr>
        <p:spPr>
          <a:xfrm>
            <a:off x="3447979" y="5508521"/>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4:34</a:t>
            </a:r>
          </a:p>
        </p:txBody>
      </p:sp>
      <p:sp>
        <p:nvSpPr>
          <p:cNvPr id="12" name="2 CuadroTexto">
            <a:extLst>
              <a:ext uri="{FF2B5EF4-FFF2-40B4-BE49-F238E27FC236}">
                <a16:creationId xmlns:a16="http://schemas.microsoft.com/office/drawing/2014/main" id="{2647D49A-CC50-4501-82FA-2DEA11E9DA64}"/>
              </a:ext>
            </a:extLst>
          </p:cNvPr>
          <p:cNvSpPr txBox="1"/>
          <p:nvPr/>
        </p:nvSpPr>
        <p:spPr>
          <a:xfrm>
            <a:off x="0" y="6102860"/>
            <a:ext cx="9108504" cy="710516"/>
          </a:xfrm>
          <a:prstGeom prst="rect">
            <a:avLst/>
          </a:prstGeom>
          <a:noFill/>
        </p:spPr>
        <p:txBody>
          <a:bodyPr wrap="square" rtlCol="0">
            <a:spAutoFit/>
          </a:bodyPr>
          <a:lstStyle/>
          <a:p>
            <a:pPr algn="ctr">
              <a:lnSpc>
                <a:spcPts val="2400"/>
              </a:lnSpc>
            </a:pPr>
            <a:r>
              <a:rPr lang="es-ES" sz="2350" dirty="0">
                <a:solidFill>
                  <a:srgbClr val="FFFF00"/>
                </a:solidFill>
              </a:rPr>
              <a:t>Y para oír la sabiduría de Salomón </a:t>
            </a:r>
            <a:r>
              <a:rPr lang="es-ES" sz="2350" dirty="0">
                <a:solidFill>
                  <a:srgbClr val="00B0F0"/>
                </a:solidFill>
              </a:rPr>
              <a:t>venían de todos los pueblos y de todos los reyes de la tierra, adonde había llegado la fama de su sabiduría.</a:t>
            </a:r>
          </a:p>
        </p:txBody>
      </p:sp>
      <p:sp>
        <p:nvSpPr>
          <p:cNvPr id="16" name="1 CuadroTexto">
            <a:extLst>
              <a:ext uri="{FF2B5EF4-FFF2-40B4-BE49-F238E27FC236}">
                <a16:creationId xmlns:a16="http://schemas.microsoft.com/office/drawing/2014/main" id="{311E8F81-7242-4C6D-8790-39BEF50E1AB4}"/>
              </a:ext>
            </a:extLst>
          </p:cNvPr>
          <p:cNvSpPr txBox="1"/>
          <p:nvPr/>
        </p:nvSpPr>
        <p:spPr>
          <a:xfrm>
            <a:off x="1003587" y="1052736"/>
            <a:ext cx="27280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3:7-9</a:t>
            </a:r>
          </a:p>
        </p:txBody>
      </p:sp>
      <p:sp>
        <p:nvSpPr>
          <p:cNvPr id="17" name="2 CuadroTexto">
            <a:extLst>
              <a:ext uri="{FF2B5EF4-FFF2-40B4-BE49-F238E27FC236}">
                <a16:creationId xmlns:a16="http://schemas.microsoft.com/office/drawing/2014/main" id="{8B1EB83F-582E-48B4-B1D7-BF43FA9941F9}"/>
              </a:ext>
            </a:extLst>
          </p:cNvPr>
          <p:cNvSpPr txBox="1"/>
          <p:nvPr/>
        </p:nvSpPr>
        <p:spPr>
          <a:xfrm>
            <a:off x="72008" y="1556792"/>
            <a:ext cx="4716016" cy="4096058"/>
          </a:xfrm>
          <a:prstGeom prst="rect">
            <a:avLst/>
          </a:prstGeom>
          <a:noFill/>
        </p:spPr>
        <p:txBody>
          <a:bodyPr wrap="square" rtlCol="0">
            <a:spAutoFit/>
          </a:bodyPr>
          <a:lstStyle/>
          <a:p>
            <a:pPr algn="ctr">
              <a:lnSpc>
                <a:spcPts val="2400"/>
              </a:lnSpc>
            </a:pPr>
            <a:r>
              <a:rPr lang="es-ES" sz="2350" dirty="0">
                <a:solidFill>
                  <a:srgbClr val="FFFF00"/>
                </a:solidFill>
              </a:rPr>
              <a:t>Ahora pues, Jehová Dios mío, tú me has puesto a mí tu siervo por rey en lugar de David mi padre</a:t>
            </a:r>
            <a:r>
              <a:rPr lang="es-ES" sz="2350" dirty="0">
                <a:solidFill>
                  <a:schemeClr val="bg1"/>
                </a:solidFill>
              </a:rPr>
              <a:t>; </a:t>
            </a:r>
            <a:r>
              <a:rPr lang="es-ES" sz="2350" dirty="0">
                <a:solidFill>
                  <a:srgbClr val="00B0F0"/>
                </a:solidFill>
              </a:rPr>
              <a:t>y yo soy joven, y no sé cómo entrar ni salir.</a:t>
            </a:r>
            <a:r>
              <a:rPr lang="es-ES" sz="2350" dirty="0">
                <a:solidFill>
                  <a:schemeClr val="bg1"/>
                </a:solidFill>
              </a:rPr>
              <a:t> </a:t>
            </a:r>
            <a:r>
              <a:rPr lang="es-ES" sz="2350" dirty="0">
                <a:solidFill>
                  <a:srgbClr val="FFFF00"/>
                </a:solidFill>
              </a:rPr>
              <a:t>Y tu siervo está en medio de tu pueblo al cual tú escogiste; </a:t>
            </a:r>
            <a:r>
              <a:rPr lang="es-ES" sz="2350" dirty="0">
                <a:solidFill>
                  <a:srgbClr val="00B0F0"/>
                </a:solidFill>
              </a:rPr>
              <a:t>un pueblo grande, que no se puede contar ni numerar por su multitud.</a:t>
            </a:r>
            <a:r>
              <a:rPr lang="es-ES" sz="2350" dirty="0">
                <a:solidFill>
                  <a:schemeClr val="bg1"/>
                </a:solidFill>
              </a:rPr>
              <a:t> </a:t>
            </a:r>
            <a:r>
              <a:rPr lang="es-ES" sz="2350" dirty="0">
                <a:solidFill>
                  <a:srgbClr val="FFFF00"/>
                </a:solidFill>
              </a:rPr>
              <a:t>Da, pues, a tu siervo corazón entendido para juzgar a tu pueblo</a:t>
            </a:r>
            <a:r>
              <a:rPr lang="es-ES" sz="2350" dirty="0">
                <a:solidFill>
                  <a:schemeClr val="bg1"/>
                </a:solidFill>
              </a:rPr>
              <a:t>, </a:t>
            </a:r>
            <a:r>
              <a:rPr lang="es-ES" sz="2350" dirty="0">
                <a:solidFill>
                  <a:srgbClr val="00B0F0"/>
                </a:solidFill>
              </a:rPr>
              <a:t>y para discernir entre lo bueno y lo malo; </a:t>
            </a:r>
            <a:r>
              <a:rPr lang="es-ES" sz="2350" dirty="0">
                <a:solidFill>
                  <a:srgbClr val="FFFF00"/>
                </a:solidFill>
              </a:rPr>
              <a:t>porque ¿quién podrá gobernar este tu pueblo tan grande? </a:t>
            </a:r>
          </a:p>
        </p:txBody>
      </p:sp>
    </p:spTree>
    <p:extLst>
      <p:ext uri="{BB962C8B-B14F-4D97-AF65-F5344CB8AC3E}">
        <p14:creationId xmlns:p14="http://schemas.microsoft.com/office/powerpoint/2010/main" val="207001093"/>
      </p:ext>
    </p:extLst>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5778634" y="989445"/>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4:29</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184578" y="1556792"/>
            <a:ext cx="3779912" cy="1633845"/>
          </a:xfrm>
          <a:prstGeom prst="rect">
            <a:avLst/>
          </a:prstGeom>
          <a:noFill/>
        </p:spPr>
        <p:txBody>
          <a:bodyPr wrap="square" rtlCol="0">
            <a:spAutoFit/>
          </a:bodyPr>
          <a:lstStyle/>
          <a:p>
            <a:pPr algn="ctr">
              <a:lnSpc>
                <a:spcPts val="2400"/>
              </a:lnSpc>
            </a:pPr>
            <a:r>
              <a:rPr lang="es-ES" sz="2350" dirty="0">
                <a:solidFill>
                  <a:srgbClr val="FFFF00"/>
                </a:solidFill>
              </a:rPr>
              <a:t>Y Dios dio a Salomón sabiduría y prudencia muy grandes, </a:t>
            </a:r>
            <a:r>
              <a:rPr lang="es-ES" sz="2350" dirty="0">
                <a:solidFill>
                  <a:srgbClr val="00B0F0"/>
                </a:solidFill>
              </a:rPr>
              <a:t>y anchura de corazón como la arena que está a la orilla del mar. </a:t>
            </a:r>
          </a:p>
        </p:txBody>
      </p:sp>
      <p:sp>
        <p:nvSpPr>
          <p:cNvPr id="11" name="1 CuadroTexto">
            <a:extLst>
              <a:ext uri="{FF2B5EF4-FFF2-40B4-BE49-F238E27FC236}">
                <a16:creationId xmlns:a16="http://schemas.microsoft.com/office/drawing/2014/main" id="{049C8D45-A3CA-48A6-9461-D164E1A9CE68}"/>
              </a:ext>
            </a:extLst>
          </p:cNvPr>
          <p:cNvSpPr txBox="1"/>
          <p:nvPr/>
        </p:nvSpPr>
        <p:spPr>
          <a:xfrm>
            <a:off x="3447979" y="5508521"/>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4:34</a:t>
            </a:r>
          </a:p>
        </p:txBody>
      </p:sp>
      <p:sp>
        <p:nvSpPr>
          <p:cNvPr id="12" name="2 CuadroTexto">
            <a:extLst>
              <a:ext uri="{FF2B5EF4-FFF2-40B4-BE49-F238E27FC236}">
                <a16:creationId xmlns:a16="http://schemas.microsoft.com/office/drawing/2014/main" id="{2647D49A-CC50-4501-82FA-2DEA11E9DA64}"/>
              </a:ext>
            </a:extLst>
          </p:cNvPr>
          <p:cNvSpPr txBox="1"/>
          <p:nvPr/>
        </p:nvSpPr>
        <p:spPr>
          <a:xfrm>
            <a:off x="0" y="6102860"/>
            <a:ext cx="9108504" cy="710516"/>
          </a:xfrm>
          <a:prstGeom prst="rect">
            <a:avLst/>
          </a:prstGeom>
          <a:noFill/>
        </p:spPr>
        <p:txBody>
          <a:bodyPr wrap="square" rtlCol="0">
            <a:spAutoFit/>
          </a:bodyPr>
          <a:lstStyle/>
          <a:p>
            <a:pPr algn="ctr">
              <a:lnSpc>
                <a:spcPts val="2400"/>
              </a:lnSpc>
            </a:pPr>
            <a:r>
              <a:rPr lang="es-ES" sz="2350" dirty="0">
                <a:solidFill>
                  <a:srgbClr val="FFFF00"/>
                </a:solidFill>
              </a:rPr>
              <a:t>Y para oír la sabiduría de Salomón </a:t>
            </a:r>
            <a:r>
              <a:rPr lang="es-ES" sz="2350" dirty="0">
                <a:solidFill>
                  <a:srgbClr val="00B0F0"/>
                </a:solidFill>
              </a:rPr>
              <a:t>venían de todos los pueblos y de todos los reyes de la tierra, adonde había llegado la fama de su sabiduría.</a:t>
            </a:r>
          </a:p>
        </p:txBody>
      </p:sp>
      <p:sp>
        <p:nvSpPr>
          <p:cNvPr id="16" name="1 CuadroTexto">
            <a:extLst>
              <a:ext uri="{FF2B5EF4-FFF2-40B4-BE49-F238E27FC236}">
                <a16:creationId xmlns:a16="http://schemas.microsoft.com/office/drawing/2014/main" id="{311E8F81-7242-4C6D-8790-39BEF50E1AB4}"/>
              </a:ext>
            </a:extLst>
          </p:cNvPr>
          <p:cNvSpPr txBox="1"/>
          <p:nvPr/>
        </p:nvSpPr>
        <p:spPr>
          <a:xfrm>
            <a:off x="470548" y="1424642"/>
            <a:ext cx="366741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Eclesiastés 12:13</a:t>
            </a:r>
          </a:p>
        </p:txBody>
      </p:sp>
      <p:sp>
        <p:nvSpPr>
          <p:cNvPr id="17" name="2 CuadroTexto">
            <a:extLst>
              <a:ext uri="{FF2B5EF4-FFF2-40B4-BE49-F238E27FC236}">
                <a16:creationId xmlns:a16="http://schemas.microsoft.com/office/drawing/2014/main" id="{8B1EB83F-582E-48B4-B1D7-BF43FA9941F9}"/>
              </a:ext>
            </a:extLst>
          </p:cNvPr>
          <p:cNvSpPr txBox="1"/>
          <p:nvPr/>
        </p:nvSpPr>
        <p:spPr>
          <a:xfrm>
            <a:off x="54260" y="2055023"/>
            <a:ext cx="4499992" cy="1326069"/>
          </a:xfrm>
          <a:prstGeom prst="rect">
            <a:avLst/>
          </a:prstGeom>
          <a:noFill/>
        </p:spPr>
        <p:txBody>
          <a:bodyPr wrap="square" rtlCol="0">
            <a:spAutoFit/>
          </a:bodyPr>
          <a:lstStyle/>
          <a:p>
            <a:pPr algn="ctr">
              <a:lnSpc>
                <a:spcPts val="2400"/>
              </a:lnSpc>
            </a:pPr>
            <a:r>
              <a:rPr lang="es-ES" sz="2350" dirty="0">
                <a:solidFill>
                  <a:schemeClr val="bg1"/>
                </a:solidFill>
              </a:rPr>
              <a:t>El fin de todo el discurso oído es este: Teme a Dios, y guarda sus mandamientos; porque esto es el todo del hombre. </a:t>
            </a:r>
          </a:p>
        </p:txBody>
      </p:sp>
    </p:spTree>
    <p:extLst>
      <p:ext uri="{BB962C8B-B14F-4D97-AF65-F5344CB8AC3E}">
        <p14:creationId xmlns:p14="http://schemas.microsoft.com/office/powerpoint/2010/main" val="7620019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5778634" y="989445"/>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4:29</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184578" y="1556792"/>
            <a:ext cx="3779912" cy="1633845"/>
          </a:xfrm>
          <a:prstGeom prst="rect">
            <a:avLst/>
          </a:prstGeom>
          <a:noFill/>
        </p:spPr>
        <p:txBody>
          <a:bodyPr wrap="square" rtlCol="0">
            <a:spAutoFit/>
          </a:bodyPr>
          <a:lstStyle/>
          <a:p>
            <a:pPr algn="ctr">
              <a:lnSpc>
                <a:spcPts val="2400"/>
              </a:lnSpc>
            </a:pPr>
            <a:r>
              <a:rPr lang="es-ES" sz="2350" dirty="0">
                <a:solidFill>
                  <a:srgbClr val="FFFF00"/>
                </a:solidFill>
              </a:rPr>
              <a:t>Y Dios dio a Salomón sabiduría y prudencia muy grandes, </a:t>
            </a:r>
            <a:r>
              <a:rPr lang="es-ES" sz="2350" dirty="0">
                <a:solidFill>
                  <a:srgbClr val="00B0F0"/>
                </a:solidFill>
              </a:rPr>
              <a:t>y anchura de corazón como la arena que está a la orilla del mar. </a:t>
            </a:r>
          </a:p>
        </p:txBody>
      </p:sp>
      <p:sp>
        <p:nvSpPr>
          <p:cNvPr id="11" name="1 CuadroTexto">
            <a:extLst>
              <a:ext uri="{FF2B5EF4-FFF2-40B4-BE49-F238E27FC236}">
                <a16:creationId xmlns:a16="http://schemas.microsoft.com/office/drawing/2014/main" id="{049C8D45-A3CA-48A6-9461-D164E1A9CE68}"/>
              </a:ext>
            </a:extLst>
          </p:cNvPr>
          <p:cNvSpPr txBox="1"/>
          <p:nvPr/>
        </p:nvSpPr>
        <p:spPr>
          <a:xfrm>
            <a:off x="3447979" y="5508521"/>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4:34</a:t>
            </a:r>
          </a:p>
        </p:txBody>
      </p:sp>
      <p:sp>
        <p:nvSpPr>
          <p:cNvPr id="12" name="2 CuadroTexto">
            <a:extLst>
              <a:ext uri="{FF2B5EF4-FFF2-40B4-BE49-F238E27FC236}">
                <a16:creationId xmlns:a16="http://schemas.microsoft.com/office/drawing/2014/main" id="{2647D49A-CC50-4501-82FA-2DEA11E9DA64}"/>
              </a:ext>
            </a:extLst>
          </p:cNvPr>
          <p:cNvSpPr txBox="1"/>
          <p:nvPr/>
        </p:nvSpPr>
        <p:spPr>
          <a:xfrm>
            <a:off x="0" y="6102860"/>
            <a:ext cx="9108504" cy="710516"/>
          </a:xfrm>
          <a:prstGeom prst="rect">
            <a:avLst/>
          </a:prstGeom>
          <a:noFill/>
        </p:spPr>
        <p:txBody>
          <a:bodyPr wrap="square" rtlCol="0">
            <a:spAutoFit/>
          </a:bodyPr>
          <a:lstStyle/>
          <a:p>
            <a:pPr algn="ctr">
              <a:lnSpc>
                <a:spcPts val="2400"/>
              </a:lnSpc>
            </a:pPr>
            <a:r>
              <a:rPr lang="es-ES" sz="2350" dirty="0">
                <a:solidFill>
                  <a:srgbClr val="FFFF00"/>
                </a:solidFill>
              </a:rPr>
              <a:t>Y para oír la sabiduría de Salomón </a:t>
            </a:r>
            <a:r>
              <a:rPr lang="es-ES" sz="2350" dirty="0">
                <a:solidFill>
                  <a:srgbClr val="00B0F0"/>
                </a:solidFill>
              </a:rPr>
              <a:t>venían de todos los pueblos y de todos los reyes de la tierra, adonde había llegado la fama de su sabiduría.</a:t>
            </a:r>
          </a:p>
        </p:txBody>
      </p:sp>
      <p:sp>
        <p:nvSpPr>
          <p:cNvPr id="16" name="1 CuadroTexto">
            <a:extLst>
              <a:ext uri="{FF2B5EF4-FFF2-40B4-BE49-F238E27FC236}">
                <a16:creationId xmlns:a16="http://schemas.microsoft.com/office/drawing/2014/main" id="{311E8F81-7242-4C6D-8790-39BEF50E1AB4}"/>
              </a:ext>
            </a:extLst>
          </p:cNvPr>
          <p:cNvSpPr txBox="1"/>
          <p:nvPr/>
        </p:nvSpPr>
        <p:spPr>
          <a:xfrm>
            <a:off x="470548" y="1424642"/>
            <a:ext cx="366741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Eclesiastés 12:13</a:t>
            </a:r>
          </a:p>
        </p:txBody>
      </p:sp>
      <p:sp>
        <p:nvSpPr>
          <p:cNvPr id="17" name="2 CuadroTexto">
            <a:extLst>
              <a:ext uri="{FF2B5EF4-FFF2-40B4-BE49-F238E27FC236}">
                <a16:creationId xmlns:a16="http://schemas.microsoft.com/office/drawing/2014/main" id="{8B1EB83F-582E-48B4-B1D7-BF43FA9941F9}"/>
              </a:ext>
            </a:extLst>
          </p:cNvPr>
          <p:cNvSpPr txBox="1"/>
          <p:nvPr/>
        </p:nvSpPr>
        <p:spPr>
          <a:xfrm>
            <a:off x="54260" y="2055023"/>
            <a:ext cx="4499992" cy="1326069"/>
          </a:xfrm>
          <a:prstGeom prst="rect">
            <a:avLst/>
          </a:prstGeom>
          <a:noFill/>
        </p:spPr>
        <p:txBody>
          <a:bodyPr wrap="square" rtlCol="0">
            <a:spAutoFit/>
          </a:bodyPr>
          <a:lstStyle/>
          <a:p>
            <a:pPr algn="ctr">
              <a:lnSpc>
                <a:spcPts val="2400"/>
              </a:lnSpc>
            </a:pPr>
            <a:r>
              <a:rPr lang="es-ES" sz="2350" dirty="0">
                <a:solidFill>
                  <a:srgbClr val="FFFF00"/>
                </a:solidFill>
              </a:rPr>
              <a:t>El fin de todo el discurso oído es este: </a:t>
            </a:r>
            <a:r>
              <a:rPr lang="es-ES" sz="2350" dirty="0">
                <a:solidFill>
                  <a:schemeClr val="bg1"/>
                </a:solidFill>
              </a:rPr>
              <a:t>Teme a Dios, y guarda sus mandamientos; porque esto es el todo del hombre. </a:t>
            </a:r>
          </a:p>
        </p:txBody>
      </p:sp>
    </p:spTree>
    <p:extLst>
      <p:ext uri="{BB962C8B-B14F-4D97-AF65-F5344CB8AC3E}">
        <p14:creationId xmlns:p14="http://schemas.microsoft.com/office/powerpoint/2010/main" val="2958453579"/>
      </p:ext>
    </p:extLst>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5778634" y="989445"/>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4:29</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184578" y="1556792"/>
            <a:ext cx="3779912" cy="1633845"/>
          </a:xfrm>
          <a:prstGeom prst="rect">
            <a:avLst/>
          </a:prstGeom>
          <a:noFill/>
        </p:spPr>
        <p:txBody>
          <a:bodyPr wrap="square" rtlCol="0">
            <a:spAutoFit/>
          </a:bodyPr>
          <a:lstStyle/>
          <a:p>
            <a:pPr algn="ctr">
              <a:lnSpc>
                <a:spcPts val="2400"/>
              </a:lnSpc>
            </a:pPr>
            <a:r>
              <a:rPr lang="es-ES" sz="2350" dirty="0">
                <a:solidFill>
                  <a:srgbClr val="FFFF00"/>
                </a:solidFill>
              </a:rPr>
              <a:t>Y Dios dio a Salomón sabiduría y prudencia muy grandes, </a:t>
            </a:r>
            <a:r>
              <a:rPr lang="es-ES" sz="2350" dirty="0">
                <a:solidFill>
                  <a:srgbClr val="00B0F0"/>
                </a:solidFill>
              </a:rPr>
              <a:t>y anchura de corazón como la arena que está a la orilla del mar. </a:t>
            </a:r>
          </a:p>
        </p:txBody>
      </p:sp>
      <p:sp>
        <p:nvSpPr>
          <p:cNvPr id="11" name="1 CuadroTexto">
            <a:extLst>
              <a:ext uri="{FF2B5EF4-FFF2-40B4-BE49-F238E27FC236}">
                <a16:creationId xmlns:a16="http://schemas.microsoft.com/office/drawing/2014/main" id="{049C8D45-A3CA-48A6-9461-D164E1A9CE68}"/>
              </a:ext>
            </a:extLst>
          </p:cNvPr>
          <p:cNvSpPr txBox="1"/>
          <p:nvPr/>
        </p:nvSpPr>
        <p:spPr>
          <a:xfrm>
            <a:off x="3447979" y="5508521"/>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4:34</a:t>
            </a:r>
          </a:p>
        </p:txBody>
      </p:sp>
      <p:sp>
        <p:nvSpPr>
          <p:cNvPr id="12" name="2 CuadroTexto">
            <a:extLst>
              <a:ext uri="{FF2B5EF4-FFF2-40B4-BE49-F238E27FC236}">
                <a16:creationId xmlns:a16="http://schemas.microsoft.com/office/drawing/2014/main" id="{2647D49A-CC50-4501-82FA-2DEA11E9DA64}"/>
              </a:ext>
            </a:extLst>
          </p:cNvPr>
          <p:cNvSpPr txBox="1"/>
          <p:nvPr/>
        </p:nvSpPr>
        <p:spPr>
          <a:xfrm>
            <a:off x="0" y="6102860"/>
            <a:ext cx="9108504" cy="710516"/>
          </a:xfrm>
          <a:prstGeom prst="rect">
            <a:avLst/>
          </a:prstGeom>
          <a:noFill/>
        </p:spPr>
        <p:txBody>
          <a:bodyPr wrap="square" rtlCol="0">
            <a:spAutoFit/>
          </a:bodyPr>
          <a:lstStyle/>
          <a:p>
            <a:pPr algn="ctr">
              <a:lnSpc>
                <a:spcPts val="2400"/>
              </a:lnSpc>
            </a:pPr>
            <a:r>
              <a:rPr lang="es-ES" sz="2350" dirty="0">
                <a:solidFill>
                  <a:srgbClr val="FFFF00"/>
                </a:solidFill>
              </a:rPr>
              <a:t>Y para oír la sabiduría de Salomón </a:t>
            </a:r>
            <a:r>
              <a:rPr lang="es-ES" sz="2350" dirty="0">
                <a:solidFill>
                  <a:srgbClr val="00B0F0"/>
                </a:solidFill>
              </a:rPr>
              <a:t>venían de todos los pueblos y de todos los reyes de la tierra, adonde había llegado la fama de su sabiduría.</a:t>
            </a:r>
          </a:p>
        </p:txBody>
      </p:sp>
      <p:sp>
        <p:nvSpPr>
          <p:cNvPr id="16" name="1 CuadroTexto">
            <a:extLst>
              <a:ext uri="{FF2B5EF4-FFF2-40B4-BE49-F238E27FC236}">
                <a16:creationId xmlns:a16="http://schemas.microsoft.com/office/drawing/2014/main" id="{311E8F81-7242-4C6D-8790-39BEF50E1AB4}"/>
              </a:ext>
            </a:extLst>
          </p:cNvPr>
          <p:cNvSpPr txBox="1"/>
          <p:nvPr/>
        </p:nvSpPr>
        <p:spPr>
          <a:xfrm>
            <a:off x="470548" y="1424642"/>
            <a:ext cx="366741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Eclesiastés 12:13</a:t>
            </a:r>
          </a:p>
        </p:txBody>
      </p:sp>
      <p:sp>
        <p:nvSpPr>
          <p:cNvPr id="17" name="2 CuadroTexto">
            <a:extLst>
              <a:ext uri="{FF2B5EF4-FFF2-40B4-BE49-F238E27FC236}">
                <a16:creationId xmlns:a16="http://schemas.microsoft.com/office/drawing/2014/main" id="{8B1EB83F-582E-48B4-B1D7-BF43FA9941F9}"/>
              </a:ext>
            </a:extLst>
          </p:cNvPr>
          <p:cNvSpPr txBox="1"/>
          <p:nvPr/>
        </p:nvSpPr>
        <p:spPr>
          <a:xfrm>
            <a:off x="54260" y="2055023"/>
            <a:ext cx="4499992" cy="1326069"/>
          </a:xfrm>
          <a:prstGeom prst="rect">
            <a:avLst/>
          </a:prstGeom>
          <a:noFill/>
        </p:spPr>
        <p:txBody>
          <a:bodyPr wrap="square" rtlCol="0">
            <a:spAutoFit/>
          </a:bodyPr>
          <a:lstStyle/>
          <a:p>
            <a:pPr algn="ctr">
              <a:lnSpc>
                <a:spcPts val="2400"/>
              </a:lnSpc>
            </a:pPr>
            <a:r>
              <a:rPr lang="es-ES" sz="2350" dirty="0">
                <a:solidFill>
                  <a:srgbClr val="FFFF00"/>
                </a:solidFill>
              </a:rPr>
              <a:t>El fin de todo el discurso oído es este: </a:t>
            </a:r>
            <a:r>
              <a:rPr lang="es-ES" sz="2350" dirty="0">
                <a:solidFill>
                  <a:srgbClr val="00B0F0"/>
                </a:solidFill>
              </a:rPr>
              <a:t>Teme a Dios, y guarda sus mandamientos;</a:t>
            </a:r>
            <a:r>
              <a:rPr lang="es-ES" sz="2350" dirty="0">
                <a:solidFill>
                  <a:schemeClr val="bg1"/>
                </a:solidFill>
              </a:rPr>
              <a:t> porque esto es el todo del hombre. </a:t>
            </a:r>
          </a:p>
        </p:txBody>
      </p:sp>
    </p:spTree>
    <p:extLst>
      <p:ext uri="{BB962C8B-B14F-4D97-AF65-F5344CB8AC3E}">
        <p14:creationId xmlns:p14="http://schemas.microsoft.com/office/powerpoint/2010/main" val="3230839999"/>
      </p:ext>
    </p:extLst>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5778634" y="989445"/>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4:29</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184578" y="1556792"/>
            <a:ext cx="3779912" cy="1633845"/>
          </a:xfrm>
          <a:prstGeom prst="rect">
            <a:avLst/>
          </a:prstGeom>
          <a:noFill/>
        </p:spPr>
        <p:txBody>
          <a:bodyPr wrap="square" rtlCol="0">
            <a:spAutoFit/>
          </a:bodyPr>
          <a:lstStyle/>
          <a:p>
            <a:pPr algn="ctr">
              <a:lnSpc>
                <a:spcPts val="2400"/>
              </a:lnSpc>
            </a:pPr>
            <a:r>
              <a:rPr lang="es-ES" sz="2350" dirty="0">
                <a:solidFill>
                  <a:srgbClr val="FFFF00"/>
                </a:solidFill>
              </a:rPr>
              <a:t>Y Dios dio a Salomón sabiduría y prudencia muy grandes, </a:t>
            </a:r>
            <a:r>
              <a:rPr lang="es-ES" sz="2350" dirty="0">
                <a:solidFill>
                  <a:srgbClr val="00B0F0"/>
                </a:solidFill>
              </a:rPr>
              <a:t>y anchura de corazón como la arena que está a la orilla del mar. </a:t>
            </a:r>
          </a:p>
        </p:txBody>
      </p:sp>
      <p:sp>
        <p:nvSpPr>
          <p:cNvPr id="11" name="1 CuadroTexto">
            <a:extLst>
              <a:ext uri="{FF2B5EF4-FFF2-40B4-BE49-F238E27FC236}">
                <a16:creationId xmlns:a16="http://schemas.microsoft.com/office/drawing/2014/main" id="{049C8D45-A3CA-48A6-9461-D164E1A9CE68}"/>
              </a:ext>
            </a:extLst>
          </p:cNvPr>
          <p:cNvSpPr txBox="1"/>
          <p:nvPr/>
        </p:nvSpPr>
        <p:spPr>
          <a:xfrm>
            <a:off x="3447979" y="5508521"/>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4:34</a:t>
            </a:r>
          </a:p>
        </p:txBody>
      </p:sp>
      <p:sp>
        <p:nvSpPr>
          <p:cNvPr id="12" name="2 CuadroTexto">
            <a:extLst>
              <a:ext uri="{FF2B5EF4-FFF2-40B4-BE49-F238E27FC236}">
                <a16:creationId xmlns:a16="http://schemas.microsoft.com/office/drawing/2014/main" id="{2647D49A-CC50-4501-82FA-2DEA11E9DA64}"/>
              </a:ext>
            </a:extLst>
          </p:cNvPr>
          <p:cNvSpPr txBox="1"/>
          <p:nvPr/>
        </p:nvSpPr>
        <p:spPr>
          <a:xfrm>
            <a:off x="0" y="6102860"/>
            <a:ext cx="9108504" cy="710516"/>
          </a:xfrm>
          <a:prstGeom prst="rect">
            <a:avLst/>
          </a:prstGeom>
          <a:noFill/>
        </p:spPr>
        <p:txBody>
          <a:bodyPr wrap="square" rtlCol="0">
            <a:spAutoFit/>
          </a:bodyPr>
          <a:lstStyle/>
          <a:p>
            <a:pPr algn="ctr">
              <a:lnSpc>
                <a:spcPts val="2400"/>
              </a:lnSpc>
            </a:pPr>
            <a:r>
              <a:rPr lang="es-ES" sz="2350" dirty="0">
                <a:solidFill>
                  <a:srgbClr val="FFFF00"/>
                </a:solidFill>
              </a:rPr>
              <a:t>Y para oír la sabiduría de Salomón </a:t>
            </a:r>
            <a:r>
              <a:rPr lang="es-ES" sz="2350" dirty="0">
                <a:solidFill>
                  <a:srgbClr val="00B0F0"/>
                </a:solidFill>
              </a:rPr>
              <a:t>venían de todos los pueblos y de todos los reyes de la tierra, adonde había llegado la fama de su sabiduría.</a:t>
            </a:r>
          </a:p>
        </p:txBody>
      </p:sp>
      <p:sp>
        <p:nvSpPr>
          <p:cNvPr id="16" name="1 CuadroTexto">
            <a:extLst>
              <a:ext uri="{FF2B5EF4-FFF2-40B4-BE49-F238E27FC236}">
                <a16:creationId xmlns:a16="http://schemas.microsoft.com/office/drawing/2014/main" id="{311E8F81-7242-4C6D-8790-39BEF50E1AB4}"/>
              </a:ext>
            </a:extLst>
          </p:cNvPr>
          <p:cNvSpPr txBox="1"/>
          <p:nvPr/>
        </p:nvSpPr>
        <p:spPr>
          <a:xfrm>
            <a:off x="470548" y="1424642"/>
            <a:ext cx="366741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Eclesiastés 12:13</a:t>
            </a:r>
          </a:p>
        </p:txBody>
      </p:sp>
      <p:sp>
        <p:nvSpPr>
          <p:cNvPr id="17" name="2 CuadroTexto">
            <a:extLst>
              <a:ext uri="{FF2B5EF4-FFF2-40B4-BE49-F238E27FC236}">
                <a16:creationId xmlns:a16="http://schemas.microsoft.com/office/drawing/2014/main" id="{8B1EB83F-582E-48B4-B1D7-BF43FA9941F9}"/>
              </a:ext>
            </a:extLst>
          </p:cNvPr>
          <p:cNvSpPr txBox="1"/>
          <p:nvPr/>
        </p:nvSpPr>
        <p:spPr>
          <a:xfrm>
            <a:off x="54260" y="2055023"/>
            <a:ext cx="4499992" cy="1326069"/>
          </a:xfrm>
          <a:prstGeom prst="rect">
            <a:avLst/>
          </a:prstGeom>
          <a:noFill/>
        </p:spPr>
        <p:txBody>
          <a:bodyPr wrap="square" rtlCol="0">
            <a:spAutoFit/>
          </a:bodyPr>
          <a:lstStyle/>
          <a:p>
            <a:pPr algn="ctr">
              <a:lnSpc>
                <a:spcPts val="2400"/>
              </a:lnSpc>
            </a:pPr>
            <a:r>
              <a:rPr lang="es-ES" sz="2350" dirty="0">
                <a:solidFill>
                  <a:srgbClr val="FFFF00"/>
                </a:solidFill>
              </a:rPr>
              <a:t>El fin de todo el discurso oído es este: </a:t>
            </a:r>
            <a:r>
              <a:rPr lang="es-ES" sz="2350" dirty="0">
                <a:solidFill>
                  <a:srgbClr val="00B0F0"/>
                </a:solidFill>
              </a:rPr>
              <a:t>Teme a Dios, y guarda sus mandamientos;</a:t>
            </a:r>
            <a:r>
              <a:rPr lang="es-ES" sz="2350" dirty="0">
                <a:solidFill>
                  <a:schemeClr val="bg1"/>
                </a:solidFill>
              </a:rPr>
              <a:t> </a:t>
            </a:r>
            <a:r>
              <a:rPr lang="es-ES" sz="2350" dirty="0">
                <a:solidFill>
                  <a:srgbClr val="FFFF00"/>
                </a:solidFill>
              </a:rPr>
              <a:t>porque esto es el todo del hombre. </a:t>
            </a:r>
          </a:p>
        </p:txBody>
      </p:sp>
      <p:sp>
        <p:nvSpPr>
          <p:cNvPr id="18" name="TextBox 17">
            <a:extLst>
              <a:ext uri="{FF2B5EF4-FFF2-40B4-BE49-F238E27FC236}">
                <a16:creationId xmlns:a16="http://schemas.microsoft.com/office/drawing/2014/main" id="{0BF0D037-4BAB-4E75-B7E8-8D31770D4E28}"/>
              </a:ext>
            </a:extLst>
          </p:cNvPr>
          <p:cNvSpPr txBox="1"/>
          <p:nvPr/>
        </p:nvSpPr>
        <p:spPr>
          <a:xfrm>
            <a:off x="4716016" y="342900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crecer en sabiduría</a:t>
            </a:r>
          </a:p>
        </p:txBody>
      </p:sp>
    </p:spTree>
    <p:extLst>
      <p:ext uri="{BB962C8B-B14F-4D97-AF65-F5344CB8AC3E}">
        <p14:creationId xmlns:p14="http://schemas.microsoft.com/office/powerpoint/2010/main" val="20086202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6080509" y="1044025"/>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 2:5</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328594" y="1556792"/>
            <a:ext cx="3419870" cy="1326069"/>
          </a:xfrm>
          <a:prstGeom prst="rect">
            <a:avLst/>
          </a:prstGeom>
          <a:noFill/>
        </p:spPr>
        <p:txBody>
          <a:bodyPr wrap="square" rtlCol="0">
            <a:spAutoFit/>
          </a:bodyPr>
          <a:lstStyle/>
          <a:p>
            <a:pPr algn="ctr">
              <a:lnSpc>
                <a:spcPts val="2400"/>
              </a:lnSpc>
            </a:pPr>
            <a:r>
              <a:rPr lang="es-ES" sz="2350" dirty="0">
                <a:solidFill>
                  <a:schemeClr val="bg1"/>
                </a:solidFill>
              </a:rPr>
              <a:t>Para que vuestra fe no esté fundada en la sabiduría de los hombres, sino en el poder de Dios.</a:t>
            </a:r>
          </a:p>
        </p:txBody>
      </p:sp>
      <p:sp>
        <p:nvSpPr>
          <p:cNvPr id="16" name="1 CuadroTexto">
            <a:extLst>
              <a:ext uri="{FF2B5EF4-FFF2-40B4-BE49-F238E27FC236}">
                <a16:creationId xmlns:a16="http://schemas.microsoft.com/office/drawing/2014/main" id="{311E8F81-7242-4C6D-8790-39BEF50E1AB4}"/>
              </a:ext>
            </a:extLst>
          </p:cNvPr>
          <p:cNvSpPr txBox="1"/>
          <p:nvPr/>
        </p:nvSpPr>
        <p:spPr>
          <a:xfrm>
            <a:off x="470548" y="1424642"/>
            <a:ext cx="366741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Eclesiastés 12:13</a:t>
            </a:r>
          </a:p>
        </p:txBody>
      </p:sp>
      <p:sp>
        <p:nvSpPr>
          <p:cNvPr id="17" name="2 CuadroTexto">
            <a:extLst>
              <a:ext uri="{FF2B5EF4-FFF2-40B4-BE49-F238E27FC236}">
                <a16:creationId xmlns:a16="http://schemas.microsoft.com/office/drawing/2014/main" id="{8B1EB83F-582E-48B4-B1D7-BF43FA9941F9}"/>
              </a:ext>
            </a:extLst>
          </p:cNvPr>
          <p:cNvSpPr txBox="1"/>
          <p:nvPr/>
        </p:nvSpPr>
        <p:spPr>
          <a:xfrm>
            <a:off x="54260" y="2055023"/>
            <a:ext cx="4499992" cy="1326069"/>
          </a:xfrm>
          <a:prstGeom prst="rect">
            <a:avLst/>
          </a:prstGeom>
          <a:noFill/>
        </p:spPr>
        <p:txBody>
          <a:bodyPr wrap="square" rtlCol="0">
            <a:spAutoFit/>
          </a:bodyPr>
          <a:lstStyle/>
          <a:p>
            <a:pPr algn="ctr">
              <a:lnSpc>
                <a:spcPts val="2400"/>
              </a:lnSpc>
            </a:pPr>
            <a:r>
              <a:rPr lang="es-ES" sz="2350" dirty="0">
                <a:solidFill>
                  <a:srgbClr val="FFFF00"/>
                </a:solidFill>
              </a:rPr>
              <a:t>El fin de todo el discurso oído es este: </a:t>
            </a:r>
            <a:r>
              <a:rPr lang="es-ES" sz="2350" dirty="0">
                <a:solidFill>
                  <a:srgbClr val="00B0F0"/>
                </a:solidFill>
              </a:rPr>
              <a:t>Teme a Dios, y guarda sus mandamientos;</a:t>
            </a:r>
            <a:r>
              <a:rPr lang="es-ES" sz="2350" dirty="0">
                <a:solidFill>
                  <a:schemeClr val="bg1"/>
                </a:solidFill>
              </a:rPr>
              <a:t> </a:t>
            </a:r>
            <a:r>
              <a:rPr lang="es-ES" sz="2350" dirty="0">
                <a:solidFill>
                  <a:srgbClr val="FFFF00"/>
                </a:solidFill>
              </a:rPr>
              <a:t>porque esto es el todo del hombre. </a:t>
            </a:r>
          </a:p>
        </p:txBody>
      </p:sp>
      <p:sp>
        <p:nvSpPr>
          <p:cNvPr id="18" name="TextBox 17">
            <a:extLst>
              <a:ext uri="{FF2B5EF4-FFF2-40B4-BE49-F238E27FC236}">
                <a16:creationId xmlns:a16="http://schemas.microsoft.com/office/drawing/2014/main" id="{0BF0D037-4BAB-4E75-B7E8-8D31770D4E28}"/>
              </a:ext>
            </a:extLst>
          </p:cNvPr>
          <p:cNvSpPr txBox="1"/>
          <p:nvPr/>
        </p:nvSpPr>
        <p:spPr>
          <a:xfrm>
            <a:off x="4716016" y="342900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crecer en sabiduría</a:t>
            </a:r>
          </a:p>
        </p:txBody>
      </p:sp>
    </p:spTree>
    <p:extLst>
      <p:ext uri="{BB962C8B-B14F-4D97-AF65-F5344CB8AC3E}">
        <p14:creationId xmlns:p14="http://schemas.microsoft.com/office/powerpoint/2010/main" val="24507166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6080509" y="1044025"/>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 2:5</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328594" y="1556792"/>
            <a:ext cx="3419870" cy="1326069"/>
          </a:xfrm>
          <a:prstGeom prst="rect">
            <a:avLst/>
          </a:prstGeom>
          <a:noFill/>
        </p:spPr>
        <p:txBody>
          <a:bodyPr wrap="square" rtlCol="0">
            <a:spAutoFit/>
          </a:bodyPr>
          <a:lstStyle/>
          <a:p>
            <a:pPr algn="ctr">
              <a:lnSpc>
                <a:spcPts val="2400"/>
              </a:lnSpc>
            </a:pPr>
            <a:r>
              <a:rPr lang="es-ES" sz="2350" dirty="0">
                <a:solidFill>
                  <a:srgbClr val="FFFF00"/>
                </a:solidFill>
              </a:rPr>
              <a:t>Para que vuestra fe </a:t>
            </a:r>
            <a:r>
              <a:rPr lang="es-ES" sz="2350" dirty="0">
                <a:solidFill>
                  <a:schemeClr val="bg1"/>
                </a:solidFill>
              </a:rPr>
              <a:t>no esté fundada en la sabiduría de los hombres, sino en el poder de Dios.</a:t>
            </a:r>
          </a:p>
        </p:txBody>
      </p:sp>
      <p:sp>
        <p:nvSpPr>
          <p:cNvPr id="16" name="1 CuadroTexto">
            <a:extLst>
              <a:ext uri="{FF2B5EF4-FFF2-40B4-BE49-F238E27FC236}">
                <a16:creationId xmlns:a16="http://schemas.microsoft.com/office/drawing/2014/main" id="{311E8F81-7242-4C6D-8790-39BEF50E1AB4}"/>
              </a:ext>
            </a:extLst>
          </p:cNvPr>
          <p:cNvSpPr txBox="1"/>
          <p:nvPr/>
        </p:nvSpPr>
        <p:spPr>
          <a:xfrm>
            <a:off x="470548" y="1424642"/>
            <a:ext cx="366741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Eclesiastés 12:13</a:t>
            </a:r>
          </a:p>
        </p:txBody>
      </p:sp>
      <p:sp>
        <p:nvSpPr>
          <p:cNvPr id="17" name="2 CuadroTexto">
            <a:extLst>
              <a:ext uri="{FF2B5EF4-FFF2-40B4-BE49-F238E27FC236}">
                <a16:creationId xmlns:a16="http://schemas.microsoft.com/office/drawing/2014/main" id="{8B1EB83F-582E-48B4-B1D7-BF43FA9941F9}"/>
              </a:ext>
            </a:extLst>
          </p:cNvPr>
          <p:cNvSpPr txBox="1"/>
          <p:nvPr/>
        </p:nvSpPr>
        <p:spPr>
          <a:xfrm>
            <a:off x="54260" y="2055023"/>
            <a:ext cx="4499992" cy="1326069"/>
          </a:xfrm>
          <a:prstGeom prst="rect">
            <a:avLst/>
          </a:prstGeom>
          <a:noFill/>
        </p:spPr>
        <p:txBody>
          <a:bodyPr wrap="square" rtlCol="0">
            <a:spAutoFit/>
          </a:bodyPr>
          <a:lstStyle/>
          <a:p>
            <a:pPr algn="ctr">
              <a:lnSpc>
                <a:spcPts val="2400"/>
              </a:lnSpc>
            </a:pPr>
            <a:r>
              <a:rPr lang="es-ES" sz="2350" dirty="0">
                <a:solidFill>
                  <a:srgbClr val="FFFF00"/>
                </a:solidFill>
              </a:rPr>
              <a:t>El fin de todo el discurso oído es este: </a:t>
            </a:r>
            <a:r>
              <a:rPr lang="es-ES" sz="2350" dirty="0">
                <a:solidFill>
                  <a:srgbClr val="00B0F0"/>
                </a:solidFill>
              </a:rPr>
              <a:t>Teme a Dios, y guarda sus mandamientos;</a:t>
            </a:r>
            <a:r>
              <a:rPr lang="es-ES" sz="2350" dirty="0">
                <a:solidFill>
                  <a:schemeClr val="bg1"/>
                </a:solidFill>
              </a:rPr>
              <a:t> </a:t>
            </a:r>
            <a:r>
              <a:rPr lang="es-ES" sz="2350" dirty="0">
                <a:solidFill>
                  <a:srgbClr val="FFFF00"/>
                </a:solidFill>
              </a:rPr>
              <a:t>porque esto es el todo del hombre. </a:t>
            </a:r>
          </a:p>
        </p:txBody>
      </p:sp>
      <p:sp>
        <p:nvSpPr>
          <p:cNvPr id="18" name="TextBox 17">
            <a:extLst>
              <a:ext uri="{FF2B5EF4-FFF2-40B4-BE49-F238E27FC236}">
                <a16:creationId xmlns:a16="http://schemas.microsoft.com/office/drawing/2014/main" id="{0BF0D037-4BAB-4E75-B7E8-8D31770D4E28}"/>
              </a:ext>
            </a:extLst>
          </p:cNvPr>
          <p:cNvSpPr txBox="1"/>
          <p:nvPr/>
        </p:nvSpPr>
        <p:spPr>
          <a:xfrm>
            <a:off x="4716016" y="342900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crecer en sabiduría</a:t>
            </a:r>
          </a:p>
        </p:txBody>
      </p:sp>
    </p:spTree>
    <p:extLst>
      <p:ext uri="{BB962C8B-B14F-4D97-AF65-F5344CB8AC3E}">
        <p14:creationId xmlns:p14="http://schemas.microsoft.com/office/powerpoint/2010/main" val="4112230232"/>
      </p:ext>
    </p:extLst>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6080509" y="1044025"/>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 2:5</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328594" y="1556792"/>
            <a:ext cx="3419870" cy="1326069"/>
          </a:xfrm>
          <a:prstGeom prst="rect">
            <a:avLst/>
          </a:prstGeom>
          <a:noFill/>
        </p:spPr>
        <p:txBody>
          <a:bodyPr wrap="square" rtlCol="0">
            <a:spAutoFit/>
          </a:bodyPr>
          <a:lstStyle/>
          <a:p>
            <a:pPr algn="ctr">
              <a:lnSpc>
                <a:spcPts val="2400"/>
              </a:lnSpc>
            </a:pPr>
            <a:r>
              <a:rPr lang="es-ES" sz="2350" dirty="0">
                <a:solidFill>
                  <a:srgbClr val="FFFF00"/>
                </a:solidFill>
              </a:rPr>
              <a:t>Para que vuestra fe </a:t>
            </a:r>
            <a:r>
              <a:rPr lang="es-ES" sz="2350" dirty="0">
                <a:solidFill>
                  <a:srgbClr val="00B0F0"/>
                </a:solidFill>
              </a:rPr>
              <a:t>no esté fundada en la sabiduría de los hombres, </a:t>
            </a:r>
            <a:r>
              <a:rPr lang="es-ES" sz="2350" dirty="0">
                <a:solidFill>
                  <a:schemeClr val="bg1"/>
                </a:solidFill>
              </a:rPr>
              <a:t>sino en el poder de Dios.</a:t>
            </a:r>
          </a:p>
        </p:txBody>
      </p:sp>
      <p:sp>
        <p:nvSpPr>
          <p:cNvPr id="16" name="1 CuadroTexto">
            <a:extLst>
              <a:ext uri="{FF2B5EF4-FFF2-40B4-BE49-F238E27FC236}">
                <a16:creationId xmlns:a16="http://schemas.microsoft.com/office/drawing/2014/main" id="{311E8F81-7242-4C6D-8790-39BEF50E1AB4}"/>
              </a:ext>
            </a:extLst>
          </p:cNvPr>
          <p:cNvSpPr txBox="1"/>
          <p:nvPr/>
        </p:nvSpPr>
        <p:spPr>
          <a:xfrm>
            <a:off x="470548" y="1424642"/>
            <a:ext cx="366741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Eclesiastés 12:13</a:t>
            </a:r>
          </a:p>
        </p:txBody>
      </p:sp>
      <p:sp>
        <p:nvSpPr>
          <p:cNvPr id="17" name="2 CuadroTexto">
            <a:extLst>
              <a:ext uri="{FF2B5EF4-FFF2-40B4-BE49-F238E27FC236}">
                <a16:creationId xmlns:a16="http://schemas.microsoft.com/office/drawing/2014/main" id="{8B1EB83F-582E-48B4-B1D7-BF43FA9941F9}"/>
              </a:ext>
            </a:extLst>
          </p:cNvPr>
          <p:cNvSpPr txBox="1"/>
          <p:nvPr/>
        </p:nvSpPr>
        <p:spPr>
          <a:xfrm>
            <a:off x="54260" y="2055023"/>
            <a:ext cx="4499992" cy="1326069"/>
          </a:xfrm>
          <a:prstGeom prst="rect">
            <a:avLst/>
          </a:prstGeom>
          <a:noFill/>
        </p:spPr>
        <p:txBody>
          <a:bodyPr wrap="square" rtlCol="0">
            <a:spAutoFit/>
          </a:bodyPr>
          <a:lstStyle/>
          <a:p>
            <a:pPr algn="ctr">
              <a:lnSpc>
                <a:spcPts val="2400"/>
              </a:lnSpc>
            </a:pPr>
            <a:r>
              <a:rPr lang="es-ES" sz="2350" dirty="0">
                <a:solidFill>
                  <a:srgbClr val="FFFF00"/>
                </a:solidFill>
              </a:rPr>
              <a:t>El fin de todo el discurso oído es este: </a:t>
            </a:r>
            <a:r>
              <a:rPr lang="es-ES" sz="2350" dirty="0">
                <a:solidFill>
                  <a:srgbClr val="00B0F0"/>
                </a:solidFill>
              </a:rPr>
              <a:t>Teme a Dios, y guarda sus mandamientos;</a:t>
            </a:r>
            <a:r>
              <a:rPr lang="es-ES" sz="2350" dirty="0">
                <a:solidFill>
                  <a:schemeClr val="bg1"/>
                </a:solidFill>
              </a:rPr>
              <a:t> </a:t>
            </a:r>
            <a:r>
              <a:rPr lang="es-ES" sz="2350" dirty="0">
                <a:solidFill>
                  <a:srgbClr val="FFFF00"/>
                </a:solidFill>
              </a:rPr>
              <a:t>porque esto es el todo del hombre. </a:t>
            </a:r>
          </a:p>
        </p:txBody>
      </p:sp>
      <p:sp>
        <p:nvSpPr>
          <p:cNvPr id="18" name="TextBox 17">
            <a:extLst>
              <a:ext uri="{FF2B5EF4-FFF2-40B4-BE49-F238E27FC236}">
                <a16:creationId xmlns:a16="http://schemas.microsoft.com/office/drawing/2014/main" id="{0BF0D037-4BAB-4E75-B7E8-8D31770D4E28}"/>
              </a:ext>
            </a:extLst>
          </p:cNvPr>
          <p:cNvSpPr txBox="1"/>
          <p:nvPr/>
        </p:nvSpPr>
        <p:spPr>
          <a:xfrm>
            <a:off x="4716016" y="342900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crecer en sabiduría</a:t>
            </a:r>
          </a:p>
        </p:txBody>
      </p:sp>
    </p:spTree>
    <p:extLst>
      <p:ext uri="{BB962C8B-B14F-4D97-AF65-F5344CB8AC3E}">
        <p14:creationId xmlns:p14="http://schemas.microsoft.com/office/powerpoint/2010/main" val="3757111348"/>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6080509" y="1044025"/>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 2:5</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328594" y="1556792"/>
            <a:ext cx="3419870" cy="1326069"/>
          </a:xfrm>
          <a:prstGeom prst="rect">
            <a:avLst/>
          </a:prstGeom>
          <a:noFill/>
        </p:spPr>
        <p:txBody>
          <a:bodyPr wrap="square" rtlCol="0">
            <a:spAutoFit/>
          </a:bodyPr>
          <a:lstStyle/>
          <a:p>
            <a:pPr algn="ctr">
              <a:lnSpc>
                <a:spcPts val="2400"/>
              </a:lnSpc>
            </a:pPr>
            <a:r>
              <a:rPr lang="es-ES" sz="2350" dirty="0">
                <a:solidFill>
                  <a:srgbClr val="FFFF00"/>
                </a:solidFill>
              </a:rPr>
              <a:t>Para que vuestra fe </a:t>
            </a:r>
            <a:r>
              <a:rPr lang="es-ES" sz="2350" dirty="0">
                <a:solidFill>
                  <a:srgbClr val="00B0F0"/>
                </a:solidFill>
              </a:rPr>
              <a:t>no esté fundada en la sabiduría de los hombres, </a:t>
            </a:r>
            <a:r>
              <a:rPr lang="es-ES" sz="2350" dirty="0">
                <a:solidFill>
                  <a:srgbClr val="FFFF00"/>
                </a:solidFill>
              </a:rPr>
              <a:t>sino en el poder de Dios.</a:t>
            </a:r>
          </a:p>
        </p:txBody>
      </p:sp>
      <p:sp>
        <p:nvSpPr>
          <p:cNvPr id="16" name="1 CuadroTexto">
            <a:extLst>
              <a:ext uri="{FF2B5EF4-FFF2-40B4-BE49-F238E27FC236}">
                <a16:creationId xmlns:a16="http://schemas.microsoft.com/office/drawing/2014/main" id="{311E8F81-7242-4C6D-8790-39BEF50E1AB4}"/>
              </a:ext>
            </a:extLst>
          </p:cNvPr>
          <p:cNvSpPr txBox="1"/>
          <p:nvPr/>
        </p:nvSpPr>
        <p:spPr>
          <a:xfrm>
            <a:off x="470548" y="1086941"/>
            <a:ext cx="366741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Eclesiastés 12:13</a:t>
            </a:r>
          </a:p>
        </p:txBody>
      </p:sp>
      <p:sp>
        <p:nvSpPr>
          <p:cNvPr id="17" name="2 CuadroTexto">
            <a:extLst>
              <a:ext uri="{FF2B5EF4-FFF2-40B4-BE49-F238E27FC236}">
                <a16:creationId xmlns:a16="http://schemas.microsoft.com/office/drawing/2014/main" id="{8B1EB83F-582E-48B4-B1D7-BF43FA9941F9}"/>
              </a:ext>
            </a:extLst>
          </p:cNvPr>
          <p:cNvSpPr txBox="1"/>
          <p:nvPr/>
        </p:nvSpPr>
        <p:spPr>
          <a:xfrm>
            <a:off x="54260" y="1717322"/>
            <a:ext cx="4499992" cy="1326069"/>
          </a:xfrm>
          <a:prstGeom prst="rect">
            <a:avLst/>
          </a:prstGeom>
          <a:noFill/>
        </p:spPr>
        <p:txBody>
          <a:bodyPr wrap="square" rtlCol="0">
            <a:spAutoFit/>
          </a:bodyPr>
          <a:lstStyle/>
          <a:p>
            <a:pPr algn="ctr">
              <a:lnSpc>
                <a:spcPts val="2400"/>
              </a:lnSpc>
            </a:pPr>
            <a:r>
              <a:rPr lang="es-ES" sz="2350" dirty="0">
                <a:solidFill>
                  <a:srgbClr val="FFFF00"/>
                </a:solidFill>
              </a:rPr>
              <a:t>El fin de todo el discurso oído es este: </a:t>
            </a:r>
            <a:r>
              <a:rPr lang="es-ES" sz="2350" dirty="0">
                <a:solidFill>
                  <a:srgbClr val="00B0F0"/>
                </a:solidFill>
              </a:rPr>
              <a:t>Teme a Dios, y guarda sus mandamientos;</a:t>
            </a:r>
            <a:r>
              <a:rPr lang="es-ES" sz="2350" dirty="0">
                <a:solidFill>
                  <a:schemeClr val="bg1"/>
                </a:solidFill>
              </a:rPr>
              <a:t> </a:t>
            </a:r>
            <a:r>
              <a:rPr lang="es-ES" sz="2350" dirty="0">
                <a:solidFill>
                  <a:srgbClr val="FFFF00"/>
                </a:solidFill>
              </a:rPr>
              <a:t>porque esto es el todo del hombre. </a:t>
            </a:r>
          </a:p>
        </p:txBody>
      </p:sp>
      <p:sp>
        <p:nvSpPr>
          <p:cNvPr id="18" name="TextBox 17">
            <a:extLst>
              <a:ext uri="{FF2B5EF4-FFF2-40B4-BE49-F238E27FC236}">
                <a16:creationId xmlns:a16="http://schemas.microsoft.com/office/drawing/2014/main" id="{0BF0D037-4BAB-4E75-B7E8-8D31770D4E28}"/>
              </a:ext>
            </a:extLst>
          </p:cNvPr>
          <p:cNvSpPr txBox="1"/>
          <p:nvPr/>
        </p:nvSpPr>
        <p:spPr>
          <a:xfrm>
            <a:off x="4716016" y="342900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crecer en sabiduría</a:t>
            </a:r>
          </a:p>
        </p:txBody>
      </p:sp>
      <p:sp>
        <p:nvSpPr>
          <p:cNvPr id="19" name="1 CuadroTexto">
            <a:extLst>
              <a:ext uri="{FF2B5EF4-FFF2-40B4-BE49-F238E27FC236}">
                <a16:creationId xmlns:a16="http://schemas.microsoft.com/office/drawing/2014/main" id="{BD1E7D93-9D4E-4347-84AB-1CD65751C3CC}"/>
              </a:ext>
            </a:extLst>
          </p:cNvPr>
          <p:cNvSpPr txBox="1"/>
          <p:nvPr/>
        </p:nvSpPr>
        <p:spPr>
          <a:xfrm>
            <a:off x="1187624" y="2875275"/>
            <a:ext cx="241226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1:8</a:t>
            </a:r>
          </a:p>
        </p:txBody>
      </p:sp>
      <p:sp>
        <p:nvSpPr>
          <p:cNvPr id="20" name="2 CuadroTexto">
            <a:extLst>
              <a:ext uri="{FF2B5EF4-FFF2-40B4-BE49-F238E27FC236}">
                <a16:creationId xmlns:a16="http://schemas.microsoft.com/office/drawing/2014/main" id="{93A90400-AEB2-4CAE-ABF6-1A19415BA591}"/>
              </a:ext>
            </a:extLst>
          </p:cNvPr>
          <p:cNvSpPr txBox="1"/>
          <p:nvPr/>
        </p:nvSpPr>
        <p:spPr>
          <a:xfrm>
            <a:off x="35496" y="3379331"/>
            <a:ext cx="4824536" cy="1633845"/>
          </a:xfrm>
          <a:prstGeom prst="rect">
            <a:avLst/>
          </a:prstGeom>
          <a:noFill/>
        </p:spPr>
        <p:txBody>
          <a:bodyPr wrap="square" rtlCol="0">
            <a:spAutoFit/>
          </a:bodyPr>
          <a:lstStyle/>
          <a:p>
            <a:pPr algn="ctr">
              <a:lnSpc>
                <a:spcPts val="2400"/>
              </a:lnSpc>
            </a:pPr>
            <a:r>
              <a:rPr lang="es-ES" sz="2350" dirty="0">
                <a:solidFill>
                  <a:schemeClr val="bg1"/>
                </a:solidFill>
              </a:rPr>
              <a:t>Pero recibiréis poder, cuando haya venido sobre vosotros el Espíritu Santo, y me seréis testigos en Jerusalén, en toda Judea, en Samaria, y hasta lo último de la tierra.</a:t>
            </a:r>
          </a:p>
        </p:txBody>
      </p:sp>
    </p:spTree>
    <p:extLst>
      <p:ext uri="{BB962C8B-B14F-4D97-AF65-F5344CB8AC3E}">
        <p14:creationId xmlns:p14="http://schemas.microsoft.com/office/powerpoint/2010/main" val="22682015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6080509" y="1044025"/>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 2:5</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328594" y="1556792"/>
            <a:ext cx="3419870" cy="1326069"/>
          </a:xfrm>
          <a:prstGeom prst="rect">
            <a:avLst/>
          </a:prstGeom>
          <a:noFill/>
        </p:spPr>
        <p:txBody>
          <a:bodyPr wrap="square" rtlCol="0">
            <a:spAutoFit/>
          </a:bodyPr>
          <a:lstStyle/>
          <a:p>
            <a:pPr algn="ctr">
              <a:lnSpc>
                <a:spcPts val="2400"/>
              </a:lnSpc>
            </a:pPr>
            <a:r>
              <a:rPr lang="es-ES" sz="2350" dirty="0">
                <a:solidFill>
                  <a:srgbClr val="FFFF00"/>
                </a:solidFill>
              </a:rPr>
              <a:t>Para que vuestra fe </a:t>
            </a:r>
            <a:r>
              <a:rPr lang="es-ES" sz="2350" dirty="0">
                <a:solidFill>
                  <a:srgbClr val="00B0F0"/>
                </a:solidFill>
              </a:rPr>
              <a:t>no esté fundada en la sabiduría de los hombres, </a:t>
            </a:r>
            <a:r>
              <a:rPr lang="es-ES" sz="2350" dirty="0">
                <a:solidFill>
                  <a:srgbClr val="FFFF00"/>
                </a:solidFill>
              </a:rPr>
              <a:t>sino en el poder de Dios.</a:t>
            </a:r>
          </a:p>
        </p:txBody>
      </p:sp>
      <p:sp>
        <p:nvSpPr>
          <p:cNvPr id="16" name="1 CuadroTexto">
            <a:extLst>
              <a:ext uri="{FF2B5EF4-FFF2-40B4-BE49-F238E27FC236}">
                <a16:creationId xmlns:a16="http://schemas.microsoft.com/office/drawing/2014/main" id="{311E8F81-7242-4C6D-8790-39BEF50E1AB4}"/>
              </a:ext>
            </a:extLst>
          </p:cNvPr>
          <p:cNvSpPr txBox="1"/>
          <p:nvPr/>
        </p:nvSpPr>
        <p:spPr>
          <a:xfrm>
            <a:off x="470548" y="1086941"/>
            <a:ext cx="366741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Eclesiastés 12:13</a:t>
            </a:r>
          </a:p>
        </p:txBody>
      </p:sp>
      <p:sp>
        <p:nvSpPr>
          <p:cNvPr id="17" name="2 CuadroTexto">
            <a:extLst>
              <a:ext uri="{FF2B5EF4-FFF2-40B4-BE49-F238E27FC236}">
                <a16:creationId xmlns:a16="http://schemas.microsoft.com/office/drawing/2014/main" id="{8B1EB83F-582E-48B4-B1D7-BF43FA9941F9}"/>
              </a:ext>
            </a:extLst>
          </p:cNvPr>
          <p:cNvSpPr txBox="1"/>
          <p:nvPr/>
        </p:nvSpPr>
        <p:spPr>
          <a:xfrm>
            <a:off x="54260" y="1717322"/>
            <a:ext cx="4499992" cy="1326069"/>
          </a:xfrm>
          <a:prstGeom prst="rect">
            <a:avLst/>
          </a:prstGeom>
          <a:noFill/>
        </p:spPr>
        <p:txBody>
          <a:bodyPr wrap="square" rtlCol="0">
            <a:spAutoFit/>
          </a:bodyPr>
          <a:lstStyle/>
          <a:p>
            <a:pPr algn="ctr">
              <a:lnSpc>
                <a:spcPts val="2400"/>
              </a:lnSpc>
            </a:pPr>
            <a:r>
              <a:rPr lang="es-ES" sz="2350" dirty="0">
                <a:solidFill>
                  <a:srgbClr val="FFFF00"/>
                </a:solidFill>
              </a:rPr>
              <a:t>El fin de todo el discurso oído es este: </a:t>
            </a:r>
            <a:r>
              <a:rPr lang="es-ES" sz="2350" dirty="0">
                <a:solidFill>
                  <a:srgbClr val="00B0F0"/>
                </a:solidFill>
              </a:rPr>
              <a:t>Teme a Dios, y guarda sus mandamientos;</a:t>
            </a:r>
            <a:r>
              <a:rPr lang="es-ES" sz="2350" dirty="0">
                <a:solidFill>
                  <a:schemeClr val="bg1"/>
                </a:solidFill>
              </a:rPr>
              <a:t> </a:t>
            </a:r>
            <a:r>
              <a:rPr lang="es-ES" sz="2350" dirty="0">
                <a:solidFill>
                  <a:srgbClr val="FFFF00"/>
                </a:solidFill>
              </a:rPr>
              <a:t>porque esto es el todo del hombre. </a:t>
            </a:r>
          </a:p>
        </p:txBody>
      </p:sp>
      <p:sp>
        <p:nvSpPr>
          <p:cNvPr id="18" name="TextBox 17">
            <a:extLst>
              <a:ext uri="{FF2B5EF4-FFF2-40B4-BE49-F238E27FC236}">
                <a16:creationId xmlns:a16="http://schemas.microsoft.com/office/drawing/2014/main" id="{0BF0D037-4BAB-4E75-B7E8-8D31770D4E28}"/>
              </a:ext>
            </a:extLst>
          </p:cNvPr>
          <p:cNvSpPr txBox="1"/>
          <p:nvPr/>
        </p:nvSpPr>
        <p:spPr>
          <a:xfrm>
            <a:off x="4716016" y="342900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crecer en sabiduría</a:t>
            </a:r>
          </a:p>
        </p:txBody>
      </p:sp>
      <p:sp>
        <p:nvSpPr>
          <p:cNvPr id="19" name="1 CuadroTexto">
            <a:extLst>
              <a:ext uri="{FF2B5EF4-FFF2-40B4-BE49-F238E27FC236}">
                <a16:creationId xmlns:a16="http://schemas.microsoft.com/office/drawing/2014/main" id="{BD1E7D93-9D4E-4347-84AB-1CD65751C3CC}"/>
              </a:ext>
            </a:extLst>
          </p:cNvPr>
          <p:cNvSpPr txBox="1"/>
          <p:nvPr/>
        </p:nvSpPr>
        <p:spPr>
          <a:xfrm>
            <a:off x="1187624" y="2875275"/>
            <a:ext cx="241226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1:8</a:t>
            </a:r>
          </a:p>
        </p:txBody>
      </p:sp>
      <p:sp>
        <p:nvSpPr>
          <p:cNvPr id="20" name="2 CuadroTexto">
            <a:extLst>
              <a:ext uri="{FF2B5EF4-FFF2-40B4-BE49-F238E27FC236}">
                <a16:creationId xmlns:a16="http://schemas.microsoft.com/office/drawing/2014/main" id="{93A90400-AEB2-4CAE-ABF6-1A19415BA591}"/>
              </a:ext>
            </a:extLst>
          </p:cNvPr>
          <p:cNvSpPr txBox="1"/>
          <p:nvPr/>
        </p:nvSpPr>
        <p:spPr>
          <a:xfrm>
            <a:off x="35496" y="3379331"/>
            <a:ext cx="4824536" cy="1633845"/>
          </a:xfrm>
          <a:prstGeom prst="rect">
            <a:avLst/>
          </a:prstGeom>
          <a:noFill/>
        </p:spPr>
        <p:txBody>
          <a:bodyPr wrap="square" rtlCol="0">
            <a:spAutoFit/>
          </a:bodyPr>
          <a:lstStyle/>
          <a:p>
            <a:pPr algn="ctr">
              <a:lnSpc>
                <a:spcPts val="2400"/>
              </a:lnSpc>
            </a:pPr>
            <a:r>
              <a:rPr lang="es-ES" sz="2350" dirty="0">
                <a:solidFill>
                  <a:srgbClr val="FFFF00"/>
                </a:solidFill>
              </a:rPr>
              <a:t>Pero recibiréis poder, </a:t>
            </a:r>
            <a:r>
              <a:rPr lang="es-ES" sz="2350" dirty="0">
                <a:solidFill>
                  <a:schemeClr val="bg1"/>
                </a:solidFill>
              </a:rPr>
              <a:t>cuando haya venido sobre vosotros el Espíritu Santo, y me seréis testigos en Jerusalén, en toda Judea, en Samaria, y hasta lo último de la tierra.</a:t>
            </a:r>
          </a:p>
        </p:txBody>
      </p:sp>
    </p:spTree>
    <p:extLst>
      <p:ext uri="{BB962C8B-B14F-4D97-AF65-F5344CB8AC3E}">
        <p14:creationId xmlns:p14="http://schemas.microsoft.com/office/powerpoint/2010/main" val="678124170"/>
      </p:ext>
    </p:extLst>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6080509" y="1044025"/>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 2:5</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328594" y="1556792"/>
            <a:ext cx="3419870" cy="1326069"/>
          </a:xfrm>
          <a:prstGeom prst="rect">
            <a:avLst/>
          </a:prstGeom>
          <a:noFill/>
        </p:spPr>
        <p:txBody>
          <a:bodyPr wrap="square" rtlCol="0">
            <a:spAutoFit/>
          </a:bodyPr>
          <a:lstStyle/>
          <a:p>
            <a:pPr algn="ctr">
              <a:lnSpc>
                <a:spcPts val="2400"/>
              </a:lnSpc>
            </a:pPr>
            <a:r>
              <a:rPr lang="es-ES" sz="2350" dirty="0">
                <a:solidFill>
                  <a:srgbClr val="FFFF00"/>
                </a:solidFill>
              </a:rPr>
              <a:t>Para que vuestra fe </a:t>
            </a:r>
            <a:r>
              <a:rPr lang="es-ES" sz="2350" dirty="0">
                <a:solidFill>
                  <a:srgbClr val="00B0F0"/>
                </a:solidFill>
              </a:rPr>
              <a:t>no esté fundada en la sabiduría de los hombres, </a:t>
            </a:r>
            <a:r>
              <a:rPr lang="es-ES" sz="2350" dirty="0">
                <a:solidFill>
                  <a:srgbClr val="FFFF00"/>
                </a:solidFill>
              </a:rPr>
              <a:t>sino en el poder de Dios.</a:t>
            </a:r>
          </a:p>
        </p:txBody>
      </p:sp>
      <p:sp>
        <p:nvSpPr>
          <p:cNvPr id="16" name="1 CuadroTexto">
            <a:extLst>
              <a:ext uri="{FF2B5EF4-FFF2-40B4-BE49-F238E27FC236}">
                <a16:creationId xmlns:a16="http://schemas.microsoft.com/office/drawing/2014/main" id="{311E8F81-7242-4C6D-8790-39BEF50E1AB4}"/>
              </a:ext>
            </a:extLst>
          </p:cNvPr>
          <p:cNvSpPr txBox="1"/>
          <p:nvPr/>
        </p:nvSpPr>
        <p:spPr>
          <a:xfrm>
            <a:off x="470548" y="1086941"/>
            <a:ext cx="366741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Eclesiastés 12:13</a:t>
            </a:r>
          </a:p>
        </p:txBody>
      </p:sp>
      <p:sp>
        <p:nvSpPr>
          <p:cNvPr id="17" name="2 CuadroTexto">
            <a:extLst>
              <a:ext uri="{FF2B5EF4-FFF2-40B4-BE49-F238E27FC236}">
                <a16:creationId xmlns:a16="http://schemas.microsoft.com/office/drawing/2014/main" id="{8B1EB83F-582E-48B4-B1D7-BF43FA9941F9}"/>
              </a:ext>
            </a:extLst>
          </p:cNvPr>
          <p:cNvSpPr txBox="1"/>
          <p:nvPr/>
        </p:nvSpPr>
        <p:spPr>
          <a:xfrm>
            <a:off x="54260" y="1717322"/>
            <a:ext cx="4499992" cy="1326069"/>
          </a:xfrm>
          <a:prstGeom prst="rect">
            <a:avLst/>
          </a:prstGeom>
          <a:noFill/>
        </p:spPr>
        <p:txBody>
          <a:bodyPr wrap="square" rtlCol="0">
            <a:spAutoFit/>
          </a:bodyPr>
          <a:lstStyle/>
          <a:p>
            <a:pPr algn="ctr">
              <a:lnSpc>
                <a:spcPts val="2400"/>
              </a:lnSpc>
            </a:pPr>
            <a:r>
              <a:rPr lang="es-ES" sz="2350" dirty="0">
                <a:solidFill>
                  <a:srgbClr val="FFFF00"/>
                </a:solidFill>
              </a:rPr>
              <a:t>El fin de todo el discurso oído es este: </a:t>
            </a:r>
            <a:r>
              <a:rPr lang="es-ES" sz="2350" dirty="0">
                <a:solidFill>
                  <a:srgbClr val="00B0F0"/>
                </a:solidFill>
              </a:rPr>
              <a:t>Teme a Dios, y guarda sus mandamientos;</a:t>
            </a:r>
            <a:r>
              <a:rPr lang="es-ES" sz="2350" dirty="0">
                <a:solidFill>
                  <a:schemeClr val="bg1"/>
                </a:solidFill>
              </a:rPr>
              <a:t> </a:t>
            </a:r>
            <a:r>
              <a:rPr lang="es-ES" sz="2350" dirty="0">
                <a:solidFill>
                  <a:srgbClr val="FFFF00"/>
                </a:solidFill>
              </a:rPr>
              <a:t>porque esto es el todo del hombre. </a:t>
            </a:r>
          </a:p>
        </p:txBody>
      </p:sp>
      <p:sp>
        <p:nvSpPr>
          <p:cNvPr id="18" name="TextBox 17">
            <a:extLst>
              <a:ext uri="{FF2B5EF4-FFF2-40B4-BE49-F238E27FC236}">
                <a16:creationId xmlns:a16="http://schemas.microsoft.com/office/drawing/2014/main" id="{0BF0D037-4BAB-4E75-B7E8-8D31770D4E28}"/>
              </a:ext>
            </a:extLst>
          </p:cNvPr>
          <p:cNvSpPr txBox="1"/>
          <p:nvPr/>
        </p:nvSpPr>
        <p:spPr>
          <a:xfrm>
            <a:off x="4716016" y="342900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crecer en sabiduría</a:t>
            </a:r>
          </a:p>
        </p:txBody>
      </p:sp>
      <p:sp>
        <p:nvSpPr>
          <p:cNvPr id="19" name="1 CuadroTexto">
            <a:extLst>
              <a:ext uri="{FF2B5EF4-FFF2-40B4-BE49-F238E27FC236}">
                <a16:creationId xmlns:a16="http://schemas.microsoft.com/office/drawing/2014/main" id="{BD1E7D93-9D4E-4347-84AB-1CD65751C3CC}"/>
              </a:ext>
            </a:extLst>
          </p:cNvPr>
          <p:cNvSpPr txBox="1"/>
          <p:nvPr/>
        </p:nvSpPr>
        <p:spPr>
          <a:xfrm>
            <a:off x="1187624" y="2875275"/>
            <a:ext cx="241226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1:8</a:t>
            </a:r>
          </a:p>
        </p:txBody>
      </p:sp>
      <p:sp>
        <p:nvSpPr>
          <p:cNvPr id="20" name="2 CuadroTexto">
            <a:extLst>
              <a:ext uri="{FF2B5EF4-FFF2-40B4-BE49-F238E27FC236}">
                <a16:creationId xmlns:a16="http://schemas.microsoft.com/office/drawing/2014/main" id="{93A90400-AEB2-4CAE-ABF6-1A19415BA591}"/>
              </a:ext>
            </a:extLst>
          </p:cNvPr>
          <p:cNvSpPr txBox="1"/>
          <p:nvPr/>
        </p:nvSpPr>
        <p:spPr>
          <a:xfrm>
            <a:off x="35496" y="3379331"/>
            <a:ext cx="4824536" cy="1633845"/>
          </a:xfrm>
          <a:prstGeom prst="rect">
            <a:avLst/>
          </a:prstGeom>
          <a:noFill/>
        </p:spPr>
        <p:txBody>
          <a:bodyPr wrap="square" rtlCol="0">
            <a:spAutoFit/>
          </a:bodyPr>
          <a:lstStyle/>
          <a:p>
            <a:pPr algn="ctr">
              <a:lnSpc>
                <a:spcPts val="2400"/>
              </a:lnSpc>
            </a:pPr>
            <a:r>
              <a:rPr lang="es-ES" sz="2350" dirty="0">
                <a:solidFill>
                  <a:srgbClr val="FFFF00"/>
                </a:solidFill>
              </a:rPr>
              <a:t>Pero recibiréis poder, </a:t>
            </a:r>
            <a:r>
              <a:rPr lang="es-ES" sz="2350" dirty="0">
                <a:solidFill>
                  <a:srgbClr val="00B0F0"/>
                </a:solidFill>
              </a:rPr>
              <a:t>cuando haya venido sobre vosotros el Espíritu Santo,</a:t>
            </a:r>
            <a:r>
              <a:rPr lang="es-ES" sz="2350" dirty="0">
                <a:solidFill>
                  <a:schemeClr val="bg1"/>
                </a:solidFill>
              </a:rPr>
              <a:t> y me seréis testigos en Jerusalén, en toda Judea, en Samaria, y hasta lo último de la tierra.</a:t>
            </a:r>
          </a:p>
        </p:txBody>
      </p:sp>
      <p:sp>
        <p:nvSpPr>
          <p:cNvPr id="21" name="2 CuadroTexto">
            <a:extLst>
              <a:ext uri="{FF2B5EF4-FFF2-40B4-BE49-F238E27FC236}">
                <a16:creationId xmlns:a16="http://schemas.microsoft.com/office/drawing/2014/main" id="{FAB58F5D-68D1-457E-8BE0-0C6B6FB8474B}"/>
              </a:ext>
            </a:extLst>
          </p:cNvPr>
          <p:cNvSpPr txBox="1"/>
          <p:nvPr/>
        </p:nvSpPr>
        <p:spPr>
          <a:xfrm>
            <a:off x="-90264" y="5486657"/>
            <a:ext cx="9289032" cy="1326069"/>
          </a:xfrm>
          <a:prstGeom prst="rect">
            <a:avLst/>
          </a:prstGeom>
          <a:noFill/>
        </p:spPr>
        <p:txBody>
          <a:bodyPr wrap="square" rtlCol="0">
            <a:spAutoFit/>
          </a:bodyPr>
          <a:lstStyle/>
          <a:p>
            <a:pPr algn="ctr">
              <a:lnSpc>
                <a:spcPts val="2400"/>
              </a:lnSpc>
            </a:pPr>
            <a:r>
              <a:rPr lang="es-ES" sz="2350" dirty="0">
                <a:solidFill>
                  <a:schemeClr val="bg1"/>
                </a:solidFill>
              </a:rPr>
              <a:t>Y nosotros no hemos recibido el espíritu del mundo, sino el Espíritu que proviene de Dios, para que sepamos lo que Dios nos ha concedido, lo cual también hablamos, no con palabras enseñadas por sabiduría humana, sino con las que enseña el Espíritu, acomodando lo espiritual a lo espiritual. </a:t>
            </a:r>
          </a:p>
        </p:txBody>
      </p:sp>
      <p:sp>
        <p:nvSpPr>
          <p:cNvPr id="22" name="1 CuadroTexto">
            <a:extLst>
              <a:ext uri="{FF2B5EF4-FFF2-40B4-BE49-F238E27FC236}">
                <a16:creationId xmlns:a16="http://schemas.microsoft.com/office/drawing/2014/main" id="{3E07E43B-21A5-40DB-9F67-9AF27A93E14C}"/>
              </a:ext>
            </a:extLst>
          </p:cNvPr>
          <p:cNvSpPr txBox="1"/>
          <p:nvPr/>
        </p:nvSpPr>
        <p:spPr>
          <a:xfrm>
            <a:off x="1803167" y="4932457"/>
            <a:ext cx="28408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 2:12, 13</a:t>
            </a:r>
          </a:p>
        </p:txBody>
      </p:sp>
    </p:spTree>
    <p:extLst>
      <p:ext uri="{BB962C8B-B14F-4D97-AF65-F5344CB8AC3E}">
        <p14:creationId xmlns:p14="http://schemas.microsoft.com/office/powerpoint/2010/main" val="26873258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6080509" y="1044025"/>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 2:5</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328594" y="1556792"/>
            <a:ext cx="3419870" cy="1326069"/>
          </a:xfrm>
          <a:prstGeom prst="rect">
            <a:avLst/>
          </a:prstGeom>
          <a:noFill/>
        </p:spPr>
        <p:txBody>
          <a:bodyPr wrap="square" rtlCol="0">
            <a:spAutoFit/>
          </a:bodyPr>
          <a:lstStyle/>
          <a:p>
            <a:pPr algn="ctr">
              <a:lnSpc>
                <a:spcPts val="2400"/>
              </a:lnSpc>
            </a:pPr>
            <a:r>
              <a:rPr lang="es-ES" sz="2350" dirty="0">
                <a:solidFill>
                  <a:srgbClr val="FFFF00"/>
                </a:solidFill>
              </a:rPr>
              <a:t>Para que vuestra fe </a:t>
            </a:r>
            <a:r>
              <a:rPr lang="es-ES" sz="2350" dirty="0">
                <a:solidFill>
                  <a:srgbClr val="00B0F0"/>
                </a:solidFill>
              </a:rPr>
              <a:t>no esté fundada en la sabiduría de los hombres, </a:t>
            </a:r>
            <a:r>
              <a:rPr lang="es-ES" sz="2350" dirty="0">
                <a:solidFill>
                  <a:srgbClr val="FFFF00"/>
                </a:solidFill>
              </a:rPr>
              <a:t>sino en el poder de Dios.</a:t>
            </a:r>
          </a:p>
        </p:txBody>
      </p:sp>
      <p:sp>
        <p:nvSpPr>
          <p:cNvPr id="16" name="1 CuadroTexto">
            <a:extLst>
              <a:ext uri="{FF2B5EF4-FFF2-40B4-BE49-F238E27FC236}">
                <a16:creationId xmlns:a16="http://schemas.microsoft.com/office/drawing/2014/main" id="{311E8F81-7242-4C6D-8790-39BEF50E1AB4}"/>
              </a:ext>
            </a:extLst>
          </p:cNvPr>
          <p:cNvSpPr txBox="1"/>
          <p:nvPr/>
        </p:nvSpPr>
        <p:spPr>
          <a:xfrm>
            <a:off x="470548" y="1086941"/>
            <a:ext cx="366741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Eclesiastés 12:13</a:t>
            </a:r>
          </a:p>
        </p:txBody>
      </p:sp>
      <p:sp>
        <p:nvSpPr>
          <p:cNvPr id="17" name="2 CuadroTexto">
            <a:extLst>
              <a:ext uri="{FF2B5EF4-FFF2-40B4-BE49-F238E27FC236}">
                <a16:creationId xmlns:a16="http://schemas.microsoft.com/office/drawing/2014/main" id="{8B1EB83F-582E-48B4-B1D7-BF43FA9941F9}"/>
              </a:ext>
            </a:extLst>
          </p:cNvPr>
          <p:cNvSpPr txBox="1"/>
          <p:nvPr/>
        </p:nvSpPr>
        <p:spPr>
          <a:xfrm>
            <a:off x="54260" y="1717322"/>
            <a:ext cx="4499992" cy="1326069"/>
          </a:xfrm>
          <a:prstGeom prst="rect">
            <a:avLst/>
          </a:prstGeom>
          <a:noFill/>
        </p:spPr>
        <p:txBody>
          <a:bodyPr wrap="square" rtlCol="0">
            <a:spAutoFit/>
          </a:bodyPr>
          <a:lstStyle/>
          <a:p>
            <a:pPr algn="ctr">
              <a:lnSpc>
                <a:spcPts val="2400"/>
              </a:lnSpc>
            </a:pPr>
            <a:r>
              <a:rPr lang="es-ES" sz="2350" dirty="0">
                <a:solidFill>
                  <a:srgbClr val="FFFF00"/>
                </a:solidFill>
              </a:rPr>
              <a:t>El fin de todo el discurso oído es este: </a:t>
            </a:r>
            <a:r>
              <a:rPr lang="es-ES" sz="2350" dirty="0">
                <a:solidFill>
                  <a:srgbClr val="00B0F0"/>
                </a:solidFill>
              </a:rPr>
              <a:t>Teme a Dios, y guarda sus mandamientos;</a:t>
            </a:r>
            <a:r>
              <a:rPr lang="es-ES" sz="2350" dirty="0">
                <a:solidFill>
                  <a:schemeClr val="bg1"/>
                </a:solidFill>
              </a:rPr>
              <a:t> </a:t>
            </a:r>
            <a:r>
              <a:rPr lang="es-ES" sz="2350" dirty="0">
                <a:solidFill>
                  <a:srgbClr val="FFFF00"/>
                </a:solidFill>
              </a:rPr>
              <a:t>porque esto es el todo del hombre. </a:t>
            </a:r>
          </a:p>
        </p:txBody>
      </p:sp>
      <p:sp>
        <p:nvSpPr>
          <p:cNvPr id="18" name="TextBox 17">
            <a:extLst>
              <a:ext uri="{FF2B5EF4-FFF2-40B4-BE49-F238E27FC236}">
                <a16:creationId xmlns:a16="http://schemas.microsoft.com/office/drawing/2014/main" id="{0BF0D037-4BAB-4E75-B7E8-8D31770D4E28}"/>
              </a:ext>
            </a:extLst>
          </p:cNvPr>
          <p:cNvSpPr txBox="1"/>
          <p:nvPr/>
        </p:nvSpPr>
        <p:spPr>
          <a:xfrm>
            <a:off x="4716016" y="342900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crecer en sabiduría</a:t>
            </a:r>
          </a:p>
        </p:txBody>
      </p:sp>
      <p:sp>
        <p:nvSpPr>
          <p:cNvPr id="19" name="1 CuadroTexto">
            <a:extLst>
              <a:ext uri="{FF2B5EF4-FFF2-40B4-BE49-F238E27FC236}">
                <a16:creationId xmlns:a16="http://schemas.microsoft.com/office/drawing/2014/main" id="{BD1E7D93-9D4E-4347-84AB-1CD65751C3CC}"/>
              </a:ext>
            </a:extLst>
          </p:cNvPr>
          <p:cNvSpPr txBox="1"/>
          <p:nvPr/>
        </p:nvSpPr>
        <p:spPr>
          <a:xfrm>
            <a:off x="1187624" y="2875275"/>
            <a:ext cx="241226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1:8</a:t>
            </a:r>
          </a:p>
        </p:txBody>
      </p:sp>
      <p:sp>
        <p:nvSpPr>
          <p:cNvPr id="20" name="2 CuadroTexto">
            <a:extLst>
              <a:ext uri="{FF2B5EF4-FFF2-40B4-BE49-F238E27FC236}">
                <a16:creationId xmlns:a16="http://schemas.microsoft.com/office/drawing/2014/main" id="{93A90400-AEB2-4CAE-ABF6-1A19415BA591}"/>
              </a:ext>
            </a:extLst>
          </p:cNvPr>
          <p:cNvSpPr txBox="1"/>
          <p:nvPr/>
        </p:nvSpPr>
        <p:spPr>
          <a:xfrm>
            <a:off x="35496" y="3379331"/>
            <a:ext cx="4824536" cy="1633845"/>
          </a:xfrm>
          <a:prstGeom prst="rect">
            <a:avLst/>
          </a:prstGeom>
          <a:noFill/>
        </p:spPr>
        <p:txBody>
          <a:bodyPr wrap="square" rtlCol="0">
            <a:spAutoFit/>
          </a:bodyPr>
          <a:lstStyle/>
          <a:p>
            <a:pPr algn="ctr">
              <a:lnSpc>
                <a:spcPts val="2400"/>
              </a:lnSpc>
            </a:pPr>
            <a:r>
              <a:rPr lang="es-ES" sz="2350" dirty="0">
                <a:solidFill>
                  <a:srgbClr val="FFFF00"/>
                </a:solidFill>
              </a:rPr>
              <a:t>Pero recibiréis poder, </a:t>
            </a:r>
            <a:r>
              <a:rPr lang="es-ES" sz="2350" dirty="0">
                <a:solidFill>
                  <a:srgbClr val="00B0F0"/>
                </a:solidFill>
              </a:rPr>
              <a:t>cuando haya venido sobre vosotros el Espíritu Santo,</a:t>
            </a:r>
            <a:r>
              <a:rPr lang="es-ES" sz="2350" dirty="0">
                <a:solidFill>
                  <a:schemeClr val="bg1"/>
                </a:solidFill>
              </a:rPr>
              <a:t> y me seréis testigos en Jerusalén, en toda Judea, en Samaria, y hasta lo último de la tierra.</a:t>
            </a:r>
          </a:p>
        </p:txBody>
      </p:sp>
      <p:sp>
        <p:nvSpPr>
          <p:cNvPr id="21" name="2 CuadroTexto">
            <a:extLst>
              <a:ext uri="{FF2B5EF4-FFF2-40B4-BE49-F238E27FC236}">
                <a16:creationId xmlns:a16="http://schemas.microsoft.com/office/drawing/2014/main" id="{FAB58F5D-68D1-457E-8BE0-0C6B6FB8474B}"/>
              </a:ext>
            </a:extLst>
          </p:cNvPr>
          <p:cNvSpPr txBox="1"/>
          <p:nvPr/>
        </p:nvSpPr>
        <p:spPr>
          <a:xfrm>
            <a:off x="-90264" y="5486657"/>
            <a:ext cx="9289032" cy="1326069"/>
          </a:xfrm>
          <a:prstGeom prst="rect">
            <a:avLst/>
          </a:prstGeom>
          <a:noFill/>
        </p:spPr>
        <p:txBody>
          <a:bodyPr wrap="square" rtlCol="0">
            <a:spAutoFit/>
          </a:bodyPr>
          <a:lstStyle/>
          <a:p>
            <a:pPr algn="ctr">
              <a:lnSpc>
                <a:spcPts val="2400"/>
              </a:lnSpc>
            </a:pPr>
            <a:r>
              <a:rPr lang="es-ES" sz="2350" dirty="0">
                <a:solidFill>
                  <a:srgbClr val="FFFF00"/>
                </a:solidFill>
              </a:rPr>
              <a:t>Y nosotros no hemos recibido el espíritu del mundo,</a:t>
            </a:r>
            <a:r>
              <a:rPr lang="es-ES" sz="2350" dirty="0">
                <a:solidFill>
                  <a:schemeClr val="bg1"/>
                </a:solidFill>
              </a:rPr>
              <a:t> sino el Espíritu que proviene de Dios, para que sepamos lo que Dios nos ha concedido, lo cual también hablamos, no con palabras enseñadas por sabiduría humana, sino con las que enseña el Espíritu, acomodando lo espiritual a lo espiritual. </a:t>
            </a:r>
          </a:p>
        </p:txBody>
      </p:sp>
      <p:sp>
        <p:nvSpPr>
          <p:cNvPr id="22" name="1 CuadroTexto">
            <a:extLst>
              <a:ext uri="{FF2B5EF4-FFF2-40B4-BE49-F238E27FC236}">
                <a16:creationId xmlns:a16="http://schemas.microsoft.com/office/drawing/2014/main" id="{3E07E43B-21A5-40DB-9F67-9AF27A93E14C}"/>
              </a:ext>
            </a:extLst>
          </p:cNvPr>
          <p:cNvSpPr txBox="1"/>
          <p:nvPr/>
        </p:nvSpPr>
        <p:spPr>
          <a:xfrm>
            <a:off x="1803167" y="4932457"/>
            <a:ext cx="28408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 2:12, 13</a:t>
            </a:r>
          </a:p>
        </p:txBody>
      </p:sp>
    </p:spTree>
    <p:extLst>
      <p:ext uri="{BB962C8B-B14F-4D97-AF65-F5344CB8AC3E}">
        <p14:creationId xmlns:p14="http://schemas.microsoft.com/office/powerpoint/2010/main" val="1276942103"/>
      </p:ext>
    </p:extLst>
  </p:cSld>
  <p:clrMapOvr>
    <a:masterClrMapping/>
  </p:clrMapOvr>
  <p:transition>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6080509" y="1044025"/>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 2:5</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328594" y="1556792"/>
            <a:ext cx="3419870" cy="1326069"/>
          </a:xfrm>
          <a:prstGeom prst="rect">
            <a:avLst/>
          </a:prstGeom>
          <a:noFill/>
        </p:spPr>
        <p:txBody>
          <a:bodyPr wrap="square" rtlCol="0">
            <a:spAutoFit/>
          </a:bodyPr>
          <a:lstStyle/>
          <a:p>
            <a:pPr algn="ctr">
              <a:lnSpc>
                <a:spcPts val="2400"/>
              </a:lnSpc>
            </a:pPr>
            <a:r>
              <a:rPr lang="es-ES" sz="2350" dirty="0">
                <a:solidFill>
                  <a:srgbClr val="FFFF00"/>
                </a:solidFill>
              </a:rPr>
              <a:t>Para que vuestra fe </a:t>
            </a:r>
            <a:r>
              <a:rPr lang="es-ES" sz="2350" dirty="0">
                <a:solidFill>
                  <a:srgbClr val="00B0F0"/>
                </a:solidFill>
              </a:rPr>
              <a:t>no esté fundada en la sabiduría de los hombres, </a:t>
            </a:r>
            <a:r>
              <a:rPr lang="es-ES" sz="2350" dirty="0">
                <a:solidFill>
                  <a:srgbClr val="FFFF00"/>
                </a:solidFill>
              </a:rPr>
              <a:t>sino en el poder de Dios.</a:t>
            </a:r>
          </a:p>
        </p:txBody>
      </p:sp>
      <p:sp>
        <p:nvSpPr>
          <p:cNvPr id="16" name="1 CuadroTexto">
            <a:extLst>
              <a:ext uri="{FF2B5EF4-FFF2-40B4-BE49-F238E27FC236}">
                <a16:creationId xmlns:a16="http://schemas.microsoft.com/office/drawing/2014/main" id="{311E8F81-7242-4C6D-8790-39BEF50E1AB4}"/>
              </a:ext>
            </a:extLst>
          </p:cNvPr>
          <p:cNvSpPr txBox="1"/>
          <p:nvPr/>
        </p:nvSpPr>
        <p:spPr>
          <a:xfrm>
            <a:off x="470548" y="1086941"/>
            <a:ext cx="366741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Eclesiastés 12:13</a:t>
            </a:r>
          </a:p>
        </p:txBody>
      </p:sp>
      <p:sp>
        <p:nvSpPr>
          <p:cNvPr id="17" name="2 CuadroTexto">
            <a:extLst>
              <a:ext uri="{FF2B5EF4-FFF2-40B4-BE49-F238E27FC236}">
                <a16:creationId xmlns:a16="http://schemas.microsoft.com/office/drawing/2014/main" id="{8B1EB83F-582E-48B4-B1D7-BF43FA9941F9}"/>
              </a:ext>
            </a:extLst>
          </p:cNvPr>
          <p:cNvSpPr txBox="1"/>
          <p:nvPr/>
        </p:nvSpPr>
        <p:spPr>
          <a:xfrm>
            <a:off x="54260" y="1717322"/>
            <a:ext cx="4499992" cy="1326069"/>
          </a:xfrm>
          <a:prstGeom prst="rect">
            <a:avLst/>
          </a:prstGeom>
          <a:noFill/>
        </p:spPr>
        <p:txBody>
          <a:bodyPr wrap="square" rtlCol="0">
            <a:spAutoFit/>
          </a:bodyPr>
          <a:lstStyle/>
          <a:p>
            <a:pPr algn="ctr">
              <a:lnSpc>
                <a:spcPts val="2400"/>
              </a:lnSpc>
            </a:pPr>
            <a:r>
              <a:rPr lang="es-ES" sz="2350" dirty="0">
                <a:solidFill>
                  <a:srgbClr val="FFFF00"/>
                </a:solidFill>
              </a:rPr>
              <a:t>El fin de todo el discurso oído es este: </a:t>
            </a:r>
            <a:r>
              <a:rPr lang="es-ES" sz="2350" dirty="0">
                <a:solidFill>
                  <a:srgbClr val="00B0F0"/>
                </a:solidFill>
              </a:rPr>
              <a:t>Teme a Dios, y guarda sus mandamientos;</a:t>
            </a:r>
            <a:r>
              <a:rPr lang="es-ES" sz="2350" dirty="0">
                <a:solidFill>
                  <a:schemeClr val="bg1"/>
                </a:solidFill>
              </a:rPr>
              <a:t> </a:t>
            </a:r>
            <a:r>
              <a:rPr lang="es-ES" sz="2350" dirty="0">
                <a:solidFill>
                  <a:srgbClr val="FFFF00"/>
                </a:solidFill>
              </a:rPr>
              <a:t>porque esto es el todo del hombre. </a:t>
            </a:r>
          </a:p>
        </p:txBody>
      </p:sp>
      <p:sp>
        <p:nvSpPr>
          <p:cNvPr id="18" name="TextBox 17">
            <a:extLst>
              <a:ext uri="{FF2B5EF4-FFF2-40B4-BE49-F238E27FC236}">
                <a16:creationId xmlns:a16="http://schemas.microsoft.com/office/drawing/2014/main" id="{0BF0D037-4BAB-4E75-B7E8-8D31770D4E28}"/>
              </a:ext>
            </a:extLst>
          </p:cNvPr>
          <p:cNvSpPr txBox="1"/>
          <p:nvPr/>
        </p:nvSpPr>
        <p:spPr>
          <a:xfrm>
            <a:off x="4716016" y="342900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crecer en sabiduría</a:t>
            </a:r>
          </a:p>
        </p:txBody>
      </p:sp>
      <p:sp>
        <p:nvSpPr>
          <p:cNvPr id="19" name="1 CuadroTexto">
            <a:extLst>
              <a:ext uri="{FF2B5EF4-FFF2-40B4-BE49-F238E27FC236}">
                <a16:creationId xmlns:a16="http://schemas.microsoft.com/office/drawing/2014/main" id="{BD1E7D93-9D4E-4347-84AB-1CD65751C3CC}"/>
              </a:ext>
            </a:extLst>
          </p:cNvPr>
          <p:cNvSpPr txBox="1"/>
          <p:nvPr/>
        </p:nvSpPr>
        <p:spPr>
          <a:xfrm>
            <a:off x="1187624" y="2875275"/>
            <a:ext cx="241226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1:8</a:t>
            </a:r>
          </a:p>
        </p:txBody>
      </p:sp>
      <p:sp>
        <p:nvSpPr>
          <p:cNvPr id="20" name="2 CuadroTexto">
            <a:extLst>
              <a:ext uri="{FF2B5EF4-FFF2-40B4-BE49-F238E27FC236}">
                <a16:creationId xmlns:a16="http://schemas.microsoft.com/office/drawing/2014/main" id="{93A90400-AEB2-4CAE-ABF6-1A19415BA591}"/>
              </a:ext>
            </a:extLst>
          </p:cNvPr>
          <p:cNvSpPr txBox="1"/>
          <p:nvPr/>
        </p:nvSpPr>
        <p:spPr>
          <a:xfrm>
            <a:off x="35496" y="3379331"/>
            <a:ext cx="4824536" cy="1633845"/>
          </a:xfrm>
          <a:prstGeom prst="rect">
            <a:avLst/>
          </a:prstGeom>
          <a:noFill/>
        </p:spPr>
        <p:txBody>
          <a:bodyPr wrap="square" rtlCol="0">
            <a:spAutoFit/>
          </a:bodyPr>
          <a:lstStyle/>
          <a:p>
            <a:pPr algn="ctr">
              <a:lnSpc>
                <a:spcPts val="2400"/>
              </a:lnSpc>
            </a:pPr>
            <a:r>
              <a:rPr lang="es-ES" sz="2350" dirty="0">
                <a:solidFill>
                  <a:srgbClr val="FFFF00"/>
                </a:solidFill>
              </a:rPr>
              <a:t>Pero recibiréis poder, </a:t>
            </a:r>
            <a:r>
              <a:rPr lang="es-ES" sz="2350" dirty="0">
                <a:solidFill>
                  <a:srgbClr val="00B0F0"/>
                </a:solidFill>
              </a:rPr>
              <a:t>cuando haya venido sobre vosotros el Espíritu Santo,</a:t>
            </a:r>
            <a:r>
              <a:rPr lang="es-ES" sz="2350" dirty="0">
                <a:solidFill>
                  <a:schemeClr val="bg1"/>
                </a:solidFill>
              </a:rPr>
              <a:t> y me seréis testigos en Jerusalén, en toda Judea, en Samaria, y hasta lo último de la tierra.</a:t>
            </a:r>
          </a:p>
        </p:txBody>
      </p:sp>
      <p:sp>
        <p:nvSpPr>
          <p:cNvPr id="21" name="2 CuadroTexto">
            <a:extLst>
              <a:ext uri="{FF2B5EF4-FFF2-40B4-BE49-F238E27FC236}">
                <a16:creationId xmlns:a16="http://schemas.microsoft.com/office/drawing/2014/main" id="{FAB58F5D-68D1-457E-8BE0-0C6B6FB8474B}"/>
              </a:ext>
            </a:extLst>
          </p:cNvPr>
          <p:cNvSpPr txBox="1"/>
          <p:nvPr/>
        </p:nvSpPr>
        <p:spPr>
          <a:xfrm>
            <a:off x="-90264" y="5486657"/>
            <a:ext cx="9289032" cy="1326069"/>
          </a:xfrm>
          <a:prstGeom prst="rect">
            <a:avLst/>
          </a:prstGeom>
          <a:noFill/>
        </p:spPr>
        <p:txBody>
          <a:bodyPr wrap="square" rtlCol="0">
            <a:spAutoFit/>
          </a:bodyPr>
          <a:lstStyle/>
          <a:p>
            <a:pPr algn="ctr">
              <a:lnSpc>
                <a:spcPts val="2400"/>
              </a:lnSpc>
            </a:pPr>
            <a:r>
              <a:rPr lang="es-ES" sz="2350" dirty="0">
                <a:solidFill>
                  <a:srgbClr val="FFFF00"/>
                </a:solidFill>
              </a:rPr>
              <a:t>Y nosotros no hemos recibido el espíritu del mundo,</a:t>
            </a:r>
            <a:r>
              <a:rPr lang="es-ES" sz="2350" dirty="0">
                <a:solidFill>
                  <a:schemeClr val="bg1"/>
                </a:solidFill>
              </a:rPr>
              <a:t> </a:t>
            </a:r>
            <a:r>
              <a:rPr lang="es-ES" sz="2350" dirty="0">
                <a:solidFill>
                  <a:srgbClr val="00B0F0"/>
                </a:solidFill>
              </a:rPr>
              <a:t>sino el Espíritu que proviene de Dios, </a:t>
            </a:r>
            <a:r>
              <a:rPr lang="es-ES" sz="2350" dirty="0">
                <a:solidFill>
                  <a:schemeClr val="bg1"/>
                </a:solidFill>
              </a:rPr>
              <a:t>para que sepamos lo que Dios nos ha concedido, lo cual también hablamos, no con palabras enseñadas por sabiduría humana, sino con las que enseña el Espíritu, acomodando lo espiritual a lo espiritual. </a:t>
            </a:r>
          </a:p>
        </p:txBody>
      </p:sp>
      <p:sp>
        <p:nvSpPr>
          <p:cNvPr id="22" name="1 CuadroTexto">
            <a:extLst>
              <a:ext uri="{FF2B5EF4-FFF2-40B4-BE49-F238E27FC236}">
                <a16:creationId xmlns:a16="http://schemas.microsoft.com/office/drawing/2014/main" id="{3E07E43B-21A5-40DB-9F67-9AF27A93E14C}"/>
              </a:ext>
            </a:extLst>
          </p:cNvPr>
          <p:cNvSpPr txBox="1"/>
          <p:nvPr/>
        </p:nvSpPr>
        <p:spPr>
          <a:xfrm>
            <a:off x="1803167" y="4932457"/>
            <a:ext cx="28408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 2:12, 13</a:t>
            </a:r>
          </a:p>
        </p:txBody>
      </p:sp>
    </p:spTree>
    <p:extLst>
      <p:ext uri="{BB962C8B-B14F-4D97-AF65-F5344CB8AC3E}">
        <p14:creationId xmlns:p14="http://schemas.microsoft.com/office/powerpoint/2010/main" val="4204276877"/>
      </p:ext>
    </p:extLst>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6080509" y="1044025"/>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 2:5</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328594" y="1556792"/>
            <a:ext cx="3419870" cy="1326069"/>
          </a:xfrm>
          <a:prstGeom prst="rect">
            <a:avLst/>
          </a:prstGeom>
          <a:noFill/>
        </p:spPr>
        <p:txBody>
          <a:bodyPr wrap="square" rtlCol="0">
            <a:spAutoFit/>
          </a:bodyPr>
          <a:lstStyle/>
          <a:p>
            <a:pPr algn="ctr">
              <a:lnSpc>
                <a:spcPts val="2400"/>
              </a:lnSpc>
            </a:pPr>
            <a:r>
              <a:rPr lang="es-ES" sz="2350" dirty="0">
                <a:solidFill>
                  <a:srgbClr val="FFFF00"/>
                </a:solidFill>
              </a:rPr>
              <a:t>Para que vuestra fe </a:t>
            </a:r>
            <a:r>
              <a:rPr lang="es-ES" sz="2350" dirty="0">
                <a:solidFill>
                  <a:srgbClr val="00B0F0"/>
                </a:solidFill>
              </a:rPr>
              <a:t>no esté fundada en la sabiduría de los hombres, </a:t>
            </a:r>
            <a:r>
              <a:rPr lang="es-ES" sz="2350" dirty="0">
                <a:solidFill>
                  <a:srgbClr val="FFFF00"/>
                </a:solidFill>
              </a:rPr>
              <a:t>sino en el poder de Dios.</a:t>
            </a:r>
          </a:p>
        </p:txBody>
      </p:sp>
      <p:sp>
        <p:nvSpPr>
          <p:cNvPr id="16" name="1 CuadroTexto">
            <a:extLst>
              <a:ext uri="{FF2B5EF4-FFF2-40B4-BE49-F238E27FC236}">
                <a16:creationId xmlns:a16="http://schemas.microsoft.com/office/drawing/2014/main" id="{311E8F81-7242-4C6D-8790-39BEF50E1AB4}"/>
              </a:ext>
            </a:extLst>
          </p:cNvPr>
          <p:cNvSpPr txBox="1"/>
          <p:nvPr/>
        </p:nvSpPr>
        <p:spPr>
          <a:xfrm>
            <a:off x="470548" y="1086941"/>
            <a:ext cx="366741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Eclesiastés 12:13</a:t>
            </a:r>
          </a:p>
        </p:txBody>
      </p:sp>
      <p:sp>
        <p:nvSpPr>
          <p:cNvPr id="17" name="2 CuadroTexto">
            <a:extLst>
              <a:ext uri="{FF2B5EF4-FFF2-40B4-BE49-F238E27FC236}">
                <a16:creationId xmlns:a16="http://schemas.microsoft.com/office/drawing/2014/main" id="{8B1EB83F-582E-48B4-B1D7-BF43FA9941F9}"/>
              </a:ext>
            </a:extLst>
          </p:cNvPr>
          <p:cNvSpPr txBox="1"/>
          <p:nvPr/>
        </p:nvSpPr>
        <p:spPr>
          <a:xfrm>
            <a:off x="54260" y="1717322"/>
            <a:ext cx="4499992" cy="1326069"/>
          </a:xfrm>
          <a:prstGeom prst="rect">
            <a:avLst/>
          </a:prstGeom>
          <a:noFill/>
        </p:spPr>
        <p:txBody>
          <a:bodyPr wrap="square" rtlCol="0">
            <a:spAutoFit/>
          </a:bodyPr>
          <a:lstStyle/>
          <a:p>
            <a:pPr algn="ctr">
              <a:lnSpc>
                <a:spcPts val="2400"/>
              </a:lnSpc>
            </a:pPr>
            <a:r>
              <a:rPr lang="es-ES" sz="2350" dirty="0">
                <a:solidFill>
                  <a:srgbClr val="FFFF00"/>
                </a:solidFill>
              </a:rPr>
              <a:t>El fin de todo el discurso oído es este: </a:t>
            </a:r>
            <a:r>
              <a:rPr lang="es-ES" sz="2350" dirty="0">
                <a:solidFill>
                  <a:srgbClr val="00B0F0"/>
                </a:solidFill>
              </a:rPr>
              <a:t>Teme a Dios, y guarda sus mandamientos;</a:t>
            </a:r>
            <a:r>
              <a:rPr lang="es-ES" sz="2350" dirty="0">
                <a:solidFill>
                  <a:schemeClr val="bg1"/>
                </a:solidFill>
              </a:rPr>
              <a:t> </a:t>
            </a:r>
            <a:r>
              <a:rPr lang="es-ES" sz="2350" dirty="0">
                <a:solidFill>
                  <a:srgbClr val="FFFF00"/>
                </a:solidFill>
              </a:rPr>
              <a:t>porque esto es el todo del hombre. </a:t>
            </a:r>
          </a:p>
        </p:txBody>
      </p:sp>
      <p:sp>
        <p:nvSpPr>
          <p:cNvPr id="18" name="TextBox 17">
            <a:extLst>
              <a:ext uri="{FF2B5EF4-FFF2-40B4-BE49-F238E27FC236}">
                <a16:creationId xmlns:a16="http://schemas.microsoft.com/office/drawing/2014/main" id="{0BF0D037-4BAB-4E75-B7E8-8D31770D4E28}"/>
              </a:ext>
            </a:extLst>
          </p:cNvPr>
          <p:cNvSpPr txBox="1"/>
          <p:nvPr/>
        </p:nvSpPr>
        <p:spPr>
          <a:xfrm>
            <a:off x="4716016" y="342900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crecer en sabiduría</a:t>
            </a:r>
          </a:p>
        </p:txBody>
      </p:sp>
      <p:sp>
        <p:nvSpPr>
          <p:cNvPr id="19" name="1 CuadroTexto">
            <a:extLst>
              <a:ext uri="{FF2B5EF4-FFF2-40B4-BE49-F238E27FC236}">
                <a16:creationId xmlns:a16="http://schemas.microsoft.com/office/drawing/2014/main" id="{BD1E7D93-9D4E-4347-84AB-1CD65751C3CC}"/>
              </a:ext>
            </a:extLst>
          </p:cNvPr>
          <p:cNvSpPr txBox="1"/>
          <p:nvPr/>
        </p:nvSpPr>
        <p:spPr>
          <a:xfrm>
            <a:off x="1187624" y="2875275"/>
            <a:ext cx="241226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1:8</a:t>
            </a:r>
          </a:p>
        </p:txBody>
      </p:sp>
      <p:sp>
        <p:nvSpPr>
          <p:cNvPr id="20" name="2 CuadroTexto">
            <a:extLst>
              <a:ext uri="{FF2B5EF4-FFF2-40B4-BE49-F238E27FC236}">
                <a16:creationId xmlns:a16="http://schemas.microsoft.com/office/drawing/2014/main" id="{93A90400-AEB2-4CAE-ABF6-1A19415BA591}"/>
              </a:ext>
            </a:extLst>
          </p:cNvPr>
          <p:cNvSpPr txBox="1"/>
          <p:nvPr/>
        </p:nvSpPr>
        <p:spPr>
          <a:xfrm>
            <a:off x="35496" y="3379331"/>
            <a:ext cx="4824536" cy="1633845"/>
          </a:xfrm>
          <a:prstGeom prst="rect">
            <a:avLst/>
          </a:prstGeom>
          <a:noFill/>
        </p:spPr>
        <p:txBody>
          <a:bodyPr wrap="square" rtlCol="0">
            <a:spAutoFit/>
          </a:bodyPr>
          <a:lstStyle/>
          <a:p>
            <a:pPr algn="ctr">
              <a:lnSpc>
                <a:spcPts val="2400"/>
              </a:lnSpc>
            </a:pPr>
            <a:r>
              <a:rPr lang="es-ES" sz="2350" dirty="0">
                <a:solidFill>
                  <a:srgbClr val="FFFF00"/>
                </a:solidFill>
              </a:rPr>
              <a:t>Pero recibiréis poder, </a:t>
            </a:r>
            <a:r>
              <a:rPr lang="es-ES" sz="2350" dirty="0">
                <a:solidFill>
                  <a:srgbClr val="00B0F0"/>
                </a:solidFill>
              </a:rPr>
              <a:t>cuando haya venido sobre vosotros el Espíritu Santo,</a:t>
            </a:r>
            <a:r>
              <a:rPr lang="es-ES" sz="2350" dirty="0">
                <a:solidFill>
                  <a:schemeClr val="bg1"/>
                </a:solidFill>
              </a:rPr>
              <a:t> y me seréis testigos en Jerusalén, en toda Judea, en Samaria, y hasta lo último de la tierra.</a:t>
            </a:r>
          </a:p>
        </p:txBody>
      </p:sp>
      <p:sp>
        <p:nvSpPr>
          <p:cNvPr id="21" name="2 CuadroTexto">
            <a:extLst>
              <a:ext uri="{FF2B5EF4-FFF2-40B4-BE49-F238E27FC236}">
                <a16:creationId xmlns:a16="http://schemas.microsoft.com/office/drawing/2014/main" id="{FAB58F5D-68D1-457E-8BE0-0C6B6FB8474B}"/>
              </a:ext>
            </a:extLst>
          </p:cNvPr>
          <p:cNvSpPr txBox="1"/>
          <p:nvPr/>
        </p:nvSpPr>
        <p:spPr>
          <a:xfrm>
            <a:off x="-90264" y="5486657"/>
            <a:ext cx="9289032" cy="1326069"/>
          </a:xfrm>
          <a:prstGeom prst="rect">
            <a:avLst/>
          </a:prstGeom>
          <a:noFill/>
        </p:spPr>
        <p:txBody>
          <a:bodyPr wrap="square" rtlCol="0">
            <a:spAutoFit/>
          </a:bodyPr>
          <a:lstStyle/>
          <a:p>
            <a:pPr algn="ctr">
              <a:lnSpc>
                <a:spcPts val="2400"/>
              </a:lnSpc>
            </a:pPr>
            <a:r>
              <a:rPr lang="es-ES" sz="2350" dirty="0">
                <a:solidFill>
                  <a:srgbClr val="FFFF00"/>
                </a:solidFill>
              </a:rPr>
              <a:t>Y nosotros no hemos recibido el espíritu del mundo,</a:t>
            </a:r>
            <a:r>
              <a:rPr lang="es-ES" sz="2350" dirty="0">
                <a:solidFill>
                  <a:schemeClr val="bg1"/>
                </a:solidFill>
              </a:rPr>
              <a:t> </a:t>
            </a:r>
            <a:r>
              <a:rPr lang="es-ES" sz="2350" dirty="0">
                <a:solidFill>
                  <a:srgbClr val="00B0F0"/>
                </a:solidFill>
              </a:rPr>
              <a:t>sino el Espíritu que proviene de Dios, </a:t>
            </a:r>
            <a:r>
              <a:rPr lang="es-ES" sz="2350" dirty="0">
                <a:solidFill>
                  <a:srgbClr val="92D050"/>
                </a:solidFill>
              </a:rPr>
              <a:t>para que sepamos lo que Dios nos ha concedido, </a:t>
            </a:r>
            <a:r>
              <a:rPr lang="es-ES" sz="2350" dirty="0">
                <a:solidFill>
                  <a:schemeClr val="bg1"/>
                </a:solidFill>
              </a:rPr>
              <a:t>lo cual también hablamos, no con palabras enseñadas por sabiduría humana, sino con las que enseña el Espíritu, acomodando lo espiritual a lo espiritual. </a:t>
            </a:r>
          </a:p>
        </p:txBody>
      </p:sp>
      <p:sp>
        <p:nvSpPr>
          <p:cNvPr id="22" name="1 CuadroTexto">
            <a:extLst>
              <a:ext uri="{FF2B5EF4-FFF2-40B4-BE49-F238E27FC236}">
                <a16:creationId xmlns:a16="http://schemas.microsoft.com/office/drawing/2014/main" id="{3E07E43B-21A5-40DB-9F67-9AF27A93E14C}"/>
              </a:ext>
            </a:extLst>
          </p:cNvPr>
          <p:cNvSpPr txBox="1"/>
          <p:nvPr/>
        </p:nvSpPr>
        <p:spPr>
          <a:xfrm>
            <a:off x="1803167" y="4932457"/>
            <a:ext cx="28408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 2:12, 13</a:t>
            </a:r>
          </a:p>
        </p:txBody>
      </p:sp>
    </p:spTree>
    <p:extLst>
      <p:ext uri="{BB962C8B-B14F-4D97-AF65-F5344CB8AC3E}">
        <p14:creationId xmlns:p14="http://schemas.microsoft.com/office/powerpoint/2010/main" val="2482298602"/>
      </p:ext>
    </p:extLst>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6080509" y="1044025"/>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 2:5</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328594" y="1556792"/>
            <a:ext cx="3419870" cy="1326069"/>
          </a:xfrm>
          <a:prstGeom prst="rect">
            <a:avLst/>
          </a:prstGeom>
          <a:noFill/>
        </p:spPr>
        <p:txBody>
          <a:bodyPr wrap="square" rtlCol="0">
            <a:spAutoFit/>
          </a:bodyPr>
          <a:lstStyle/>
          <a:p>
            <a:pPr algn="ctr">
              <a:lnSpc>
                <a:spcPts val="2400"/>
              </a:lnSpc>
            </a:pPr>
            <a:r>
              <a:rPr lang="es-ES" sz="2350" dirty="0">
                <a:solidFill>
                  <a:srgbClr val="FFFF00"/>
                </a:solidFill>
              </a:rPr>
              <a:t>Para que vuestra fe </a:t>
            </a:r>
            <a:r>
              <a:rPr lang="es-ES" sz="2350" dirty="0">
                <a:solidFill>
                  <a:srgbClr val="00B0F0"/>
                </a:solidFill>
              </a:rPr>
              <a:t>no esté fundada en la sabiduría de los hombres, </a:t>
            </a:r>
            <a:r>
              <a:rPr lang="es-ES" sz="2350" dirty="0">
                <a:solidFill>
                  <a:srgbClr val="FFFF00"/>
                </a:solidFill>
              </a:rPr>
              <a:t>sino en el poder de Dios.</a:t>
            </a:r>
          </a:p>
        </p:txBody>
      </p:sp>
      <p:sp>
        <p:nvSpPr>
          <p:cNvPr id="16" name="1 CuadroTexto">
            <a:extLst>
              <a:ext uri="{FF2B5EF4-FFF2-40B4-BE49-F238E27FC236}">
                <a16:creationId xmlns:a16="http://schemas.microsoft.com/office/drawing/2014/main" id="{311E8F81-7242-4C6D-8790-39BEF50E1AB4}"/>
              </a:ext>
            </a:extLst>
          </p:cNvPr>
          <p:cNvSpPr txBox="1"/>
          <p:nvPr/>
        </p:nvSpPr>
        <p:spPr>
          <a:xfrm>
            <a:off x="470548" y="1086941"/>
            <a:ext cx="366741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Eclesiastés 12:13</a:t>
            </a:r>
          </a:p>
        </p:txBody>
      </p:sp>
      <p:sp>
        <p:nvSpPr>
          <p:cNvPr id="17" name="2 CuadroTexto">
            <a:extLst>
              <a:ext uri="{FF2B5EF4-FFF2-40B4-BE49-F238E27FC236}">
                <a16:creationId xmlns:a16="http://schemas.microsoft.com/office/drawing/2014/main" id="{8B1EB83F-582E-48B4-B1D7-BF43FA9941F9}"/>
              </a:ext>
            </a:extLst>
          </p:cNvPr>
          <p:cNvSpPr txBox="1"/>
          <p:nvPr/>
        </p:nvSpPr>
        <p:spPr>
          <a:xfrm>
            <a:off x="54260" y="1717322"/>
            <a:ext cx="4499992" cy="1326069"/>
          </a:xfrm>
          <a:prstGeom prst="rect">
            <a:avLst/>
          </a:prstGeom>
          <a:noFill/>
        </p:spPr>
        <p:txBody>
          <a:bodyPr wrap="square" rtlCol="0">
            <a:spAutoFit/>
          </a:bodyPr>
          <a:lstStyle/>
          <a:p>
            <a:pPr algn="ctr">
              <a:lnSpc>
                <a:spcPts val="2400"/>
              </a:lnSpc>
            </a:pPr>
            <a:r>
              <a:rPr lang="es-ES" sz="2350" dirty="0">
                <a:solidFill>
                  <a:srgbClr val="FFFF00"/>
                </a:solidFill>
              </a:rPr>
              <a:t>El fin de todo el discurso oído es este: </a:t>
            </a:r>
            <a:r>
              <a:rPr lang="es-ES" sz="2350" dirty="0">
                <a:solidFill>
                  <a:srgbClr val="00B0F0"/>
                </a:solidFill>
              </a:rPr>
              <a:t>Teme a Dios, y guarda sus mandamientos;</a:t>
            </a:r>
            <a:r>
              <a:rPr lang="es-ES" sz="2350" dirty="0">
                <a:solidFill>
                  <a:schemeClr val="bg1"/>
                </a:solidFill>
              </a:rPr>
              <a:t> </a:t>
            </a:r>
            <a:r>
              <a:rPr lang="es-ES" sz="2350" dirty="0">
                <a:solidFill>
                  <a:srgbClr val="FFFF00"/>
                </a:solidFill>
              </a:rPr>
              <a:t>porque esto es el todo del hombre. </a:t>
            </a:r>
          </a:p>
        </p:txBody>
      </p:sp>
      <p:sp>
        <p:nvSpPr>
          <p:cNvPr id="18" name="TextBox 17">
            <a:extLst>
              <a:ext uri="{FF2B5EF4-FFF2-40B4-BE49-F238E27FC236}">
                <a16:creationId xmlns:a16="http://schemas.microsoft.com/office/drawing/2014/main" id="{0BF0D037-4BAB-4E75-B7E8-8D31770D4E28}"/>
              </a:ext>
            </a:extLst>
          </p:cNvPr>
          <p:cNvSpPr txBox="1"/>
          <p:nvPr/>
        </p:nvSpPr>
        <p:spPr>
          <a:xfrm>
            <a:off x="4716016" y="342900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crecer en sabiduría</a:t>
            </a:r>
          </a:p>
        </p:txBody>
      </p:sp>
      <p:sp>
        <p:nvSpPr>
          <p:cNvPr id="19" name="1 CuadroTexto">
            <a:extLst>
              <a:ext uri="{FF2B5EF4-FFF2-40B4-BE49-F238E27FC236}">
                <a16:creationId xmlns:a16="http://schemas.microsoft.com/office/drawing/2014/main" id="{BD1E7D93-9D4E-4347-84AB-1CD65751C3CC}"/>
              </a:ext>
            </a:extLst>
          </p:cNvPr>
          <p:cNvSpPr txBox="1"/>
          <p:nvPr/>
        </p:nvSpPr>
        <p:spPr>
          <a:xfrm>
            <a:off x="1187624" y="2875275"/>
            <a:ext cx="241226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1:8</a:t>
            </a:r>
          </a:p>
        </p:txBody>
      </p:sp>
      <p:sp>
        <p:nvSpPr>
          <p:cNvPr id="20" name="2 CuadroTexto">
            <a:extLst>
              <a:ext uri="{FF2B5EF4-FFF2-40B4-BE49-F238E27FC236}">
                <a16:creationId xmlns:a16="http://schemas.microsoft.com/office/drawing/2014/main" id="{93A90400-AEB2-4CAE-ABF6-1A19415BA591}"/>
              </a:ext>
            </a:extLst>
          </p:cNvPr>
          <p:cNvSpPr txBox="1"/>
          <p:nvPr/>
        </p:nvSpPr>
        <p:spPr>
          <a:xfrm>
            <a:off x="35496" y="3379331"/>
            <a:ext cx="4824536" cy="1633845"/>
          </a:xfrm>
          <a:prstGeom prst="rect">
            <a:avLst/>
          </a:prstGeom>
          <a:noFill/>
        </p:spPr>
        <p:txBody>
          <a:bodyPr wrap="square" rtlCol="0">
            <a:spAutoFit/>
          </a:bodyPr>
          <a:lstStyle/>
          <a:p>
            <a:pPr algn="ctr">
              <a:lnSpc>
                <a:spcPts val="2400"/>
              </a:lnSpc>
            </a:pPr>
            <a:r>
              <a:rPr lang="es-ES" sz="2350" dirty="0">
                <a:solidFill>
                  <a:srgbClr val="FFFF00"/>
                </a:solidFill>
              </a:rPr>
              <a:t>Pero recibiréis poder, </a:t>
            </a:r>
            <a:r>
              <a:rPr lang="es-ES" sz="2350" dirty="0">
                <a:solidFill>
                  <a:srgbClr val="00B0F0"/>
                </a:solidFill>
              </a:rPr>
              <a:t>cuando haya venido sobre vosotros el Espíritu Santo,</a:t>
            </a:r>
            <a:r>
              <a:rPr lang="es-ES" sz="2350" dirty="0">
                <a:solidFill>
                  <a:schemeClr val="bg1"/>
                </a:solidFill>
              </a:rPr>
              <a:t> y me seréis testigos en Jerusalén, en toda Judea, en Samaria, y hasta lo último de la tierra.</a:t>
            </a:r>
          </a:p>
        </p:txBody>
      </p:sp>
      <p:sp>
        <p:nvSpPr>
          <p:cNvPr id="21" name="2 CuadroTexto">
            <a:extLst>
              <a:ext uri="{FF2B5EF4-FFF2-40B4-BE49-F238E27FC236}">
                <a16:creationId xmlns:a16="http://schemas.microsoft.com/office/drawing/2014/main" id="{FAB58F5D-68D1-457E-8BE0-0C6B6FB8474B}"/>
              </a:ext>
            </a:extLst>
          </p:cNvPr>
          <p:cNvSpPr txBox="1"/>
          <p:nvPr/>
        </p:nvSpPr>
        <p:spPr>
          <a:xfrm>
            <a:off x="-90264" y="5486657"/>
            <a:ext cx="9289032" cy="1326069"/>
          </a:xfrm>
          <a:prstGeom prst="rect">
            <a:avLst/>
          </a:prstGeom>
          <a:noFill/>
        </p:spPr>
        <p:txBody>
          <a:bodyPr wrap="square" rtlCol="0">
            <a:spAutoFit/>
          </a:bodyPr>
          <a:lstStyle/>
          <a:p>
            <a:pPr algn="ctr">
              <a:lnSpc>
                <a:spcPts val="2400"/>
              </a:lnSpc>
            </a:pPr>
            <a:r>
              <a:rPr lang="es-ES" sz="2350" dirty="0">
                <a:solidFill>
                  <a:srgbClr val="FFFF00"/>
                </a:solidFill>
              </a:rPr>
              <a:t>Y nosotros no hemos recibido el espíritu del mundo,</a:t>
            </a:r>
            <a:r>
              <a:rPr lang="es-ES" sz="2350" dirty="0">
                <a:solidFill>
                  <a:schemeClr val="bg1"/>
                </a:solidFill>
              </a:rPr>
              <a:t> </a:t>
            </a:r>
            <a:r>
              <a:rPr lang="es-ES" sz="2350" dirty="0">
                <a:solidFill>
                  <a:srgbClr val="00B0F0"/>
                </a:solidFill>
              </a:rPr>
              <a:t>sino el Espíritu que proviene de Dios, </a:t>
            </a:r>
            <a:r>
              <a:rPr lang="es-ES" sz="2350" dirty="0">
                <a:solidFill>
                  <a:srgbClr val="92D050"/>
                </a:solidFill>
              </a:rPr>
              <a:t>para que sepamos lo que Dios nos ha concedido, </a:t>
            </a:r>
            <a:r>
              <a:rPr lang="es-ES" sz="2350" dirty="0">
                <a:solidFill>
                  <a:srgbClr val="FFFF00"/>
                </a:solidFill>
              </a:rPr>
              <a:t>lo cual también hablamos,</a:t>
            </a:r>
            <a:r>
              <a:rPr lang="es-ES" sz="2350" dirty="0">
                <a:solidFill>
                  <a:schemeClr val="bg1"/>
                </a:solidFill>
              </a:rPr>
              <a:t> no con palabras enseñadas por sabiduría humana, sino con las que enseña el Espíritu, acomodando lo espiritual a lo espiritual. </a:t>
            </a:r>
          </a:p>
        </p:txBody>
      </p:sp>
      <p:sp>
        <p:nvSpPr>
          <p:cNvPr id="22" name="1 CuadroTexto">
            <a:extLst>
              <a:ext uri="{FF2B5EF4-FFF2-40B4-BE49-F238E27FC236}">
                <a16:creationId xmlns:a16="http://schemas.microsoft.com/office/drawing/2014/main" id="{3E07E43B-21A5-40DB-9F67-9AF27A93E14C}"/>
              </a:ext>
            </a:extLst>
          </p:cNvPr>
          <p:cNvSpPr txBox="1"/>
          <p:nvPr/>
        </p:nvSpPr>
        <p:spPr>
          <a:xfrm>
            <a:off x="1803167" y="4932457"/>
            <a:ext cx="28408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 2:12, 13</a:t>
            </a:r>
          </a:p>
        </p:txBody>
      </p:sp>
    </p:spTree>
    <p:extLst>
      <p:ext uri="{BB962C8B-B14F-4D97-AF65-F5344CB8AC3E}">
        <p14:creationId xmlns:p14="http://schemas.microsoft.com/office/powerpoint/2010/main" val="1925371431"/>
      </p:ext>
    </p:extLst>
  </p:cSld>
  <p:clrMapOvr>
    <a:masterClrMapping/>
  </p:clrMapOvr>
  <p:transition>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6080509" y="1044025"/>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 2:5</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328594" y="1556792"/>
            <a:ext cx="3419870" cy="1326069"/>
          </a:xfrm>
          <a:prstGeom prst="rect">
            <a:avLst/>
          </a:prstGeom>
          <a:noFill/>
        </p:spPr>
        <p:txBody>
          <a:bodyPr wrap="square" rtlCol="0">
            <a:spAutoFit/>
          </a:bodyPr>
          <a:lstStyle/>
          <a:p>
            <a:pPr algn="ctr">
              <a:lnSpc>
                <a:spcPts val="2400"/>
              </a:lnSpc>
            </a:pPr>
            <a:r>
              <a:rPr lang="es-ES" sz="2350" dirty="0">
                <a:solidFill>
                  <a:srgbClr val="FFFF00"/>
                </a:solidFill>
              </a:rPr>
              <a:t>Para que vuestra fe </a:t>
            </a:r>
            <a:r>
              <a:rPr lang="es-ES" sz="2350" dirty="0">
                <a:solidFill>
                  <a:srgbClr val="00B0F0"/>
                </a:solidFill>
              </a:rPr>
              <a:t>no esté fundada en la sabiduría de los hombres, </a:t>
            </a:r>
            <a:r>
              <a:rPr lang="es-ES" sz="2350" dirty="0">
                <a:solidFill>
                  <a:srgbClr val="FFFF00"/>
                </a:solidFill>
              </a:rPr>
              <a:t>sino en el poder de Dios.</a:t>
            </a:r>
          </a:p>
        </p:txBody>
      </p:sp>
      <p:sp>
        <p:nvSpPr>
          <p:cNvPr id="16" name="1 CuadroTexto">
            <a:extLst>
              <a:ext uri="{FF2B5EF4-FFF2-40B4-BE49-F238E27FC236}">
                <a16:creationId xmlns:a16="http://schemas.microsoft.com/office/drawing/2014/main" id="{311E8F81-7242-4C6D-8790-39BEF50E1AB4}"/>
              </a:ext>
            </a:extLst>
          </p:cNvPr>
          <p:cNvSpPr txBox="1"/>
          <p:nvPr/>
        </p:nvSpPr>
        <p:spPr>
          <a:xfrm>
            <a:off x="470548" y="1086941"/>
            <a:ext cx="366741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Eclesiastés 12:13</a:t>
            </a:r>
          </a:p>
        </p:txBody>
      </p:sp>
      <p:sp>
        <p:nvSpPr>
          <p:cNvPr id="17" name="2 CuadroTexto">
            <a:extLst>
              <a:ext uri="{FF2B5EF4-FFF2-40B4-BE49-F238E27FC236}">
                <a16:creationId xmlns:a16="http://schemas.microsoft.com/office/drawing/2014/main" id="{8B1EB83F-582E-48B4-B1D7-BF43FA9941F9}"/>
              </a:ext>
            </a:extLst>
          </p:cNvPr>
          <p:cNvSpPr txBox="1"/>
          <p:nvPr/>
        </p:nvSpPr>
        <p:spPr>
          <a:xfrm>
            <a:off x="54260" y="1717322"/>
            <a:ext cx="4499992" cy="1326069"/>
          </a:xfrm>
          <a:prstGeom prst="rect">
            <a:avLst/>
          </a:prstGeom>
          <a:noFill/>
        </p:spPr>
        <p:txBody>
          <a:bodyPr wrap="square" rtlCol="0">
            <a:spAutoFit/>
          </a:bodyPr>
          <a:lstStyle/>
          <a:p>
            <a:pPr algn="ctr">
              <a:lnSpc>
                <a:spcPts val="2400"/>
              </a:lnSpc>
            </a:pPr>
            <a:r>
              <a:rPr lang="es-ES" sz="2350" dirty="0">
                <a:solidFill>
                  <a:srgbClr val="FFFF00"/>
                </a:solidFill>
              </a:rPr>
              <a:t>El fin de todo el discurso oído es este: </a:t>
            </a:r>
            <a:r>
              <a:rPr lang="es-ES" sz="2350" dirty="0">
                <a:solidFill>
                  <a:srgbClr val="00B0F0"/>
                </a:solidFill>
              </a:rPr>
              <a:t>Teme a Dios, y guarda sus mandamientos;</a:t>
            </a:r>
            <a:r>
              <a:rPr lang="es-ES" sz="2350" dirty="0">
                <a:solidFill>
                  <a:schemeClr val="bg1"/>
                </a:solidFill>
              </a:rPr>
              <a:t> </a:t>
            </a:r>
            <a:r>
              <a:rPr lang="es-ES" sz="2350" dirty="0">
                <a:solidFill>
                  <a:srgbClr val="FFFF00"/>
                </a:solidFill>
              </a:rPr>
              <a:t>porque esto es el todo del hombre. </a:t>
            </a:r>
          </a:p>
        </p:txBody>
      </p:sp>
      <p:sp>
        <p:nvSpPr>
          <p:cNvPr id="18" name="TextBox 17">
            <a:extLst>
              <a:ext uri="{FF2B5EF4-FFF2-40B4-BE49-F238E27FC236}">
                <a16:creationId xmlns:a16="http://schemas.microsoft.com/office/drawing/2014/main" id="{0BF0D037-4BAB-4E75-B7E8-8D31770D4E28}"/>
              </a:ext>
            </a:extLst>
          </p:cNvPr>
          <p:cNvSpPr txBox="1"/>
          <p:nvPr/>
        </p:nvSpPr>
        <p:spPr>
          <a:xfrm>
            <a:off x="4716016" y="342900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crecer en sabiduría</a:t>
            </a:r>
          </a:p>
        </p:txBody>
      </p:sp>
      <p:sp>
        <p:nvSpPr>
          <p:cNvPr id="19" name="1 CuadroTexto">
            <a:extLst>
              <a:ext uri="{FF2B5EF4-FFF2-40B4-BE49-F238E27FC236}">
                <a16:creationId xmlns:a16="http://schemas.microsoft.com/office/drawing/2014/main" id="{BD1E7D93-9D4E-4347-84AB-1CD65751C3CC}"/>
              </a:ext>
            </a:extLst>
          </p:cNvPr>
          <p:cNvSpPr txBox="1"/>
          <p:nvPr/>
        </p:nvSpPr>
        <p:spPr>
          <a:xfrm>
            <a:off x="1187624" y="2875275"/>
            <a:ext cx="241226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1:8</a:t>
            </a:r>
          </a:p>
        </p:txBody>
      </p:sp>
      <p:sp>
        <p:nvSpPr>
          <p:cNvPr id="20" name="2 CuadroTexto">
            <a:extLst>
              <a:ext uri="{FF2B5EF4-FFF2-40B4-BE49-F238E27FC236}">
                <a16:creationId xmlns:a16="http://schemas.microsoft.com/office/drawing/2014/main" id="{93A90400-AEB2-4CAE-ABF6-1A19415BA591}"/>
              </a:ext>
            </a:extLst>
          </p:cNvPr>
          <p:cNvSpPr txBox="1"/>
          <p:nvPr/>
        </p:nvSpPr>
        <p:spPr>
          <a:xfrm>
            <a:off x="35496" y="3379331"/>
            <a:ext cx="4824536" cy="1633845"/>
          </a:xfrm>
          <a:prstGeom prst="rect">
            <a:avLst/>
          </a:prstGeom>
          <a:noFill/>
        </p:spPr>
        <p:txBody>
          <a:bodyPr wrap="square" rtlCol="0">
            <a:spAutoFit/>
          </a:bodyPr>
          <a:lstStyle/>
          <a:p>
            <a:pPr algn="ctr">
              <a:lnSpc>
                <a:spcPts val="2400"/>
              </a:lnSpc>
            </a:pPr>
            <a:r>
              <a:rPr lang="es-ES" sz="2350" dirty="0">
                <a:solidFill>
                  <a:srgbClr val="FFFF00"/>
                </a:solidFill>
              </a:rPr>
              <a:t>Pero recibiréis poder, </a:t>
            </a:r>
            <a:r>
              <a:rPr lang="es-ES" sz="2350" dirty="0">
                <a:solidFill>
                  <a:srgbClr val="00B0F0"/>
                </a:solidFill>
              </a:rPr>
              <a:t>cuando haya venido sobre vosotros el Espíritu Santo,</a:t>
            </a:r>
            <a:r>
              <a:rPr lang="es-ES" sz="2350" dirty="0">
                <a:solidFill>
                  <a:schemeClr val="bg1"/>
                </a:solidFill>
              </a:rPr>
              <a:t> y me seréis testigos en Jerusalén, en toda Judea, en Samaria, y hasta lo último de la tierra.</a:t>
            </a:r>
          </a:p>
        </p:txBody>
      </p:sp>
      <p:sp>
        <p:nvSpPr>
          <p:cNvPr id="21" name="2 CuadroTexto">
            <a:extLst>
              <a:ext uri="{FF2B5EF4-FFF2-40B4-BE49-F238E27FC236}">
                <a16:creationId xmlns:a16="http://schemas.microsoft.com/office/drawing/2014/main" id="{FAB58F5D-68D1-457E-8BE0-0C6B6FB8474B}"/>
              </a:ext>
            </a:extLst>
          </p:cNvPr>
          <p:cNvSpPr txBox="1"/>
          <p:nvPr/>
        </p:nvSpPr>
        <p:spPr>
          <a:xfrm>
            <a:off x="-90264" y="5486657"/>
            <a:ext cx="9289032" cy="1326069"/>
          </a:xfrm>
          <a:prstGeom prst="rect">
            <a:avLst/>
          </a:prstGeom>
          <a:noFill/>
        </p:spPr>
        <p:txBody>
          <a:bodyPr wrap="square" rtlCol="0">
            <a:spAutoFit/>
          </a:bodyPr>
          <a:lstStyle/>
          <a:p>
            <a:pPr algn="ctr">
              <a:lnSpc>
                <a:spcPts val="2400"/>
              </a:lnSpc>
            </a:pPr>
            <a:r>
              <a:rPr lang="es-ES" sz="2350" dirty="0">
                <a:solidFill>
                  <a:srgbClr val="FFFF00"/>
                </a:solidFill>
              </a:rPr>
              <a:t>Y nosotros no hemos recibido el espíritu del mundo,</a:t>
            </a:r>
            <a:r>
              <a:rPr lang="es-ES" sz="2350" dirty="0">
                <a:solidFill>
                  <a:schemeClr val="bg1"/>
                </a:solidFill>
              </a:rPr>
              <a:t> </a:t>
            </a:r>
            <a:r>
              <a:rPr lang="es-ES" sz="2350" dirty="0">
                <a:solidFill>
                  <a:srgbClr val="00B0F0"/>
                </a:solidFill>
              </a:rPr>
              <a:t>sino el Espíritu que proviene de Dios, </a:t>
            </a:r>
            <a:r>
              <a:rPr lang="es-ES" sz="2350" dirty="0">
                <a:solidFill>
                  <a:srgbClr val="92D050"/>
                </a:solidFill>
              </a:rPr>
              <a:t>para que sepamos lo que Dios nos ha concedido, </a:t>
            </a:r>
            <a:r>
              <a:rPr lang="es-ES" sz="2350" dirty="0">
                <a:solidFill>
                  <a:srgbClr val="FFFF00"/>
                </a:solidFill>
              </a:rPr>
              <a:t>lo cual también hablamos,</a:t>
            </a:r>
            <a:r>
              <a:rPr lang="es-ES" sz="2350" dirty="0">
                <a:solidFill>
                  <a:schemeClr val="bg1"/>
                </a:solidFill>
              </a:rPr>
              <a:t> </a:t>
            </a:r>
            <a:r>
              <a:rPr lang="es-ES" sz="2350" dirty="0">
                <a:solidFill>
                  <a:srgbClr val="00B0F0"/>
                </a:solidFill>
              </a:rPr>
              <a:t>no con palabras enseñadas por sabiduría humana, </a:t>
            </a:r>
            <a:r>
              <a:rPr lang="es-ES" sz="2350" dirty="0">
                <a:solidFill>
                  <a:schemeClr val="bg1"/>
                </a:solidFill>
              </a:rPr>
              <a:t>sino con las que enseña el Espíritu, acomodando lo espiritual a lo espiritual. </a:t>
            </a:r>
          </a:p>
        </p:txBody>
      </p:sp>
      <p:sp>
        <p:nvSpPr>
          <p:cNvPr id="22" name="1 CuadroTexto">
            <a:extLst>
              <a:ext uri="{FF2B5EF4-FFF2-40B4-BE49-F238E27FC236}">
                <a16:creationId xmlns:a16="http://schemas.microsoft.com/office/drawing/2014/main" id="{3E07E43B-21A5-40DB-9F67-9AF27A93E14C}"/>
              </a:ext>
            </a:extLst>
          </p:cNvPr>
          <p:cNvSpPr txBox="1"/>
          <p:nvPr/>
        </p:nvSpPr>
        <p:spPr>
          <a:xfrm>
            <a:off x="1803167" y="4932457"/>
            <a:ext cx="28408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 2:12, 13</a:t>
            </a:r>
          </a:p>
        </p:txBody>
      </p:sp>
    </p:spTree>
    <p:extLst>
      <p:ext uri="{BB962C8B-B14F-4D97-AF65-F5344CB8AC3E}">
        <p14:creationId xmlns:p14="http://schemas.microsoft.com/office/powerpoint/2010/main" val="503420255"/>
      </p:ext>
    </p:extLst>
  </p:cSld>
  <p:clrMapOvr>
    <a:masterClrMapping/>
  </p:clrMapOvr>
  <p:transition>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6080509" y="1044025"/>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 2:5</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328594" y="1556792"/>
            <a:ext cx="3419870" cy="1326069"/>
          </a:xfrm>
          <a:prstGeom prst="rect">
            <a:avLst/>
          </a:prstGeom>
          <a:noFill/>
        </p:spPr>
        <p:txBody>
          <a:bodyPr wrap="square" rtlCol="0">
            <a:spAutoFit/>
          </a:bodyPr>
          <a:lstStyle/>
          <a:p>
            <a:pPr algn="ctr">
              <a:lnSpc>
                <a:spcPts val="2400"/>
              </a:lnSpc>
            </a:pPr>
            <a:r>
              <a:rPr lang="es-ES" sz="2350" dirty="0">
                <a:solidFill>
                  <a:srgbClr val="FFFF00"/>
                </a:solidFill>
              </a:rPr>
              <a:t>Para que vuestra fe </a:t>
            </a:r>
            <a:r>
              <a:rPr lang="es-ES" sz="2350" dirty="0">
                <a:solidFill>
                  <a:srgbClr val="00B0F0"/>
                </a:solidFill>
              </a:rPr>
              <a:t>no esté fundada en la sabiduría de los hombres, </a:t>
            </a:r>
            <a:r>
              <a:rPr lang="es-ES" sz="2350" dirty="0">
                <a:solidFill>
                  <a:srgbClr val="FFFF00"/>
                </a:solidFill>
              </a:rPr>
              <a:t>sino en el poder de Dios.</a:t>
            </a:r>
          </a:p>
        </p:txBody>
      </p:sp>
      <p:sp>
        <p:nvSpPr>
          <p:cNvPr id="16" name="1 CuadroTexto">
            <a:extLst>
              <a:ext uri="{FF2B5EF4-FFF2-40B4-BE49-F238E27FC236}">
                <a16:creationId xmlns:a16="http://schemas.microsoft.com/office/drawing/2014/main" id="{311E8F81-7242-4C6D-8790-39BEF50E1AB4}"/>
              </a:ext>
            </a:extLst>
          </p:cNvPr>
          <p:cNvSpPr txBox="1"/>
          <p:nvPr/>
        </p:nvSpPr>
        <p:spPr>
          <a:xfrm>
            <a:off x="470548" y="1086941"/>
            <a:ext cx="366741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Eclesiastés 12:13</a:t>
            </a:r>
          </a:p>
        </p:txBody>
      </p:sp>
      <p:sp>
        <p:nvSpPr>
          <p:cNvPr id="17" name="2 CuadroTexto">
            <a:extLst>
              <a:ext uri="{FF2B5EF4-FFF2-40B4-BE49-F238E27FC236}">
                <a16:creationId xmlns:a16="http://schemas.microsoft.com/office/drawing/2014/main" id="{8B1EB83F-582E-48B4-B1D7-BF43FA9941F9}"/>
              </a:ext>
            </a:extLst>
          </p:cNvPr>
          <p:cNvSpPr txBox="1"/>
          <p:nvPr/>
        </p:nvSpPr>
        <p:spPr>
          <a:xfrm>
            <a:off x="54260" y="1717322"/>
            <a:ext cx="4499992" cy="1326069"/>
          </a:xfrm>
          <a:prstGeom prst="rect">
            <a:avLst/>
          </a:prstGeom>
          <a:noFill/>
        </p:spPr>
        <p:txBody>
          <a:bodyPr wrap="square" rtlCol="0">
            <a:spAutoFit/>
          </a:bodyPr>
          <a:lstStyle/>
          <a:p>
            <a:pPr algn="ctr">
              <a:lnSpc>
                <a:spcPts val="2400"/>
              </a:lnSpc>
            </a:pPr>
            <a:r>
              <a:rPr lang="es-ES" sz="2350" dirty="0">
                <a:solidFill>
                  <a:srgbClr val="FFFF00"/>
                </a:solidFill>
              </a:rPr>
              <a:t>El fin de todo el discurso oído es este: </a:t>
            </a:r>
            <a:r>
              <a:rPr lang="es-ES" sz="2350" dirty="0">
                <a:solidFill>
                  <a:srgbClr val="00B0F0"/>
                </a:solidFill>
              </a:rPr>
              <a:t>Teme a Dios, y guarda sus mandamientos;</a:t>
            </a:r>
            <a:r>
              <a:rPr lang="es-ES" sz="2350" dirty="0">
                <a:solidFill>
                  <a:schemeClr val="bg1"/>
                </a:solidFill>
              </a:rPr>
              <a:t> </a:t>
            </a:r>
            <a:r>
              <a:rPr lang="es-ES" sz="2350" dirty="0">
                <a:solidFill>
                  <a:srgbClr val="FFFF00"/>
                </a:solidFill>
              </a:rPr>
              <a:t>porque esto es el todo del hombre. </a:t>
            </a:r>
          </a:p>
        </p:txBody>
      </p:sp>
      <p:sp>
        <p:nvSpPr>
          <p:cNvPr id="18" name="TextBox 17">
            <a:extLst>
              <a:ext uri="{FF2B5EF4-FFF2-40B4-BE49-F238E27FC236}">
                <a16:creationId xmlns:a16="http://schemas.microsoft.com/office/drawing/2014/main" id="{0BF0D037-4BAB-4E75-B7E8-8D31770D4E28}"/>
              </a:ext>
            </a:extLst>
          </p:cNvPr>
          <p:cNvSpPr txBox="1"/>
          <p:nvPr/>
        </p:nvSpPr>
        <p:spPr>
          <a:xfrm>
            <a:off x="4716016" y="342900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crecer en sabiduría</a:t>
            </a:r>
          </a:p>
        </p:txBody>
      </p:sp>
      <p:sp>
        <p:nvSpPr>
          <p:cNvPr id="19" name="1 CuadroTexto">
            <a:extLst>
              <a:ext uri="{FF2B5EF4-FFF2-40B4-BE49-F238E27FC236}">
                <a16:creationId xmlns:a16="http://schemas.microsoft.com/office/drawing/2014/main" id="{BD1E7D93-9D4E-4347-84AB-1CD65751C3CC}"/>
              </a:ext>
            </a:extLst>
          </p:cNvPr>
          <p:cNvSpPr txBox="1"/>
          <p:nvPr/>
        </p:nvSpPr>
        <p:spPr>
          <a:xfrm>
            <a:off x="1187624" y="2875275"/>
            <a:ext cx="241226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1:8</a:t>
            </a:r>
          </a:p>
        </p:txBody>
      </p:sp>
      <p:sp>
        <p:nvSpPr>
          <p:cNvPr id="20" name="2 CuadroTexto">
            <a:extLst>
              <a:ext uri="{FF2B5EF4-FFF2-40B4-BE49-F238E27FC236}">
                <a16:creationId xmlns:a16="http://schemas.microsoft.com/office/drawing/2014/main" id="{93A90400-AEB2-4CAE-ABF6-1A19415BA591}"/>
              </a:ext>
            </a:extLst>
          </p:cNvPr>
          <p:cNvSpPr txBox="1"/>
          <p:nvPr/>
        </p:nvSpPr>
        <p:spPr>
          <a:xfrm>
            <a:off x="35496" y="3379331"/>
            <a:ext cx="4824536" cy="1633845"/>
          </a:xfrm>
          <a:prstGeom prst="rect">
            <a:avLst/>
          </a:prstGeom>
          <a:noFill/>
        </p:spPr>
        <p:txBody>
          <a:bodyPr wrap="square" rtlCol="0">
            <a:spAutoFit/>
          </a:bodyPr>
          <a:lstStyle/>
          <a:p>
            <a:pPr algn="ctr">
              <a:lnSpc>
                <a:spcPts val="2400"/>
              </a:lnSpc>
            </a:pPr>
            <a:r>
              <a:rPr lang="es-ES" sz="2350" dirty="0">
                <a:solidFill>
                  <a:srgbClr val="FFFF00"/>
                </a:solidFill>
              </a:rPr>
              <a:t>Pero recibiréis poder, </a:t>
            </a:r>
            <a:r>
              <a:rPr lang="es-ES" sz="2350" dirty="0">
                <a:solidFill>
                  <a:srgbClr val="00B0F0"/>
                </a:solidFill>
              </a:rPr>
              <a:t>cuando haya venido sobre vosotros el Espíritu Santo,</a:t>
            </a:r>
            <a:r>
              <a:rPr lang="es-ES" sz="2350" dirty="0">
                <a:solidFill>
                  <a:schemeClr val="bg1"/>
                </a:solidFill>
              </a:rPr>
              <a:t> y me seréis testigos en Jerusalén, en toda Judea, en Samaria, y hasta lo último de la tierra.</a:t>
            </a:r>
          </a:p>
        </p:txBody>
      </p:sp>
      <p:sp>
        <p:nvSpPr>
          <p:cNvPr id="21" name="2 CuadroTexto">
            <a:extLst>
              <a:ext uri="{FF2B5EF4-FFF2-40B4-BE49-F238E27FC236}">
                <a16:creationId xmlns:a16="http://schemas.microsoft.com/office/drawing/2014/main" id="{FAB58F5D-68D1-457E-8BE0-0C6B6FB8474B}"/>
              </a:ext>
            </a:extLst>
          </p:cNvPr>
          <p:cNvSpPr txBox="1"/>
          <p:nvPr/>
        </p:nvSpPr>
        <p:spPr>
          <a:xfrm>
            <a:off x="-90264" y="5486657"/>
            <a:ext cx="9289032" cy="1326069"/>
          </a:xfrm>
          <a:prstGeom prst="rect">
            <a:avLst/>
          </a:prstGeom>
          <a:noFill/>
        </p:spPr>
        <p:txBody>
          <a:bodyPr wrap="square" rtlCol="0">
            <a:spAutoFit/>
          </a:bodyPr>
          <a:lstStyle/>
          <a:p>
            <a:pPr algn="ctr">
              <a:lnSpc>
                <a:spcPts val="2400"/>
              </a:lnSpc>
            </a:pPr>
            <a:r>
              <a:rPr lang="es-ES" sz="2350" dirty="0">
                <a:solidFill>
                  <a:srgbClr val="FFFF00"/>
                </a:solidFill>
              </a:rPr>
              <a:t>Y nosotros no hemos recibido el espíritu del mundo,</a:t>
            </a:r>
            <a:r>
              <a:rPr lang="es-ES" sz="2350" dirty="0">
                <a:solidFill>
                  <a:schemeClr val="bg1"/>
                </a:solidFill>
              </a:rPr>
              <a:t> </a:t>
            </a:r>
            <a:r>
              <a:rPr lang="es-ES" sz="2350" dirty="0">
                <a:solidFill>
                  <a:srgbClr val="00B0F0"/>
                </a:solidFill>
              </a:rPr>
              <a:t>sino el Espíritu que proviene de Dios, </a:t>
            </a:r>
            <a:r>
              <a:rPr lang="es-ES" sz="2350" dirty="0">
                <a:solidFill>
                  <a:srgbClr val="92D050"/>
                </a:solidFill>
              </a:rPr>
              <a:t>para que sepamos lo que Dios nos ha concedido, </a:t>
            </a:r>
            <a:r>
              <a:rPr lang="es-ES" sz="2350" dirty="0">
                <a:solidFill>
                  <a:srgbClr val="FFFF00"/>
                </a:solidFill>
              </a:rPr>
              <a:t>lo cual también hablamos,</a:t>
            </a:r>
            <a:r>
              <a:rPr lang="es-ES" sz="2350" dirty="0">
                <a:solidFill>
                  <a:schemeClr val="bg1"/>
                </a:solidFill>
              </a:rPr>
              <a:t> </a:t>
            </a:r>
            <a:r>
              <a:rPr lang="es-ES" sz="2350" dirty="0">
                <a:solidFill>
                  <a:srgbClr val="00B0F0"/>
                </a:solidFill>
              </a:rPr>
              <a:t>no con palabras enseñadas por sabiduría humana, </a:t>
            </a:r>
            <a:r>
              <a:rPr lang="es-ES" sz="2350" dirty="0">
                <a:solidFill>
                  <a:srgbClr val="92D050"/>
                </a:solidFill>
              </a:rPr>
              <a:t>sino con las que enseña el Espíritu,</a:t>
            </a:r>
            <a:r>
              <a:rPr lang="es-ES" sz="2350" dirty="0">
                <a:solidFill>
                  <a:schemeClr val="bg1"/>
                </a:solidFill>
              </a:rPr>
              <a:t> acomodando lo espiritual a lo espiritual. </a:t>
            </a:r>
          </a:p>
        </p:txBody>
      </p:sp>
      <p:sp>
        <p:nvSpPr>
          <p:cNvPr id="22" name="1 CuadroTexto">
            <a:extLst>
              <a:ext uri="{FF2B5EF4-FFF2-40B4-BE49-F238E27FC236}">
                <a16:creationId xmlns:a16="http://schemas.microsoft.com/office/drawing/2014/main" id="{3E07E43B-21A5-40DB-9F67-9AF27A93E14C}"/>
              </a:ext>
            </a:extLst>
          </p:cNvPr>
          <p:cNvSpPr txBox="1"/>
          <p:nvPr/>
        </p:nvSpPr>
        <p:spPr>
          <a:xfrm>
            <a:off x="1803167" y="4932457"/>
            <a:ext cx="28408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 2:12, 13</a:t>
            </a:r>
          </a:p>
        </p:txBody>
      </p:sp>
    </p:spTree>
    <p:extLst>
      <p:ext uri="{BB962C8B-B14F-4D97-AF65-F5344CB8AC3E}">
        <p14:creationId xmlns:p14="http://schemas.microsoft.com/office/powerpoint/2010/main" val="4022102982"/>
      </p:ext>
    </p:extLst>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6080509" y="1044025"/>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 2:5</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328594" y="1556792"/>
            <a:ext cx="3419870" cy="1326069"/>
          </a:xfrm>
          <a:prstGeom prst="rect">
            <a:avLst/>
          </a:prstGeom>
          <a:noFill/>
        </p:spPr>
        <p:txBody>
          <a:bodyPr wrap="square" rtlCol="0">
            <a:spAutoFit/>
          </a:bodyPr>
          <a:lstStyle/>
          <a:p>
            <a:pPr algn="ctr">
              <a:lnSpc>
                <a:spcPts val="2400"/>
              </a:lnSpc>
            </a:pPr>
            <a:r>
              <a:rPr lang="es-ES" sz="2350" dirty="0">
                <a:solidFill>
                  <a:srgbClr val="FFFF00"/>
                </a:solidFill>
              </a:rPr>
              <a:t>Para que vuestra fe </a:t>
            </a:r>
            <a:r>
              <a:rPr lang="es-ES" sz="2350" dirty="0">
                <a:solidFill>
                  <a:srgbClr val="00B0F0"/>
                </a:solidFill>
              </a:rPr>
              <a:t>no esté fundada en la sabiduría de los hombres, </a:t>
            </a:r>
            <a:r>
              <a:rPr lang="es-ES" sz="2350" dirty="0">
                <a:solidFill>
                  <a:srgbClr val="FFFF00"/>
                </a:solidFill>
              </a:rPr>
              <a:t>sino en el poder de Dios.</a:t>
            </a:r>
          </a:p>
        </p:txBody>
      </p:sp>
      <p:sp>
        <p:nvSpPr>
          <p:cNvPr id="16" name="1 CuadroTexto">
            <a:extLst>
              <a:ext uri="{FF2B5EF4-FFF2-40B4-BE49-F238E27FC236}">
                <a16:creationId xmlns:a16="http://schemas.microsoft.com/office/drawing/2014/main" id="{311E8F81-7242-4C6D-8790-39BEF50E1AB4}"/>
              </a:ext>
            </a:extLst>
          </p:cNvPr>
          <p:cNvSpPr txBox="1"/>
          <p:nvPr/>
        </p:nvSpPr>
        <p:spPr>
          <a:xfrm>
            <a:off x="470548" y="1086941"/>
            <a:ext cx="366741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Eclesiastés 12:13</a:t>
            </a:r>
          </a:p>
        </p:txBody>
      </p:sp>
      <p:sp>
        <p:nvSpPr>
          <p:cNvPr id="17" name="2 CuadroTexto">
            <a:extLst>
              <a:ext uri="{FF2B5EF4-FFF2-40B4-BE49-F238E27FC236}">
                <a16:creationId xmlns:a16="http://schemas.microsoft.com/office/drawing/2014/main" id="{8B1EB83F-582E-48B4-B1D7-BF43FA9941F9}"/>
              </a:ext>
            </a:extLst>
          </p:cNvPr>
          <p:cNvSpPr txBox="1"/>
          <p:nvPr/>
        </p:nvSpPr>
        <p:spPr>
          <a:xfrm>
            <a:off x="54260" y="1717322"/>
            <a:ext cx="4499992" cy="1326069"/>
          </a:xfrm>
          <a:prstGeom prst="rect">
            <a:avLst/>
          </a:prstGeom>
          <a:noFill/>
        </p:spPr>
        <p:txBody>
          <a:bodyPr wrap="square" rtlCol="0">
            <a:spAutoFit/>
          </a:bodyPr>
          <a:lstStyle/>
          <a:p>
            <a:pPr algn="ctr">
              <a:lnSpc>
                <a:spcPts val="2400"/>
              </a:lnSpc>
            </a:pPr>
            <a:r>
              <a:rPr lang="es-ES" sz="2350" dirty="0">
                <a:solidFill>
                  <a:srgbClr val="FFFF00"/>
                </a:solidFill>
              </a:rPr>
              <a:t>El fin de todo el discurso oído es este: </a:t>
            </a:r>
            <a:r>
              <a:rPr lang="es-ES" sz="2350" dirty="0">
                <a:solidFill>
                  <a:srgbClr val="00B0F0"/>
                </a:solidFill>
              </a:rPr>
              <a:t>Teme a Dios, y guarda sus mandamientos;</a:t>
            </a:r>
            <a:r>
              <a:rPr lang="es-ES" sz="2350" dirty="0">
                <a:solidFill>
                  <a:schemeClr val="bg1"/>
                </a:solidFill>
              </a:rPr>
              <a:t> </a:t>
            </a:r>
            <a:r>
              <a:rPr lang="es-ES" sz="2350" dirty="0">
                <a:solidFill>
                  <a:srgbClr val="FFFF00"/>
                </a:solidFill>
              </a:rPr>
              <a:t>porque esto es el todo del hombre. </a:t>
            </a:r>
          </a:p>
        </p:txBody>
      </p:sp>
      <p:sp>
        <p:nvSpPr>
          <p:cNvPr id="18" name="TextBox 17">
            <a:extLst>
              <a:ext uri="{FF2B5EF4-FFF2-40B4-BE49-F238E27FC236}">
                <a16:creationId xmlns:a16="http://schemas.microsoft.com/office/drawing/2014/main" id="{0BF0D037-4BAB-4E75-B7E8-8D31770D4E28}"/>
              </a:ext>
            </a:extLst>
          </p:cNvPr>
          <p:cNvSpPr txBox="1"/>
          <p:nvPr/>
        </p:nvSpPr>
        <p:spPr>
          <a:xfrm>
            <a:off x="4716016" y="342900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crecer en sabiduría</a:t>
            </a:r>
          </a:p>
        </p:txBody>
      </p:sp>
      <p:sp>
        <p:nvSpPr>
          <p:cNvPr id="19" name="1 CuadroTexto">
            <a:extLst>
              <a:ext uri="{FF2B5EF4-FFF2-40B4-BE49-F238E27FC236}">
                <a16:creationId xmlns:a16="http://schemas.microsoft.com/office/drawing/2014/main" id="{BD1E7D93-9D4E-4347-84AB-1CD65751C3CC}"/>
              </a:ext>
            </a:extLst>
          </p:cNvPr>
          <p:cNvSpPr txBox="1"/>
          <p:nvPr/>
        </p:nvSpPr>
        <p:spPr>
          <a:xfrm>
            <a:off x="1187624" y="2875275"/>
            <a:ext cx="241226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1:8</a:t>
            </a:r>
          </a:p>
        </p:txBody>
      </p:sp>
      <p:sp>
        <p:nvSpPr>
          <p:cNvPr id="20" name="2 CuadroTexto">
            <a:extLst>
              <a:ext uri="{FF2B5EF4-FFF2-40B4-BE49-F238E27FC236}">
                <a16:creationId xmlns:a16="http://schemas.microsoft.com/office/drawing/2014/main" id="{93A90400-AEB2-4CAE-ABF6-1A19415BA591}"/>
              </a:ext>
            </a:extLst>
          </p:cNvPr>
          <p:cNvSpPr txBox="1"/>
          <p:nvPr/>
        </p:nvSpPr>
        <p:spPr>
          <a:xfrm>
            <a:off x="35496" y="3379331"/>
            <a:ext cx="4824536" cy="1633845"/>
          </a:xfrm>
          <a:prstGeom prst="rect">
            <a:avLst/>
          </a:prstGeom>
          <a:noFill/>
        </p:spPr>
        <p:txBody>
          <a:bodyPr wrap="square" rtlCol="0">
            <a:spAutoFit/>
          </a:bodyPr>
          <a:lstStyle/>
          <a:p>
            <a:pPr algn="ctr">
              <a:lnSpc>
                <a:spcPts val="2400"/>
              </a:lnSpc>
            </a:pPr>
            <a:r>
              <a:rPr lang="es-ES" sz="2350" dirty="0">
                <a:solidFill>
                  <a:srgbClr val="FFFF00"/>
                </a:solidFill>
              </a:rPr>
              <a:t>Pero recibiréis poder, </a:t>
            </a:r>
            <a:r>
              <a:rPr lang="es-ES" sz="2350" dirty="0">
                <a:solidFill>
                  <a:srgbClr val="00B0F0"/>
                </a:solidFill>
              </a:rPr>
              <a:t>cuando haya venido sobre vosotros el Espíritu Santo,</a:t>
            </a:r>
            <a:r>
              <a:rPr lang="es-ES" sz="2350" dirty="0">
                <a:solidFill>
                  <a:schemeClr val="bg1"/>
                </a:solidFill>
              </a:rPr>
              <a:t> y me seréis testigos en Jerusalén, en toda Judea, en Samaria, y hasta lo último de la tierra.</a:t>
            </a:r>
          </a:p>
        </p:txBody>
      </p:sp>
      <p:sp>
        <p:nvSpPr>
          <p:cNvPr id="21" name="2 CuadroTexto">
            <a:extLst>
              <a:ext uri="{FF2B5EF4-FFF2-40B4-BE49-F238E27FC236}">
                <a16:creationId xmlns:a16="http://schemas.microsoft.com/office/drawing/2014/main" id="{FAB58F5D-68D1-457E-8BE0-0C6B6FB8474B}"/>
              </a:ext>
            </a:extLst>
          </p:cNvPr>
          <p:cNvSpPr txBox="1"/>
          <p:nvPr/>
        </p:nvSpPr>
        <p:spPr>
          <a:xfrm>
            <a:off x="-90264" y="5486657"/>
            <a:ext cx="9289032" cy="1326069"/>
          </a:xfrm>
          <a:prstGeom prst="rect">
            <a:avLst/>
          </a:prstGeom>
          <a:noFill/>
        </p:spPr>
        <p:txBody>
          <a:bodyPr wrap="square" rtlCol="0">
            <a:spAutoFit/>
          </a:bodyPr>
          <a:lstStyle/>
          <a:p>
            <a:pPr algn="ctr">
              <a:lnSpc>
                <a:spcPts val="2400"/>
              </a:lnSpc>
            </a:pPr>
            <a:r>
              <a:rPr lang="es-ES" sz="2350" dirty="0">
                <a:solidFill>
                  <a:srgbClr val="FFFF00"/>
                </a:solidFill>
              </a:rPr>
              <a:t>Y nosotros no hemos recibido el espíritu del mundo,</a:t>
            </a:r>
            <a:r>
              <a:rPr lang="es-ES" sz="2350" dirty="0">
                <a:solidFill>
                  <a:schemeClr val="bg1"/>
                </a:solidFill>
              </a:rPr>
              <a:t> </a:t>
            </a:r>
            <a:r>
              <a:rPr lang="es-ES" sz="2350" dirty="0">
                <a:solidFill>
                  <a:srgbClr val="00B0F0"/>
                </a:solidFill>
              </a:rPr>
              <a:t>sino el Espíritu que proviene de Dios, </a:t>
            </a:r>
            <a:r>
              <a:rPr lang="es-ES" sz="2350" dirty="0">
                <a:solidFill>
                  <a:srgbClr val="92D050"/>
                </a:solidFill>
              </a:rPr>
              <a:t>para que sepamos lo que Dios nos ha concedido, </a:t>
            </a:r>
            <a:r>
              <a:rPr lang="es-ES" sz="2350" dirty="0">
                <a:solidFill>
                  <a:srgbClr val="FFFF00"/>
                </a:solidFill>
              </a:rPr>
              <a:t>lo cual también hablamos,</a:t>
            </a:r>
            <a:r>
              <a:rPr lang="es-ES" sz="2350" dirty="0">
                <a:solidFill>
                  <a:schemeClr val="bg1"/>
                </a:solidFill>
              </a:rPr>
              <a:t> </a:t>
            </a:r>
            <a:r>
              <a:rPr lang="es-ES" sz="2350" dirty="0">
                <a:solidFill>
                  <a:srgbClr val="00B0F0"/>
                </a:solidFill>
              </a:rPr>
              <a:t>no con palabras enseñadas por sabiduría humana, </a:t>
            </a:r>
            <a:r>
              <a:rPr lang="es-ES" sz="2350" dirty="0">
                <a:solidFill>
                  <a:srgbClr val="92D050"/>
                </a:solidFill>
              </a:rPr>
              <a:t>sino con las que enseña el Espíritu,</a:t>
            </a:r>
            <a:r>
              <a:rPr lang="es-ES" sz="2350" dirty="0">
                <a:solidFill>
                  <a:schemeClr val="bg1"/>
                </a:solidFill>
              </a:rPr>
              <a:t> </a:t>
            </a:r>
            <a:r>
              <a:rPr lang="es-ES" sz="2350" dirty="0">
                <a:solidFill>
                  <a:srgbClr val="FFFF00"/>
                </a:solidFill>
              </a:rPr>
              <a:t>acomodando lo espiritual a lo espiritual. </a:t>
            </a:r>
          </a:p>
        </p:txBody>
      </p:sp>
      <p:sp>
        <p:nvSpPr>
          <p:cNvPr id="22" name="1 CuadroTexto">
            <a:extLst>
              <a:ext uri="{FF2B5EF4-FFF2-40B4-BE49-F238E27FC236}">
                <a16:creationId xmlns:a16="http://schemas.microsoft.com/office/drawing/2014/main" id="{3E07E43B-21A5-40DB-9F67-9AF27A93E14C}"/>
              </a:ext>
            </a:extLst>
          </p:cNvPr>
          <p:cNvSpPr txBox="1"/>
          <p:nvPr/>
        </p:nvSpPr>
        <p:spPr>
          <a:xfrm>
            <a:off x="1803167" y="4932457"/>
            <a:ext cx="28408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 2:12, 13</a:t>
            </a:r>
          </a:p>
        </p:txBody>
      </p:sp>
    </p:spTree>
    <p:extLst>
      <p:ext uri="{BB962C8B-B14F-4D97-AF65-F5344CB8AC3E}">
        <p14:creationId xmlns:p14="http://schemas.microsoft.com/office/powerpoint/2010/main" val="4244890968"/>
      </p:ext>
    </p:extLst>
  </p:cSld>
  <p:clrMapOvr>
    <a:masterClrMapping/>
  </p:clrMapOvr>
  <p:transition>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6080509" y="1044025"/>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 2:5</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328594" y="1556792"/>
            <a:ext cx="3419870" cy="1326069"/>
          </a:xfrm>
          <a:prstGeom prst="rect">
            <a:avLst/>
          </a:prstGeom>
          <a:noFill/>
        </p:spPr>
        <p:txBody>
          <a:bodyPr wrap="square" rtlCol="0">
            <a:spAutoFit/>
          </a:bodyPr>
          <a:lstStyle/>
          <a:p>
            <a:pPr algn="ctr">
              <a:lnSpc>
                <a:spcPts val="2400"/>
              </a:lnSpc>
            </a:pPr>
            <a:r>
              <a:rPr lang="es-ES" sz="2350" dirty="0">
                <a:solidFill>
                  <a:srgbClr val="FFFF00"/>
                </a:solidFill>
              </a:rPr>
              <a:t>Para que vuestra fe </a:t>
            </a:r>
            <a:r>
              <a:rPr lang="es-ES" sz="2350" dirty="0">
                <a:solidFill>
                  <a:srgbClr val="00B0F0"/>
                </a:solidFill>
              </a:rPr>
              <a:t>no esté fundada en la sabiduría de los hombres, </a:t>
            </a:r>
            <a:r>
              <a:rPr lang="es-ES" sz="2350" dirty="0">
                <a:solidFill>
                  <a:srgbClr val="FFFF00"/>
                </a:solidFill>
              </a:rPr>
              <a:t>sino en el poder de Dios.</a:t>
            </a:r>
          </a:p>
        </p:txBody>
      </p:sp>
      <p:sp>
        <p:nvSpPr>
          <p:cNvPr id="18" name="TextBox 17">
            <a:extLst>
              <a:ext uri="{FF2B5EF4-FFF2-40B4-BE49-F238E27FC236}">
                <a16:creationId xmlns:a16="http://schemas.microsoft.com/office/drawing/2014/main" id="{0BF0D037-4BAB-4E75-B7E8-8D31770D4E28}"/>
              </a:ext>
            </a:extLst>
          </p:cNvPr>
          <p:cNvSpPr txBox="1"/>
          <p:nvPr/>
        </p:nvSpPr>
        <p:spPr>
          <a:xfrm>
            <a:off x="4716016" y="342900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crecer en sabiduría</a:t>
            </a:r>
          </a:p>
        </p:txBody>
      </p:sp>
      <p:sp>
        <p:nvSpPr>
          <p:cNvPr id="19" name="1 CuadroTexto">
            <a:extLst>
              <a:ext uri="{FF2B5EF4-FFF2-40B4-BE49-F238E27FC236}">
                <a16:creationId xmlns:a16="http://schemas.microsoft.com/office/drawing/2014/main" id="{BD1E7D93-9D4E-4347-84AB-1CD65751C3CC}"/>
              </a:ext>
            </a:extLst>
          </p:cNvPr>
          <p:cNvSpPr txBox="1"/>
          <p:nvPr/>
        </p:nvSpPr>
        <p:spPr>
          <a:xfrm>
            <a:off x="1187624" y="2875275"/>
            <a:ext cx="241226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1:8</a:t>
            </a:r>
          </a:p>
        </p:txBody>
      </p:sp>
      <p:sp>
        <p:nvSpPr>
          <p:cNvPr id="20" name="2 CuadroTexto">
            <a:extLst>
              <a:ext uri="{FF2B5EF4-FFF2-40B4-BE49-F238E27FC236}">
                <a16:creationId xmlns:a16="http://schemas.microsoft.com/office/drawing/2014/main" id="{93A90400-AEB2-4CAE-ABF6-1A19415BA591}"/>
              </a:ext>
            </a:extLst>
          </p:cNvPr>
          <p:cNvSpPr txBox="1"/>
          <p:nvPr/>
        </p:nvSpPr>
        <p:spPr>
          <a:xfrm>
            <a:off x="35496" y="3379331"/>
            <a:ext cx="4824536" cy="1633845"/>
          </a:xfrm>
          <a:prstGeom prst="rect">
            <a:avLst/>
          </a:prstGeom>
          <a:noFill/>
        </p:spPr>
        <p:txBody>
          <a:bodyPr wrap="square" rtlCol="0">
            <a:spAutoFit/>
          </a:bodyPr>
          <a:lstStyle/>
          <a:p>
            <a:pPr algn="ctr">
              <a:lnSpc>
                <a:spcPts val="2400"/>
              </a:lnSpc>
            </a:pPr>
            <a:r>
              <a:rPr lang="es-ES" sz="2350" dirty="0">
                <a:solidFill>
                  <a:srgbClr val="FFFF00"/>
                </a:solidFill>
              </a:rPr>
              <a:t>Pero recibiréis poder, </a:t>
            </a:r>
            <a:r>
              <a:rPr lang="es-ES" sz="2350" dirty="0">
                <a:solidFill>
                  <a:srgbClr val="00B0F0"/>
                </a:solidFill>
              </a:rPr>
              <a:t>cuando haya venido sobre vosotros el Espíritu Santo,</a:t>
            </a:r>
            <a:r>
              <a:rPr lang="es-ES" sz="2350" dirty="0">
                <a:solidFill>
                  <a:schemeClr val="bg1"/>
                </a:solidFill>
              </a:rPr>
              <a:t> y me seréis testigos en Jerusalén, en toda Judea, en Samaria, y hasta lo último de la tierra.</a:t>
            </a:r>
          </a:p>
        </p:txBody>
      </p:sp>
      <p:sp>
        <p:nvSpPr>
          <p:cNvPr id="21" name="2 CuadroTexto">
            <a:extLst>
              <a:ext uri="{FF2B5EF4-FFF2-40B4-BE49-F238E27FC236}">
                <a16:creationId xmlns:a16="http://schemas.microsoft.com/office/drawing/2014/main" id="{FAB58F5D-68D1-457E-8BE0-0C6B6FB8474B}"/>
              </a:ext>
            </a:extLst>
          </p:cNvPr>
          <p:cNvSpPr txBox="1"/>
          <p:nvPr/>
        </p:nvSpPr>
        <p:spPr>
          <a:xfrm>
            <a:off x="-90264" y="5486657"/>
            <a:ext cx="9289032" cy="1326069"/>
          </a:xfrm>
          <a:prstGeom prst="rect">
            <a:avLst/>
          </a:prstGeom>
          <a:noFill/>
        </p:spPr>
        <p:txBody>
          <a:bodyPr wrap="square" rtlCol="0">
            <a:spAutoFit/>
          </a:bodyPr>
          <a:lstStyle/>
          <a:p>
            <a:pPr algn="ctr">
              <a:lnSpc>
                <a:spcPts val="2400"/>
              </a:lnSpc>
            </a:pPr>
            <a:r>
              <a:rPr lang="es-ES" sz="2350" dirty="0">
                <a:solidFill>
                  <a:srgbClr val="FFFF00"/>
                </a:solidFill>
              </a:rPr>
              <a:t>Y nosotros no hemos recibido el espíritu del mundo,</a:t>
            </a:r>
            <a:r>
              <a:rPr lang="es-ES" sz="2350" dirty="0">
                <a:solidFill>
                  <a:schemeClr val="bg1"/>
                </a:solidFill>
              </a:rPr>
              <a:t> </a:t>
            </a:r>
            <a:r>
              <a:rPr lang="es-ES" sz="2350" dirty="0">
                <a:solidFill>
                  <a:srgbClr val="00B0F0"/>
                </a:solidFill>
              </a:rPr>
              <a:t>sino el Espíritu que proviene de Dios, </a:t>
            </a:r>
            <a:r>
              <a:rPr lang="es-ES" sz="2350" dirty="0">
                <a:solidFill>
                  <a:srgbClr val="92D050"/>
                </a:solidFill>
              </a:rPr>
              <a:t>para que sepamos lo que Dios nos ha concedido, </a:t>
            </a:r>
            <a:r>
              <a:rPr lang="es-ES" sz="2350" dirty="0">
                <a:solidFill>
                  <a:srgbClr val="FFFF00"/>
                </a:solidFill>
              </a:rPr>
              <a:t>lo cual también hablamos,</a:t>
            </a:r>
            <a:r>
              <a:rPr lang="es-ES" sz="2350" dirty="0">
                <a:solidFill>
                  <a:schemeClr val="bg1"/>
                </a:solidFill>
              </a:rPr>
              <a:t> </a:t>
            </a:r>
            <a:r>
              <a:rPr lang="es-ES" sz="2350" dirty="0">
                <a:solidFill>
                  <a:srgbClr val="00B0F0"/>
                </a:solidFill>
              </a:rPr>
              <a:t>no con palabras enseñadas por sabiduría humana, </a:t>
            </a:r>
            <a:r>
              <a:rPr lang="es-ES" sz="2350" dirty="0">
                <a:solidFill>
                  <a:srgbClr val="92D050"/>
                </a:solidFill>
              </a:rPr>
              <a:t>sino con las que enseña el Espíritu,</a:t>
            </a:r>
            <a:r>
              <a:rPr lang="es-ES" sz="2350" dirty="0">
                <a:solidFill>
                  <a:schemeClr val="bg1"/>
                </a:solidFill>
              </a:rPr>
              <a:t> </a:t>
            </a:r>
            <a:r>
              <a:rPr lang="es-ES" sz="2350" dirty="0">
                <a:solidFill>
                  <a:srgbClr val="FFFF00"/>
                </a:solidFill>
              </a:rPr>
              <a:t>acomodando lo espiritual a lo espiritual. </a:t>
            </a:r>
          </a:p>
        </p:txBody>
      </p:sp>
      <p:sp>
        <p:nvSpPr>
          <p:cNvPr id="22" name="1 CuadroTexto">
            <a:extLst>
              <a:ext uri="{FF2B5EF4-FFF2-40B4-BE49-F238E27FC236}">
                <a16:creationId xmlns:a16="http://schemas.microsoft.com/office/drawing/2014/main" id="{3E07E43B-21A5-40DB-9F67-9AF27A93E14C}"/>
              </a:ext>
            </a:extLst>
          </p:cNvPr>
          <p:cNvSpPr txBox="1"/>
          <p:nvPr/>
        </p:nvSpPr>
        <p:spPr>
          <a:xfrm>
            <a:off x="1803167" y="4932457"/>
            <a:ext cx="28408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 2:12, 13</a:t>
            </a:r>
          </a:p>
        </p:txBody>
      </p:sp>
      <p:sp>
        <p:nvSpPr>
          <p:cNvPr id="23" name="1 CuadroTexto">
            <a:extLst>
              <a:ext uri="{FF2B5EF4-FFF2-40B4-BE49-F238E27FC236}">
                <a16:creationId xmlns:a16="http://schemas.microsoft.com/office/drawing/2014/main" id="{E1C737D5-5EBE-4FDB-92E2-901862445C2D}"/>
              </a:ext>
            </a:extLst>
          </p:cNvPr>
          <p:cNvSpPr txBox="1"/>
          <p:nvPr/>
        </p:nvSpPr>
        <p:spPr>
          <a:xfrm>
            <a:off x="697886" y="1124744"/>
            <a:ext cx="321273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1Corintios 2:16</a:t>
            </a:r>
          </a:p>
        </p:txBody>
      </p:sp>
      <p:sp>
        <p:nvSpPr>
          <p:cNvPr id="24" name="2 CuadroTexto">
            <a:extLst>
              <a:ext uri="{FF2B5EF4-FFF2-40B4-BE49-F238E27FC236}">
                <a16:creationId xmlns:a16="http://schemas.microsoft.com/office/drawing/2014/main" id="{5B5D8BCC-6957-4FDE-B1B1-1ED0ACA102E6}"/>
              </a:ext>
            </a:extLst>
          </p:cNvPr>
          <p:cNvSpPr txBox="1"/>
          <p:nvPr/>
        </p:nvSpPr>
        <p:spPr>
          <a:xfrm>
            <a:off x="288032" y="1670883"/>
            <a:ext cx="4067944" cy="1326069"/>
          </a:xfrm>
          <a:prstGeom prst="rect">
            <a:avLst/>
          </a:prstGeom>
          <a:noFill/>
        </p:spPr>
        <p:txBody>
          <a:bodyPr wrap="square" rtlCol="0">
            <a:spAutoFit/>
          </a:bodyPr>
          <a:lstStyle/>
          <a:p>
            <a:pPr algn="ctr">
              <a:lnSpc>
                <a:spcPts val="2400"/>
              </a:lnSpc>
            </a:pPr>
            <a:r>
              <a:rPr lang="es-ES" sz="2350" dirty="0">
                <a:solidFill>
                  <a:schemeClr val="bg1"/>
                </a:solidFill>
              </a:rPr>
              <a:t>Porque ¿quién conoció la mente del Señor? ¿Quién le instruirá? Mas nosotros tenemos la mente de Cristo. </a:t>
            </a:r>
          </a:p>
        </p:txBody>
      </p:sp>
    </p:spTree>
    <p:extLst>
      <p:ext uri="{BB962C8B-B14F-4D97-AF65-F5344CB8AC3E}">
        <p14:creationId xmlns:p14="http://schemas.microsoft.com/office/powerpoint/2010/main" val="25341209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6080509" y="1044025"/>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 2:5</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328594" y="1556792"/>
            <a:ext cx="3419870" cy="1326069"/>
          </a:xfrm>
          <a:prstGeom prst="rect">
            <a:avLst/>
          </a:prstGeom>
          <a:noFill/>
        </p:spPr>
        <p:txBody>
          <a:bodyPr wrap="square" rtlCol="0">
            <a:spAutoFit/>
          </a:bodyPr>
          <a:lstStyle/>
          <a:p>
            <a:pPr algn="ctr">
              <a:lnSpc>
                <a:spcPts val="2400"/>
              </a:lnSpc>
            </a:pPr>
            <a:r>
              <a:rPr lang="es-ES" sz="2350" dirty="0">
                <a:solidFill>
                  <a:srgbClr val="FFFF00"/>
                </a:solidFill>
              </a:rPr>
              <a:t>Para que vuestra fe </a:t>
            </a:r>
            <a:r>
              <a:rPr lang="es-ES" sz="2350" dirty="0">
                <a:solidFill>
                  <a:srgbClr val="00B0F0"/>
                </a:solidFill>
              </a:rPr>
              <a:t>no esté fundada en la sabiduría de los hombres, </a:t>
            </a:r>
            <a:r>
              <a:rPr lang="es-ES" sz="2350" dirty="0">
                <a:solidFill>
                  <a:srgbClr val="FFFF00"/>
                </a:solidFill>
              </a:rPr>
              <a:t>sino en el poder de Dios.</a:t>
            </a:r>
          </a:p>
        </p:txBody>
      </p:sp>
      <p:sp>
        <p:nvSpPr>
          <p:cNvPr id="18" name="TextBox 17">
            <a:extLst>
              <a:ext uri="{FF2B5EF4-FFF2-40B4-BE49-F238E27FC236}">
                <a16:creationId xmlns:a16="http://schemas.microsoft.com/office/drawing/2014/main" id="{0BF0D037-4BAB-4E75-B7E8-8D31770D4E28}"/>
              </a:ext>
            </a:extLst>
          </p:cNvPr>
          <p:cNvSpPr txBox="1"/>
          <p:nvPr/>
        </p:nvSpPr>
        <p:spPr>
          <a:xfrm>
            <a:off x="4716016" y="342900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crecer en sabiduría</a:t>
            </a:r>
          </a:p>
        </p:txBody>
      </p:sp>
      <p:sp>
        <p:nvSpPr>
          <p:cNvPr id="19" name="1 CuadroTexto">
            <a:extLst>
              <a:ext uri="{FF2B5EF4-FFF2-40B4-BE49-F238E27FC236}">
                <a16:creationId xmlns:a16="http://schemas.microsoft.com/office/drawing/2014/main" id="{BD1E7D93-9D4E-4347-84AB-1CD65751C3CC}"/>
              </a:ext>
            </a:extLst>
          </p:cNvPr>
          <p:cNvSpPr txBox="1"/>
          <p:nvPr/>
        </p:nvSpPr>
        <p:spPr>
          <a:xfrm>
            <a:off x="1187624" y="2875275"/>
            <a:ext cx="241226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1:8</a:t>
            </a:r>
          </a:p>
        </p:txBody>
      </p:sp>
      <p:sp>
        <p:nvSpPr>
          <p:cNvPr id="20" name="2 CuadroTexto">
            <a:extLst>
              <a:ext uri="{FF2B5EF4-FFF2-40B4-BE49-F238E27FC236}">
                <a16:creationId xmlns:a16="http://schemas.microsoft.com/office/drawing/2014/main" id="{93A90400-AEB2-4CAE-ABF6-1A19415BA591}"/>
              </a:ext>
            </a:extLst>
          </p:cNvPr>
          <p:cNvSpPr txBox="1"/>
          <p:nvPr/>
        </p:nvSpPr>
        <p:spPr>
          <a:xfrm>
            <a:off x="35496" y="3379331"/>
            <a:ext cx="4824536" cy="1633845"/>
          </a:xfrm>
          <a:prstGeom prst="rect">
            <a:avLst/>
          </a:prstGeom>
          <a:noFill/>
        </p:spPr>
        <p:txBody>
          <a:bodyPr wrap="square" rtlCol="0">
            <a:spAutoFit/>
          </a:bodyPr>
          <a:lstStyle/>
          <a:p>
            <a:pPr algn="ctr">
              <a:lnSpc>
                <a:spcPts val="2400"/>
              </a:lnSpc>
            </a:pPr>
            <a:r>
              <a:rPr lang="es-ES" sz="2350" dirty="0">
                <a:solidFill>
                  <a:srgbClr val="FFFF00"/>
                </a:solidFill>
              </a:rPr>
              <a:t>Pero recibiréis poder, </a:t>
            </a:r>
            <a:r>
              <a:rPr lang="es-ES" sz="2350" dirty="0">
                <a:solidFill>
                  <a:srgbClr val="00B0F0"/>
                </a:solidFill>
              </a:rPr>
              <a:t>cuando haya venido sobre vosotros el Espíritu Santo,</a:t>
            </a:r>
            <a:r>
              <a:rPr lang="es-ES" sz="2350" dirty="0">
                <a:solidFill>
                  <a:schemeClr val="bg1"/>
                </a:solidFill>
              </a:rPr>
              <a:t> y me seréis testigos en Jerusalén, en toda Judea, en Samaria, y hasta lo último de la tierra.</a:t>
            </a:r>
          </a:p>
        </p:txBody>
      </p:sp>
      <p:sp>
        <p:nvSpPr>
          <p:cNvPr id="21" name="2 CuadroTexto">
            <a:extLst>
              <a:ext uri="{FF2B5EF4-FFF2-40B4-BE49-F238E27FC236}">
                <a16:creationId xmlns:a16="http://schemas.microsoft.com/office/drawing/2014/main" id="{FAB58F5D-68D1-457E-8BE0-0C6B6FB8474B}"/>
              </a:ext>
            </a:extLst>
          </p:cNvPr>
          <p:cNvSpPr txBox="1"/>
          <p:nvPr/>
        </p:nvSpPr>
        <p:spPr>
          <a:xfrm>
            <a:off x="-90264" y="5486657"/>
            <a:ext cx="9289032" cy="1326069"/>
          </a:xfrm>
          <a:prstGeom prst="rect">
            <a:avLst/>
          </a:prstGeom>
          <a:noFill/>
        </p:spPr>
        <p:txBody>
          <a:bodyPr wrap="square" rtlCol="0">
            <a:spAutoFit/>
          </a:bodyPr>
          <a:lstStyle/>
          <a:p>
            <a:pPr algn="ctr">
              <a:lnSpc>
                <a:spcPts val="2400"/>
              </a:lnSpc>
            </a:pPr>
            <a:r>
              <a:rPr lang="es-ES" sz="2350" dirty="0">
                <a:solidFill>
                  <a:srgbClr val="FFFF00"/>
                </a:solidFill>
              </a:rPr>
              <a:t>Y nosotros no hemos recibido el espíritu del mundo,</a:t>
            </a:r>
            <a:r>
              <a:rPr lang="es-ES" sz="2350" dirty="0">
                <a:solidFill>
                  <a:schemeClr val="bg1"/>
                </a:solidFill>
              </a:rPr>
              <a:t> </a:t>
            </a:r>
            <a:r>
              <a:rPr lang="es-ES" sz="2350" dirty="0">
                <a:solidFill>
                  <a:srgbClr val="00B0F0"/>
                </a:solidFill>
              </a:rPr>
              <a:t>sino el Espíritu que proviene de Dios, </a:t>
            </a:r>
            <a:r>
              <a:rPr lang="es-ES" sz="2350" dirty="0">
                <a:solidFill>
                  <a:srgbClr val="92D050"/>
                </a:solidFill>
              </a:rPr>
              <a:t>para que sepamos lo que Dios nos ha concedido, </a:t>
            </a:r>
            <a:r>
              <a:rPr lang="es-ES" sz="2350" dirty="0">
                <a:solidFill>
                  <a:srgbClr val="FFFF00"/>
                </a:solidFill>
              </a:rPr>
              <a:t>lo cual también hablamos,</a:t>
            </a:r>
            <a:r>
              <a:rPr lang="es-ES" sz="2350" dirty="0">
                <a:solidFill>
                  <a:schemeClr val="bg1"/>
                </a:solidFill>
              </a:rPr>
              <a:t> </a:t>
            </a:r>
            <a:r>
              <a:rPr lang="es-ES" sz="2350" dirty="0">
                <a:solidFill>
                  <a:srgbClr val="00B0F0"/>
                </a:solidFill>
              </a:rPr>
              <a:t>no con palabras enseñadas por sabiduría humana, </a:t>
            </a:r>
            <a:r>
              <a:rPr lang="es-ES" sz="2350" dirty="0">
                <a:solidFill>
                  <a:srgbClr val="92D050"/>
                </a:solidFill>
              </a:rPr>
              <a:t>sino con las que enseña el Espíritu,</a:t>
            </a:r>
            <a:r>
              <a:rPr lang="es-ES" sz="2350" dirty="0">
                <a:solidFill>
                  <a:schemeClr val="bg1"/>
                </a:solidFill>
              </a:rPr>
              <a:t> </a:t>
            </a:r>
            <a:r>
              <a:rPr lang="es-ES" sz="2350" dirty="0">
                <a:solidFill>
                  <a:srgbClr val="FFFF00"/>
                </a:solidFill>
              </a:rPr>
              <a:t>acomodando lo espiritual a lo espiritual. </a:t>
            </a:r>
          </a:p>
        </p:txBody>
      </p:sp>
      <p:sp>
        <p:nvSpPr>
          <p:cNvPr id="22" name="1 CuadroTexto">
            <a:extLst>
              <a:ext uri="{FF2B5EF4-FFF2-40B4-BE49-F238E27FC236}">
                <a16:creationId xmlns:a16="http://schemas.microsoft.com/office/drawing/2014/main" id="{3E07E43B-21A5-40DB-9F67-9AF27A93E14C}"/>
              </a:ext>
            </a:extLst>
          </p:cNvPr>
          <p:cNvSpPr txBox="1"/>
          <p:nvPr/>
        </p:nvSpPr>
        <p:spPr>
          <a:xfrm>
            <a:off x="1803167" y="4932457"/>
            <a:ext cx="28408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 2:12, 13</a:t>
            </a:r>
          </a:p>
        </p:txBody>
      </p:sp>
      <p:sp>
        <p:nvSpPr>
          <p:cNvPr id="23" name="1 CuadroTexto">
            <a:extLst>
              <a:ext uri="{FF2B5EF4-FFF2-40B4-BE49-F238E27FC236}">
                <a16:creationId xmlns:a16="http://schemas.microsoft.com/office/drawing/2014/main" id="{E1C737D5-5EBE-4FDB-92E2-901862445C2D}"/>
              </a:ext>
            </a:extLst>
          </p:cNvPr>
          <p:cNvSpPr txBox="1"/>
          <p:nvPr/>
        </p:nvSpPr>
        <p:spPr>
          <a:xfrm>
            <a:off x="697886" y="1124744"/>
            <a:ext cx="321273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1Corintios 2:16</a:t>
            </a:r>
          </a:p>
        </p:txBody>
      </p:sp>
      <p:sp>
        <p:nvSpPr>
          <p:cNvPr id="24" name="2 CuadroTexto">
            <a:extLst>
              <a:ext uri="{FF2B5EF4-FFF2-40B4-BE49-F238E27FC236}">
                <a16:creationId xmlns:a16="http://schemas.microsoft.com/office/drawing/2014/main" id="{5B5D8BCC-6957-4FDE-B1B1-1ED0ACA102E6}"/>
              </a:ext>
            </a:extLst>
          </p:cNvPr>
          <p:cNvSpPr txBox="1"/>
          <p:nvPr/>
        </p:nvSpPr>
        <p:spPr>
          <a:xfrm>
            <a:off x="288032" y="1670883"/>
            <a:ext cx="4067944" cy="1326069"/>
          </a:xfrm>
          <a:prstGeom prst="rect">
            <a:avLst/>
          </a:prstGeom>
          <a:noFill/>
        </p:spPr>
        <p:txBody>
          <a:bodyPr wrap="square" rtlCol="0">
            <a:spAutoFit/>
          </a:bodyPr>
          <a:lstStyle/>
          <a:p>
            <a:pPr algn="ctr">
              <a:lnSpc>
                <a:spcPts val="2400"/>
              </a:lnSpc>
            </a:pPr>
            <a:r>
              <a:rPr lang="es-ES" sz="2350" dirty="0">
                <a:solidFill>
                  <a:schemeClr val="bg1"/>
                </a:solidFill>
              </a:rPr>
              <a:t>Porque </a:t>
            </a:r>
            <a:r>
              <a:rPr lang="es-ES" sz="2350" dirty="0">
                <a:solidFill>
                  <a:srgbClr val="FFFF00"/>
                </a:solidFill>
              </a:rPr>
              <a:t>¿quién conoció la mente del Señor?</a:t>
            </a:r>
            <a:r>
              <a:rPr lang="es-ES" sz="2350" dirty="0">
                <a:solidFill>
                  <a:schemeClr val="bg1"/>
                </a:solidFill>
              </a:rPr>
              <a:t> ¿Quién le instruirá? Mas nosotros tenemos la mente de Cristo. </a:t>
            </a:r>
          </a:p>
        </p:txBody>
      </p:sp>
    </p:spTree>
    <p:extLst>
      <p:ext uri="{BB962C8B-B14F-4D97-AF65-F5344CB8AC3E}">
        <p14:creationId xmlns:p14="http://schemas.microsoft.com/office/powerpoint/2010/main" val="3685769589"/>
      </p:ext>
    </p:extLst>
  </p:cSld>
  <p:clrMapOvr>
    <a:masterClrMapping/>
  </p:clrMapOvr>
  <p:transition>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6080509" y="1044025"/>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 2:5</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328594" y="1556792"/>
            <a:ext cx="3419870" cy="1326069"/>
          </a:xfrm>
          <a:prstGeom prst="rect">
            <a:avLst/>
          </a:prstGeom>
          <a:noFill/>
        </p:spPr>
        <p:txBody>
          <a:bodyPr wrap="square" rtlCol="0">
            <a:spAutoFit/>
          </a:bodyPr>
          <a:lstStyle/>
          <a:p>
            <a:pPr algn="ctr">
              <a:lnSpc>
                <a:spcPts val="2400"/>
              </a:lnSpc>
            </a:pPr>
            <a:r>
              <a:rPr lang="es-ES" sz="2350" dirty="0">
                <a:solidFill>
                  <a:srgbClr val="FFFF00"/>
                </a:solidFill>
              </a:rPr>
              <a:t>Para que vuestra fe </a:t>
            </a:r>
            <a:r>
              <a:rPr lang="es-ES" sz="2350" dirty="0">
                <a:solidFill>
                  <a:srgbClr val="00B0F0"/>
                </a:solidFill>
              </a:rPr>
              <a:t>no esté fundada en la sabiduría de los hombres, </a:t>
            </a:r>
            <a:r>
              <a:rPr lang="es-ES" sz="2350" dirty="0">
                <a:solidFill>
                  <a:srgbClr val="FFFF00"/>
                </a:solidFill>
              </a:rPr>
              <a:t>sino en el poder de Dios.</a:t>
            </a:r>
          </a:p>
        </p:txBody>
      </p:sp>
      <p:sp>
        <p:nvSpPr>
          <p:cNvPr id="18" name="TextBox 17">
            <a:extLst>
              <a:ext uri="{FF2B5EF4-FFF2-40B4-BE49-F238E27FC236}">
                <a16:creationId xmlns:a16="http://schemas.microsoft.com/office/drawing/2014/main" id="{0BF0D037-4BAB-4E75-B7E8-8D31770D4E28}"/>
              </a:ext>
            </a:extLst>
          </p:cNvPr>
          <p:cNvSpPr txBox="1"/>
          <p:nvPr/>
        </p:nvSpPr>
        <p:spPr>
          <a:xfrm>
            <a:off x="4716016" y="342900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crecer en sabiduría</a:t>
            </a:r>
          </a:p>
        </p:txBody>
      </p:sp>
      <p:sp>
        <p:nvSpPr>
          <p:cNvPr id="19" name="1 CuadroTexto">
            <a:extLst>
              <a:ext uri="{FF2B5EF4-FFF2-40B4-BE49-F238E27FC236}">
                <a16:creationId xmlns:a16="http://schemas.microsoft.com/office/drawing/2014/main" id="{BD1E7D93-9D4E-4347-84AB-1CD65751C3CC}"/>
              </a:ext>
            </a:extLst>
          </p:cNvPr>
          <p:cNvSpPr txBox="1"/>
          <p:nvPr/>
        </p:nvSpPr>
        <p:spPr>
          <a:xfrm>
            <a:off x="1187624" y="2875275"/>
            <a:ext cx="241226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1:8</a:t>
            </a:r>
          </a:p>
        </p:txBody>
      </p:sp>
      <p:sp>
        <p:nvSpPr>
          <p:cNvPr id="20" name="2 CuadroTexto">
            <a:extLst>
              <a:ext uri="{FF2B5EF4-FFF2-40B4-BE49-F238E27FC236}">
                <a16:creationId xmlns:a16="http://schemas.microsoft.com/office/drawing/2014/main" id="{93A90400-AEB2-4CAE-ABF6-1A19415BA591}"/>
              </a:ext>
            </a:extLst>
          </p:cNvPr>
          <p:cNvSpPr txBox="1"/>
          <p:nvPr/>
        </p:nvSpPr>
        <p:spPr>
          <a:xfrm>
            <a:off x="35496" y="3379331"/>
            <a:ext cx="4824536" cy="1633845"/>
          </a:xfrm>
          <a:prstGeom prst="rect">
            <a:avLst/>
          </a:prstGeom>
          <a:noFill/>
        </p:spPr>
        <p:txBody>
          <a:bodyPr wrap="square" rtlCol="0">
            <a:spAutoFit/>
          </a:bodyPr>
          <a:lstStyle/>
          <a:p>
            <a:pPr algn="ctr">
              <a:lnSpc>
                <a:spcPts val="2400"/>
              </a:lnSpc>
            </a:pPr>
            <a:r>
              <a:rPr lang="es-ES" sz="2350" dirty="0">
                <a:solidFill>
                  <a:srgbClr val="FFFF00"/>
                </a:solidFill>
              </a:rPr>
              <a:t>Pero recibiréis poder, </a:t>
            </a:r>
            <a:r>
              <a:rPr lang="es-ES" sz="2350" dirty="0">
                <a:solidFill>
                  <a:srgbClr val="00B0F0"/>
                </a:solidFill>
              </a:rPr>
              <a:t>cuando haya venido sobre vosotros el Espíritu Santo,</a:t>
            </a:r>
            <a:r>
              <a:rPr lang="es-ES" sz="2350" dirty="0">
                <a:solidFill>
                  <a:schemeClr val="bg1"/>
                </a:solidFill>
              </a:rPr>
              <a:t> y me seréis testigos en Jerusalén, en toda Judea, en Samaria, y hasta lo último de la tierra.</a:t>
            </a:r>
          </a:p>
        </p:txBody>
      </p:sp>
      <p:sp>
        <p:nvSpPr>
          <p:cNvPr id="21" name="2 CuadroTexto">
            <a:extLst>
              <a:ext uri="{FF2B5EF4-FFF2-40B4-BE49-F238E27FC236}">
                <a16:creationId xmlns:a16="http://schemas.microsoft.com/office/drawing/2014/main" id="{FAB58F5D-68D1-457E-8BE0-0C6B6FB8474B}"/>
              </a:ext>
            </a:extLst>
          </p:cNvPr>
          <p:cNvSpPr txBox="1"/>
          <p:nvPr/>
        </p:nvSpPr>
        <p:spPr>
          <a:xfrm>
            <a:off x="-90264" y="5486657"/>
            <a:ext cx="9289032" cy="1326069"/>
          </a:xfrm>
          <a:prstGeom prst="rect">
            <a:avLst/>
          </a:prstGeom>
          <a:noFill/>
        </p:spPr>
        <p:txBody>
          <a:bodyPr wrap="square" rtlCol="0">
            <a:spAutoFit/>
          </a:bodyPr>
          <a:lstStyle/>
          <a:p>
            <a:pPr algn="ctr">
              <a:lnSpc>
                <a:spcPts val="2400"/>
              </a:lnSpc>
            </a:pPr>
            <a:r>
              <a:rPr lang="es-ES" sz="2350" dirty="0">
                <a:solidFill>
                  <a:srgbClr val="FFFF00"/>
                </a:solidFill>
              </a:rPr>
              <a:t>Y nosotros no hemos recibido el espíritu del mundo,</a:t>
            </a:r>
            <a:r>
              <a:rPr lang="es-ES" sz="2350" dirty="0">
                <a:solidFill>
                  <a:schemeClr val="bg1"/>
                </a:solidFill>
              </a:rPr>
              <a:t> </a:t>
            </a:r>
            <a:r>
              <a:rPr lang="es-ES" sz="2350" dirty="0">
                <a:solidFill>
                  <a:srgbClr val="00B0F0"/>
                </a:solidFill>
              </a:rPr>
              <a:t>sino el Espíritu que proviene de Dios, </a:t>
            </a:r>
            <a:r>
              <a:rPr lang="es-ES" sz="2350" dirty="0">
                <a:solidFill>
                  <a:srgbClr val="92D050"/>
                </a:solidFill>
              </a:rPr>
              <a:t>para que sepamos lo que Dios nos ha concedido, </a:t>
            </a:r>
            <a:r>
              <a:rPr lang="es-ES" sz="2350" dirty="0">
                <a:solidFill>
                  <a:srgbClr val="FFFF00"/>
                </a:solidFill>
              </a:rPr>
              <a:t>lo cual también hablamos,</a:t>
            </a:r>
            <a:r>
              <a:rPr lang="es-ES" sz="2350" dirty="0">
                <a:solidFill>
                  <a:schemeClr val="bg1"/>
                </a:solidFill>
              </a:rPr>
              <a:t> </a:t>
            </a:r>
            <a:r>
              <a:rPr lang="es-ES" sz="2350" dirty="0">
                <a:solidFill>
                  <a:srgbClr val="00B0F0"/>
                </a:solidFill>
              </a:rPr>
              <a:t>no con palabras enseñadas por sabiduría humana, </a:t>
            </a:r>
            <a:r>
              <a:rPr lang="es-ES" sz="2350" dirty="0">
                <a:solidFill>
                  <a:srgbClr val="92D050"/>
                </a:solidFill>
              </a:rPr>
              <a:t>sino con las que enseña el Espíritu,</a:t>
            </a:r>
            <a:r>
              <a:rPr lang="es-ES" sz="2350" dirty="0">
                <a:solidFill>
                  <a:schemeClr val="bg1"/>
                </a:solidFill>
              </a:rPr>
              <a:t> </a:t>
            </a:r>
            <a:r>
              <a:rPr lang="es-ES" sz="2350" dirty="0">
                <a:solidFill>
                  <a:srgbClr val="FFFF00"/>
                </a:solidFill>
              </a:rPr>
              <a:t>acomodando lo espiritual a lo espiritual. </a:t>
            </a:r>
          </a:p>
        </p:txBody>
      </p:sp>
      <p:sp>
        <p:nvSpPr>
          <p:cNvPr id="22" name="1 CuadroTexto">
            <a:extLst>
              <a:ext uri="{FF2B5EF4-FFF2-40B4-BE49-F238E27FC236}">
                <a16:creationId xmlns:a16="http://schemas.microsoft.com/office/drawing/2014/main" id="{3E07E43B-21A5-40DB-9F67-9AF27A93E14C}"/>
              </a:ext>
            </a:extLst>
          </p:cNvPr>
          <p:cNvSpPr txBox="1"/>
          <p:nvPr/>
        </p:nvSpPr>
        <p:spPr>
          <a:xfrm>
            <a:off x="1803167" y="4932457"/>
            <a:ext cx="28408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 2:12, 13</a:t>
            </a:r>
          </a:p>
        </p:txBody>
      </p:sp>
      <p:sp>
        <p:nvSpPr>
          <p:cNvPr id="23" name="1 CuadroTexto">
            <a:extLst>
              <a:ext uri="{FF2B5EF4-FFF2-40B4-BE49-F238E27FC236}">
                <a16:creationId xmlns:a16="http://schemas.microsoft.com/office/drawing/2014/main" id="{E1C737D5-5EBE-4FDB-92E2-901862445C2D}"/>
              </a:ext>
            </a:extLst>
          </p:cNvPr>
          <p:cNvSpPr txBox="1"/>
          <p:nvPr/>
        </p:nvSpPr>
        <p:spPr>
          <a:xfrm>
            <a:off x="697886" y="1124744"/>
            <a:ext cx="321273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1Corintios 2:16</a:t>
            </a:r>
          </a:p>
        </p:txBody>
      </p:sp>
      <p:sp>
        <p:nvSpPr>
          <p:cNvPr id="24" name="2 CuadroTexto">
            <a:extLst>
              <a:ext uri="{FF2B5EF4-FFF2-40B4-BE49-F238E27FC236}">
                <a16:creationId xmlns:a16="http://schemas.microsoft.com/office/drawing/2014/main" id="{5B5D8BCC-6957-4FDE-B1B1-1ED0ACA102E6}"/>
              </a:ext>
            </a:extLst>
          </p:cNvPr>
          <p:cNvSpPr txBox="1"/>
          <p:nvPr/>
        </p:nvSpPr>
        <p:spPr>
          <a:xfrm>
            <a:off x="288032" y="1670883"/>
            <a:ext cx="4067944" cy="1326069"/>
          </a:xfrm>
          <a:prstGeom prst="rect">
            <a:avLst/>
          </a:prstGeom>
          <a:noFill/>
        </p:spPr>
        <p:txBody>
          <a:bodyPr wrap="square" rtlCol="0">
            <a:spAutoFit/>
          </a:bodyPr>
          <a:lstStyle/>
          <a:p>
            <a:pPr algn="ctr">
              <a:lnSpc>
                <a:spcPts val="2400"/>
              </a:lnSpc>
            </a:pPr>
            <a:r>
              <a:rPr lang="es-ES" sz="2350" dirty="0">
                <a:solidFill>
                  <a:schemeClr val="bg1"/>
                </a:solidFill>
              </a:rPr>
              <a:t>Porque </a:t>
            </a:r>
            <a:r>
              <a:rPr lang="es-ES" sz="2350" dirty="0">
                <a:solidFill>
                  <a:srgbClr val="FFFF00"/>
                </a:solidFill>
              </a:rPr>
              <a:t>¿quién conoció la mente del Señor?</a:t>
            </a:r>
            <a:r>
              <a:rPr lang="es-ES" sz="2350" dirty="0">
                <a:solidFill>
                  <a:schemeClr val="bg1"/>
                </a:solidFill>
              </a:rPr>
              <a:t> </a:t>
            </a:r>
            <a:r>
              <a:rPr lang="es-ES" sz="2350" dirty="0">
                <a:solidFill>
                  <a:srgbClr val="00B0F0"/>
                </a:solidFill>
              </a:rPr>
              <a:t>¿Quién le instruirá?</a:t>
            </a:r>
            <a:r>
              <a:rPr lang="es-ES" sz="2350" dirty="0">
                <a:solidFill>
                  <a:schemeClr val="bg1"/>
                </a:solidFill>
              </a:rPr>
              <a:t> Mas nosotros tenemos la mente de Cristo. </a:t>
            </a:r>
          </a:p>
        </p:txBody>
      </p:sp>
    </p:spTree>
    <p:extLst>
      <p:ext uri="{BB962C8B-B14F-4D97-AF65-F5344CB8AC3E}">
        <p14:creationId xmlns:p14="http://schemas.microsoft.com/office/powerpoint/2010/main" val="2390270625"/>
      </p:ext>
    </p:extLst>
  </p:cSld>
  <p:clrMapOvr>
    <a:masterClrMapping/>
  </p:clrMapOvr>
  <p:transition>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3074" y="-27384"/>
            <a:ext cx="306449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Proverbios 1:7</a:t>
            </a:r>
          </a:p>
        </p:txBody>
      </p:sp>
      <p:sp>
        <p:nvSpPr>
          <p:cNvPr id="8" name="2 CuadroTexto"/>
          <p:cNvSpPr txBox="1"/>
          <p:nvPr/>
        </p:nvSpPr>
        <p:spPr>
          <a:xfrm>
            <a:off x="0" y="476672"/>
            <a:ext cx="9144000" cy="710516"/>
          </a:xfrm>
          <a:prstGeom prst="rect">
            <a:avLst/>
          </a:prstGeom>
          <a:noFill/>
        </p:spPr>
        <p:txBody>
          <a:bodyPr wrap="square" rtlCol="0">
            <a:spAutoFit/>
          </a:bodyPr>
          <a:lstStyle/>
          <a:p>
            <a:pPr algn="ctr">
              <a:lnSpc>
                <a:spcPts val="2400"/>
              </a:lnSpc>
            </a:pPr>
            <a:r>
              <a:rPr lang="es-ES" sz="2350" dirty="0">
                <a:solidFill>
                  <a:srgbClr val="FFFF00"/>
                </a:solidFill>
              </a:rPr>
              <a:t>El principio de la sabiduría </a:t>
            </a:r>
            <a:r>
              <a:rPr lang="es-ES" sz="2350" dirty="0">
                <a:solidFill>
                  <a:srgbClr val="00B0F0"/>
                </a:solidFill>
              </a:rPr>
              <a:t>es el temor de Jehová; </a:t>
            </a:r>
            <a:r>
              <a:rPr lang="es-ES" sz="2350" dirty="0">
                <a:solidFill>
                  <a:schemeClr val="bg1"/>
                </a:solidFill>
              </a:rPr>
              <a:t>los insensatos desprecian la sabiduría y la enseñanza.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Educación y Redención</a:t>
            </a:r>
          </a:p>
        </p:txBody>
      </p:sp>
      <p:sp>
        <p:nvSpPr>
          <p:cNvPr id="14" name="TextBox 13">
            <a:extLst>
              <a:ext uri="{FF2B5EF4-FFF2-40B4-BE49-F238E27FC236}">
                <a16:creationId xmlns:a16="http://schemas.microsoft.com/office/drawing/2014/main" id="{67CA7D12-F540-4BFB-A571-D70D04D18BA8}"/>
              </a:ext>
            </a:extLst>
          </p:cNvPr>
          <p:cNvSpPr txBox="1"/>
          <p:nvPr/>
        </p:nvSpPr>
        <p:spPr>
          <a:xfrm>
            <a:off x="4716016" y="468890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Meta: Restaurar la imagen De Dios</a:t>
            </a:r>
          </a:p>
        </p:txBody>
      </p:sp>
      <p:sp>
        <p:nvSpPr>
          <p:cNvPr id="15" name="TextBox 14">
            <a:extLst>
              <a:ext uri="{FF2B5EF4-FFF2-40B4-BE49-F238E27FC236}">
                <a16:creationId xmlns:a16="http://schemas.microsoft.com/office/drawing/2014/main" id="{CBF16ED9-C0AB-416D-AD7F-66D27E984645}"/>
              </a:ext>
            </a:extLst>
          </p:cNvPr>
          <p:cNvSpPr txBox="1"/>
          <p:nvPr/>
        </p:nvSpPr>
        <p:spPr>
          <a:xfrm>
            <a:off x="4716016" y="436510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el maestro Divino</a:t>
            </a:r>
          </a:p>
        </p:txBody>
      </p:sp>
      <p:sp>
        <p:nvSpPr>
          <p:cNvPr id="13" name="TextBox 12">
            <a:extLst>
              <a:ext uri="{FF2B5EF4-FFF2-40B4-BE49-F238E27FC236}">
                <a16:creationId xmlns:a16="http://schemas.microsoft.com/office/drawing/2014/main" id="{CEF19CE7-423A-4659-B9FB-F54EFE6C8435}"/>
              </a:ext>
            </a:extLst>
          </p:cNvPr>
          <p:cNvSpPr txBox="1"/>
          <p:nvPr/>
        </p:nvSpPr>
        <p:spPr>
          <a:xfrm>
            <a:off x="4716016" y="376078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Los libros de Moisés y los profetas ayudan a alcanzar sabiduría</a:t>
            </a:r>
          </a:p>
        </p:txBody>
      </p:sp>
      <p:sp>
        <p:nvSpPr>
          <p:cNvPr id="9" name="1 CuadroTexto">
            <a:extLst>
              <a:ext uri="{FF2B5EF4-FFF2-40B4-BE49-F238E27FC236}">
                <a16:creationId xmlns:a16="http://schemas.microsoft.com/office/drawing/2014/main" id="{D4167FA8-B7A7-44D3-86DE-944E9EA118F9}"/>
              </a:ext>
            </a:extLst>
          </p:cNvPr>
          <p:cNvSpPr txBox="1"/>
          <p:nvPr/>
        </p:nvSpPr>
        <p:spPr>
          <a:xfrm>
            <a:off x="6080509" y="1044025"/>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 2:5</a:t>
            </a:r>
          </a:p>
        </p:txBody>
      </p:sp>
      <p:sp>
        <p:nvSpPr>
          <p:cNvPr id="10" name="2 CuadroTexto">
            <a:extLst>
              <a:ext uri="{FF2B5EF4-FFF2-40B4-BE49-F238E27FC236}">
                <a16:creationId xmlns:a16="http://schemas.microsoft.com/office/drawing/2014/main" id="{0AB467EA-CD14-44EB-B9FE-1AC46EE42CA2}"/>
              </a:ext>
            </a:extLst>
          </p:cNvPr>
          <p:cNvSpPr txBox="1"/>
          <p:nvPr/>
        </p:nvSpPr>
        <p:spPr>
          <a:xfrm>
            <a:off x="5328594" y="1556792"/>
            <a:ext cx="3419870" cy="1326069"/>
          </a:xfrm>
          <a:prstGeom prst="rect">
            <a:avLst/>
          </a:prstGeom>
          <a:noFill/>
        </p:spPr>
        <p:txBody>
          <a:bodyPr wrap="square" rtlCol="0">
            <a:spAutoFit/>
          </a:bodyPr>
          <a:lstStyle/>
          <a:p>
            <a:pPr algn="ctr">
              <a:lnSpc>
                <a:spcPts val="2400"/>
              </a:lnSpc>
            </a:pPr>
            <a:r>
              <a:rPr lang="es-ES" sz="2350" dirty="0">
                <a:solidFill>
                  <a:srgbClr val="FFFF00"/>
                </a:solidFill>
              </a:rPr>
              <a:t>Para que vuestra fe </a:t>
            </a:r>
            <a:r>
              <a:rPr lang="es-ES" sz="2350" dirty="0">
                <a:solidFill>
                  <a:srgbClr val="00B0F0"/>
                </a:solidFill>
              </a:rPr>
              <a:t>no esté fundada en la sabiduría de los hombres, </a:t>
            </a:r>
            <a:r>
              <a:rPr lang="es-ES" sz="2350" dirty="0">
                <a:solidFill>
                  <a:srgbClr val="FFFF00"/>
                </a:solidFill>
              </a:rPr>
              <a:t>sino en el poder de Dios.</a:t>
            </a:r>
          </a:p>
        </p:txBody>
      </p:sp>
      <p:sp>
        <p:nvSpPr>
          <p:cNvPr id="18" name="TextBox 17">
            <a:extLst>
              <a:ext uri="{FF2B5EF4-FFF2-40B4-BE49-F238E27FC236}">
                <a16:creationId xmlns:a16="http://schemas.microsoft.com/office/drawing/2014/main" id="{0BF0D037-4BAB-4E75-B7E8-8D31770D4E28}"/>
              </a:ext>
            </a:extLst>
          </p:cNvPr>
          <p:cNvSpPr txBox="1"/>
          <p:nvPr/>
        </p:nvSpPr>
        <p:spPr>
          <a:xfrm>
            <a:off x="4716016" y="342900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crecer en sabiduría</a:t>
            </a:r>
          </a:p>
        </p:txBody>
      </p:sp>
      <p:sp>
        <p:nvSpPr>
          <p:cNvPr id="19" name="1 CuadroTexto">
            <a:extLst>
              <a:ext uri="{FF2B5EF4-FFF2-40B4-BE49-F238E27FC236}">
                <a16:creationId xmlns:a16="http://schemas.microsoft.com/office/drawing/2014/main" id="{BD1E7D93-9D4E-4347-84AB-1CD65751C3CC}"/>
              </a:ext>
            </a:extLst>
          </p:cNvPr>
          <p:cNvSpPr txBox="1"/>
          <p:nvPr/>
        </p:nvSpPr>
        <p:spPr>
          <a:xfrm>
            <a:off x="1187624" y="2875275"/>
            <a:ext cx="241226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1:8</a:t>
            </a:r>
          </a:p>
        </p:txBody>
      </p:sp>
      <p:sp>
        <p:nvSpPr>
          <p:cNvPr id="20" name="2 CuadroTexto">
            <a:extLst>
              <a:ext uri="{FF2B5EF4-FFF2-40B4-BE49-F238E27FC236}">
                <a16:creationId xmlns:a16="http://schemas.microsoft.com/office/drawing/2014/main" id="{93A90400-AEB2-4CAE-ABF6-1A19415BA591}"/>
              </a:ext>
            </a:extLst>
          </p:cNvPr>
          <p:cNvSpPr txBox="1"/>
          <p:nvPr/>
        </p:nvSpPr>
        <p:spPr>
          <a:xfrm>
            <a:off x="35496" y="3379331"/>
            <a:ext cx="4824536" cy="1633845"/>
          </a:xfrm>
          <a:prstGeom prst="rect">
            <a:avLst/>
          </a:prstGeom>
          <a:noFill/>
        </p:spPr>
        <p:txBody>
          <a:bodyPr wrap="square" rtlCol="0">
            <a:spAutoFit/>
          </a:bodyPr>
          <a:lstStyle/>
          <a:p>
            <a:pPr algn="ctr">
              <a:lnSpc>
                <a:spcPts val="2400"/>
              </a:lnSpc>
            </a:pPr>
            <a:r>
              <a:rPr lang="es-ES" sz="2350" dirty="0">
                <a:solidFill>
                  <a:srgbClr val="FFFF00"/>
                </a:solidFill>
              </a:rPr>
              <a:t>Pero recibiréis poder, </a:t>
            </a:r>
            <a:r>
              <a:rPr lang="es-ES" sz="2350" dirty="0">
                <a:solidFill>
                  <a:srgbClr val="00B0F0"/>
                </a:solidFill>
              </a:rPr>
              <a:t>cuando haya venido sobre vosotros el Espíritu Santo,</a:t>
            </a:r>
            <a:r>
              <a:rPr lang="es-ES" sz="2350" dirty="0">
                <a:solidFill>
                  <a:schemeClr val="bg1"/>
                </a:solidFill>
              </a:rPr>
              <a:t> y me seréis testigos en Jerusalén, en toda Judea, en Samaria, y hasta lo último de la tierra.</a:t>
            </a:r>
          </a:p>
        </p:txBody>
      </p:sp>
      <p:sp>
        <p:nvSpPr>
          <p:cNvPr id="21" name="2 CuadroTexto">
            <a:extLst>
              <a:ext uri="{FF2B5EF4-FFF2-40B4-BE49-F238E27FC236}">
                <a16:creationId xmlns:a16="http://schemas.microsoft.com/office/drawing/2014/main" id="{FAB58F5D-68D1-457E-8BE0-0C6B6FB8474B}"/>
              </a:ext>
            </a:extLst>
          </p:cNvPr>
          <p:cNvSpPr txBox="1"/>
          <p:nvPr/>
        </p:nvSpPr>
        <p:spPr>
          <a:xfrm>
            <a:off x="-90264" y="5486657"/>
            <a:ext cx="9289032" cy="1326069"/>
          </a:xfrm>
          <a:prstGeom prst="rect">
            <a:avLst/>
          </a:prstGeom>
          <a:noFill/>
        </p:spPr>
        <p:txBody>
          <a:bodyPr wrap="square" rtlCol="0">
            <a:spAutoFit/>
          </a:bodyPr>
          <a:lstStyle/>
          <a:p>
            <a:pPr algn="ctr">
              <a:lnSpc>
                <a:spcPts val="2400"/>
              </a:lnSpc>
            </a:pPr>
            <a:r>
              <a:rPr lang="es-ES" sz="2350" dirty="0">
                <a:solidFill>
                  <a:srgbClr val="FFFF00"/>
                </a:solidFill>
              </a:rPr>
              <a:t>Y nosotros no hemos recibido el espíritu del mundo,</a:t>
            </a:r>
            <a:r>
              <a:rPr lang="es-ES" sz="2350" dirty="0">
                <a:solidFill>
                  <a:schemeClr val="bg1"/>
                </a:solidFill>
              </a:rPr>
              <a:t> </a:t>
            </a:r>
            <a:r>
              <a:rPr lang="es-ES" sz="2350" dirty="0">
                <a:solidFill>
                  <a:srgbClr val="00B0F0"/>
                </a:solidFill>
              </a:rPr>
              <a:t>sino el Espíritu que proviene de Dios, </a:t>
            </a:r>
            <a:r>
              <a:rPr lang="es-ES" sz="2350" dirty="0">
                <a:solidFill>
                  <a:srgbClr val="92D050"/>
                </a:solidFill>
              </a:rPr>
              <a:t>para que sepamos lo que Dios nos ha concedido, </a:t>
            </a:r>
            <a:r>
              <a:rPr lang="es-ES" sz="2350" dirty="0">
                <a:solidFill>
                  <a:srgbClr val="FFFF00"/>
                </a:solidFill>
              </a:rPr>
              <a:t>lo cual también hablamos,</a:t>
            </a:r>
            <a:r>
              <a:rPr lang="es-ES" sz="2350" dirty="0">
                <a:solidFill>
                  <a:schemeClr val="bg1"/>
                </a:solidFill>
              </a:rPr>
              <a:t> </a:t>
            </a:r>
            <a:r>
              <a:rPr lang="es-ES" sz="2350" dirty="0">
                <a:solidFill>
                  <a:srgbClr val="00B0F0"/>
                </a:solidFill>
              </a:rPr>
              <a:t>no con palabras enseñadas por sabiduría humana, </a:t>
            </a:r>
            <a:r>
              <a:rPr lang="es-ES" sz="2350" dirty="0">
                <a:solidFill>
                  <a:srgbClr val="92D050"/>
                </a:solidFill>
              </a:rPr>
              <a:t>sino con las que enseña el Espíritu,</a:t>
            </a:r>
            <a:r>
              <a:rPr lang="es-ES" sz="2350" dirty="0">
                <a:solidFill>
                  <a:schemeClr val="bg1"/>
                </a:solidFill>
              </a:rPr>
              <a:t> </a:t>
            </a:r>
            <a:r>
              <a:rPr lang="es-ES" sz="2350" dirty="0">
                <a:solidFill>
                  <a:srgbClr val="FFFF00"/>
                </a:solidFill>
              </a:rPr>
              <a:t>acomodando lo espiritual a lo espiritual. </a:t>
            </a:r>
          </a:p>
        </p:txBody>
      </p:sp>
      <p:sp>
        <p:nvSpPr>
          <p:cNvPr id="22" name="1 CuadroTexto">
            <a:extLst>
              <a:ext uri="{FF2B5EF4-FFF2-40B4-BE49-F238E27FC236}">
                <a16:creationId xmlns:a16="http://schemas.microsoft.com/office/drawing/2014/main" id="{3E07E43B-21A5-40DB-9F67-9AF27A93E14C}"/>
              </a:ext>
            </a:extLst>
          </p:cNvPr>
          <p:cNvSpPr txBox="1"/>
          <p:nvPr/>
        </p:nvSpPr>
        <p:spPr>
          <a:xfrm>
            <a:off x="1803167" y="4932457"/>
            <a:ext cx="28408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 2:12, 13</a:t>
            </a:r>
          </a:p>
        </p:txBody>
      </p:sp>
      <p:sp>
        <p:nvSpPr>
          <p:cNvPr id="23" name="1 CuadroTexto">
            <a:extLst>
              <a:ext uri="{FF2B5EF4-FFF2-40B4-BE49-F238E27FC236}">
                <a16:creationId xmlns:a16="http://schemas.microsoft.com/office/drawing/2014/main" id="{E1C737D5-5EBE-4FDB-92E2-901862445C2D}"/>
              </a:ext>
            </a:extLst>
          </p:cNvPr>
          <p:cNvSpPr txBox="1"/>
          <p:nvPr/>
        </p:nvSpPr>
        <p:spPr>
          <a:xfrm>
            <a:off x="697886" y="1124744"/>
            <a:ext cx="321273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1Corintios 2:16</a:t>
            </a:r>
          </a:p>
        </p:txBody>
      </p:sp>
      <p:sp>
        <p:nvSpPr>
          <p:cNvPr id="24" name="2 CuadroTexto">
            <a:extLst>
              <a:ext uri="{FF2B5EF4-FFF2-40B4-BE49-F238E27FC236}">
                <a16:creationId xmlns:a16="http://schemas.microsoft.com/office/drawing/2014/main" id="{5B5D8BCC-6957-4FDE-B1B1-1ED0ACA102E6}"/>
              </a:ext>
            </a:extLst>
          </p:cNvPr>
          <p:cNvSpPr txBox="1"/>
          <p:nvPr/>
        </p:nvSpPr>
        <p:spPr>
          <a:xfrm>
            <a:off x="288032" y="1670883"/>
            <a:ext cx="4067944" cy="1326069"/>
          </a:xfrm>
          <a:prstGeom prst="rect">
            <a:avLst/>
          </a:prstGeom>
          <a:noFill/>
        </p:spPr>
        <p:txBody>
          <a:bodyPr wrap="square" rtlCol="0">
            <a:spAutoFit/>
          </a:bodyPr>
          <a:lstStyle/>
          <a:p>
            <a:pPr algn="ctr">
              <a:lnSpc>
                <a:spcPts val="2400"/>
              </a:lnSpc>
            </a:pPr>
            <a:r>
              <a:rPr lang="es-ES" sz="2350" dirty="0">
                <a:solidFill>
                  <a:schemeClr val="bg1"/>
                </a:solidFill>
              </a:rPr>
              <a:t>Porque </a:t>
            </a:r>
            <a:r>
              <a:rPr lang="es-ES" sz="2350" dirty="0">
                <a:solidFill>
                  <a:srgbClr val="FFFF00"/>
                </a:solidFill>
              </a:rPr>
              <a:t>¿quién conoció la mente del Señor?</a:t>
            </a:r>
            <a:r>
              <a:rPr lang="es-ES" sz="2350" dirty="0">
                <a:solidFill>
                  <a:schemeClr val="bg1"/>
                </a:solidFill>
              </a:rPr>
              <a:t> </a:t>
            </a:r>
            <a:r>
              <a:rPr lang="es-ES" sz="2350" dirty="0">
                <a:solidFill>
                  <a:srgbClr val="00B0F0"/>
                </a:solidFill>
              </a:rPr>
              <a:t>¿Quién le instruirá?</a:t>
            </a:r>
            <a:r>
              <a:rPr lang="es-ES" sz="2350" dirty="0">
                <a:solidFill>
                  <a:schemeClr val="bg1"/>
                </a:solidFill>
              </a:rPr>
              <a:t> </a:t>
            </a:r>
            <a:r>
              <a:rPr lang="es-ES" sz="2350" dirty="0">
                <a:solidFill>
                  <a:srgbClr val="FFFF00"/>
                </a:solidFill>
              </a:rPr>
              <a:t>Mas nosotros tenemos la mente de Cristo. </a:t>
            </a:r>
          </a:p>
        </p:txBody>
      </p:sp>
    </p:spTree>
    <p:extLst>
      <p:ext uri="{BB962C8B-B14F-4D97-AF65-F5344CB8AC3E}">
        <p14:creationId xmlns:p14="http://schemas.microsoft.com/office/powerpoint/2010/main" val="1471178759"/>
      </p:ext>
    </p:extLst>
  </p:cSld>
  <p:clrMapOvr>
    <a:masterClrMapping/>
  </p:clrMapOvr>
  <p:transition>
    <p:fade/>
  </p:transition>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424325</TotalTime>
  <Words>17380</Words>
  <Application>Microsoft Office PowerPoint</Application>
  <PresentationFormat>On-screen Show (4:3)</PresentationFormat>
  <Paragraphs>1150</Paragraphs>
  <Slides>100</Slides>
  <Notes>97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100</vt:i4>
      </vt:variant>
    </vt:vector>
  </HeadingPairs>
  <TitlesOfParts>
    <vt:vector size="104" baseType="lpstr">
      <vt:lpstr>Arial</vt:lpstr>
      <vt:lpstr>Arial Rounded MT Bold</vt:lpstr>
      <vt:lpstr>Calibri</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Sergio</dc:creator>
  <cp:lastModifiedBy>Rios, Armando</cp:lastModifiedBy>
  <cp:revision>4504</cp:revision>
  <cp:lastPrinted>2019-02-25T16:44:51Z</cp:lastPrinted>
  <dcterms:created xsi:type="dcterms:W3CDTF">2010-07-01T16:38:21Z</dcterms:created>
  <dcterms:modified xsi:type="dcterms:W3CDTF">2020-11-13T06:28:57Z</dcterms:modified>
</cp:coreProperties>
</file>