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150" r:id="rId3"/>
    <p:sldId id="1643" r:id="rId4"/>
    <p:sldId id="2042" r:id="rId5"/>
    <p:sldId id="2242" r:id="rId6"/>
    <p:sldId id="2551" r:id="rId7"/>
    <p:sldId id="2552" r:id="rId8"/>
    <p:sldId id="2553" r:id="rId9"/>
    <p:sldId id="2554" r:id="rId10"/>
    <p:sldId id="2555" r:id="rId11"/>
    <p:sldId id="2556" r:id="rId12"/>
    <p:sldId id="2557" r:id="rId13"/>
    <p:sldId id="2558" r:id="rId14"/>
    <p:sldId id="2559" r:id="rId15"/>
    <p:sldId id="2560" r:id="rId16"/>
    <p:sldId id="2561" r:id="rId17"/>
    <p:sldId id="2562" r:id="rId18"/>
    <p:sldId id="2563" r:id="rId19"/>
    <p:sldId id="2564" r:id="rId20"/>
    <p:sldId id="2565" r:id="rId21"/>
    <p:sldId id="2566" r:id="rId22"/>
    <p:sldId id="2567" r:id="rId23"/>
    <p:sldId id="2568" r:id="rId24"/>
    <p:sldId id="2569" r:id="rId25"/>
    <p:sldId id="2571" r:id="rId26"/>
    <p:sldId id="2572" r:id="rId27"/>
    <p:sldId id="2573" r:id="rId28"/>
    <p:sldId id="2574" r:id="rId29"/>
    <p:sldId id="2575" r:id="rId30"/>
    <p:sldId id="2609" r:id="rId31"/>
    <p:sldId id="2576" r:id="rId32"/>
    <p:sldId id="2577" r:id="rId33"/>
    <p:sldId id="2578" r:id="rId34"/>
    <p:sldId id="2579" r:id="rId35"/>
    <p:sldId id="2580" r:id="rId36"/>
    <p:sldId id="2581" r:id="rId37"/>
    <p:sldId id="2582" r:id="rId38"/>
    <p:sldId id="2583" r:id="rId39"/>
    <p:sldId id="2584" r:id="rId40"/>
    <p:sldId id="2585" r:id="rId41"/>
    <p:sldId id="2586" r:id="rId42"/>
    <p:sldId id="2587" r:id="rId43"/>
    <p:sldId id="2588" r:id="rId44"/>
    <p:sldId id="2589" r:id="rId45"/>
    <p:sldId id="2590" r:id="rId46"/>
    <p:sldId id="2591" r:id="rId47"/>
    <p:sldId id="2592" r:id="rId48"/>
    <p:sldId id="2593" r:id="rId49"/>
    <p:sldId id="2594" r:id="rId50"/>
    <p:sldId id="2595" r:id="rId51"/>
    <p:sldId id="2596" r:id="rId52"/>
    <p:sldId id="2597" r:id="rId53"/>
    <p:sldId id="2598" r:id="rId54"/>
    <p:sldId id="2599" r:id="rId55"/>
    <p:sldId id="2600" r:id="rId56"/>
    <p:sldId id="2601" r:id="rId57"/>
    <p:sldId id="2602" r:id="rId58"/>
    <p:sldId id="2610" r:id="rId59"/>
    <p:sldId id="2603" r:id="rId60"/>
    <p:sldId id="2604" r:id="rId61"/>
    <p:sldId id="2605" r:id="rId62"/>
    <p:sldId id="2606" r:id="rId63"/>
    <p:sldId id="2607" r:id="rId64"/>
    <p:sldId id="2608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ADADEB"/>
    <a:srgbClr val="DFADE7"/>
    <a:srgbClr val="ADA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54" autoAdjust="0"/>
    <p:restoredTop sz="90532" autoAdjust="0"/>
  </p:normalViewPr>
  <p:slideViewPr>
    <p:cSldViewPr>
      <p:cViewPr>
        <p:scale>
          <a:sx n="50" d="100"/>
          <a:sy n="50" d="100"/>
        </p:scale>
        <p:origin x="-95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F0FC6F-90EE-4018-88F4-1B161A684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F0FC6F-90EE-4018-88F4-1B161A684BD0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1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9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5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9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96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64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96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bsg.adventist.org/2014/1Q/SE/Img/SaQ114_Span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85800"/>
            <a:ext cx="3276600" cy="528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25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/>
          <p:cNvSpPr txBox="1"/>
          <p:nvPr/>
        </p:nvSpPr>
        <p:spPr>
          <a:xfrm>
            <a:off x="914400" y="533400"/>
            <a:ext cx="7391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defRPr/>
            </a:pPr>
            <a:r>
              <a:rPr lang="es-ES" sz="3600" b="1" dirty="0" smtClean="0">
                <a:ln w="31550" cmpd="sng">
                  <a:gradFill>
                    <a:gsLst>
                      <a:gs pos="70000">
                        <a:schemeClr val="accent2">
                          <a:lumMod val="75000"/>
                        </a:schemeClr>
                      </a:gs>
                      <a:gs pos="0">
                        <a:srgbClr val="CC706E"/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75000"/>
                    </a:srgbClr>
                  </a:outerShdw>
                </a:effectLst>
                <a:latin typeface="Cooper Black" pitchFamily="18" charset="0"/>
                <a:cs typeface="Arial"/>
              </a:rPr>
              <a:t>DISCIPULAR A LAS NACIONES</a:t>
            </a:r>
            <a:endParaRPr lang="es-ES" sz="3600" b="1" dirty="0">
              <a:ln w="31550" cmpd="sng">
                <a:gradFill>
                  <a:gsLst>
                    <a:gs pos="70000">
                      <a:schemeClr val="accent2">
                        <a:lumMod val="75000"/>
                      </a:schemeClr>
                    </a:gs>
                    <a:gs pos="0">
                      <a:srgbClr val="CC706E"/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75000"/>
                  </a:srgbClr>
                </a:outerShdw>
              </a:effectLst>
              <a:latin typeface="Cooper Black" pitchFamily="18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6172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www.escuelasabatica2000.org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2476500"/>
            <a:ext cx="50196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0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casa de oración para todos los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2476500"/>
            <a:ext cx="50196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413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todos los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73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los hijos de los extranjeros que sigan a Jehová para servirle, y que amen el nombre de Jehová para ser sus siervos; a todos los que guarden el día de reposo para no profanarlo, y abracen mi pacto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316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siervos; a todos los que guarden el día de reposo para no profanarlo, y abracen mi pacto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13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a todos los que guarden el día de reposo para no profanarlo, y abracen mi pacto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03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resplandece; porque ha venido tu luz, y la gloria de Jehová ha nacido sobre ti.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mas sobre ti amanecerá Jehová, y sobre ti será vista su gloria.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626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porque ha venido tu luz, y la gloria de Jehová ha nacido sobre ti.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mas sobre ti amanecerá Jehová, y sobre ti será vista su gloria.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95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mas sobre ti amanecerá Jehová, y sobre ti será vista su gloria.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58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903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palabra de Jehová por segunda vez a Jonás,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Levántate y ve a Nínive, aquella gran ciudad, y proclama en ella el mensaje que yo 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31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 de Jehová por segunda vez a Jonás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Levántate y ve a Nínive, aquella gran ciudad, y proclama en ella el mensaje que yo 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58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 de Jehová por segunda vez a Jonás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Levántate y ve a Nínive, aquella gran ciudad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 en ella el mensaje que yo te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27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447800"/>
            <a:ext cx="3886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los hijos de los extranjeros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 sigan a Jehová para servirle, y que amen el nombre de Jehová para ser sus siervos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todos los que guarden el día de reposo para no profanarlo, y abracen mi pacto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 de Jehová por segunda vez a Jonás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Levántate y ve a Nínive, aquella gran ciudad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proclama en ella el mensaje que yo te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977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487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0350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hombres de Nínive creyeron a Dios,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 de Jehová por segunda vez a Jonás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Levántate y ve a Nínive, aquella gran ciudad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proclama en ella el mensaje que yo te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53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487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0350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76800" y="9906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3:1, 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257800" y="1676400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Vino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palabra de Jehová por segunda vez a Jonás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diciendo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Levántate y ve a Nínive, aquella gran ciudad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proclama en ella el mensaje que yo te 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diré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739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644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 casa será llamada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casa de oración para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todos los </a:t>
            </a:r>
            <a:r>
              <a:rPr lang="es-E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pueblos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56:7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487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0350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4110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857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35623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¿no es esto lo que yo decía estando aún en mi tierra? 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porque sabía yo que tú eres Dios clemente y piadoso, tardo en enojarte, y de grande misericordia, y que te arrepientes del mal.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32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porque sabía yo que tú eres Dios clemente y piadoso, tardo en enojarte, y de grande misericordia, y que te arrepientes del mal.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01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846752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47800" y="4687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Isaías 60:1-3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Levántate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resplandece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ha venido tu luz, y la gloria de Jehová ha nacido sobre ti.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Porque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que tinieblas cubrirán la tierra, y oscuridad las naciones;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mas sobre ti amanecerá Jehová, y sobre ti será vista su gloria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andarán las naciones a tu luz, y los reyes al resplandor de tu nacimiento.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4958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159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Tuviste tú lástima de la calabacera,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tendré yo piedad de Nínive,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09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tendré yo piedad de Nínive,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286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410200" y="2228671"/>
            <a:ext cx="373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Jonás se apesadumbró en extremo, y se enojó.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118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tengo otras ovejas que no son de este redil; aquéllas también debo traer, y oirán mi voz;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72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aquéllas también debo traer, y oirán mi voz;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68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oró a Jehová y dijo: Ahora, oh Jehová,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¿no es esto lo que yo decía estando aún en mi tierra?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eso me apresuré a huir a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Tarsis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porque sabía yo que tú eres Dios clemente y piadoso, tardo en enojarte, y de grande misericordia, y que te arrepientes del mal.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57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ninguna de ellas fue enviado Elías, sino a una mujer viuda en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97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ninguna de ellas fue enviado Elías, sino a una mujer viuda en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0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ninguna de ellas fue enviado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sino a una mujer viuda en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533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ninguna de ellas fue enviado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sino a una mujer viuda en </a:t>
            </a:r>
            <a:r>
              <a:rPr lang="es-ES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3:5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187476"/>
            <a:ext cx="388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hombres de Nínive creyeron a Dios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y proclamaron ayuno, y se vistieron de cilicio desde el mayor hasta el menor de ellos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39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ninguna de ellas fue enviado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sino a una mujer viuda en </a:t>
            </a:r>
            <a:r>
              <a:rPr lang="es-ES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286000"/>
            <a:ext cx="4038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muchos leprosos había en Israel en tiempo del profeta Eliseo; pero ninguno de ellos fue limpiado, sino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Naamán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el sirio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1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ninguna de ellas fue enviado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sino a una mujer viuda en </a:t>
            </a:r>
            <a:r>
              <a:rPr lang="es-ES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286000"/>
            <a:ext cx="4038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muchos leprosos había en Israel en tiempo del profeta Eliseo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pero ninguno de ellos fue limpiado, sino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Naamán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el sirio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04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82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 verdad os digo que muchas viudas había en Israel en los días de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cuando el cielo fue cerrado por tres años y seis meses, y hubo una gran hambre en toda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tierra;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 ninguna de ellas fue enviado Elías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sino a una mujer viuda en </a:t>
            </a:r>
            <a:r>
              <a:rPr lang="es-ES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Sarepta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de Sidón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810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4:27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286000"/>
            <a:ext cx="4038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muchos leprosos había en Israel en tiempo del profeta Eliseo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pero ninguno de ellos fue limpiado, sino </a:t>
            </a:r>
            <a:r>
              <a:rPr lang="es-ES" dirty="0" err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Naamán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el sirio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219200" y="4343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Jonás 4:10, 11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87680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dijo Jehová: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Tuviste tú lástima de la calabacera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en la cual no trabajaste, ni tú la hiciste crecer; que en espacio de una noche nació, y en espacio de otra noche pereció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no tendré yo piedad de Nínive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aquella gran ciudad donde hay más de ciento veinte mil personas que no saben discernir entre su mano derecha y su mano izquierda, y muchos animales?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25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Había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ciertos griegos entre los que habían subido a adorar en la fiesta.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se acercaron a Felipe, que era de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Betsaida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Galilea, y le rogaron, diciendo: Señor, quisiéramos ver a Jesús.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12:20, 21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64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Había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ciertos griegos entre los que habían subido a adorar en la fiesta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se acercaron a Felipe, que era de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Betsaida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Galilea, y le rogaron, diciendo: Señor, quisiéramos ver a Jesús.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12:20, 21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548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Había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ciertos griegos entre los que habían subido a adorar en la fiesta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se acercaron a Felipe, que era de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Betsaida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Galilea, y le rogaron,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quisiéramos ver a Jesús.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12:20, 21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ama su vida, la perderá; y el que aborrece su vida en este mundo, para vida eterna la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guardará.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alguno me sirve, sígame;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316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Había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ciertos griegos entre los que habían subido a adorar en la fiesta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se acercaron a Felipe, que era de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Betsaida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Galilea, y le rogaron,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quisiéramos ver a Jesús.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12:20, 21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alguno me sirve, sígame;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50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Había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ciertos griegos entre los que habían subido a adorar en la fiesta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se acercaron a Felipe, que era de </a:t>
            </a:r>
            <a:r>
              <a:rPr lang="es-E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Betsaida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Galilea, y le rogaron, diciendo: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Señor, quisiéramos ver a Jesús.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12:20, 21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46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¿haciendo qué cosa heredaré la vida eterna?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¿Qué está escrito en la ley? ¿Cómo lees?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408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¿Qué está escrito en la ley? ¿Cómo lees?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31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¿Qué está escrito en la ley? ¿Cómo lees?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mismo. 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haz esto, y vivirás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15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¿Qué está escrito en la ley? ¿Cómo lees?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haz esto, y vivirás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25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¿Qué está escrito en la ley? ¿Cómo lees?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12:25,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ama su vida, la perderá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 el que aborrece su vida en este mundo, para vida eterna la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guardará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alguno me sirve, sígame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donde yo estuviere, allí también estará mi servidor. Si alguno me sirviere, mi Padre le honrará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83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¿Qué está escrito en la ley? ¿Cómo lees?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83265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él, queriendo justificarse a sí mismo, dijo a Jesús: ¿Y quién es mi prójimo? Respondiendo Jesús, dijo: Un hombre descendía de Jerusalén a Jericó, y cayó en manos de ladrones, los cuales le despojaron; e hiriéndole, se fueron, dejándole medio muerto.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653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57199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 aquí un intérprete de la ley se levantó y dijo, para probarle: Maestro,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¿haciendo qué cosa heredaré la vida eterna?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¿Qué está escrito en la ley? ¿Cómo lees?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10:25, 26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05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descendió un sacerdote por aquel camino, y viéndole, pasó de largo.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levita, llegando cerca de aquel lugar, y viéndole, pasó de largo.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104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levita, llegando cerca de aquel lugar, y viéndole, pasó de largo.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20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10:27, 28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812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Aquél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respondiendo, dijo: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Amarás al Señor tu Dios con todo tu corazón, y con toda tu alma, y con todas tus fuerzas, y con toda tu mente; y a tu prójimo como a ti 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mismo.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dijo: Bien has respondido;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haz esto, y vivirás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43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 samaritano, que iba de camino, vino cerca de él, y viéndole, fue movido a misericordia;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vendó sus heridas, echándoles aceite y vino; y poniéndole en su cabalgadura, lo llevó al mesón, y cuidó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9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viéndole, fue movido a misericordia;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vendó sus heridas, echándoles aceite y vino; y poniéndole en su cabalgadura, lo llevó al mesón, y cuidó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42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vendó sus heridas, echándoles aceite y vino; y poniéndole en su cabalgadura, lo llevó al mesón, y cuidó de él.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602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10:29, 30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467464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él, queriendo justificarse a sí mismo, dijo a Jesús: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¿Y quién es mi prójimo?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Respondiendo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Jesús, dijo: Un hombre descendía de Jerusalén a Jericó, y cayó en manos de ladrones, los cuales le despojaron; e hiriéndole, se fueron, dejándole medio muerto. 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141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10:36, 37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627764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¿Quién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pues, de estos tres te parece que fue el prójimo del que cayó en manos de los ladrones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dijo: El que usó de misericordia con él. Entonces Jesús le dijo: Ve, y haz tú lo mismo.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0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10:36, 37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627764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pues, de estos tres te parece que fue el prójimo del que cayó en manos de los ladrones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dijo: El que usó de misericordia con él. Entonces Jesús le dijo: Ve, y haz tú lo mismo.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437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10:36, 37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627764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pues, de estos tres te parece que fue el prójimo del que cayó en manos de los ladrones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que usó de misericordia con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Entonces Jesús le dijo: Ve, y haz tú lo mismo.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846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10:36, 37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627764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pues, de estos tres te parece que fue el prójimo del que cayó en manos de los ladrones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que usó de misericordia con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Entonces Jesús le dijo: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Ve, y haz tú lo mismo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-457200" y="13348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10:33, 34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Aconteció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descendió 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sacerdote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por aquel camino, y viéndole, pasó de largo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Asimismo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levita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llegando cerca de aquel lugar, y viéndole, pasó de largo. </a:t>
            </a:r>
            <a:endParaRPr lang="es-ES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189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9162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10:36, 37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627764"/>
            <a:ext cx="9144000" cy="137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¿Quién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pues, de estos tres te parece que fue el prójimo del que cayó en manos de los ladrones</a:t>
            </a: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dijo: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que usó de misericordia con él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Entonces Jesús le dijo: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Ve, y haz tú lo mismo.</a:t>
            </a:r>
            <a:b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</a:br>
            <a:endParaRPr lang="es-ES" sz="24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238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28:19, 20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id, y haced discípulos a todas las naciones, bautizándolos en el nombre del Padre, y del Hijo, y del Espíritu Santo;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enseñándoles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guarden todas las cosas que os he mandado; y he aquí yo estoy con vosotros todos los días, hasta el fin del mundo. Amén.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651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28:19, 20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id, y haced discípulos a todas las naciones, bautizándolos en el nombre del Padre, y del Hijo, y del Espíritu Santo;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enseñándoles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guarden todas las cosas que os he mandado; y he aquí yo estoy con vosotros todos los días, hasta el fin del mundo. Amén.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696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59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28:19, 20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id, y haced discípulos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todas las naciones, bautizándolos en el nombre del Padre, y del Hijo, y del Espíritu Santo;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enseñándoles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guarden todas las cosas que os he mandado; y he aquí yo estoy con vosotros todos los días, hasta el fin del mundo. Amén.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696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051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28:19, 20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id, y haced discípulos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todas las naciones,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bautizándolos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 el nombre del Padre, y del Hijo, y del Espíritu Santo;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enseñándoles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guarden todas las cosas que os he mandado; y he aquí yo estoy con vosotros todos los días, hasta el fin del mundo. Amén.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696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280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81600" y="4540811"/>
            <a:ext cx="3962400" cy="33598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Discipular a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25191"/>
            <a:ext cx="1801879" cy="1351409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286000" y="-762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Lucas 10:31, 32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1910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Israel: luz de las naciones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800600" y="1639669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Juan 10:16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029200" y="2133600"/>
            <a:ext cx="41148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También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tengo otras ovejas que no son de este redil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aquéllas también debo traer, y oirán mi voz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y habrá un rebaño, y un pastor.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8550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Proclamación: prioridades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35052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Hay gente listas para escuchar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438400" y="47244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Rounded MT Bold" pitchFamily="34" charset="0"/>
              </a:rPr>
              <a:t>Mateo 28:19, 20</a:t>
            </a:r>
            <a:endParaRPr lang="es-E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5181600"/>
            <a:ext cx="9144000" cy="169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tanto,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id, y haced discípulos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todas las naciones,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bautizándolos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 el nombre del Padre, y del Hijo, y del Espíritu Santo; </a:t>
            </a:r>
            <a:r>
              <a:rPr lang="es-ES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enseñándoles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que guarden todas las cosas que os he mandado;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he aquí yo estoy con vosotros todos los días, hasta el fin del mundo. Amén.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69211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La entrega debe ser completa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696"/>
            <a:ext cx="9144000" cy="178510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“Así la pregunta: ‘¿Quién es mi prójimo?’ está para siempre contestada.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Cristo demostró que nuestro prójimo no es meramente quien pertenece a la misma iglesia o fe que nosotros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No tiene que ver con distinción de raza, color o clase.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toda persona que necesita nuestra ayuda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Nuestro prójimo es toda alma que está herida y magullada por el adversario. </a:t>
            </a:r>
            <a:r>
              <a:rPr lang="es-ES" sz="21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Nuestro prójimo es todo aquel que pertenece a Dios” </a:t>
            </a:r>
            <a:r>
              <a:rPr lang="es-ES" sz="2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DTG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463, 464).</a:t>
            </a:r>
            <a:endParaRPr lang="es-E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1905000"/>
            <a:ext cx="38862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Pero 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es-E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samaritano</a:t>
            </a:r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que iba de camino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vino cerca de él, y </a:t>
            </a:r>
            <a:r>
              <a:rPr lang="es-E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viéndole, fue movido a misericordia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acercándose, </a:t>
            </a:r>
            <a:r>
              <a:rPr lang="es-E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vendó sus heridas, echándoles aceite y vino; y poniéndole en su cabalgadura, lo llevó al mesón, y cuidó de él.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2819400"/>
            <a:ext cx="3962400" cy="335989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Permita ayudar  al necesitado 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06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338899</TotalTime>
  <Words>9236</Words>
  <Application>Microsoft Office PowerPoint</Application>
  <PresentationFormat>On-screen Show (4:3)</PresentationFormat>
  <Paragraphs>709</Paragraphs>
  <Slides>64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Dallas ISD</dc:creator>
  <cp:lastModifiedBy>Desktop</cp:lastModifiedBy>
  <cp:revision>2311</cp:revision>
  <dcterms:created xsi:type="dcterms:W3CDTF">2006-10-13T16:37:29Z</dcterms:created>
  <dcterms:modified xsi:type="dcterms:W3CDTF">2014-03-01T21:25:53Z</dcterms:modified>
</cp:coreProperties>
</file>