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8"/>
  </p:notesMasterIdLst>
  <p:sldIdLst>
    <p:sldId id="266" r:id="rId2"/>
    <p:sldId id="414" r:id="rId3"/>
    <p:sldId id="288" r:id="rId4"/>
    <p:sldId id="287" r:id="rId5"/>
    <p:sldId id="417" r:id="rId6"/>
    <p:sldId id="418" r:id="rId7"/>
    <p:sldId id="419" r:id="rId8"/>
    <p:sldId id="420" r:id="rId9"/>
    <p:sldId id="423" r:id="rId10"/>
    <p:sldId id="424" r:id="rId11"/>
    <p:sldId id="426" r:id="rId12"/>
    <p:sldId id="427" r:id="rId13"/>
    <p:sldId id="428" r:id="rId14"/>
    <p:sldId id="429" r:id="rId15"/>
    <p:sldId id="430" r:id="rId16"/>
    <p:sldId id="431" r:id="rId17"/>
    <p:sldId id="432" r:id="rId18"/>
    <p:sldId id="433" r:id="rId19"/>
    <p:sldId id="434" r:id="rId20"/>
    <p:sldId id="435" r:id="rId21"/>
    <p:sldId id="436" r:id="rId22"/>
    <p:sldId id="437" r:id="rId23"/>
    <p:sldId id="438" r:id="rId24"/>
    <p:sldId id="439" r:id="rId25"/>
    <p:sldId id="599" r:id="rId26"/>
    <p:sldId id="440" r:id="rId27"/>
    <p:sldId id="441" r:id="rId28"/>
    <p:sldId id="442" r:id="rId29"/>
    <p:sldId id="443" r:id="rId30"/>
    <p:sldId id="444" r:id="rId31"/>
    <p:sldId id="445" r:id="rId32"/>
    <p:sldId id="446" r:id="rId33"/>
    <p:sldId id="447" r:id="rId34"/>
    <p:sldId id="449" r:id="rId35"/>
    <p:sldId id="450" r:id="rId36"/>
    <p:sldId id="451" r:id="rId37"/>
    <p:sldId id="452" r:id="rId38"/>
    <p:sldId id="453" r:id="rId39"/>
    <p:sldId id="454" r:id="rId40"/>
    <p:sldId id="455" r:id="rId41"/>
    <p:sldId id="585" r:id="rId42"/>
    <p:sldId id="456" r:id="rId43"/>
    <p:sldId id="457" r:id="rId44"/>
    <p:sldId id="458" r:id="rId45"/>
    <p:sldId id="460" r:id="rId46"/>
    <p:sldId id="461" r:id="rId47"/>
    <p:sldId id="462" r:id="rId48"/>
    <p:sldId id="463" r:id="rId49"/>
    <p:sldId id="464" r:id="rId50"/>
    <p:sldId id="465" r:id="rId51"/>
    <p:sldId id="466" r:id="rId52"/>
    <p:sldId id="470" r:id="rId53"/>
    <p:sldId id="471" r:id="rId54"/>
    <p:sldId id="472" r:id="rId55"/>
    <p:sldId id="473" r:id="rId56"/>
    <p:sldId id="474" r:id="rId57"/>
    <p:sldId id="475" r:id="rId58"/>
    <p:sldId id="476" r:id="rId59"/>
    <p:sldId id="477" r:id="rId60"/>
    <p:sldId id="479" r:id="rId61"/>
    <p:sldId id="480" r:id="rId62"/>
    <p:sldId id="481" r:id="rId63"/>
    <p:sldId id="482" r:id="rId64"/>
    <p:sldId id="483" r:id="rId65"/>
    <p:sldId id="565" r:id="rId66"/>
    <p:sldId id="566" r:id="rId67"/>
    <p:sldId id="567" r:id="rId68"/>
    <p:sldId id="568" r:id="rId69"/>
    <p:sldId id="569" r:id="rId70"/>
    <p:sldId id="570" r:id="rId71"/>
    <p:sldId id="571" r:id="rId72"/>
    <p:sldId id="572" r:id="rId73"/>
    <p:sldId id="573" r:id="rId74"/>
    <p:sldId id="574" r:id="rId75"/>
    <p:sldId id="575" r:id="rId76"/>
    <p:sldId id="576" r:id="rId77"/>
    <p:sldId id="584" r:id="rId78"/>
    <p:sldId id="577" r:id="rId79"/>
    <p:sldId id="578" r:id="rId80"/>
    <p:sldId id="579" r:id="rId81"/>
    <p:sldId id="580" r:id="rId82"/>
    <p:sldId id="581" r:id="rId83"/>
    <p:sldId id="582" r:id="rId84"/>
    <p:sldId id="583" r:id="rId85"/>
    <p:sldId id="484" r:id="rId86"/>
    <p:sldId id="485" r:id="rId87"/>
    <p:sldId id="486" r:id="rId88"/>
    <p:sldId id="487" r:id="rId89"/>
    <p:sldId id="503" r:id="rId90"/>
    <p:sldId id="504" r:id="rId91"/>
    <p:sldId id="505" r:id="rId92"/>
    <p:sldId id="506" r:id="rId93"/>
    <p:sldId id="507" r:id="rId94"/>
    <p:sldId id="508" r:id="rId95"/>
    <p:sldId id="509" r:id="rId96"/>
    <p:sldId id="510" r:id="rId97"/>
    <p:sldId id="511" r:id="rId98"/>
    <p:sldId id="586" r:id="rId99"/>
    <p:sldId id="587" r:id="rId100"/>
    <p:sldId id="588" r:id="rId101"/>
    <p:sldId id="589" r:id="rId102"/>
    <p:sldId id="590" r:id="rId103"/>
    <p:sldId id="591" r:id="rId104"/>
    <p:sldId id="512" r:id="rId105"/>
    <p:sldId id="513" r:id="rId106"/>
    <p:sldId id="515" r:id="rId107"/>
    <p:sldId id="592" r:id="rId108"/>
    <p:sldId id="516" r:id="rId109"/>
    <p:sldId id="517" r:id="rId110"/>
    <p:sldId id="518" r:id="rId111"/>
    <p:sldId id="519" r:id="rId112"/>
    <p:sldId id="520" r:id="rId113"/>
    <p:sldId id="521" r:id="rId114"/>
    <p:sldId id="522" r:id="rId115"/>
    <p:sldId id="523" r:id="rId116"/>
    <p:sldId id="524" r:id="rId117"/>
    <p:sldId id="525" r:id="rId118"/>
    <p:sldId id="526" r:id="rId119"/>
    <p:sldId id="527" r:id="rId120"/>
    <p:sldId id="528" r:id="rId121"/>
    <p:sldId id="529" r:id="rId122"/>
    <p:sldId id="530" r:id="rId123"/>
    <p:sldId id="531" r:id="rId124"/>
    <p:sldId id="532" r:id="rId125"/>
    <p:sldId id="533" r:id="rId126"/>
    <p:sldId id="535" r:id="rId127"/>
    <p:sldId id="536" r:id="rId128"/>
    <p:sldId id="537" r:id="rId129"/>
    <p:sldId id="538" r:id="rId130"/>
    <p:sldId id="539" r:id="rId131"/>
    <p:sldId id="540" r:id="rId132"/>
    <p:sldId id="546" r:id="rId133"/>
    <p:sldId id="547" r:id="rId134"/>
    <p:sldId id="548" r:id="rId135"/>
    <p:sldId id="549" r:id="rId136"/>
    <p:sldId id="550" r:id="rId137"/>
    <p:sldId id="551" r:id="rId138"/>
    <p:sldId id="552" r:id="rId139"/>
    <p:sldId id="553" r:id="rId140"/>
    <p:sldId id="554" r:id="rId141"/>
    <p:sldId id="555" r:id="rId142"/>
    <p:sldId id="556" r:id="rId143"/>
    <p:sldId id="557" r:id="rId144"/>
    <p:sldId id="558" r:id="rId145"/>
    <p:sldId id="559" r:id="rId146"/>
    <p:sldId id="560" r:id="rId147"/>
    <p:sldId id="561" r:id="rId148"/>
    <p:sldId id="562" r:id="rId149"/>
    <p:sldId id="563" r:id="rId150"/>
    <p:sldId id="564" r:id="rId151"/>
    <p:sldId id="593" r:id="rId152"/>
    <p:sldId id="594" r:id="rId153"/>
    <p:sldId id="595" r:id="rId154"/>
    <p:sldId id="596" r:id="rId155"/>
    <p:sldId id="597" r:id="rId156"/>
    <p:sldId id="598" r:id="rId157"/>
  </p:sldIdLst>
  <p:sldSz cx="9144000" cy="6858000" type="screen4x3"/>
  <p:notesSz cx="6858000" cy="9144000"/>
  <p:embeddedFontLst>
    <p:embeddedFont>
      <p:font typeface="Arial Rounded MT Bold" panose="020F0704030504030204" pitchFamily="34" charset="0"/>
      <p:regular r:id="rId159"/>
    </p:embeddedFont>
    <p:embeddedFont>
      <p:font typeface="Calibri" panose="020F0502020204030204" pitchFamily="34" charset="0"/>
      <p:regular r:id="rId160"/>
      <p:bold r:id="rId161"/>
      <p:italic r:id="rId162"/>
      <p:boldItalic r:id="rId16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266"/>
            <p14:sldId id="414"/>
            <p14:sldId id="288"/>
            <p14:sldId id="287"/>
            <p14:sldId id="417"/>
            <p14:sldId id="418"/>
            <p14:sldId id="419"/>
            <p14:sldId id="420"/>
            <p14:sldId id="423"/>
            <p14:sldId id="424"/>
            <p14:sldId id="426"/>
            <p14:sldId id="427"/>
            <p14:sldId id="428"/>
            <p14:sldId id="429"/>
            <p14:sldId id="430"/>
            <p14:sldId id="431"/>
            <p14:sldId id="432"/>
            <p14:sldId id="433"/>
            <p14:sldId id="434"/>
            <p14:sldId id="435"/>
            <p14:sldId id="436"/>
            <p14:sldId id="437"/>
            <p14:sldId id="438"/>
            <p14:sldId id="439"/>
            <p14:sldId id="599"/>
            <p14:sldId id="440"/>
            <p14:sldId id="441"/>
            <p14:sldId id="442"/>
            <p14:sldId id="443"/>
            <p14:sldId id="444"/>
            <p14:sldId id="445"/>
            <p14:sldId id="446"/>
            <p14:sldId id="447"/>
            <p14:sldId id="449"/>
            <p14:sldId id="450"/>
            <p14:sldId id="451"/>
            <p14:sldId id="452"/>
            <p14:sldId id="453"/>
            <p14:sldId id="454"/>
            <p14:sldId id="455"/>
            <p14:sldId id="585"/>
            <p14:sldId id="456"/>
            <p14:sldId id="457"/>
            <p14:sldId id="458"/>
            <p14:sldId id="460"/>
            <p14:sldId id="461"/>
            <p14:sldId id="462"/>
            <p14:sldId id="463"/>
            <p14:sldId id="464"/>
            <p14:sldId id="465"/>
            <p14:sldId id="466"/>
            <p14:sldId id="470"/>
            <p14:sldId id="471"/>
            <p14:sldId id="472"/>
            <p14:sldId id="473"/>
            <p14:sldId id="474"/>
            <p14:sldId id="475"/>
            <p14:sldId id="476"/>
            <p14:sldId id="477"/>
            <p14:sldId id="479"/>
            <p14:sldId id="480"/>
            <p14:sldId id="481"/>
            <p14:sldId id="482"/>
            <p14:sldId id="483"/>
            <p14:sldId id="565"/>
            <p14:sldId id="566"/>
            <p14:sldId id="567"/>
            <p14:sldId id="568"/>
            <p14:sldId id="569"/>
            <p14:sldId id="570"/>
            <p14:sldId id="571"/>
            <p14:sldId id="572"/>
            <p14:sldId id="573"/>
            <p14:sldId id="574"/>
            <p14:sldId id="575"/>
            <p14:sldId id="576"/>
            <p14:sldId id="584"/>
            <p14:sldId id="577"/>
            <p14:sldId id="578"/>
            <p14:sldId id="579"/>
            <p14:sldId id="580"/>
            <p14:sldId id="581"/>
            <p14:sldId id="582"/>
            <p14:sldId id="583"/>
            <p14:sldId id="484"/>
            <p14:sldId id="485"/>
            <p14:sldId id="486"/>
            <p14:sldId id="487"/>
            <p14:sldId id="503"/>
            <p14:sldId id="504"/>
            <p14:sldId id="505"/>
            <p14:sldId id="506"/>
            <p14:sldId id="507"/>
            <p14:sldId id="508"/>
            <p14:sldId id="509"/>
            <p14:sldId id="510"/>
            <p14:sldId id="511"/>
            <p14:sldId id="586"/>
            <p14:sldId id="587"/>
            <p14:sldId id="588"/>
            <p14:sldId id="589"/>
            <p14:sldId id="590"/>
            <p14:sldId id="591"/>
            <p14:sldId id="512"/>
            <p14:sldId id="513"/>
            <p14:sldId id="515"/>
            <p14:sldId id="592"/>
            <p14:sldId id="516"/>
            <p14:sldId id="517"/>
            <p14:sldId id="518"/>
            <p14:sldId id="519"/>
            <p14:sldId id="520"/>
            <p14:sldId id="521"/>
            <p14:sldId id="522"/>
            <p14:sldId id="523"/>
            <p14:sldId id="524"/>
            <p14:sldId id="525"/>
            <p14:sldId id="526"/>
            <p14:sldId id="527"/>
            <p14:sldId id="528"/>
            <p14:sldId id="529"/>
            <p14:sldId id="530"/>
            <p14:sldId id="531"/>
            <p14:sldId id="532"/>
            <p14:sldId id="533"/>
            <p14:sldId id="535"/>
            <p14:sldId id="536"/>
            <p14:sldId id="537"/>
            <p14:sldId id="538"/>
            <p14:sldId id="539"/>
            <p14:sldId id="540"/>
            <p14:sldId id="546"/>
            <p14:sldId id="547"/>
            <p14:sldId id="548"/>
            <p14:sldId id="549"/>
            <p14:sldId id="550"/>
            <p14:sldId id="551"/>
            <p14:sldId id="552"/>
            <p14:sldId id="553"/>
            <p14:sldId id="554"/>
            <p14:sldId id="555"/>
            <p14:sldId id="556"/>
            <p14:sldId id="557"/>
            <p14:sldId id="558"/>
            <p14:sldId id="559"/>
            <p14:sldId id="560"/>
            <p14:sldId id="561"/>
            <p14:sldId id="562"/>
            <p14:sldId id="563"/>
            <p14:sldId id="564"/>
            <p14:sldId id="593"/>
            <p14:sldId id="594"/>
            <p14:sldId id="595"/>
            <p14:sldId id="596"/>
            <p14:sldId id="597"/>
            <p14:sldId id="598"/>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884"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font" Target="fonts/font1.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font" Target="fonts/font2.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8E7854-19FF-424D-8473-0AAD449E7E94}" type="datetimeFigureOut">
              <a:rPr lang="en-US" smtClean="0"/>
              <a:pPr/>
              <a:t>1/19/2019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358258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1108857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724517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873734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3745351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3507173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1176215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2778206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3129449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2516481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1859730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2705951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717711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2476479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3837842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250505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826333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2953774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2208862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1433487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2657635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2805476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3627612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2921235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675680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3582650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1080813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1451582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4746018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1385693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40151422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497960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1679928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14681078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9091801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3240021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3840595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27570443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25111361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7242446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17582898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14648127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19286894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33311896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10736045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34048139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95</a:t>
            </a:fld>
            <a:endParaRPr lang="en-US"/>
          </a:p>
        </p:txBody>
      </p:sp>
    </p:spTree>
    <p:extLst>
      <p:ext uri="{BB962C8B-B14F-4D97-AF65-F5344CB8AC3E}">
        <p14:creationId xmlns:p14="http://schemas.microsoft.com/office/powerpoint/2010/main" val="15625001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96</a:t>
            </a:fld>
            <a:endParaRPr lang="en-US"/>
          </a:p>
        </p:txBody>
      </p:sp>
    </p:spTree>
    <p:extLst>
      <p:ext uri="{BB962C8B-B14F-4D97-AF65-F5344CB8AC3E}">
        <p14:creationId xmlns:p14="http://schemas.microsoft.com/office/powerpoint/2010/main" val="34048958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97</a:t>
            </a:fld>
            <a:endParaRPr lang="en-US"/>
          </a:p>
        </p:txBody>
      </p:sp>
    </p:spTree>
    <p:extLst>
      <p:ext uri="{BB962C8B-B14F-4D97-AF65-F5344CB8AC3E}">
        <p14:creationId xmlns:p14="http://schemas.microsoft.com/office/powerpoint/2010/main" val="3401799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98</a:t>
            </a:fld>
            <a:endParaRPr lang="en-US"/>
          </a:p>
        </p:txBody>
      </p:sp>
    </p:spTree>
    <p:extLst>
      <p:ext uri="{BB962C8B-B14F-4D97-AF65-F5344CB8AC3E}">
        <p14:creationId xmlns:p14="http://schemas.microsoft.com/office/powerpoint/2010/main" val="14811537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99</a:t>
            </a:fld>
            <a:endParaRPr lang="en-US"/>
          </a:p>
        </p:txBody>
      </p:sp>
    </p:spTree>
    <p:extLst>
      <p:ext uri="{BB962C8B-B14F-4D97-AF65-F5344CB8AC3E}">
        <p14:creationId xmlns:p14="http://schemas.microsoft.com/office/powerpoint/2010/main" val="20008339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100</a:t>
            </a:fld>
            <a:endParaRPr lang="en-US"/>
          </a:p>
        </p:txBody>
      </p:sp>
    </p:spTree>
    <p:extLst>
      <p:ext uri="{BB962C8B-B14F-4D97-AF65-F5344CB8AC3E}">
        <p14:creationId xmlns:p14="http://schemas.microsoft.com/office/powerpoint/2010/main" val="27040252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101</a:t>
            </a:fld>
            <a:endParaRPr lang="en-US"/>
          </a:p>
        </p:txBody>
      </p:sp>
    </p:spTree>
    <p:extLst>
      <p:ext uri="{BB962C8B-B14F-4D97-AF65-F5344CB8AC3E}">
        <p14:creationId xmlns:p14="http://schemas.microsoft.com/office/powerpoint/2010/main" val="9719036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102</a:t>
            </a:fld>
            <a:endParaRPr lang="en-US"/>
          </a:p>
        </p:txBody>
      </p:sp>
    </p:spTree>
    <p:extLst>
      <p:ext uri="{BB962C8B-B14F-4D97-AF65-F5344CB8AC3E}">
        <p14:creationId xmlns:p14="http://schemas.microsoft.com/office/powerpoint/2010/main" val="20859593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103</a:t>
            </a:fld>
            <a:endParaRPr lang="en-US"/>
          </a:p>
        </p:txBody>
      </p:sp>
    </p:spTree>
    <p:extLst>
      <p:ext uri="{BB962C8B-B14F-4D97-AF65-F5344CB8AC3E}">
        <p14:creationId xmlns:p14="http://schemas.microsoft.com/office/powerpoint/2010/main" val="36830712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104</a:t>
            </a:fld>
            <a:endParaRPr lang="en-US"/>
          </a:p>
        </p:txBody>
      </p:sp>
    </p:spTree>
    <p:extLst>
      <p:ext uri="{BB962C8B-B14F-4D97-AF65-F5344CB8AC3E}">
        <p14:creationId xmlns:p14="http://schemas.microsoft.com/office/powerpoint/2010/main" val="28047267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105</a:t>
            </a:fld>
            <a:endParaRPr lang="en-US"/>
          </a:p>
        </p:txBody>
      </p:sp>
    </p:spTree>
    <p:extLst>
      <p:ext uri="{BB962C8B-B14F-4D97-AF65-F5344CB8AC3E}">
        <p14:creationId xmlns:p14="http://schemas.microsoft.com/office/powerpoint/2010/main" val="37081362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106</a:t>
            </a:fld>
            <a:endParaRPr lang="en-US"/>
          </a:p>
        </p:txBody>
      </p:sp>
    </p:spTree>
    <p:extLst>
      <p:ext uri="{BB962C8B-B14F-4D97-AF65-F5344CB8AC3E}">
        <p14:creationId xmlns:p14="http://schemas.microsoft.com/office/powerpoint/2010/main" val="36860805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107</a:t>
            </a:fld>
            <a:endParaRPr lang="en-US"/>
          </a:p>
        </p:txBody>
      </p:sp>
    </p:spTree>
    <p:extLst>
      <p:ext uri="{BB962C8B-B14F-4D97-AF65-F5344CB8AC3E}">
        <p14:creationId xmlns:p14="http://schemas.microsoft.com/office/powerpoint/2010/main" val="23826991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108</a:t>
            </a:fld>
            <a:endParaRPr lang="en-US"/>
          </a:p>
        </p:txBody>
      </p:sp>
    </p:spTree>
    <p:extLst>
      <p:ext uri="{BB962C8B-B14F-4D97-AF65-F5344CB8AC3E}">
        <p14:creationId xmlns:p14="http://schemas.microsoft.com/office/powerpoint/2010/main" val="31592621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109</a:t>
            </a:fld>
            <a:endParaRPr lang="en-US"/>
          </a:p>
        </p:txBody>
      </p:sp>
    </p:spTree>
    <p:extLst>
      <p:ext uri="{BB962C8B-B14F-4D97-AF65-F5344CB8AC3E}">
        <p14:creationId xmlns:p14="http://schemas.microsoft.com/office/powerpoint/2010/main" val="41949723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110</a:t>
            </a:fld>
            <a:endParaRPr lang="en-US"/>
          </a:p>
        </p:txBody>
      </p:sp>
    </p:spTree>
    <p:extLst>
      <p:ext uri="{BB962C8B-B14F-4D97-AF65-F5344CB8AC3E}">
        <p14:creationId xmlns:p14="http://schemas.microsoft.com/office/powerpoint/2010/main" val="37785398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111</a:t>
            </a:fld>
            <a:endParaRPr lang="en-US"/>
          </a:p>
        </p:txBody>
      </p:sp>
    </p:spTree>
    <p:extLst>
      <p:ext uri="{BB962C8B-B14F-4D97-AF65-F5344CB8AC3E}">
        <p14:creationId xmlns:p14="http://schemas.microsoft.com/office/powerpoint/2010/main" val="4340504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112</a:t>
            </a:fld>
            <a:endParaRPr lang="en-US"/>
          </a:p>
        </p:txBody>
      </p:sp>
    </p:spTree>
    <p:extLst>
      <p:ext uri="{BB962C8B-B14F-4D97-AF65-F5344CB8AC3E}">
        <p14:creationId xmlns:p14="http://schemas.microsoft.com/office/powerpoint/2010/main" val="42020078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113</a:t>
            </a:fld>
            <a:endParaRPr lang="en-US"/>
          </a:p>
        </p:txBody>
      </p:sp>
    </p:spTree>
    <p:extLst>
      <p:ext uri="{BB962C8B-B14F-4D97-AF65-F5344CB8AC3E}">
        <p14:creationId xmlns:p14="http://schemas.microsoft.com/office/powerpoint/2010/main" val="1539004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114</a:t>
            </a:fld>
            <a:endParaRPr lang="en-US"/>
          </a:p>
        </p:txBody>
      </p:sp>
    </p:spTree>
    <p:extLst>
      <p:ext uri="{BB962C8B-B14F-4D97-AF65-F5344CB8AC3E}">
        <p14:creationId xmlns:p14="http://schemas.microsoft.com/office/powerpoint/2010/main" val="38654430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115</a:t>
            </a:fld>
            <a:endParaRPr lang="en-US"/>
          </a:p>
        </p:txBody>
      </p:sp>
    </p:spTree>
    <p:extLst>
      <p:ext uri="{BB962C8B-B14F-4D97-AF65-F5344CB8AC3E}">
        <p14:creationId xmlns:p14="http://schemas.microsoft.com/office/powerpoint/2010/main" val="7338722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116</a:t>
            </a:fld>
            <a:endParaRPr lang="en-US"/>
          </a:p>
        </p:txBody>
      </p:sp>
    </p:spTree>
    <p:extLst>
      <p:ext uri="{BB962C8B-B14F-4D97-AF65-F5344CB8AC3E}">
        <p14:creationId xmlns:p14="http://schemas.microsoft.com/office/powerpoint/2010/main" val="18204497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117</a:t>
            </a:fld>
            <a:endParaRPr lang="en-US"/>
          </a:p>
        </p:txBody>
      </p:sp>
    </p:spTree>
    <p:extLst>
      <p:ext uri="{BB962C8B-B14F-4D97-AF65-F5344CB8AC3E}">
        <p14:creationId xmlns:p14="http://schemas.microsoft.com/office/powerpoint/2010/main" val="8081246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118</a:t>
            </a:fld>
            <a:endParaRPr lang="en-US"/>
          </a:p>
        </p:txBody>
      </p:sp>
    </p:spTree>
    <p:extLst>
      <p:ext uri="{BB962C8B-B14F-4D97-AF65-F5344CB8AC3E}">
        <p14:creationId xmlns:p14="http://schemas.microsoft.com/office/powerpoint/2010/main" val="39824612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119</a:t>
            </a:fld>
            <a:endParaRPr lang="en-US"/>
          </a:p>
        </p:txBody>
      </p:sp>
    </p:spTree>
    <p:extLst>
      <p:ext uri="{BB962C8B-B14F-4D97-AF65-F5344CB8AC3E}">
        <p14:creationId xmlns:p14="http://schemas.microsoft.com/office/powerpoint/2010/main" val="25425981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120</a:t>
            </a:fld>
            <a:endParaRPr lang="en-US"/>
          </a:p>
        </p:txBody>
      </p:sp>
    </p:spTree>
    <p:extLst>
      <p:ext uri="{BB962C8B-B14F-4D97-AF65-F5344CB8AC3E}">
        <p14:creationId xmlns:p14="http://schemas.microsoft.com/office/powerpoint/2010/main" val="16311303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121</a:t>
            </a:fld>
            <a:endParaRPr lang="en-US"/>
          </a:p>
        </p:txBody>
      </p:sp>
    </p:spTree>
    <p:extLst>
      <p:ext uri="{BB962C8B-B14F-4D97-AF65-F5344CB8AC3E}">
        <p14:creationId xmlns:p14="http://schemas.microsoft.com/office/powerpoint/2010/main" val="40714590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122</a:t>
            </a:fld>
            <a:endParaRPr lang="en-US"/>
          </a:p>
        </p:txBody>
      </p:sp>
    </p:spTree>
    <p:extLst>
      <p:ext uri="{BB962C8B-B14F-4D97-AF65-F5344CB8AC3E}">
        <p14:creationId xmlns:p14="http://schemas.microsoft.com/office/powerpoint/2010/main" val="9332538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123</a:t>
            </a:fld>
            <a:endParaRPr lang="en-US"/>
          </a:p>
        </p:txBody>
      </p:sp>
    </p:spTree>
    <p:extLst>
      <p:ext uri="{BB962C8B-B14F-4D97-AF65-F5344CB8AC3E}">
        <p14:creationId xmlns:p14="http://schemas.microsoft.com/office/powerpoint/2010/main" val="6833336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124</a:t>
            </a:fld>
            <a:endParaRPr lang="en-US"/>
          </a:p>
        </p:txBody>
      </p:sp>
    </p:spTree>
    <p:extLst>
      <p:ext uri="{BB962C8B-B14F-4D97-AF65-F5344CB8AC3E}">
        <p14:creationId xmlns:p14="http://schemas.microsoft.com/office/powerpoint/2010/main" val="25298394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125</a:t>
            </a:fld>
            <a:endParaRPr lang="en-US"/>
          </a:p>
        </p:txBody>
      </p:sp>
    </p:spTree>
    <p:extLst>
      <p:ext uri="{BB962C8B-B14F-4D97-AF65-F5344CB8AC3E}">
        <p14:creationId xmlns:p14="http://schemas.microsoft.com/office/powerpoint/2010/main" val="37171524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126</a:t>
            </a:fld>
            <a:endParaRPr lang="en-US"/>
          </a:p>
        </p:txBody>
      </p:sp>
    </p:spTree>
    <p:extLst>
      <p:ext uri="{BB962C8B-B14F-4D97-AF65-F5344CB8AC3E}">
        <p14:creationId xmlns:p14="http://schemas.microsoft.com/office/powerpoint/2010/main" val="21198713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127</a:t>
            </a:fld>
            <a:endParaRPr lang="en-US"/>
          </a:p>
        </p:txBody>
      </p:sp>
    </p:spTree>
    <p:extLst>
      <p:ext uri="{BB962C8B-B14F-4D97-AF65-F5344CB8AC3E}">
        <p14:creationId xmlns:p14="http://schemas.microsoft.com/office/powerpoint/2010/main" val="16257586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128</a:t>
            </a:fld>
            <a:endParaRPr lang="en-US"/>
          </a:p>
        </p:txBody>
      </p:sp>
    </p:spTree>
    <p:extLst>
      <p:ext uri="{BB962C8B-B14F-4D97-AF65-F5344CB8AC3E}">
        <p14:creationId xmlns:p14="http://schemas.microsoft.com/office/powerpoint/2010/main" val="12046303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129</a:t>
            </a:fld>
            <a:endParaRPr lang="en-US"/>
          </a:p>
        </p:txBody>
      </p:sp>
    </p:spTree>
    <p:extLst>
      <p:ext uri="{BB962C8B-B14F-4D97-AF65-F5344CB8AC3E}">
        <p14:creationId xmlns:p14="http://schemas.microsoft.com/office/powerpoint/2010/main" val="26931837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130</a:t>
            </a:fld>
            <a:endParaRPr lang="en-US"/>
          </a:p>
        </p:txBody>
      </p:sp>
    </p:spTree>
    <p:extLst>
      <p:ext uri="{BB962C8B-B14F-4D97-AF65-F5344CB8AC3E}">
        <p14:creationId xmlns:p14="http://schemas.microsoft.com/office/powerpoint/2010/main" val="2400932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131</a:t>
            </a:fld>
            <a:endParaRPr lang="en-US"/>
          </a:p>
        </p:txBody>
      </p:sp>
    </p:spTree>
    <p:extLst>
      <p:ext uri="{BB962C8B-B14F-4D97-AF65-F5344CB8AC3E}">
        <p14:creationId xmlns:p14="http://schemas.microsoft.com/office/powerpoint/2010/main" val="13833679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132</a:t>
            </a:fld>
            <a:endParaRPr lang="en-US"/>
          </a:p>
        </p:txBody>
      </p:sp>
    </p:spTree>
    <p:extLst>
      <p:ext uri="{BB962C8B-B14F-4D97-AF65-F5344CB8AC3E}">
        <p14:creationId xmlns:p14="http://schemas.microsoft.com/office/powerpoint/2010/main" val="18801846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133</a:t>
            </a:fld>
            <a:endParaRPr lang="en-US"/>
          </a:p>
        </p:txBody>
      </p:sp>
    </p:spTree>
    <p:extLst>
      <p:ext uri="{BB962C8B-B14F-4D97-AF65-F5344CB8AC3E}">
        <p14:creationId xmlns:p14="http://schemas.microsoft.com/office/powerpoint/2010/main" val="3239209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134</a:t>
            </a:fld>
            <a:endParaRPr lang="en-US"/>
          </a:p>
        </p:txBody>
      </p:sp>
    </p:spTree>
    <p:extLst>
      <p:ext uri="{BB962C8B-B14F-4D97-AF65-F5344CB8AC3E}">
        <p14:creationId xmlns:p14="http://schemas.microsoft.com/office/powerpoint/2010/main" val="1801855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135</a:t>
            </a:fld>
            <a:endParaRPr lang="en-US"/>
          </a:p>
        </p:txBody>
      </p:sp>
    </p:spTree>
    <p:extLst>
      <p:ext uri="{BB962C8B-B14F-4D97-AF65-F5344CB8AC3E}">
        <p14:creationId xmlns:p14="http://schemas.microsoft.com/office/powerpoint/2010/main" val="42853348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136</a:t>
            </a:fld>
            <a:endParaRPr lang="en-US"/>
          </a:p>
        </p:txBody>
      </p:sp>
    </p:spTree>
    <p:extLst>
      <p:ext uri="{BB962C8B-B14F-4D97-AF65-F5344CB8AC3E}">
        <p14:creationId xmlns:p14="http://schemas.microsoft.com/office/powerpoint/2010/main" val="37444910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137</a:t>
            </a:fld>
            <a:endParaRPr lang="en-US"/>
          </a:p>
        </p:txBody>
      </p:sp>
    </p:spTree>
    <p:extLst>
      <p:ext uri="{BB962C8B-B14F-4D97-AF65-F5344CB8AC3E}">
        <p14:creationId xmlns:p14="http://schemas.microsoft.com/office/powerpoint/2010/main" val="20142429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138</a:t>
            </a:fld>
            <a:endParaRPr lang="en-US"/>
          </a:p>
        </p:txBody>
      </p:sp>
    </p:spTree>
    <p:extLst>
      <p:ext uri="{BB962C8B-B14F-4D97-AF65-F5344CB8AC3E}">
        <p14:creationId xmlns:p14="http://schemas.microsoft.com/office/powerpoint/2010/main" val="34302765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139</a:t>
            </a:fld>
            <a:endParaRPr lang="en-US"/>
          </a:p>
        </p:txBody>
      </p:sp>
    </p:spTree>
    <p:extLst>
      <p:ext uri="{BB962C8B-B14F-4D97-AF65-F5344CB8AC3E}">
        <p14:creationId xmlns:p14="http://schemas.microsoft.com/office/powerpoint/2010/main" val="42801613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140</a:t>
            </a:fld>
            <a:endParaRPr lang="en-US"/>
          </a:p>
        </p:txBody>
      </p:sp>
    </p:spTree>
    <p:extLst>
      <p:ext uri="{BB962C8B-B14F-4D97-AF65-F5344CB8AC3E}">
        <p14:creationId xmlns:p14="http://schemas.microsoft.com/office/powerpoint/2010/main" val="343976552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141</a:t>
            </a:fld>
            <a:endParaRPr lang="en-US"/>
          </a:p>
        </p:txBody>
      </p:sp>
    </p:spTree>
    <p:extLst>
      <p:ext uri="{BB962C8B-B14F-4D97-AF65-F5344CB8AC3E}">
        <p14:creationId xmlns:p14="http://schemas.microsoft.com/office/powerpoint/2010/main" val="18642325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142</a:t>
            </a:fld>
            <a:endParaRPr lang="en-US"/>
          </a:p>
        </p:txBody>
      </p:sp>
    </p:spTree>
    <p:extLst>
      <p:ext uri="{BB962C8B-B14F-4D97-AF65-F5344CB8AC3E}">
        <p14:creationId xmlns:p14="http://schemas.microsoft.com/office/powerpoint/2010/main" val="13261258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143</a:t>
            </a:fld>
            <a:endParaRPr lang="en-US"/>
          </a:p>
        </p:txBody>
      </p:sp>
    </p:spTree>
    <p:extLst>
      <p:ext uri="{BB962C8B-B14F-4D97-AF65-F5344CB8AC3E}">
        <p14:creationId xmlns:p14="http://schemas.microsoft.com/office/powerpoint/2010/main" val="241560076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144</a:t>
            </a:fld>
            <a:endParaRPr lang="en-US"/>
          </a:p>
        </p:txBody>
      </p:sp>
    </p:spTree>
    <p:extLst>
      <p:ext uri="{BB962C8B-B14F-4D97-AF65-F5344CB8AC3E}">
        <p14:creationId xmlns:p14="http://schemas.microsoft.com/office/powerpoint/2010/main" val="34798961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145</a:t>
            </a:fld>
            <a:endParaRPr lang="en-US"/>
          </a:p>
        </p:txBody>
      </p:sp>
    </p:spTree>
    <p:extLst>
      <p:ext uri="{BB962C8B-B14F-4D97-AF65-F5344CB8AC3E}">
        <p14:creationId xmlns:p14="http://schemas.microsoft.com/office/powerpoint/2010/main" val="24480469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146</a:t>
            </a:fld>
            <a:endParaRPr lang="en-US"/>
          </a:p>
        </p:txBody>
      </p:sp>
    </p:spTree>
    <p:extLst>
      <p:ext uri="{BB962C8B-B14F-4D97-AF65-F5344CB8AC3E}">
        <p14:creationId xmlns:p14="http://schemas.microsoft.com/office/powerpoint/2010/main" val="384250264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147</a:t>
            </a:fld>
            <a:endParaRPr lang="en-US"/>
          </a:p>
        </p:txBody>
      </p:sp>
    </p:spTree>
    <p:extLst>
      <p:ext uri="{BB962C8B-B14F-4D97-AF65-F5344CB8AC3E}">
        <p14:creationId xmlns:p14="http://schemas.microsoft.com/office/powerpoint/2010/main" val="304899197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148</a:t>
            </a:fld>
            <a:endParaRPr lang="en-US"/>
          </a:p>
        </p:txBody>
      </p:sp>
    </p:spTree>
    <p:extLst>
      <p:ext uri="{BB962C8B-B14F-4D97-AF65-F5344CB8AC3E}">
        <p14:creationId xmlns:p14="http://schemas.microsoft.com/office/powerpoint/2010/main" val="427285781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149</a:t>
            </a:fld>
            <a:endParaRPr lang="en-US"/>
          </a:p>
        </p:txBody>
      </p:sp>
    </p:spTree>
    <p:extLst>
      <p:ext uri="{BB962C8B-B14F-4D97-AF65-F5344CB8AC3E}">
        <p14:creationId xmlns:p14="http://schemas.microsoft.com/office/powerpoint/2010/main" val="14130362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150</a:t>
            </a:fld>
            <a:endParaRPr lang="en-US"/>
          </a:p>
        </p:txBody>
      </p:sp>
    </p:spTree>
    <p:extLst>
      <p:ext uri="{BB962C8B-B14F-4D97-AF65-F5344CB8AC3E}">
        <p14:creationId xmlns:p14="http://schemas.microsoft.com/office/powerpoint/2010/main" val="32710480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151</a:t>
            </a:fld>
            <a:endParaRPr lang="en-US"/>
          </a:p>
        </p:txBody>
      </p:sp>
    </p:spTree>
    <p:extLst>
      <p:ext uri="{BB962C8B-B14F-4D97-AF65-F5344CB8AC3E}">
        <p14:creationId xmlns:p14="http://schemas.microsoft.com/office/powerpoint/2010/main" val="26492962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152</a:t>
            </a:fld>
            <a:endParaRPr lang="en-US"/>
          </a:p>
        </p:txBody>
      </p:sp>
    </p:spTree>
    <p:extLst>
      <p:ext uri="{BB962C8B-B14F-4D97-AF65-F5344CB8AC3E}">
        <p14:creationId xmlns:p14="http://schemas.microsoft.com/office/powerpoint/2010/main" val="1444916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153</a:t>
            </a:fld>
            <a:endParaRPr lang="en-US"/>
          </a:p>
        </p:txBody>
      </p:sp>
    </p:spTree>
    <p:extLst>
      <p:ext uri="{BB962C8B-B14F-4D97-AF65-F5344CB8AC3E}">
        <p14:creationId xmlns:p14="http://schemas.microsoft.com/office/powerpoint/2010/main" val="94912491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154</a:t>
            </a:fld>
            <a:endParaRPr lang="en-US"/>
          </a:p>
        </p:txBody>
      </p:sp>
    </p:spTree>
    <p:extLst>
      <p:ext uri="{BB962C8B-B14F-4D97-AF65-F5344CB8AC3E}">
        <p14:creationId xmlns:p14="http://schemas.microsoft.com/office/powerpoint/2010/main" val="61715325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155</a:t>
            </a:fld>
            <a:endParaRPr lang="en-US"/>
          </a:p>
        </p:txBody>
      </p:sp>
    </p:spTree>
    <p:extLst>
      <p:ext uri="{BB962C8B-B14F-4D97-AF65-F5344CB8AC3E}">
        <p14:creationId xmlns:p14="http://schemas.microsoft.com/office/powerpoint/2010/main" val="418635152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156</a:t>
            </a:fld>
            <a:endParaRPr lang="en-US"/>
          </a:p>
        </p:txBody>
      </p:sp>
    </p:spTree>
    <p:extLst>
      <p:ext uri="{BB962C8B-B14F-4D97-AF65-F5344CB8AC3E}">
        <p14:creationId xmlns:p14="http://schemas.microsoft.com/office/powerpoint/2010/main" val="257841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19/01/2019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4400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4" name="TextBox 3"/>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2" name="TextBox 1"/>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848" y="72703"/>
            <a:ext cx="2749578" cy="4364409"/>
          </a:xfrm>
          <a:prstGeom prst="rect">
            <a:avLst/>
          </a:prstGeom>
        </p:spPr>
      </p:pic>
    </p:spTree>
    <p:extLst>
      <p:ext uri="{BB962C8B-B14F-4D97-AF65-F5344CB8AC3E}">
        <p14:creationId xmlns:p14="http://schemas.microsoft.com/office/powerpoint/2010/main" val="12364403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908720"/>
            <a:ext cx="7992888" cy="738664"/>
          </a:xfrm>
          <a:prstGeom prst="rect">
            <a:avLst/>
          </a:prstGeom>
          <a:noFill/>
        </p:spPr>
        <p:txBody>
          <a:bodyPr wrap="square">
            <a:spAutoFit/>
          </a:bodyPr>
          <a:lstStyle/>
          <a:p>
            <a:pPr marL="0" lvl="2" algn="ctr" fontAlgn="auto">
              <a:spcBef>
                <a:spcPts val="0"/>
              </a:spcBef>
              <a:spcAft>
                <a:spcPts val="0"/>
              </a:spcAft>
              <a:defRPr/>
            </a:pPr>
            <a:r>
              <a:rPr lang="es-419" sz="42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Rounded MT Bold" panose="020F0704030504030204" pitchFamily="34" charset="0"/>
              </a:rPr>
              <a:t>DIGNO ES EL CORDERO</a:t>
            </a:r>
          </a:p>
        </p:txBody>
      </p:sp>
      <p:pic>
        <p:nvPicPr>
          <p:cNvPr id="3" name="Picture 2"/>
          <p:cNvPicPr>
            <a:picLocks noChangeAspect="1"/>
          </p:cNvPicPr>
          <p:nvPr/>
        </p:nvPicPr>
        <p:blipFill rotWithShape="1">
          <a:blip r:embed="rId2"/>
          <a:srcRect l="6405" r="6072"/>
          <a:stretch/>
        </p:blipFill>
        <p:spPr>
          <a:xfrm>
            <a:off x="773005" y="1628800"/>
            <a:ext cx="7759435" cy="3528392"/>
          </a:xfrm>
          <a:prstGeom prst="rect">
            <a:avLst/>
          </a:prstGeom>
          <a:effectLst>
            <a:softEdge rad="317500"/>
          </a:effectLst>
        </p:spPr>
      </p:pic>
    </p:spTree>
    <p:extLst>
      <p:ext uri="{BB962C8B-B14F-4D97-AF65-F5344CB8AC3E}">
        <p14:creationId xmlns:p14="http://schemas.microsoft.com/office/powerpoint/2010/main" val="2238264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4"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733534"/>
          </a:xfrm>
          <a:prstGeom prst="rect">
            <a:avLst/>
          </a:prstGeom>
          <a:noFill/>
        </p:spPr>
        <p:txBody>
          <a:bodyPr wrap="square" rtlCol="0">
            <a:spAutoFit/>
          </a:bodyPr>
          <a:lstStyle/>
          <a:p>
            <a:pPr algn="ctr">
              <a:lnSpc>
                <a:spcPts val="2500"/>
              </a:lnSpc>
            </a:pPr>
            <a:r>
              <a:rPr lang="es-419" sz="2400" dirty="0" smtClean="0">
                <a:solidFill>
                  <a:schemeClr val="bg1"/>
                </a:solidFill>
              </a:rPr>
              <a:t>No </a:t>
            </a:r>
            <a:r>
              <a:rPr lang="es-419" sz="2400" dirty="0">
                <a:solidFill>
                  <a:schemeClr val="bg1"/>
                </a:solidFill>
              </a:rPr>
              <a:t>llores. He aquí que el León de la tribu de Judá, la raíz de David, ha vencido para abrir el libro y desatar sus siete </a:t>
            </a:r>
            <a:r>
              <a:rPr lang="es-419" sz="2400" dirty="0" smtClean="0">
                <a:solidFill>
                  <a:schemeClr val="bg1"/>
                </a:solidFill>
              </a:rPr>
              <a:t>sellos.</a:t>
            </a:r>
            <a:endParaRPr lang="es-419" sz="2400" dirty="0">
              <a:solidFill>
                <a:schemeClr val="bg1"/>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19786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chemeClr val="bg1"/>
                </a:solidFill>
              </a:rPr>
              <a:t>Después </a:t>
            </a:r>
            <a:r>
              <a:rPr lang="es-419" sz="2400" dirty="0">
                <a:solidFill>
                  <a:schemeClr val="bg1"/>
                </a:solidFill>
              </a:rPr>
              <a:t>de esto miré, y he aquí una puerta abierta en el cielo; y la primera voz que oí, como de trompeta, hablando conmigo, dijo: 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8158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y la primera voz que oí, como de trompeta, hablando conmigo, dijo: 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775570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chemeClr val="bg1"/>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374115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al instante yo estaba en el Espíritu; y he aquí, un trono establecido en el cielo, y en el trono, uno sentado. </a:t>
            </a:r>
            <a:r>
              <a:rPr lang="es-419" sz="2400" dirty="0" smtClean="0">
                <a:solidFill>
                  <a:schemeClr val="bg1"/>
                </a:solidFill>
              </a:rPr>
              <a:t>Y </a:t>
            </a:r>
            <a:r>
              <a:rPr lang="es-419" sz="2400" dirty="0">
                <a:solidFill>
                  <a:schemeClr val="bg1"/>
                </a:solidFill>
              </a:rPr>
              <a:t>el aspecto del que estaba sentado era semejante a piedra de jaspe y de cornalina; y había alrededor del trono un arco iris, semejante en aspecto a la esmeralda.</a:t>
            </a:r>
          </a:p>
        </p:txBody>
      </p:sp>
    </p:spTree>
    <p:extLst>
      <p:ext uri="{BB962C8B-B14F-4D97-AF65-F5344CB8AC3E}">
        <p14:creationId xmlns:p14="http://schemas.microsoft.com/office/powerpoint/2010/main" val="2088385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chemeClr val="bg1"/>
                </a:solidFill>
              </a:rPr>
              <a:t>y he aquí, un trono establecido en el cielo, y en el trono, uno sentado. </a:t>
            </a:r>
            <a:r>
              <a:rPr lang="es-419" sz="2400" dirty="0" smtClean="0">
                <a:solidFill>
                  <a:schemeClr val="bg1"/>
                </a:solidFill>
              </a:rPr>
              <a:t>Y </a:t>
            </a:r>
            <a:r>
              <a:rPr lang="es-419" sz="2400" dirty="0">
                <a:solidFill>
                  <a:schemeClr val="bg1"/>
                </a:solidFill>
              </a:rPr>
              <a:t>el aspecto del que estaba sentado era semejante a piedra de jaspe y de cornalina; y había alrededor del trono un arco iris, semejante en aspecto a la esmeralda.</a:t>
            </a:r>
          </a:p>
        </p:txBody>
      </p:sp>
    </p:spTree>
    <p:extLst>
      <p:ext uri="{BB962C8B-B14F-4D97-AF65-F5344CB8AC3E}">
        <p14:creationId xmlns:p14="http://schemas.microsoft.com/office/powerpoint/2010/main" val="1927042508"/>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y en el trono, uno sentado. </a:t>
            </a:r>
            <a:r>
              <a:rPr lang="es-419" sz="2400" dirty="0" smtClean="0">
                <a:solidFill>
                  <a:schemeClr val="bg1"/>
                </a:solidFill>
              </a:rPr>
              <a:t>Y </a:t>
            </a:r>
            <a:r>
              <a:rPr lang="es-419" sz="2400" dirty="0">
                <a:solidFill>
                  <a:schemeClr val="bg1"/>
                </a:solidFill>
              </a:rPr>
              <a:t>el aspecto del que estaba sentado era semejante a piedra de jaspe y de cornalina; y había alrededor del trono un arco iris, semejante en aspecto a la esmeralda.</a:t>
            </a:r>
          </a:p>
        </p:txBody>
      </p:sp>
    </p:spTree>
    <p:extLst>
      <p:ext uri="{BB962C8B-B14F-4D97-AF65-F5344CB8AC3E}">
        <p14:creationId xmlns:p14="http://schemas.microsoft.com/office/powerpoint/2010/main" val="193424018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chemeClr val="bg1"/>
                </a:solidFill>
              </a:rPr>
              <a:t>el aspecto del que estaba sentado era semejante a piedra de jaspe y de cornalina; 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sobre la expansión que había sobre sus cabezas se veía la figura de un trono que parecía de piedra de zafiro; y sobre la figura del trono había una semejanza que parecía de hombre sentado sobre él</a:t>
            </a:r>
            <a:r>
              <a:rPr lang="es-419" sz="2400" dirty="0" smtClean="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2349250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chemeClr val="bg1"/>
                </a:solidFill>
              </a:rPr>
              <a:t>el aspecto del que estaba sentado era semejante a piedra de jaspe y de cornalina; 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se veía la figura de un trono que parecía de piedra de zafiro; y sobre la figura del trono había una semejanza que parecía de hombre sentado sobre él</a:t>
            </a:r>
            <a:r>
              <a:rPr lang="es-419" sz="2400" dirty="0" smtClean="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2445129329"/>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chemeClr val="bg1"/>
                </a:solidFill>
              </a:rPr>
              <a:t>el aspecto del que estaba sentado era semejante a piedra de jaspe y de cornalina; 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chemeClr val="bg1"/>
                </a:solidFill>
              </a:rPr>
              <a:t>y sobre la figura del trono había una semejanza que parecía de hombre sentado sobre él</a:t>
            </a:r>
            <a:r>
              <a:rPr lang="es-419" sz="2400" dirty="0" smtClean="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297261156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chemeClr val="bg1"/>
                </a:solidFill>
              </a:rPr>
              <a:t>el aspecto del que estaba sentado era semejante a piedra de jaspe y de cornalina; 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r>
              <a:rPr lang="es-419" sz="2400" dirty="0" smtClean="0">
                <a:solidFill>
                  <a:srgbClr val="92D050"/>
                </a:solidFill>
              </a:rPr>
              <a:t>.</a:t>
            </a:r>
            <a:endParaRPr lang="es-419" sz="2400" dirty="0">
              <a:solidFill>
                <a:srgbClr val="92D050"/>
              </a:solidFill>
            </a:endParaRPr>
          </a:p>
        </p:txBody>
      </p:sp>
    </p:spTree>
    <p:extLst>
      <p:ext uri="{BB962C8B-B14F-4D97-AF65-F5344CB8AC3E}">
        <p14:creationId xmlns:p14="http://schemas.microsoft.com/office/powerpoint/2010/main" val="172082577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r>
              <a:rPr lang="es-419" sz="2400" dirty="0" smtClean="0">
                <a:solidFill>
                  <a:srgbClr val="92D050"/>
                </a:solidFill>
              </a:rPr>
              <a:t>.</a:t>
            </a:r>
            <a:endParaRPr lang="es-419" sz="2400" dirty="0">
              <a:solidFill>
                <a:srgbClr val="92D050"/>
              </a:solidFill>
            </a:endParaRPr>
          </a:p>
        </p:txBody>
      </p:sp>
    </p:spTree>
    <p:extLst>
      <p:ext uri="{BB962C8B-B14F-4D97-AF65-F5344CB8AC3E}">
        <p14:creationId xmlns:p14="http://schemas.microsoft.com/office/powerpoint/2010/main" val="609880108"/>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r>
              <a:rPr lang="es-419" sz="2400" dirty="0" smtClean="0">
                <a:solidFill>
                  <a:srgbClr val="92D050"/>
                </a:solidFill>
              </a:rPr>
              <a:t>.</a:t>
            </a:r>
            <a:endParaRPr lang="es-419" sz="2400" dirty="0">
              <a:solidFill>
                <a:srgbClr val="92D050"/>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vi apariencia como de bronce refulgente, como apariencia de fuego dentro de ella en derredor, desde el aspecto de sus lomos para arriba; y desde sus lomos para abajo, 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107503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r>
              <a:rPr lang="es-419" sz="2400" dirty="0" smtClean="0">
                <a:solidFill>
                  <a:srgbClr val="92D050"/>
                </a:solidFill>
              </a:rPr>
              <a:t>.</a:t>
            </a:r>
            <a:endParaRPr lang="es-419" sz="2400" dirty="0">
              <a:solidFill>
                <a:srgbClr val="92D050"/>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como apariencia de fuego dentro de ella en derredor, desde el aspecto de sus lomos para arriba; y desde sus lomos para abajo, 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340893056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r>
              <a:rPr lang="es-419" sz="2400" dirty="0" smtClean="0">
                <a:solidFill>
                  <a:srgbClr val="92D050"/>
                </a:solidFill>
              </a:rPr>
              <a:t>.</a:t>
            </a:r>
            <a:endParaRPr lang="es-419" sz="2400" dirty="0">
              <a:solidFill>
                <a:srgbClr val="92D050"/>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desde el aspecto de sus lomos para arriba; y desde sus lomos para abajo, 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320817891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r>
              <a:rPr lang="es-419" sz="2400" dirty="0" smtClean="0">
                <a:solidFill>
                  <a:srgbClr val="92D050"/>
                </a:solidFill>
              </a:rPr>
              <a:t>.</a:t>
            </a:r>
            <a:endParaRPr lang="es-419" sz="2400" dirty="0">
              <a:solidFill>
                <a:srgbClr val="92D050"/>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chemeClr val="bg1"/>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64592141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r>
              <a:rPr lang="es-419" sz="2400" dirty="0" smtClean="0">
                <a:solidFill>
                  <a:srgbClr val="92D050"/>
                </a:solidFill>
              </a:rPr>
              <a:t>.</a:t>
            </a:r>
            <a:endParaRPr lang="es-419" sz="2400" dirty="0">
              <a:solidFill>
                <a:srgbClr val="92D050"/>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1285516041"/>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21:23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smtClean="0">
                <a:solidFill>
                  <a:schemeClr val="bg1"/>
                </a:solidFill>
              </a:rPr>
              <a:t>La </a:t>
            </a:r>
            <a:r>
              <a:rPr lang="es-419" sz="2400" dirty="0">
                <a:solidFill>
                  <a:schemeClr val="bg1"/>
                </a:solidFill>
              </a:rPr>
              <a:t>ciudad no tiene necesidad de sol ni de luna que brillen en ella; porque la gloria de Dios la ilumina, y el Cordero es su lumbrera.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27442638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21:23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smtClean="0">
                <a:solidFill>
                  <a:srgbClr val="FFFF00"/>
                </a:solidFill>
              </a:rPr>
              <a:t>La </a:t>
            </a:r>
            <a:r>
              <a:rPr lang="es-419" sz="2400" dirty="0">
                <a:solidFill>
                  <a:srgbClr val="FFFF00"/>
                </a:solidFill>
              </a:rPr>
              <a:t>ciudad no tiene necesidad de sol ni de luna que brillen en ella; </a:t>
            </a:r>
            <a:r>
              <a:rPr lang="es-419" sz="2400" dirty="0">
                <a:solidFill>
                  <a:schemeClr val="bg1"/>
                </a:solidFill>
              </a:rPr>
              <a:t>porque la gloria de Dios la ilumina, y el Cordero es su lumbrera.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2705032579"/>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21:23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smtClean="0">
                <a:solidFill>
                  <a:srgbClr val="FFFF00"/>
                </a:solidFill>
              </a:rPr>
              <a:t>La </a:t>
            </a:r>
            <a:r>
              <a:rPr lang="es-419" sz="2400" dirty="0">
                <a:solidFill>
                  <a:srgbClr val="FFFF00"/>
                </a:solidFill>
              </a:rPr>
              <a:t>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chemeClr val="bg1"/>
                </a:solidFill>
              </a:rPr>
              <a:t>y el Cordero es su lumbrera.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1032855079"/>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21:23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smtClean="0">
                <a:solidFill>
                  <a:srgbClr val="FFFF00"/>
                </a:solidFill>
              </a:rPr>
              <a:t>La </a:t>
            </a:r>
            <a:r>
              <a:rPr lang="es-419" sz="2400" dirty="0">
                <a:solidFill>
                  <a:srgbClr val="FFFF00"/>
                </a:solidFill>
              </a:rPr>
              <a:t>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286766584"/>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21:23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
        <p:nvSpPr>
          <p:cNvPr id="11"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smtClean="0">
                <a:solidFill>
                  <a:srgbClr val="FFFF00"/>
                </a:solidFill>
              </a:rPr>
              <a:t>La </a:t>
            </a:r>
            <a:r>
              <a:rPr lang="es-419" sz="2400" dirty="0">
                <a:solidFill>
                  <a:srgbClr val="FFFF00"/>
                </a:solidFill>
              </a:rPr>
              <a:t>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Tree>
    <p:extLst>
      <p:ext uri="{BB962C8B-B14F-4D97-AF65-F5344CB8AC3E}">
        <p14:creationId xmlns:p14="http://schemas.microsoft.com/office/powerpoint/2010/main" val="2242421779"/>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21:23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chemeClr val="bg1"/>
                </a:solidFill>
              </a:rPr>
              <a:t>Como </a:t>
            </a:r>
            <a:r>
              <a:rPr lang="es-419" sz="2400" dirty="0">
                <a:solidFill>
                  <a:schemeClr val="bg1"/>
                </a:solidFill>
              </a:rPr>
              <a:t>parece el arco iris que está en las nubes el día que llueve, así era el parecer del resplandor alrededor. 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
        <p:nvSpPr>
          <p:cNvPr id="11"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smtClean="0">
                <a:solidFill>
                  <a:srgbClr val="FFFF00"/>
                </a:solidFill>
              </a:rPr>
              <a:t>La </a:t>
            </a:r>
            <a:r>
              <a:rPr lang="es-419" sz="2400" dirty="0">
                <a:solidFill>
                  <a:srgbClr val="FFFF00"/>
                </a:solidFill>
              </a:rPr>
              <a:t>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Tree>
    <p:extLst>
      <p:ext uri="{BB962C8B-B14F-4D97-AF65-F5344CB8AC3E}">
        <p14:creationId xmlns:p14="http://schemas.microsoft.com/office/powerpoint/2010/main" val="3688685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21:23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a:t>
            </a:r>
            <a:r>
              <a:rPr lang="es-419" sz="2400" dirty="0">
                <a:solidFill>
                  <a:srgbClr val="FFFF00"/>
                </a:solidFill>
              </a:rPr>
              <a:t>parece el arco iris que está en las nubes el día que llueve,</a:t>
            </a:r>
            <a:r>
              <a:rPr lang="es-419" sz="2400" dirty="0">
                <a:solidFill>
                  <a:schemeClr val="bg1"/>
                </a:solidFill>
              </a:rPr>
              <a:t> así era el parecer del resplandor alrededor. 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
        <p:nvSpPr>
          <p:cNvPr id="11"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smtClean="0">
                <a:solidFill>
                  <a:srgbClr val="FFFF00"/>
                </a:solidFill>
              </a:rPr>
              <a:t>La </a:t>
            </a:r>
            <a:r>
              <a:rPr lang="es-419" sz="2400" dirty="0">
                <a:solidFill>
                  <a:srgbClr val="FFFF00"/>
                </a:solidFill>
              </a:rPr>
              <a:t>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Tree>
    <p:extLst>
      <p:ext uri="{BB962C8B-B14F-4D97-AF65-F5344CB8AC3E}">
        <p14:creationId xmlns:p14="http://schemas.microsoft.com/office/powerpoint/2010/main" val="582871697"/>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21:23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a:t>
            </a:r>
            <a:r>
              <a:rPr lang="es-419" sz="2400" dirty="0">
                <a:solidFill>
                  <a:srgbClr val="FFFF00"/>
                </a:solidFill>
              </a:rPr>
              <a:t>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
        <p:nvSpPr>
          <p:cNvPr id="11"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smtClean="0">
                <a:solidFill>
                  <a:srgbClr val="FFFF00"/>
                </a:solidFill>
              </a:rPr>
              <a:t>La </a:t>
            </a:r>
            <a:r>
              <a:rPr lang="es-419" sz="2400" dirty="0">
                <a:solidFill>
                  <a:srgbClr val="FFFF00"/>
                </a:solidFill>
              </a:rPr>
              <a:t>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Tree>
    <p:extLst>
      <p:ext uri="{BB962C8B-B14F-4D97-AF65-F5344CB8AC3E}">
        <p14:creationId xmlns:p14="http://schemas.microsoft.com/office/powerpoint/2010/main" val="3607047779"/>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269876" y="4752437"/>
            <a:ext cx="33890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Génesis 9:13-15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01208"/>
            <a:ext cx="9144000" cy="1572931"/>
          </a:xfrm>
          <a:prstGeom prst="rect">
            <a:avLst/>
          </a:prstGeom>
          <a:noFill/>
        </p:spPr>
        <p:txBody>
          <a:bodyPr wrap="square" rtlCol="0">
            <a:spAutoFit/>
          </a:bodyPr>
          <a:lstStyle/>
          <a:p>
            <a:pPr algn="ctr">
              <a:lnSpc>
                <a:spcPts val="2300"/>
              </a:lnSpc>
            </a:pPr>
            <a:r>
              <a:rPr lang="es-419" sz="2350" dirty="0" smtClean="0">
                <a:solidFill>
                  <a:schemeClr val="bg1"/>
                </a:solidFill>
              </a:rPr>
              <a:t>Mi </a:t>
            </a:r>
            <a:r>
              <a:rPr lang="es-419" sz="2350" dirty="0">
                <a:solidFill>
                  <a:schemeClr val="bg1"/>
                </a:solidFill>
              </a:rPr>
              <a:t>arco he puesto en las nubes, el cual será por señal del pacto entre mí y la tierra. </a:t>
            </a:r>
            <a:r>
              <a:rPr lang="es-419" sz="2350" dirty="0" smtClean="0">
                <a:solidFill>
                  <a:schemeClr val="bg1"/>
                </a:solidFill>
              </a:rPr>
              <a:t>Y </a:t>
            </a:r>
            <a:r>
              <a:rPr lang="es-419" sz="2350" dirty="0">
                <a:solidFill>
                  <a:schemeClr val="bg1"/>
                </a:solidFill>
              </a:rPr>
              <a:t>sucederá que cuando haga venir nubes sobre la tierra, se dejará ver entonces mi arco en las nubes. </a:t>
            </a:r>
            <a:r>
              <a:rPr lang="es-419" sz="2350" dirty="0" smtClean="0">
                <a:solidFill>
                  <a:schemeClr val="bg1"/>
                </a:solidFill>
              </a:rPr>
              <a:t>Y </a:t>
            </a:r>
            <a:r>
              <a:rPr lang="es-419" sz="2350" dirty="0">
                <a:solidFill>
                  <a:schemeClr val="bg1"/>
                </a:solidFill>
              </a:rPr>
              <a:t>me acordaré del pacto mío, que hay entre mí y vosotros y todo ser viviente de toda carne; y no habrá más diluvio de aguas para destruir toda carne</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a:t>
            </a:r>
            <a:r>
              <a:rPr lang="es-419" sz="2400" dirty="0">
                <a:solidFill>
                  <a:srgbClr val="FFFF00"/>
                </a:solidFill>
              </a:rPr>
              <a:t>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381233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269876" y="4752437"/>
            <a:ext cx="33890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Génesis 9:13-15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01208"/>
            <a:ext cx="9144000" cy="1572931"/>
          </a:xfrm>
          <a:prstGeom prst="rect">
            <a:avLst/>
          </a:prstGeom>
          <a:noFill/>
        </p:spPr>
        <p:txBody>
          <a:bodyPr wrap="square" rtlCol="0">
            <a:spAutoFit/>
          </a:bodyPr>
          <a:lstStyle/>
          <a:p>
            <a:pPr algn="ctr">
              <a:lnSpc>
                <a:spcPts val="2300"/>
              </a:lnSpc>
            </a:pPr>
            <a:r>
              <a:rPr lang="es-419" sz="2350" dirty="0" smtClean="0">
                <a:solidFill>
                  <a:srgbClr val="FFFF00"/>
                </a:solidFill>
              </a:rPr>
              <a:t>Mi </a:t>
            </a:r>
            <a:r>
              <a:rPr lang="es-419" sz="2350" dirty="0">
                <a:solidFill>
                  <a:srgbClr val="FFFF00"/>
                </a:solidFill>
              </a:rPr>
              <a:t>arco he puesto en las nubes, el cual será por señal del pacto entre mí y la tierra.</a:t>
            </a:r>
            <a:r>
              <a:rPr lang="es-419" sz="2350" dirty="0">
                <a:solidFill>
                  <a:schemeClr val="bg1"/>
                </a:solidFill>
              </a:rPr>
              <a:t> </a:t>
            </a:r>
            <a:r>
              <a:rPr lang="es-419" sz="2350" dirty="0" smtClean="0">
                <a:solidFill>
                  <a:schemeClr val="bg1"/>
                </a:solidFill>
              </a:rPr>
              <a:t>Y </a:t>
            </a:r>
            <a:r>
              <a:rPr lang="es-419" sz="2350" dirty="0">
                <a:solidFill>
                  <a:schemeClr val="bg1"/>
                </a:solidFill>
              </a:rPr>
              <a:t>sucederá que cuando haga venir nubes sobre la tierra, se dejará ver entonces mi arco en las nubes. </a:t>
            </a:r>
            <a:r>
              <a:rPr lang="es-419" sz="2350" dirty="0" smtClean="0">
                <a:solidFill>
                  <a:schemeClr val="bg1"/>
                </a:solidFill>
              </a:rPr>
              <a:t>Y </a:t>
            </a:r>
            <a:r>
              <a:rPr lang="es-419" sz="2350" dirty="0">
                <a:solidFill>
                  <a:schemeClr val="bg1"/>
                </a:solidFill>
              </a:rPr>
              <a:t>me acordaré del pacto mío, que hay entre mí y vosotros y todo ser viviente de toda carne; y no habrá más diluvio de aguas para destruir toda carne</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a:t>
            </a:r>
            <a:r>
              <a:rPr lang="es-419" sz="2400" dirty="0">
                <a:solidFill>
                  <a:srgbClr val="FFFF00"/>
                </a:solidFill>
              </a:rPr>
              <a:t>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712932061"/>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269876" y="4752437"/>
            <a:ext cx="33890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Génesis 9:13-15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01208"/>
            <a:ext cx="9144000" cy="1572931"/>
          </a:xfrm>
          <a:prstGeom prst="rect">
            <a:avLst/>
          </a:prstGeom>
          <a:noFill/>
        </p:spPr>
        <p:txBody>
          <a:bodyPr wrap="square" rtlCol="0">
            <a:spAutoFit/>
          </a:bodyPr>
          <a:lstStyle/>
          <a:p>
            <a:pPr algn="ctr">
              <a:lnSpc>
                <a:spcPts val="2300"/>
              </a:lnSpc>
            </a:pPr>
            <a:r>
              <a:rPr lang="es-419" sz="2350" dirty="0" smtClean="0">
                <a:solidFill>
                  <a:srgbClr val="FFFF00"/>
                </a:solidFill>
              </a:rPr>
              <a:t>Mi </a:t>
            </a:r>
            <a:r>
              <a:rPr lang="es-419" sz="2350" dirty="0">
                <a:solidFill>
                  <a:srgbClr val="FFFF00"/>
                </a:solidFill>
              </a:rPr>
              <a:t>arco he puesto en las nubes, el cual será por señal del pacto entre mí y la tierra.</a:t>
            </a:r>
            <a:r>
              <a:rPr lang="es-419" sz="2350" dirty="0">
                <a:solidFill>
                  <a:schemeClr val="bg1"/>
                </a:solidFill>
              </a:rPr>
              <a:t> </a:t>
            </a:r>
            <a:r>
              <a:rPr lang="es-419" sz="2350" dirty="0" smtClean="0">
                <a:solidFill>
                  <a:srgbClr val="00B0F0"/>
                </a:solidFill>
              </a:rPr>
              <a:t>Y </a:t>
            </a:r>
            <a:r>
              <a:rPr lang="es-419" sz="2350" dirty="0">
                <a:solidFill>
                  <a:srgbClr val="00B0F0"/>
                </a:solidFill>
              </a:rPr>
              <a:t>sucederá que cuando haga venir nubes sobre la tierra, se dejará ver entonces mi arco en las nubes. </a:t>
            </a:r>
            <a:r>
              <a:rPr lang="es-419" sz="2350" dirty="0" smtClean="0">
                <a:solidFill>
                  <a:schemeClr val="bg1"/>
                </a:solidFill>
              </a:rPr>
              <a:t>Y </a:t>
            </a:r>
            <a:r>
              <a:rPr lang="es-419" sz="2350" dirty="0">
                <a:solidFill>
                  <a:schemeClr val="bg1"/>
                </a:solidFill>
              </a:rPr>
              <a:t>me acordaré del pacto mío, que hay entre mí y vosotros y todo ser viviente de toda carne; y no habrá más diluvio de aguas para destruir toda carne</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a:t>
            </a:r>
            <a:r>
              <a:rPr lang="es-419" sz="2400" dirty="0">
                <a:solidFill>
                  <a:srgbClr val="FFFF00"/>
                </a:solidFill>
              </a:rPr>
              <a:t>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024753620"/>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269876" y="4752437"/>
            <a:ext cx="33890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Génesis 9:13-15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01208"/>
            <a:ext cx="9144000" cy="1572931"/>
          </a:xfrm>
          <a:prstGeom prst="rect">
            <a:avLst/>
          </a:prstGeom>
          <a:noFill/>
        </p:spPr>
        <p:txBody>
          <a:bodyPr wrap="square" rtlCol="0">
            <a:spAutoFit/>
          </a:bodyPr>
          <a:lstStyle/>
          <a:p>
            <a:pPr algn="ctr">
              <a:lnSpc>
                <a:spcPts val="2300"/>
              </a:lnSpc>
            </a:pPr>
            <a:r>
              <a:rPr lang="es-419" sz="2350" dirty="0" smtClean="0">
                <a:solidFill>
                  <a:srgbClr val="FFFF00"/>
                </a:solidFill>
              </a:rPr>
              <a:t>Mi </a:t>
            </a:r>
            <a:r>
              <a:rPr lang="es-419" sz="2350" dirty="0">
                <a:solidFill>
                  <a:srgbClr val="FFFF00"/>
                </a:solidFill>
              </a:rPr>
              <a:t>arco he puesto en las nubes, el cual será por señal del pacto entre mí y la tierra.</a:t>
            </a:r>
            <a:r>
              <a:rPr lang="es-419" sz="2350" dirty="0">
                <a:solidFill>
                  <a:schemeClr val="bg1"/>
                </a:solidFill>
              </a:rPr>
              <a:t> </a:t>
            </a:r>
            <a:r>
              <a:rPr lang="es-419" sz="2350" dirty="0" smtClean="0">
                <a:solidFill>
                  <a:srgbClr val="00B0F0"/>
                </a:solidFill>
              </a:rPr>
              <a:t>Y </a:t>
            </a:r>
            <a:r>
              <a:rPr lang="es-419" sz="2350" dirty="0">
                <a:solidFill>
                  <a:srgbClr val="00B0F0"/>
                </a:solidFill>
              </a:rPr>
              <a:t>sucederá que cuando haga venir nubes sobre la tierra, se dejará ver entonces mi arco en las nubes. </a:t>
            </a:r>
            <a:r>
              <a:rPr lang="es-419" sz="2350" dirty="0" smtClean="0">
                <a:solidFill>
                  <a:srgbClr val="FFFF00"/>
                </a:solidFill>
              </a:rPr>
              <a:t>Y </a:t>
            </a:r>
            <a:r>
              <a:rPr lang="es-419" sz="2350" dirty="0">
                <a:solidFill>
                  <a:srgbClr val="FFFF00"/>
                </a:solidFill>
              </a:rPr>
              <a:t>me acordaré del pacto mío, que hay entre mí y vosotros y todo ser viviente de toda carne; y no habrá más diluvio de aguas para destruir toda carne</a:t>
            </a:r>
            <a:r>
              <a:rPr lang="es-419" sz="2350" dirty="0" smtClean="0">
                <a:solidFill>
                  <a:srgbClr val="FFFF00"/>
                </a:solidFill>
              </a:rPr>
              <a:t>.</a:t>
            </a:r>
            <a:endParaRPr lang="es-419" sz="2350" dirty="0">
              <a:solidFill>
                <a:srgbClr val="FFFF00"/>
              </a:solidFill>
            </a:endParaRP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a:t>
            </a:r>
            <a:r>
              <a:rPr lang="es-419" sz="2400" dirty="0">
                <a:solidFill>
                  <a:srgbClr val="FFFF00"/>
                </a:solidFill>
              </a:rPr>
              <a:t>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25856430"/>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Isaías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chemeClr val="bg1"/>
                </a:solidFill>
              </a:rPr>
              <a:t>Porque </a:t>
            </a:r>
            <a:r>
              <a:rPr lang="es-419" sz="2350" dirty="0">
                <a:solidFill>
                  <a:schemeClr val="bg1"/>
                </a:solidFill>
              </a:rPr>
              <a:t>esto me será como en los días de Noé, cuando juré que nunca más las aguas de Noé pasarían sobre la tierra; así he jurado que no me enojaré contra ti, ni te reñiré. </a:t>
            </a:r>
            <a:r>
              <a:rPr lang="es-419" sz="2350" dirty="0" smtClean="0">
                <a:solidFill>
                  <a:schemeClr val="bg1"/>
                </a:solidFill>
              </a:rPr>
              <a:t>Porque </a:t>
            </a:r>
            <a:r>
              <a:rPr lang="es-419" sz="2350" dirty="0">
                <a:solidFill>
                  <a:schemeClr val="bg1"/>
                </a:solidFill>
              </a:rPr>
              <a:t>los montes se moverán, y los collados temblarán,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parece el arco iris que está en las nubes el día que llueve,</a:t>
            </a:r>
            <a:r>
              <a:rPr lang="es-419" sz="2400" dirty="0" smtClean="0">
                <a:solidFill>
                  <a:schemeClr val="bg1"/>
                </a:solidFill>
              </a:rPr>
              <a:t> </a:t>
            </a:r>
            <a:r>
              <a:rPr lang="es-419" sz="2400" dirty="0" smtClean="0">
                <a:solidFill>
                  <a:srgbClr val="00B0F0"/>
                </a:solidFill>
              </a:rPr>
              <a:t>así era el parecer del resplandor alrededor. </a:t>
            </a:r>
            <a:r>
              <a:rPr lang="es-419" sz="2400" dirty="0" smtClean="0">
                <a:solidFill>
                  <a:schemeClr val="bg1"/>
                </a:solidFill>
              </a:rPr>
              <a:t>Esta fue la visión de la semejanza de la gloria de Jehová. Y cuando yo la vi, me postré sobre mi rostro, y oí la voz de uno que hablaba.</a:t>
            </a:r>
            <a:endParaRPr lang="es-419" sz="2400" dirty="0">
              <a:solidFill>
                <a:schemeClr val="bg1"/>
              </a:solidFill>
            </a:endParaRP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061262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cuando juré que nunca más las aguas de Noé pasarían sobre la tierra; así he jurado que no me enojaré contra ti, ni te reñiré. </a:t>
            </a:r>
            <a:r>
              <a:rPr lang="es-419" sz="2350" dirty="0" smtClean="0">
                <a:solidFill>
                  <a:schemeClr val="bg1"/>
                </a:solidFill>
              </a:rPr>
              <a:t>Porque </a:t>
            </a:r>
            <a:r>
              <a:rPr lang="es-419" sz="2350" dirty="0">
                <a:solidFill>
                  <a:schemeClr val="bg1"/>
                </a:solidFill>
              </a:rPr>
              <a:t>los montes se moverán, y los collados temblarán,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parece el arco iris que está en las nubes el día que llueve,</a:t>
            </a:r>
            <a:r>
              <a:rPr lang="es-419" sz="2400" dirty="0" smtClean="0">
                <a:solidFill>
                  <a:schemeClr val="bg1"/>
                </a:solidFill>
              </a:rPr>
              <a:t> </a:t>
            </a:r>
            <a:r>
              <a:rPr lang="es-419" sz="2400" dirty="0" smtClean="0">
                <a:solidFill>
                  <a:srgbClr val="00B0F0"/>
                </a:solidFill>
              </a:rPr>
              <a:t>así era el parecer del resplandor alrededor. </a:t>
            </a:r>
            <a:r>
              <a:rPr lang="es-419" sz="2400" dirty="0" smtClean="0">
                <a:solidFill>
                  <a:schemeClr val="bg1"/>
                </a:solidFill>
              </a:rPr>
              <a:t>Esta fue la visión de la semejanza de la gloria de Jehová. Y cuando yo la vi, me postré sobre mi rostro, y oí la voz de uno que hablaba.</a:t>
            </a:r>
            <a:endParaRPr lang="es-419" sz="2400" dirty="0">
              <a:solidFill>
                <a:schemeClr val="bg1"/>
              </a:solidFill>
            </a:endParaRP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187716816"/>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así he jurado que no me enojaré contra ti, ni te reñiré. </a:t>
            </a:r>
            <a:r>
              <a:rPr lang="es-419" sz="2350" dirty="0" smtClean="0">
                <a:solidFill>
                  <a:schemeClr val="bg1"/>
                </a:solidFill>
              </a:rPr>
              <a:t>Porque </a:t>
            </a:r>
            <a:r>
              <a:rPr lang="es-419" sz="2350" dirty="0">
                <a:solidFill>
                  <a:schemeClr val="bg1"/>
                </a:solidFill>
              </a:rPr>
              <a:t>los montes se moverán, y los collados temblarán,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parece el arco iris que está en las nubes el día que llueve,</a:t>
            </a:r>
            <a:r>
              <a:rPr lang="es-419" sz="2400" dirty="0" smtClean="0">
                <a:solidFill>
                  <a:schemeClr val="bg1"/>
                </a:solidFill>
              </a:rPr>
              <a:t> </a:t>
            </a:r>
            <a:r>
              <a:rPr lang="es-419" sz="2400" dirty="0" smtClean="0">
                <a:solidFill>
                  <a:srgbClr val="00B0F0"/>
                </a:solidFill>
              </a:rPr>
              <a:t>así era el parecer del resplandor alrededor. </a:t>
            </a:r>
            <a:r>
              <a:rPr lang="es-419" sz="2400" dirty="0" smtClean="0">
                <a:solidFill>
                  <a:schemeClr val="bg1"/>
                </a:solidFill>
              </a:rPr>
              <a:t>Esta fue la visión de la semejanza de la gloria de Jehová. Y cuando yo la vi, me postré sobre mi rostro, y oí la voz de uno que hablaba.</a:t>
            </a:r>
            <a:endParaRPr lang="es-419" sz="2400" dirty="0">
              <a:solidFill>
                <a:schemeClr val="bg1"/>
              </a:solidFill>
            </a:endParaRP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2885487759"/>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chemeClr val="bg1"/>
                </a:solidFill>
              </a:rPr>
              <a:t>Porque </a:t>
            </a:r>
            <a:r>
              <a:rPr lang="es-419" sz="2350" dirty="0">
                <a:solidFill>
                  <a:schemeClr val="bg1"/>
                </a:solidFill>
              </a:rPr>
              <a:t>los montes se moverán, y los collados temblarán,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parece el arco iris que está en las nubes el día que llueve,</a:t>
            </a:r>
            <a:r>
              <a:rPr lang="es-419" sz="2400" dirty="0" smtClean="0">
                <a:solidFill>
                  <a:schemeClr val="bg1"/>
                </a:solidFill>
              </a:rPr>
              <a:t> </a:t>
            </a:r>
            <a:r>
              <a:rPr lang="es-419" sz="2400" dirty="0" smtClean="0">
                <a:solidFill>
                  <a:srgbClr val="00B0F0"/>
                </a:solidFill>
              </a:rPr>
              <a:t>así era el parecer del resplandor alrededor. </a:t>
            </a:r>
            <a:r>
              <a:rPr lang="es-419" sz="2400" dirty="0" smtClean="0">
                <a:solidFill>
                  <a:schemeClr val="bg1"/>
                </a:solidFill>
              </a:rPr>
              <a:t>Esta fue la visión de la semejanza de la gloria de Jehová. Y cuando yo la vi, me postré sobre mi rostro, y oí la voz de uno que hablaba.</a:t>
            </a:r>
            <a:endParaRPr lang="es-419" sz="2400" dirty="0">
              <a:solidFill>
                <a:schemeClr val="bg1"/>
              </a:solidFill>
            </a:endParaRP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4057580830"/>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rgbClr val="FFFF00"/>
                </a:solidFill>
              </a:rPr>
              <a:t>Porque </a:t>
            </a:r>
            <a:r>
              <a:rPr lang="es-419" sz="2350" dirty="0">
                <a:solidFill>
                  <a:srgbClr val="FFFF00"/>
                </a:solidFill>
              </a:rPr>
              <a:t>los montes se moverán, y los collados temblarán,</a:t>
            </a:r>
            <a:r>
              <a:rPr lang="es-419" sz="2350" dirty="0">
                <a:solidFill>
                  <a:schemeClr val="bg1"/>
                </a:solidFill>
              </a:rPr>
              <a:t>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parece el arco iris que está en las nubes el día que llueve,</a:t>
            </a:r>
            <a:r>
              <a:rPr lang="es-419" sz="2400" dirty="0" smtClean="0">
                <a:solidFill>
                  <a:schemeClr val="bg1"/>
                </a:solidFill>
              </a:rPr>
              <a:t> </a:t>
            </a:r>
            <a:r>
              <a:rPr lang="es-419" sz="2400" dirty="0" smtClean="0">
                <a:solidFill>
                  <a:srgbClr val="00B0F0"/>
                </a:solidFill>
              </a:rPr>
              <a:t>así era el parecer del resplandor alrededor. </a:t>
            </a:r>
            <a:r>
              <a:rPr lang="es-419" sz="2400" dirty="0" smtClean="0">
                <a:solidFill>
                  <a:schemeClr val="bg1"/>
                </a:solidFill>
              </a:rPr>
              <a:t>Esta fue la visión de la semejanza de la gloria de Jehová. Y cuando yo la vi, me postré sobre mi rostro, y oí la voz de uno que hablaba.</a:t>
            </a:r>
            <a:endParaRPr lang="es-419" sz="2400" dirty="0">
              <a:solidFill>
                <a:schemeClr val="bg1"/>
              </a:solidFill>
            </a:endParaRP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871201241"/>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rgbClr val="FFFF00"/>
                </a:solidFill>
              </a:rPr>
              <a:t>Porque </a:t>
            </a:r>
            <a:r>
              <a:rPr lang="es-419" sz="2350" dirty="0">
                <a:solidFill>
                  <a:srgbClr val="FFFF00"/>
                </a:solidFill>
              </a:rPr>
              <a:t>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chemeClr val="bg1"/>
                </a:solidFill>
              </a:rPr>
              <a:t>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parece el arco iris que está en las nubes el día que llueve,</a:t>
            </a:r>
            <a:r>
              <a:rPr lang="es-419" sz="2400" dirty="0" smtClean="0">
                <a:solidFill>
                  <a:schemeClr val="bg1"/>
                </a:solidFill>
              </a:rPr>
              <a:t> </a:t>
            </a:r>
            <a:r>
              <a:rPr lang="es-419" sz="2400" dirty="0" smtClean="0">
                <a:solidFill>
                  <a:srgbClr val="00B0F0"/>
                </a:solidFill>
              </a:rPr>
              <a:t>así era el parecer del resplandor alrededor. </a:t>
            </a:r>
            <a:r>
              <a:rPr lang="es-419" sz="2400" dirty="0" smtClean="0">
                <a:solidFill>
                  <a:schemeClr val="bg1"/>
                </a:solidFill>
              </a:rPr>
              <a:t>Esta fue la visión de la semejanza de la gloria de Jehová. Y cuando yo la vi, me postré sobre mi rostro, y oí la voz de uno que hablaba.</a:t>
            </a:r>
            <a:endParaRPr lang="es-419" sz="2400" dirty="0">
              <a:solidFill>
                <a:schemeClr val="bg1"/>
              </a:solidFill>
            </a:endParaRP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318711714"/>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rgbClr val="FFFF00"/>
                </a:solidFill>
              </a:rPr>
              <a:t>Porque </a:t>
            </a:r>
            <a:r>
              <a:rPr lang="es-419" sz="2350" dirty="0">
                <a:solidFill>
                  <a:srgbClr val="FFFF00"/>
                </a:solidFill>
              </a:rPr>
              <a:t>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parece el arco iris que está en las nubes el día que llueve,</a:t>
            </a:r>
            <a:r>
              <a:rPr lang="es-419" sz="2400" dirty="0" smtClean="0">
                <a:solidFill>
                  <a:schemeClr val="bg1"/>
                </a:solidFill>
              </a:rPr>
              <a:t> </a:t>
            </a:r>
            <a:r>
              <a:rPr lang="es-419" sz="2400" dirty="0" smtClean="0">
                <a:solidFill>
                  <a:srgbClr val="00B0F0"/>
                </a:solidFill>
              </a:rPr>
              <a:t>así era el parecer del resplandor alrededor. </a:t>
            </a:r>
            <a:r>
              <a:rPr lang="es-419" sz="2400" dirty="0" smtClean="0">
                <a:solidFill>
                  <a:schemeClr val="bg1"/>
                </a:solidFill>
              </a:rPr>
              <a:t>Esta fue la visión de la semejanza de la gloria de Jehová. Y cuando yo la vi, me postré sobre mi rostro, y oí la voz de uno que hablaba.</a:t>
            </a:r>
            <a:endParaRPr lang="es-419" sz="2400" dirty="0">
              <a:solidFill>
                <a:schemeClr val="bg1"/>
              </a:solidFill>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955340778"/>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rgbClr val="FFFF00"/>
                </a:solidFill>
              </a:rPr>
              <a:t>Porque </a:t>
            </a:r>
            <a:r>
              <a:rPr lang="es-419" sz="2350" dirty="0">
                <a:solidFill>
                  <a:srgbClr val="FFFF00"/>
                </a:solidFill>
              </a:rPr>
              <a:t>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1:28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smtClean="0">
                <a:solidFill>
                  <a:srgbClr val="FFFF00"/>
                </a:solidFill>
              </a:rPr>
              <a:t>Como parece el arco iris que está en las nubes el día que llueve,</a:t>
            </a:r>
            <a:r>
              <a:rPr lang="es-419" sz="2400" dirty="0" smtClean="0">
                <a:solidFill>
                  <a:schemeClr val="bg1"/>
                </a:solidFill>
              </a:rPr>
              <a:t> </a:t>
            </a:r>
            <a:r>
              <a:rPr lang="es-419" sz="2400" dirty="0" smtClean="0">
                <a:solidFill>
                  <a:srgbClr val="00B0F0"/>
                </a:solidFill>
              </a:rPr>
              <a:t>así era el parecer del resplandor alrededor. </a:t>
            </a:r>
            <a:r>
              <a:rPr lang="es-419" sz="2400" dirty="0" smtClean="0">
                <a:solidFill>
                  <a:srgbClr val="FFFF00"/>
                </a:solidFill>
              </a:rPr>
              <a:t>Esta fue la visión de la semejanza de la gloria de Jehová.</a:t>
            </a:r>
            <a:r>
              <a:rPr lang="es-419" sz="2400" dirty="0" smtClean="0">
                <a:solidFill>
                  <a:schemeClr val="bg1"/>
                </a:solidFill>
              </a:rPr>
              <a:t> Y cuando yo la vi, me postré sobre mi rostro, y oí la voz de uno que hablaba.</a:t>
            </a:r>
            <a:endParaRPr lang="es-419" sz="2400" dirty="0">
              <a:solidFill>
                <a:schemeClr val="bg1"/>
              </a:solidFill>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29830513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rgbClr val="FFFF00"/>
                </a:solidFill>
              </a:rPr>
              <a:t>Porque </a:t>
            </a:r>
            <a:r>
              <a:rPr lang="es-419" sz="2350" dirty="0">
                <a:solidFill>
                  <a:srgbClr val="FFFF00"/>
                </a:solidFill>
              </a:rPr>
              <a:t>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alrededor del trono había veinticuatro tronos; y vi sentados en los tronos a veinticuatro ancianos, vestidos de ropas blancas, 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840038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rgbClr val="FFFF00"/>
                </a:solidFill>
              </a:rPr>
              <a:t>Porque </a:t>
            </a:r>
            <a:r>
              <a:rPr lang="es-419" sz="2350" dirty="0">
                <a:solidFill>
                  <a:srgbClr val="FFFF00"/>
                </a:solidFill>
              </a:rPr>
              <a:t>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chemeClr val="bg1"/>
                </a:solidFill>
              </a:rPr>
              <a:t>y vi sentados en los tronos a veinticuatro ancianos, vestidos de ropas blancas, 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280244992"/>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rgbClr val="FFFF00"/>
                </a:solidFill>
              </a:rPr>
              <a:t>Porque </a:t>
            </a:r>
            <a:r>
              <a:rPr lang="es-419" sz="2350" dirty="0">
                <a:solidFill>
                  <a:srgbClr val="FFFF00"/>
                </a:solidFill>
              </a:rPr>
              <a:t>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vestidos de ropas blancas, 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029140816"/>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54:9,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smtClean="0">
                <a:solidFill>
                  <a:srgbClr val="FFFF00"/>
                </a:solidFill>
              </a:rPr>
              <a:t>Porque </a:t>
            </a:r>
            <a:r>
              <a:rPr lang="es-419" sz="2350" dirty="0">
                <a:solidFill>
                  <a:srgbClr val="FFFF00"/>
                </a:solidFill>
              </a:rPr>
              <a:t>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smtClean="0">
                <a:solidFill>
                  <a:srgbClr val="FFFF00"/>
                </a:solidFill>
              </a:rPr>
              <a:t>Porque </a:t>
            </a:r>
            <a:r>
              <a:rPr lang="es-419" sz="2350" dirty="0">
                <a:solidFill>
                  <a:srgbClr val="FFFF00"/>
                </a:solidFill>
              </a:rPr>
              <a:t>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2868868931"/>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chemeClr val="bg1"/>
                </a:solidFill>
              </a:rPr>
              <a:t>El </a:t>
            </a:r>
            <a:r>
              <a:rPr lang="es-419" sz="2400" dirty="0">
                <a:solidFill>
                  <a:schemeClr val="bg1"/>
                </a:solidFill>
              </a:rPr>
              <a:t>que venciere será vestido de vestiduras blancas; 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450446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chemeClr val="bg1"/>
                </a:solidFill>
              </a:rPr>
              <a:t>será vestido de vestiduras blancas; 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2814729752"/>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chemeClr val="bg1"/>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527763810"/>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52309778"/>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4:2, 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smtClean="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617904113"/>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chemeClr val="bg1"/>
                </a:solidFill>
              </a:rPr>
              <a:t>Bienaventurado </a:t>
            </a:r>
            <a:r>
              <a:rPr lang="es-419" sz="2350" dirty="0">
                <a:solidFill>
                  <a:schemeClr val="bg1"/>
                </a:solidFill>
              </a:rPr>
              <a:t>el varón que soporta la tentación; porque cuando haya resistido la prueba, recibirá la corona de vida, que Dios ha prometido a los que le aman</a:t>
            </a:r>
            <a:r>
              <a:rPr lang="es-419" sz="2350" dirty="0" smtClean="0">
                <a:solidFill>
                  <a:schemeClr val="bg1"/>
                </a:solidFill>
              </a:rPr>
              <a:t>.</a:t>
            </a:r>
            <a:endParaRPr lang="es-419" sz="2350" dirty="0">
              <a:solidFill>
                <a:schemeClr val="bg1"/>
              </a:solidFill>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23433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chemeClr val="bg1"/>
                </a:solidFill>
              </a:rPr>
              <a:t>porque cuando haya resistido la prueba, recibirá la corona de vida, que Dios ha prometido a los que le aman</a:t>
            </a:r>
            <a:r>
              <a:rPr lang="es-419" sz="2350" dirty="0" smtClean="0">
                <a:solidFill>
                  <a:schemeClr val="bg1"/>
                </a:solidFill>
              </a:rPr>
              <a:t>.</a:t>
            </a:r>
            <a:endParaRPr lang="es-419" sz="2350" dirty="0">
              <a:solidFill>
                <a:schemeClr val="bg1"/>
              </a:solidFill>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4599203"/>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chemeClr val="bg1"/>
                </a:solidFill>
              </a:rPr>
              <a:t>recibirá la corona de vida, que Dios ha prometido a los que le aman</a:t>
            </a:r>
            <a:r>
              <a:rPr lang="es-419" sz="2350" dirty="0" smtClean="0">
                <a:solidFill>
                  <a:schemeClr val="bg1"/>
                </a:solidFill>
              </a:rPr>
              <a:t>.</a:t>
            </a:r>
            <a:endParaRPr lang="es-419" sz="2350" dirty="0">
              <a:solidFill>
                <a:schemeClr val="bg1"/>
              </a:solidFill>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279534"/>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r>
              <a:rPr lang="es-419" sz="2350" dirty="0" smtClean="0">
                <a:solidFill>
                  <a:srgbClr val="FFFF00"/>
                </a:solidFill>
              </a:rPr>
              <a:t>.</a:t>
            </a:r>
            <a:endParaRPr lang="es-419" sz="2350" dirty="0">
              <a:solidFill>
                <a:srgbClr val="FFFF00"/>
              </a:solidFill>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chemeClr val="bg1"/>
                </a:solidFill>
              </a:rPr>
              <a:t>Y</a:t>
            </a:r>
            <a:r>
              <a:rPr lang="es-419" sz="2350" dirty="0" smtClean="0">
                <a:solidFill>
                  <a:schemeClr val="bg1"/>
                </a:solidFill>
              </a:rPr>
              <a:t> </a:t>
            </a:r>
            <a:r>
              <a:rPr lang="es-419" sz="2350" dirty="0">
                <a:solidFill>
                  <a:schemeClr val="bg1"/>
                </a:solidFill>
              </a:rPr>
              <a:t>cantaban un nuevo cántico, diciendo: Digno eres de tomar el libro y de abrir sus sellos; porque tú fuiste inmolado, y con tu sangre nos has redimido para Dios, de todo linaje y lengua y pueblo y </a:t>
            </a:r>
            <a:r>
              <a:rPr lang="es-419" sz="2350" dirty="0" smtClean="0">
                <a:solidFill>
                  <a:schemeClr val="bg1"/>
                </a:solidFill>
              </a:rPr>
              <a:t>nación</a:t>
            </a:r>
            <a:r>
              <a:rPr lang="en-US" sz="2350" dirty="0" smtClean="0">
                <a:solidFill>
                  <a:schemeClr val="bg1"/>
                </a:solidFill>
              </a:rPr>
              <a:t>.</a:t>
            </a:r>
            <a:r>
              <a:rPr lang="es-419" sz="2350" dirty="0" smtClean="0">
                <a:solidFill>
                  <a:schemeClr val="bg1"/>
                </a:solidFill>
              </a:rPr>
              <a:t> </a:t>
            </a:r>
            <a:endParaRPr lang="es-419" sz="2350" dirty="0">
              <a:solidFill>
                <a:schemeClr val="bg1"/>
              </a:solidFill>
            </a:endParaRPr>
          </a:p>
        </p:txBody>
      </p:sp>
    </p:spTree>
    <p:extLst>
      <p:ext uri="{BB962C8B-B14F-4D97-AF65-F5344CB8AC3E}">
        <p14:creationId xmlns:p14="http://schemas.microsoft.com/office/powerpoint/2010/main" val="42210893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r>
              <a:rPr lang="es-419" sz="2350" dirty="0" smtClean="0">
                <a:solidFill>
                  <a:srgbClr val="FFFF00"/>
                </a:solidFill>
              </a:rPr>
              <a:t>.</a:t>
            </a:r>
            <a:endParaRPr lang="es-419" sz="2350" dirty="0">
              <a:solidFill>
                <a:srgbClr val="FFFF00"/>
              </a:solidFill>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chemeClr val="bg1"/>
                </a:solidFill>
              </a:rPr>
              <a:t>Digno eres de tomar el libro y de abrir sus sellos; porque tú fuiste inmolado, y con tu sangre nos has redimido para Dios, de todo linaje y lengua y pueblo y </a:t>
            </a:r>
            <a:r>
              <a:rPr lang="es-419" sz="2350" dirty="0" smtClean="0">
                <a:solidFill>
                  <a:schemeClr val="bg1"/>
                </a:solidFill>
              </a:rPr>
              <a:t>nación</a:t>
            </a:r>
            <a:r>
              <a:rPr lang="en-US" sz="2350" dirty="0" smtClean="0">
                <a:solidFill>
                  <a:schemeClr val="bg1"/>
                </a:solidFill>
              </a:rPr>
              <a:t>.</a:t>
            </a:r>
            <a:r>
              <a:rPr lang="es-419" sz="2350" dirty="0" smtClean="0">
                <a:solidFill>
                  <a:schemeClr val="bg1"/>
                </a:solidFill>
              </a:rPr>
              <a:t> </a:t>
            </a:r>
            <a:endParaRPr lang="es-419" sz="2350" dirty="0">
              <a:solidFill>
                <a:schemeClr val="bg1"/>
              </a:solidFill>
            </a:endParaRPr>
          </a:p>
        </p:txBody>
      </p:sp>
    </p:spTree>
    <p:extLst>
      <p:ext uri="{BB962C8B-B14F-4D97-AF65-F5344CB8AC3E}">
        <p14:creationId xmlns:p14="http://schemas.microsoft.com/office/powerpoint/2010/main" val="3706636417"/>
      </p:ext>
    </p:extLst>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r>
              <a:rPr lang="es-419" sz="2350" dirty="0" smtClean="0">
                <a:solidFill>
                  <a:srgbClr val="FFFF00"/>
                </a:solidFill>
              </a:rPr>
              <a:t>.</a:t>
            </a:r>
            <a:endParaRPr lang="es-419" sz="2350" dirty="0">
              <a:solidFill>
                <a:srgbClr val="FFFF00"/>
              </a:solidFill>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porque tú fuiste inmolado, y con tu sangre nos has redimido para Dios, de todo linaje y lengua y pueblo y </a:t>
            </a:r>
            <a:r>
              <a:rPr lang="es-419" sz="2350" dirty="0" smtClean="0">
                <a:solidFill>
                  <a:schemeClr val="bg1"/>
                </a:solidFill>
              </a:rPr>
              <a:t>nación</a:t>
            </a:r>
            <a:r>
              <a:rPr lang="en-US" sz="2350" dirty="0" smtClean="0">
                <a:solidFill>
                  <a:schemeClr val="bg1"/>
                </a:solidFill>
              </a:rPr>
              <a:t>.</a:t>
            </a:r>
            <a:r>
              <a:rPr lang="es-419" sz="2350" dirty="0" smtClean="0">
                <a:solidFill>
                  <a:schemeClr val="bg1"/>
                </a:solidFill>
              </a:rPr>
              <a:t> </a:t>
            </a:r>
            <a:endParaRPr lang="es-419" sz="2350" dirty="0">
              <a:solidFill>
                <a:schemeClr val="bg1"/>
              </a:solidFill>
            </a:endParaRPr>
          </a:p>
        </p:txBody>
      </p:sp>
    </p:spTree>
    <p:extLst>
      <p:ext uri="{BB962C8B-B14F-4D97-AF65-F5344CB8AC3E}">
        <p14:creationId xmlns:p14="http://schemas.microsoft.com/office/powerpoint/2010/main" val="146453429"/>
      </p:ext>
    </p:extLst>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r>
              <a:rPr lang="es-419" sz="2350" dirty="0" smtClean="0">
                <a:solidFill>
                  <a:srgbClr val="FFFF00"/>
                </a:solidFill>
              </a:rPr>
              <a:t>.</a:t>
            </a:r>
            <a:endParaRPr lang="es-419" sz="2350" dirty="0">
              <a:solidFill>
                <a:srgbClr val="FFFF00"/>
              </a:solidFill>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y con tu sangre nos has redimido para Dios, de todo linaje y lengua y pueblo y </a:t>
            </a:r>
            <a:r>
              <a:rPr lang="es-419" sz="2350" dirty="0" smtClean="0">
                <a:solidFill>
                  <a:schemeClr val="bg1"/>
                </a:solidFill>
              </a:rPr>
              <a:t>nación</a:t>
            </a:r>
            <a:r>
              <a:rPr lang="en-US" sz="2350" dirty="0" smtClean="0">
                <a:solidFill>
                  <a:schemeClr val="bg1"/>
                </a:solidFill>
              </a:rPr>
              <a:t>.</a:t>
            </a:r>
            <a:r>
              <a:rPr lang="es-419" sz="2350" dirty="0" smtClean="0">
                <a:solidFill>
                  <a:schemeClr val="bg1"/>
                </a:solidFill>
              </a:rPr>
              <a:t> </a:t>
            </a:r>
            <a:endParaRPr lang="es-419" sz="2350" dirty="0">
              <a:solidFill>
                <a:schemeClr val="bg1"/>
              </a:solidFill>
            </a:endParaRPr>
          </a:p>
        </p:txBody>
      </p:sp>
    </p:spTree>
    <p:extLst>
      <p:ext uri="{BB962C8B-B14F-4D97-AF65-F5344CB8AC3E}">
        <p14:creationId xmlns:p14="http://schemas.microsoft.com/office/powerpoint/2010/main" val="2865890696"/>
      </p:ext>
    </p:extLst>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r>
              <a:rPr lang="es-419" sz="2350" dirty="0" smtClean="0">
                <a:solidFill>
                  <a:srgbClr val="FFFF00"/>
                </a:solidFill>
              </a:rPr>
              <a:t>.</a:t>
            </a:r>
            <a:endParaRPr lang="es-419" sz="2350" dirty="0">
              <a:solidFill>
                <a:srgbClr val="FFFF00"/>
              </a:solidFill>
            </a:endParaRP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smtClean="0">
                <a:solidFill>
                  <a:srgbClr val="FFFF00"/>
                </a:solidFill>
              </a:rPr>
              <a:t>El </a:t>
            </a:r>
            <a:r>
              <a:rPr lang="es-419" sz="2400" dirty="0">
                <a:solidFill>
                  <a:srgbClr val="FFFF00"/>
                </a:solidFill>
              </a:rPr>
              <a:t>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a:t>
            </a:r>
            <a:r>
              <a:rPr lang="es-419" sz="2350" dirty="0" smtClean="0">
                <a:solidFill>
                  <a:srgbClr val="FFFF00"/>
                </a:solidFill>
              </a:rPr>
              <a:t>nación</a:t>
            </a:r>
            <a:r>
              <a:rPr lang="en-US" sz="2350" dirty="0" smtClean="0">
                <a:solidFill>
                  <a:srgbClr val="FFFF00"/>
                </a:solidFill>
              </a:rPr>
              <a:t>.</a:t>
            </a:r>
            <a:r>
              <a:rPr lang="es-419" sz="2350" dirty="0" smtClean="0">
                <a:solidFill>
                  <a:srgbClr val="FFFF00"/>
                </a:solidFill>
              </a:rPr>
              <a:t> </a:t>
            </a:r>
            <a:endParaRPr lang="es-419" sz="2350" dirty="0">
              <a:solidFill>
                <a:srgbClr val="FFFF00"/>
              </a:solidFill>
            </a:endParaRPr>
          </a:p>
        </p:txBody>
      </p:sp>
    </p:spTree>
    <p:extLst>
      <p:ext uri="{BB962C8B-B14F-4D97-AF65-F5344CB8AC3E}">
        <p14:creationId xmlns:p14="http://schemas.microsoft.com/office/powerpoint/2010/main" val="1567623614"/>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r>
              <a:rPr lang="es-419" sz="2350" dirty="0" smtClean="0">
                <a:solidFill>
                  <a:srgbClr val="FFFF00"/>
                </a:solidFill>
              </a:rPr>
              <a:t>.</a:t>
            </a:r>
            <a:endParaRPr lang="es-419" sz="2350" dirty="0">
              <a:solidFill>
                <a:srgbClr val="FFFF00"/>
              </a:solidFill>
            </a:endParaRP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Mateo 27:52, 53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chemeClr val="bg1"/>
                </a:solidFill>
              </a:rPr>
              <a:t>Y</a:t>
            </a:r>
            <a:r>
              <a:rPr lang="es-419" sz="2400" dirty="0" smtClean="0">
                <a:solidFill>
                  <a:schemeClr val="bg1"/>
                </a:solidFill>
              </a:rPr>
              <a:t> </a:t>
            </a:r>
            <a:r>
              <a:rPr lang="es-419" sz="2400" dirty="0">
                <a:solidFill>
                  <a:schemeClr val="bg1"/>
                </a:solidFill>
              </a:rPr>
              <a:t>se abrieron los sepulcros, y muchos cuerpos de santos que habían dormido, se levantaron; </a:t>
            </a:r>
            <a:r>
              <a:rPr lang="es-419" sz="2400" dirty="0" smtClean="0">
                <a:solidFill>
                  <a:schemeClr val="bg1"/>
                </a:solidFill>
              </a:rPr>
              <a:t>y </a:t>
            </a:r>
            <a:r>
              <a:rPr lang="es-419" sz="2400" dirty="0">
                <a:solidFill>
                  <a:schemeClr val="bg1"/>
                </a:solidFill>
              </a:rPr>
              <a:t>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a:t>
            </a:r>
            <a:r>
              <a:rPr lang="es-419" sz="2350" dirty="0" smtClean="0">
                <a:solidFill>
                  <a:srgbClr val="FFFF00"/>
                </a:solidFill>
              </a:rPr>
              <a:t>nación</a:t>
            </a:r>
            <a:r>
              <a:rPr lang="en-US" sz="2350" dirty="0" smtClean="0">
                <a:solidFill>
                  <a:srgbClr val="FFFF00"/>
                </a:solidFill>
              </a:rPr>
              <a:t>.</a:t>
            </a:r>
            <a:r>
              <a:rPr lang="es-419" sz="2350" dirty="0" smtClean="0">
                <a:solidFill>
                  <a:srgbClr val="FFFF00"/>
                </a:solidFill>
              </a:rPr>
              <a:t> </a:t>
            </a:r>
            <a:endParaRPr lang="es-419" sz="2350" dirty="0">
              <a:solidFill>
                <a:srgbClr val="FFFF00"/>
              </a:solidFill>
            </a:endParaRPr>
          </a:p>
        </p:txBody>
      </p:sp>
    </p:spTree>
    <p:extLst>
      <p:ext uri="{BB962C8B-B14F-4D97-AF65-F5344CB8AC3E}">
        <p14:creationId xmlns:p14="http://schemas.microsoft.com/office/powerpoint/2010/main" val="6269799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r>
              <a:rPr lang="es-419" sz="2350" dirty="0" smtClean="0">
                <a:solidFill>
                  <a:srgbClr val="FFFF00"/>
                </a:solidFill>
              </a:rPr>
              <a:t>.</a:t>
            </a:r>
            <a:endParaRPr lang="es-419" sz="2350" dirty="0">
              <a:solidFill>
                <a:srgbClr val="FFFF00"/>
              </a:solidFill>
            </a:endParaRP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Mateo 27:52, 53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se abrieron los sepulcros, y muchos cuerpos de santos que habían dormido, se levantaron; </a:t>
            </a:r>
            <a:r>
              <a:rPr lang="es-419" sz="2400" dirty="0" smtClean="0">
                <a:solidFill>
                  <a:schemeClr val="bg1"/>
                </a:solidFill>
              </a:rPr>
              <a:t>y </a:t>
            </a:r>
            <a:r>
              <a:rPr lang="es-419" sz="2400" dirty="0">
                <a:solidFill>
                  <a:schemeClr val="bg1"/>
                </a:solidFill>
              </a:rPr>
              <a:t>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a:t>
            </a:r>
            <a:r>
              <a:rPr lang="es-419" sz="2350" dirty="0" smtClean="0">
                <a:solidFill>
                  <a:srgbClr val="FFFF00"/>
                </a:solidFill>
              </a:rPr>
              <a:t>nación</a:t>
            </a:r>
            <a:r>
              <a:rPr lang="en-US" sz="2350" dirty="0" smtClean="0">
                <a:solidFill>
                  <a:srgbClr val="FFFF00"/>
                </a:solidFill>
              </a:rPr>
              <a:t>.</a:t>
            </a:r>
            <a:r>
              <a:rPr lang="es-419" sz="2350" dirty="0" smtClean="0">
                <a:solidFill>
                  <a:srgbClr val="FFFF00"/>
                </a:solidFill>
              </a:rPr>
              <a:t> </a:t>
            </a:r>
            <a:endParaRPr lang="es-419" sz="2350" dirty="0">
              <a:solidFill>
                <a:srgbClr val="FFFF00"/>
              </a:solidFill>
            </a:endParaRPr>
          </a:p>
        </p:txBody>
      </p:sp>
    </p:spTree>
    <p:extLst>
      <p:ext uri="{BB962C8B-B14F-4D97-AF65-F5344CB8AC3E}">
        <p14:creationId xmlns:p14="http://schemas.microsoft.com/office/powerpoint/2010/main" val="2407467779"/>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Santiago 1:12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smtClean="0">
                <a:solidFill>
                  <a:srgbClr val="FFFF00"/>
                </a:solidFill>
              </a:rPr>
              <a:t>Bienaventurado </a:t>
            </a:r>
            <a:r>
              <a:rPr lang="es-419" sz="2350" dirty="0">
                <a:solidFill>
                  <a:srgbClr val="FFFF00"/>
                </a:solidFill>
              </a:rPr>
              <a:t>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r>
              <a:rPr lang="es-419" sz="2350" dirty="0" smtClean="0">
                <a:solidFill>
                  <a:srgbClr val="FFFF00"/>
                </a:solidFill>
              </a:rPr>
              <a:t>.</a:t>
            </a:r>
            <a:endParaRPr lang="es-419" sz="2350" dirty="0">
              <a:solidFill>
                <a:srgbClr val="FFFF00"/>
              </a:solidFill>
            </a:endParaRP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Mateo 27:52, 53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se abrieron los sepulcros, y muchos cuerpos de santos que habían dormido, se levantaron; </a:t>
            </a:r>
            <a:r>
              <a:rPr lang="es-419" sz="2400" dirty="0" smtClean="0">
                <a:solidFill>
                  <a:srgbClr val="00B0F0"/>
                </a:solidFill>
              </a:rPr>
              <a:t>y </a:t>
            </a:r>
            <a:r>
              <a:rPr lang="es-419" sz="2400" dirty="0">
                <a:solidFill>
                  <a:srgbClr val="00B0F0"/>
                </a:solidFill>
              </a:rPr>
              <a:t>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a:t>
            </a:r>
            <a:r>
              <a:rPr lang="es-419" sz="2350" dirty="0" smtClean="0">
                <a:solidFill>
                  <a:srgbClr val="FFFF00"/>
                </a:solidFill>
              </a:rPr>
              <a:t>nación</a:t>
            </a:r>
            <a:r>
              <a:rPr lang="en-US" sz="2350" dirty="0" smtClean="0">
                <a:solidFill>
                  <a:srgbClr val="FFFF00"/>
                </a:solidFill>
              </a:rPr>
              <a:t>.</a:t>
            </a:r>
            <a:r>
              <a:rPr lang="es-419" sz="2350" dirty="0" smtClean="0">
                <a:solidFill>
                  <a:srgbClr val="FFFF00"/>
                </a:solidFill>
              </a:rPr>
              <a:t> </a:t>
            </a:r>
            <a:endParaRPr lang="es-419" sz="2350" dirty="0">
              <a:solidFill>
                <a:srgbClr val="FFFF00"/>
              </a:solidFill>
            </a:endParaRPr>
          </a:p>
        </p:txBody>
      </p:sp>
    </p:spTree>
    <p:extLst>
      <p:ext uri="{BB962C8B-B14F-4D97-AF65-F5344CB8AC3E}">
        <p14:creationId xmlns:p14="http://schemas.microsoft.com/office/powerpoint/2010/main" val="1872715149"/>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1106800" y="1404065"/>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Efesios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16024" y="1941918"/>
            <a:ext cx="4067944" cy="983026"/>
          </a:xfrm>
          <a:prstGeom prst="rect">
            <a:avLst/>
          </a:prstGeom>
          <a:noFill/>
        </p:spPr>
        <p:txBody>
          <a:bodyPr wrap="square" rtlCol="0">
            <a:spAutoFit/>
          </a:bodyPr>
          <a:lstStyle/>
          <a:p>
            <a:pPr algn="ctr">
              <a:lnSpc>
                <a:spcPts val="2300"/>
              </a:lnSpc>
            </a:pPr>
            <a:r>
              <a:rPr lang="es-419" sz="2350" dirty="0" smtClean="0">
                <a:solidFill>
                  <a:schemeClr val="bg1"/>
                </a:solidFill>
              </a:rPr>
              <a:t>Por </a:t>
            </a:r>
            <a:r>
              <a:rPr lang="es-419" sz="2350" dirty="0">
                <a:solidFill>
                  <a:schemeClr val="bg1"/>
                </a:solidFill>
              </a:rPr>
              <a:t>lo cual dice: Subiendo a lo alto, llevó cautiva la cautividad, Y dio dones a los hombres.</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Mateo 27:52, 53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se abrieron los sepulcros, y muchos cuerpos de santos que habían dormido, se levantaron; </a:t>
            </a:r>
            <a:r>
              <a:rPr lang="es-419" sz="2400" dirty="0" smtClean="0">
                <a:solidFill>
                  <a:srgbClr val="00B0F0"/>
                </a:solidFill>
              </a:rPr>
              <a:t>y </a:t>
            </a:r>
            <a:r>
              <a:rPr lang="es-419" sz="2400" dirty="0">
                <a:solidFill>
                  <a:srgbClr val="00B0F0"/>
                </a:solidFill>
              </a:rPr>
              <a:t>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a:t>
            </a:r>
            <a:r>
              <a:rPr lang="es-419" sz="2350" dirty="0" smtClean="0">
                <a:solidFill>
                  <a:srgbClr val="FFFF00"/>
                </a:solidFill>
              </a:rPr>
              <a:t>nación</a:t>
            </a:r>
            <a:r>
              <a:rPr lang="en-US" sz="2350" dirty="0" smtClean="0">
                <a:solidFill>
                  <a:srgbClr val="FFFF00"/>
                </a:solidFill>
              </a:rPr>
              <a:t>.</a:t>
            </a:r>
            <a:r>
              <a:rPr lang="es-419" sz="2350" dirty="0" smtClean="0">
                <a:solidFill>
                  <a:srgbClr val="FFFF00"/>
                </a:solidFill>
              </a:rPr>
              <a:t> </a:t>
            </a:r>
            <a:endParaRPr lang="es-419" sz="2350" dirty="0">
              <a:solidFill>
                <a:srgbClr val="FFFF00"/>
              </a:solidFill>
            </a:endParaRPr>
          </a:p>
        </p:txBody>
      </p:sp>
    </p:spTree>
    <p:extLst>
      <p:ext uri="{BB962C8B-B14F-4D97-AF65-F5344CB8AC3E}">
        <p14:creationId xmlns:p14="http://schemas.microsoft.com/office/powerpoint/2010/main" val="4050493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1106800" y="1404065"/>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Efesios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16024" y="1941918"/>
            <a:ext cx="4067944" cy="983026"/>
          </a:xfrm>
          <a:prstGeom prst="rect">
            <a:avLst/>
          </a:prstGeom>
          <a:noFill/>
        </p:spPr>
        <p:txBody>
          <a:bodyPr wrap="square" rtlCol="0">
            <a:spAutoFit/>
          </a:bodyPr>
          <a:lstStyle/>
          <a:p>
            <a:pPr algn="ctr">
              <a:lnSpc>
                <a:spcPts val="2300"/>
              </a:lnSpc>
            </a:pPr>
            <a:r>
              <a:rPr lang="es-419" sz="2350" dirty="0" smtClean="0">
                <a:solidFill>
                  <a:srgbClr val="FFFF00"/>
                </a:solidFill>
              </a:rPr>
              <a:t>Por </a:t>
            </a:r>
            <a:r>
              <a:rPr lang="es-419" sz="2350" dirty="0">
                <a:solidFill>
                  <a:srgbClr val="FFFF00"/>
                </a:solidFill>
              </a:rPr>
              <a:t>lo cual dice: Subiendo a lo alto, </a:t>
            </a:r>
            <a:r>
              <a:rPr lang="es-419" sz="2350" dirty="0">
                <a:solidFill>
                  <a:schemeClr val="bg1"/>
                </a:solidFill>
              </a:rPr>
              <a:t>llevó cautiva la cautividad, Y dio dones a los hombres.</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Mateo 27:52, 53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se abrieron los sepulcros, y muchos cuerpos de santos que habían dormido, se levantaron; </a:t>
            </a:r>
            <a:r>
              <a:rPr lang="es-419" sz="2400" dirty="0" smtClean="0">
                <a:solidFill>
                  <a:srgbClr val="00B0F0"/>
                </a:solidFill>
              </a:rPr>
              <a:t>y </a:t>
            </a:r>
            <a:r>
              <a:rPr lang="es-419" sz="2400" dirty="0">
                <a:solidFill>
                  <a:srgbClr val="00B0F0"/>
                </a:solidFill>
              </a:rPr>
              <a:t>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a:t>
            </a:r>
            <a:r>
              <a:rPr lang="es-419" sz="2350" dirty="0" smtClean="0">
                <a:solidFill>
                  <a:srgbClr val="FFFF00"/>
                </a:solidFill>
              </a:rPr>
              <a:t>nación</a:t>
            </a:r>
            <a:r>
              <a:rPr lang="en-US" sz="2350" dirty="0" smtClean="0">
                <a:solidFill>
                  <a:srgbClr val="FFFF00"/>
                </a:solidFill>
              </a:rPr>
              <a:t>.</a:t>
            </a:r>
            <a:r>
              <a:rPr lang="es-419" sz="2350" dirty="0" smtClean="0">
                <a:solidFill>
                  <a:srgbClr val="FFFF00"/>
                </a:solidFill>
              </a:rPr>
              <a:t> </a:t>
            </a:r>
            <a:endParaRPr lang="es-419" sz="2350" dirty="0">
              <a:solidFill>
                <a:srgbClr val="FFFF00"/>
              </a:solidFill>
            </a:endParaRPr>
          </a:p>
        </p:txBody>
      </p:sp>
    </p:spTree>
    <p:extLst>
      <p:ext uri="{BB962C8B-B14F-4D97-AF65-F5344CB8AC3E}">
        <p14:creationId xmlns:p14="http://schemas.microsoft.com/office/powerpoint/2010/main" val="445684744"/>
      </p:ext>
    </p:extLst>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1106800" y="1404065"/>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Efesios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16024" y="1941918"/>
            <a:ext cx="4067944" cy="983026"/>
          </a:xfrm>
          <a:prstGeom prst="rect">
            <a:avLst/>
          </a:prstGeom>
          <a:noFill/>
        </p:spPr>
        <p:txBody>
          <a:bodyPr wrap="square" rtlCol="0">
            <a:spAutoFit/>
          </a:bodyPr>
          <a:lstStyle/>
          <a:p>
            <a:pPr algn="ctr">
              <a:lnSpc>
                <a:spcPts val="2300"/>
              </a:lnSpc>
            </a:pPr>
            <a:r>
              <a:rPr lang="es-419" sz="2350" dirty="0" smtClean="0">
                <a:solidFill>
                  <a:srgbClr val="FFFF00"/>
                </a:solidFill>
              </a:rPr>
              <a:t>Por </a:t>
            </a:r>
            <a:r>
              <a:rPr lang="es-419" sz="2350" dirty="0">
                <a:solidFill>
                  <a:srgbClr val="FFFF00"/>
                </a:solidFill>
              </a:rPr>
              <a:t>lo cual dice: Subiendo a lo alto, </a:t>
            </a:r>
            <a:r>
              <a:rPr lang="es-419" sz="2350" dirty="0">
                <a:solidFill>
                  <a:srgbClr val="00B0F0"/>
                </a:solidFill>
              </a:rPr>
              <a:t>llevó cautiva la cautividad, </a:t>
            </a:r>
            <a:r>
              <a:rPr lang="es-419" sz="2350" dirty="0">
                <a:solidFill>
                  <a:schemeClr val="bg1"/>
                </a:solidFill>
              </a:rPr>
              <a:t>Y dio dones a los hombres.</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Mateo 27:52, 53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se abrieron los sepulcros, y muchos cuerpos de santos que habían dormido, se levantaron; </a:t>
            </a:r>
            <a:r>
              <a:rPr lang="es-419" sz="2400" dirty="0" smtClean="0">
                <a:solidFill>
                  <a:srgbClr val="00B0F0"/>
                </a:solidFill>
              </a:rPr>
              <a:t>y </a:t>
            </a:r>
            <a:r>
              <a:rPr lang="es-419" sz="2400" dirty="0">
                <a:solidFill>
                  <a:srgbClr val="00B0F0"/>
                </a:solidFill>
              </a:rPr>
              <a:t>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5:9</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smtClean="0">
                <a:solidFill>
                  <a:srgbClr val="FFFF00"/>
                </a:solidFill>
              </a:rPr>
              <a:t>Y</a:t>
            </a:r>
            <a:r>
              <a:rPr lang="es-419" sz="2350" dirty="0" smtClean="0">
                <a:solidFill>
                  <a:srgbClr val="FFFF00"/>
                </a:solidFill>
              </a:rPr>
              <a:t> </a:t>
            </a:r>
            <a:r>
              <a:rPr lang="es-419" sz="2350" dirty="0">
                <a:solidFill>
                  <a:srgbClr val="FFFF00"/>
                </a:solidFill>
              </a:rPr>
              <a:t>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a:t>
            </a:r>
            <a:r>
              <a:rPr lang="es-419" sz="2350" dirty="0" smtClean="0">
                <a:solidFill>
                  <a:srgbClr val="FFFF00"/>
                </a:solidFill>
              </a:rPr>
              <a:t>nación</a:t>
            </a:r>
            <a:r>
              <a:rPr lang="en-US" sz="2350" dirty="0" smtClean="0">
                <a:solidFill>
                  <a:srgbClr val="FFFF00"/>
                </a:solidFill>
              </a:rPr>
              <a:t>.</a:t>
            </a:r>
            <a:r>
              <a:rPr lang="es-419" sz="2350" dirty="0" smtClean="0">
                <a:solidFill>
                  <a:srgbClr val="FFFF00"/>
                </a:solidFill>
              </a:rPr>
              <a:t> </a:t>
            </a:r>
            <a:endParaRPr lang="es-419" sz="2350" dirty="0">
              <a:solidFill>
                <a:srgbClr val="FFFF00"/>
              </a:solidFill>
            </a:endParaRPr>
          </a:p>
        </p:txBody>
      </p:sp>
      <p:sp>
        <p:nvSpPr>
          <p:cNvPr id="2" name="Rectangle 1"/>
          <p:cNvSpPr/>
          <p:nvPr/>
        </p:nvSpPr>
        <p:spPr>
          <a:xfrm>
            <a:off x="4752975" y="4265220"/>
            <a:ext cx="4352109" cy="1107996"/>
          </a:xfrm>
          <a:prstGeom prst="rect">
            <a:avLst/>
          </a:prstGeom>
          <a:solidFill>
            <a:srgbClr val="002060"/>
          </a:solidFill>
          <a:ln>
            <a:solidFill>
              <a:schemeClr val="bg1"/>
            </a:solidFill>
          </a:ln>
        </p:spPr>
        <p:txBody>
          <a:bodyPr wrap="square">
            <a:spAutoFit/>
          </a:bodyPr>
          <a:lstStyle/>
          <a:p>
            <a:r>
              <a:rPr lang="es-419" sz="2200" dirty="0">
                <a:solidFill>
                  <a:schemeClr val="bg1"/>
                </a:solidFill>
              </a:rPr>
              <a:t>Por esto dice: «</a:t>
            </a:r>
            <a:r>
              <a:rPr lang="es-419" sz="2200" dirty="0">
                <a:solidFill>
                  <a:srgbClr val="FFFF00"/>
                </a:solidFill>
              </a:rPr>
              <a:t>Cuando ascendió a lo alto, se llevó consigo a los cautivos </a:t>
            </a:r>
            <a:r>
              <a:rPr lang="es-419" sz="2200" dirty="0">
                <a:solidFill>
                  <a:schemeClr val="bg1"/>
                </a:solidFill>
              </a:rPr>
              <a:t>y dio dones a los hombres</a:t>
            </a:r>
            <a:r>
              <a:rPr lang="es-419" sz="2200" dirty="0" smtClean="0">
                <a:solidFill>
                  <a:schemeClr val="bg1"/>
                </a:solidFill>
              </a:rPr>
              <a:t>»</a:t>
            </a:r>
            <a:r>
              <a:rPr lang="en-US" sz="2200" dirty="0" smtClean="0">
                <a:solidFill>
                  <a:schemeClr val="bg1"/>
                </a:solidFill>
              </a:rPr>
              <a:t> (NVI)</a:t>
            </a:r>
            <a:r>
              <a:rPr lang="es-419" sz="2200" dirty="0" smtClean="0">
                <a:solidFill>
                  <a:schemeClr val="bg1"/>
                </a:solidFill>
              </a:rPr>
              <a:t>.</a:t>
            </a:r>
            <a:endParaRPr lang="es-419" sz="2200" dirty="0">
              <a:solidFill>
                <a:schemeClr val="bg1"/>
              </a:solidFill>
            </a:endParaRPr>
          </a:p>
        </p:txBody>
      </p:sp>
      <p:sp>
        <p:nvSpPr>
          <p:cNvPr id="3" name="Rectangle 2"/>
          <p:cNvSpPr/>
          <p:nvPr/>
        </p:nvSpPr>
        <p:spPr>
          <a:xfrm>
            <a:off x="-36512" y="-84876"/>
            <a:ext cx="9172070" cy="1569660"/>
          </a:xfrm>
          <a:prstGeom prst="rect">
            <a:avLst/>
          </a:prstGeom>
          <a:solidFill>
            <a:srgbClr val="002060"/>
          </a:solidFill>
          <a:ln>
            <a:solidFill>
              <a:schemeClr val="bg1"/>
            </a:solidFill>
          </a:ln>
        </p:spPr>
        <p:txBody>
          <a:bodyPr wrap="square">
            <a:spAutoFit/>
          </a:bodyPr>
          <a:lstStyle/>
          <a:p>
            <a:endParaRPr lang="en-US" sz="2400" dirty="0" smtClean="0">
              <a:solidFill>
                <a:schemeClr val="bg1"/>
              </a:solidFill>
            </a:endParaRPr>
          </a:p>
          <a:p>
            <a:r>
              <a:rPr lang="es-419" sz="2400" dirty="0" smtClean="0">
                <a:solidFill>
                  <a:schemeClr val="bg1"/>
                </a:solidFill>
              </a:rPr>
              <a:t>Por </a:t>
            </a:r>
            <a:r>
              <a:rPr lang="es-419" sz="2400" dirty="0">
                <a:solidFill>
                  <a:schemeClr val="bg1"/>
                </a:solidFill>
              </a:rPr>
              <a:t>tanto, dice: </a:t>
            </a:r>
            <a:r>
              <a:rPr lang="es-419" sz="2400" dirty="0">
                <a:solidFill>
                  <a:srgbClr val="FFFF00"/>
                </a:solidFill>
              </a:rPr>
              <a:t>Cuando </a:t>
            </a:r>
            <a:r>
              <a:rPr lang="es-419" sz="2400" dirty="0" err="1">
                <a:solidFill>
                  <a:srgbClr val="FFFF00"/>
                </a:solidFill>
              </a:rPr>
              <a:t>ascendio</a:t>
            </a:r>
            <a:r>
              <a:rPr lang="es-419" sz="2400" dirty="0">
                <a:solidFill>
                  <a:srgbClr val="FFFF00"/>
                </a:solidFill>
              </a:rPr>
              <a:t> a lo alto, llevo cautiva una hueste de cautivos,</a:t>
            </a:r>
            <a:r>
              <a:rPr lang="es-419" sz="2400" dirty="0">
                <a:solidFill>
                  <a:schemeClr val="bg1"/>
                </a:solidFill>
              </a:rPr>
              <a:t> y dio dones a los </a:t>
            </a:r>
            <a:r>
              <a:rPr lang="es-419" sz="2400" dirty="0" smtClean="0">
                <a:solidFill>
                  <a:schemeClr val="bg1"/>
                </a:solidFill>
              </a:rPr>
              <a:t>hombres</a:t>
            </a:r>
            <a:r>
              <a:rPr lang="en-US" sz="2400" dirty="0" smtClean="0">
                <a:solidFill>
                  <a:schemeClr val="bg1"/>
                </a:solidFill>
              </a:rPr>
              <a:t> (LBLA)</a:t>
            </a:r>
            <a:r>
              <a:rPr lang="es-419" sz="2400" dirty="0" smtClean="0">
                <a:solidFill>
                  <a:schemeClr val="bg1"/>
                </a:solidFill>
              </a:rPr>
              <a:t>.</a:t>
            </a:r>
            <a:endParaRPr lang="en-US" sz="2400" dirty="0" smtClean="0">
              <a:solidFill>
                <a:schemeClr val="bg1"/>
              </a:solidFill>
            </a:endParaRPr>
          </a:p>
          <a:p>
            <a:endParaRPr lang="es-419" sz="2400" dirty="0">
              <a:solidFill>
                <a:schemeClr val="bg1"/>
              </a:solidFill>
            </a:endParaRPr>
          </a:p>
        </p:txBody>
      </p:sp>
    </p:spTree>
    <p:extLst>
      <p:ext uri="{BB962C8B-B14F-4D97-AF65-F5344CB8AC3E}">
        <p14:creationId xmlns:p14="http://schemas.microsoft.com/office/powerpoint/2010/main" val="1118189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smtClean="0">
                <a:solidFill>
                  <a:schemeClr val="bg1">
                    <a:lumMod val="95000"/>
                  </a:schemeClr>
                </a:solidFill>
              </a:rPr>
              <a:t>Y </a:t>
            </a:r>
            <a:r>
              <a:rPr lang="es-419" sz="2350" dirty="0">
                <a:solidFill>
                  <a:schemeClr val="bg1">
                    <a:lumMod val="95000"/>
                  </a:schemeClr>
                </a:solidFill>
              </a:rPr>
              <a:t>delante del trono había como un mar de vidrio semejante al cristal; y junto al trono, y alrededor del trono, 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70939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delante del trono había como un mar de vidrio semejante al cristal; </a:t>
            </a:r>
            <a:r>
              <a:rPr lang="es-419" sz="2350" dirty="0">
                <a:solidFill>
                  <a:schemeClr val="bg1">
                    <a:lumMod val="95000"/>
                  </a:schemeClr>
                </a:solidFill>
              </a:rPr>
              <a:t>y junto al trono, y alrededor del trono, 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0305216"/>
      </p:ext>
    </p:extLst>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delante del trono había como un mar de vidrio semejante al cristal; </a:t>
            </a:r>
            <a:r>
              <a:rPr lang="es-419" sz="2350" dirty="0">
                <a:solidFill>
                  <a:srgbClr val="00B0F0"/>
                </a:solidFill>
              </a:rPr>
              <a:t>y junto al trono, y alrededor del trono,</a:t>
            </a:r>
            <a:r>
              <a:rPr lang="es-419" sz="2350" dirty="0">
                <a:solidFill>
                  <a:schemeClr val="bg1">
                    <a:lumMod val="95000"/>
                  </a:schemeClr>
                </a:solidFill>
              </a:rPr>
              <a:t> 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1626464"/>
      </p:ext>
    </p:extLst>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delante del trono había como un mar de vidrio semejante al cristal; </a:t>
            </a:r>
            <a:r>
              <a:rPr lang="es-419" sz="2350" dirty="0">
                <a:solidFill>
                  <a:srgbClr val="00B0F0"/>
                </a:solidFill>
              </a:rPr>
              <a:t>y junto al trono, y alrededor del trono,</a:t>
            </a:r>
            <a:r>
              <a:rPr lang="es-419" sz="2350" dirty="0">
                <a:solidFill>
                  <a:schemeClr val="bg1">
                    <a:lumMod val="95000"/>
                  </a:schemeClr>
                </a:solidFill>
              </a:rPr>
              <a:t> </a:t>
            </a:r>
            <a:r>
              <a:rPr lang="es-419" sz="2350" dirty="0">
                <a:solidFill>
                  <a:srgbClr val="FFFF00"/>
                </a:solidFill>
              </a:rPr>
              <a:t>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chemeClr val="bg1"/>
                </a:solidFill>
              </a:rPr>
              <a:t>Y </a:t>
            </a:r>
            <a:r>
              <a:rPr lang="es-419" sz="2350" dirty="0">
                <a:solidFill>
                  <a:schemeClr val="bg1"/>
                </a:solidFill>
              </a:rPr>
              <a:t>los cuatro seres vivientes tenían cada uno seis alas, y alrededor y por dentro estaban llenos de ojos; y no cesaban día y noche de decir: Santo, santo, santo es el Señor Dios Todopoderoso, el que era, el que es, y el que ha de venir. </a:t>
            </a:r>
          </a:p>
        </p:txBody>
      </p:sp>
    </p:spTree>
    <p:extLst>
      <p:ext uri="{BB962C8B-B14F-4D97-AF65-F5344CB8AC3E}">
        <p14:creationId xmlns:p14="http://schemas.microsoft.com/office/powerpoint/2010/main" val="27451886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delante del trono había como un mar de vidrio semejante al cristal; </a:t>
            </a:r>
            <a:r>
              <a:rPr lang="es-419" sz="2350" dirty="0">
                <a:solidFill>
                  <a:srgbClr val="00B0F0"/>
                </a:solidFill>
              </a:rPr>
              <a:t>y junto al trono, y alrededor del trono,</a:t>
            </a:r>
            <a:r>
              <a:rPr lang="es-419" sz="2350" dirty="0">
                <a:solidFill>
                  <a:schemeClr val="bg1">
                    <a:lumMod val="95000"/>
                  </a:schemeClr>
                </a:solidFill>
              </a:rPr>
              <a:t> </a:t>
            </a:r>
            <a:r>
              <a:rPr lang="es-419" sz="2350" dirty="0">
                <a:solidFill>
                  <a:srgbClr val="FFFF00"/>
                </a:solidFill>
              </a:rPr>
              <a:t>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seis alas,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1493330948"/>
      </p:ext>
    </p:extLst>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smtClean="0">
                <a:solidFill>
                  <a:schemeClr val="bg1"/>
                </a:solidFill>
              </a:rPr>
              <a:t>Estos </a:t>
            </a:r>
            <a:r>
              <a:rPr lang="es-419" sz="2350" dirty="0">
                <a:solidFill>
                  <a:schemeClr val="bg1"/>
                </a:solidFill>
              </a:rPr>
              <a:t>eran los mismos seres vivientes que vi debajo del Dios de Israel junto al río </a:t>
            </a:r>
            <a:r>
              <a:rPr lang="es-419" sz="2350" dirty="0" err="1">
                <a:solidFill>
                  <a:schemeClr val="bg1"/>
                </a:solidFill>
              </a:rPr>
              <a:t>Quebar</a:t>
            </a:r>
            <a:r>
              <a:rPr lang="es-419" sz="2350" dirty="0">
                <a:solidFill>
                  <a:schemeClr val="bg1"/>
                </a:solidFill>
              </a:rPr>
              <a:t>; y conocí que eran </a:t>
            </a:r>
            <a:r>
              <a:rPr lang="es-419" sz="2350" dirty="0" smtClean="0">
                <a:solidFill>
                  <a:schemeClr val="bg1"/>
                </a:solidFill>
              </a:rPr>
              <a:t>querubines.</a:t>
            </a:r>
            <a:r>
              <a:rPr lang="en-US" sz="2350" dirty="0" smtClean="0">
                <a:solidFill>
                  <a:schemeClr val="bg1"/>
                </a:solidFill>
              </a:rPr>
              <a:t> </a:t>
            </a:r>
            <a:r>
              <a:rPr lang="es-419" sz="2350" dirty="0" smtClean="0">
                <a:solidFill>
                  <a:schemeClr val="bg1"/>
                </a:solidFill>
              </a:rPr>
              <a:t>Cada </a:t>
            </a:r>
            <a:r>
              <a:rPr lang="es-419" sz="2350" dirty="0">
                <a:solidFill>
                  <a:schemeClr val="bg1"/>
                </a:solidFill>
              </a:rPr>
              <a:t>uno tenía cuatro caras y cada uno cuatro alas, y figuras de manos de hombre debajo de sus alas</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seis alas,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35930173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smtClean="0">
                <a:solidFill>
                  <a:srgbClr val="FFFF00"/>
                </a:solidFill>
              </a:rPr>
              <a:t>Estos </a:t>
            </a:r>
            <a:r>
              <a:rPr lang="es-419" sz="2350" dirty="0">
                <a:solidFill>
                  <a:srgbClr val="FFFF00"/>
                </a:solidFill>
              </a:rPr>
              <a:t>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chemeClr val="bg1"/>
                </a:solidFill>
              </a:rPr>
              <a:t>y conocí que eran </a:t>
            </a:r>
            <a:r>
              <a:rPr lang="es-419" sz="2350" dirty="0" smtClean="0">
                <a:solidFill>
                  <a:schemeClr val="bg1"/>
                </a:solidFill>
              </a:rPr>
              <a:t>querubines.</a:t>
            </a:r>
            <a:r>
              <a:rPr lang="en-US" sz="2350" dirty="0" smtClean="0">
                <a:solidFill>
                  <a:schemeClr val="bg1"/>
                </a:solidFill>
              </a:rPr>
              <a:t> </a:t>
            </a:r>
            <a:r>
              <a:rPr lang="es-419" sz="2350" dirty="0" smtClean="0">
                <a:solidFill>
                  <a:schemeClr val="bg1"/>
                </a:solidFill>
              </a:rPr>
              <a:t>Cada </a:t>
            </a:r>
            <a:r>
              <a:rPr lang="es-419" sz="2350" dirty="0">
                <a:solidFill>
                  <a:schemeClr val="bg1"/>
                </a:solidFill>
              </a:rPr>
              <a:t>uno tenía cuatro caras y cada uno cuatro alas, y figuras de manos de hombre debajo de sus alas</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seis alas,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1886290052"/>
      </p:ext>
    </p:extLst>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smtClean="0">
                <a:solidFill>
                  <a:srgbClr val="FFFF00"/>
                </a:solidFill>
              </a:rPr>
              <a:t>Estos </a:t>
            </a:r>
            <a:r>
              <a:rPr lang="es-419" sz="2350" dirty="0">
                <a:solidFill>
                  <a:srgbClr val="FFFF00"/>
                </a:solidFill>
              </a:rPr>
              <a:t>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rgbClr val="00B0F0"/>
                </a:solidFill>
              </a:rPr>
              <a:t>y conocí que eran </a:t>
            </a:r>
            <a:r>
              <a:rPr lang="es-419" sz="2350" dirty="0" smtClean="0">
                <a:solidFill>
                  <a:srgbClr val="00B0F0"/>
                </a:solidFill>
              </a:rPr>
              <a:t>querubines.</a:t>
            </a:r>
            <a:r>
              <a:rPr lang="en-US" sz="2350" dirty="0" smtClean="0">
                <a:solidFill>
                  <a:srgbClr val="00B0F0"/>
                </a:solidFill>
              </a:rPr>
              <a:t> </a:t>
            </a:r>
            <a:r>
              <a:rPr lang="es-419" sz="2350" dirty="0" smtClean="0">
                <a:solidFill>
                  <a:schemeClr val="bg1"/>
                </a:solidFill>
              </a:rPr>
              <a:t>Cada </a:t>
            </a:r>
            <a:r>
              <a:rPr lang="es-419" sz="2350" dirty="0">
                <a:solidFill>
                  <a:schemeClr val="bg1"/>
                </a:solidFill>
              </a:rPr>
              <a:t>uno tenía cuatro caras y cada uno cuatro alas, y figuras de manos de hombre debajo de sus alas</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seis alas,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359494583"/>
      </p:ext>
    </p:extLst>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smtClean="0">
                <a:solidFill>
                  <a:srgbClr val="FFFF00"/>
                </a:solidFill>
              </a:rPr>
              <a:t>Estos </a:t>
            </a:r>
            <a:r>
              <a:rPr lang="es-419" sz="2350" dirty="0">
                <a:solidFill>
                  <a:srgbClr val="FFFF00"/>
                </a:solidFill>
              </a:rPr>
              <a:t>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rgbClr val="00B0F0"/>
                </a:solidFill>
              </a:rPr>
              <a:t>y conocí que eran </a:t>
            </a:r>
            <a:r>
              <a:rPr lang="es-419" sz="2350" dirty="0" smtClean="0">
                <a:solidFill>
                  <a:srgbClr val="00B0F0"/>
                </a:solidFill>
              </a:rPr>
              <a:t>querubines.</a:t>
            </a:r>
            <a:r>
              <a:rPr lang="en-US" sz="2350" dirty="0" smtClean="0">
                <a:solidFill>
                  <a:srgbClr val="00B0F0"/>
                </a:solidFill>
              </a:rPr>
              <a:t> </a:t>
            </a:r>
            <a:r>
              <a:rPr lang="es-419" sz="2350" dirty="0" smtClean="0">
                <a:solidFill>
                  <a:srgbClr val="FFFF00"/>
                </a:solidFill>
              </a:rPr>
              <a:t>Cada </a:t>
            </a:r>
            <a:r>
              <a:rPr lang="es-419" sz="2350" dirty="0">
                <a:solidFill>
                  <a:srgbClr val="FFFF00"/>
                </a:solidFill>
              </a:rPr>
              <a:t>uno tenía cuatro caras y cada uno </a:t>
            </a:r>
            <a:r>
              <a:rPr lang="es-419" sz="2350" u="sng" dirty="0">
                <a:solidFill>
                  <a:srgbClr val="FFFF00"/>
                </a:solidFill>
              </a:rPr>
              <a:t>cuatro alas</a:t>
            </a:r>
            <a:r>
              <a:rPr lang="es-419" sz="2350" dirty="0">
                <a:solidFill>
                  <a:srgbClr val="FFFF00"/>
                </a:solidFill>
              </a:rPr>
              <a:t>,</a:t>
            </a:r>
            <a:r>
              <a:rPr lang="es-419" sz="2350" dirty="0">
                <a:solidFill>
                  <a:schemeClr val="bg1"/>
                </a:solidFill>
              </a:rPr>
              <a:t> y figuras de manos de hombre debajo de sus alas</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1558207287"/>
      </p:ext>
    </p:extLst>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smtClean="0">
                <a:solidFill>
                  <a:srgbClr val="FFFF00"/>
                </a:solidFill>
              </a:rPr>
              <a:t>Estos </a:t>
            </a:r>
            <a:r>
              <a:rPr lang="es-419" sz="2350" dirty="0">
                <a:solidFill>
                  <a:srgbClr val="FFFF00"/>
                </a:solidFill>
              </a:rPr>
              <a:t>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rgbClr val="00B0F0"/>
                </a:solidFill>
              </a:rPr>
              <a:t>y conocí que eran </a:t>
            </a:r>
            <a:r>
              <a:rPr lang="es-419" sz="2350" dirty="0" smtClean="0">
                <a:solidFill>
                  <a:srgbClr val="00B0F0"/>
                </a:solidFill>
              </a:rPr>
              <a:t>querubines.</a:t>
            </a:r>
            <a:r>
              <a:rPr lang="en-US" sz="2350" dirty="0" smtClean="0">
                <a:solidFill>
                  <a:srgbClr val="00B0F0"/>
                </a:solidFill>
              </a:rPr>
              <a:t> </a:t>
            </a:r>
            <a:r>
              <a:rPr lang="es-419" sz="2350" dirty="0" smtClean="0">
                <a:solidFill>
                  <a:srgbClr val="FFFF00"/>
                </a:solidFill>
              </a:rPr>
              <a:t>Cada </a:t>
            </a:r>
            <a:r>
              <a:rPr lang="es-419" sz="2350" dirty="0">
                <a:solidFill>
                  <a:srgbClr val="FFFF00"/>
                </a:solidFill>
              </a:rPr>
              <a:t>uno tenía cuatro caras y cada uno </a:t>
            </a:r>
            <a:r>
              <a:rPr lang="es-419" sz="2350" u="sng" dirty="0">
                <a:solidFill>
                  <a:srgbClr val="FFFF00"/>
                </a:solidFill>
              </a:rPr>
              <a:t>cuatro alas</a:t>
            </a:r>
            <a:r>
              <a:rPr lang="es-419" sz="2350" dirty="0">
                <a:solidFill>
                  <a:srgbClr val="FFFF00"/>
                </a:solidFill>
              </a:rPr>
              <a:t>,</a:t>
            </a:r>
            <a:r>
              <a:rPr lang="es-419" sz="2350" dirty="0">
                <a:solidFill>
                  <a:schemeClr val="bg1"/>
                </a:solidFill>
              </a:rPr>
              <a:t> y figuras de manos de hombre debajo de sus alas</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chemeClr val="bg1"/>
                </a:solidFill>
              </a:rPr>
              <a:t>Santo, santo, santo es el Señor Dios Todopoderoso, el que era, el que es, y el que ha de venir. </a:t>
            </a:r>
          </a:p>
        </p:txBody>
      </p:sp>
    </p:spTree>
    <p:extLst>
      <p:ext uri="{BB962C8B-B14F-4D97-AF65-F5344CB8AC3E}">
        <p14:creationId xmlns:p14="http://schemas.microsoft.com/office/powerpoint/2010/main" val="1044302052"/>
      </p:ext>
    </p:extLst>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Después </a:t>
            </a:r>
            <a:r>
              <a:rPr lang="es-419" sz="2400" dirty="0">
                <a:solidFill>
                  <a:srgbClr val="FFFF00"/>
                </a:solidFill>
              </a:rPr>
              <a:t>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smtClean="0">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smtClean="0">
                <a:solidFill>
                  <a:srgbClr val="FFFF00"/>
                </a:solidFill>
              </a:rPr>
              <a:t>Estos </a:t>
            </a:r>
            <a:r>
              <a:rPr lang="es-419" sz="2350" dirty="0">
                <a:solidFill>
                  <a:srgbClr val="FFFF00"/>
                </a:solidFill>
              </a:rPr>
              <a:t>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rgbClr val="00B0F0"/>
                </a:solidFill>
              </a:rPr>
              <a:t>y conocí que eran </a:t>
            </a:r>
            <a:r>
              <a:rPr lang="es-419" sz="2350" dirty="0" smtClean="0">
                <a:solidFill>
                  <a:srgbClr val="00B0F0"/>
                </a:solidFill>
              </a:rPr>
              <a:t>querubines.</a:t>
            </a:r>
            <a:r>
              <a:rPr lang="en-US" sz="2350" dirty="0" smtClean="0">
                <a:solidFill>
                  <a:srgbClr val="00B0F0"/>
                </a:solidFill>
              </a:rPr>
              <a:t> </a:t>
            </a:r>
            <a:r>
              <a:rPr lang="es-419" sz="2350" dirty="0" smtClean="0">
                <a:solidFill>
                  <a:srgbClr val="FFFF00"/>
                </a:solidFill>
              </a:rPr>
              <a:t>Cada </a:t>
            </a:r>
            <a:r>
              <a:rPr lang="es-419" sz="2350" dirty="0">
                <a:solidFill>
                  <a:srgbClr val="FFFF00"/>
                </a:solidFill>
              </a:rPr>
              <a:t>uno tenía cuatro caras y cada uno </a:t>
            </a:r>
            <a:r>
              <a:rPr lang="es-419" sz="2350" u="sng" dirty="0">
                <a:solidFill>
                  <a:srgbClr val="FFFF00"/>
                </a:solidFill>
              </a:rPr>
              <a:t>cuatro alas</a:t>
            </a:r>
            <a:r>
              <a:rPr lang="es-419" sz="2350" dirty="0">
                <a:solidFill>
                  <a:srgbClr val="FFFF00"/>
                </a:solidFill>
              </a:rPr>
              <a:t>,</a:t>
            </a:r>
            <a:r>
              <a:rPr lang="es-419" sz="2350" dirty="0">
                <a:solidFill>
                  <a:schemeClr val="bg1"/>
                </a:solidFill>
              </a:rPr>
              <a:t> y figuras de manos de hombre debajo de sus alas</a:t>
            </a:r>
            <a:r>
              <a:rPr lang="es-419" sz="2350" dirty="0" smtClean="0">
                <a:solidFill>
                  <a:schemeClr val="bg1"/>
                </a:solidFill>
              </a:rPr>
              <a:t>.</a:t>
            </a:r>
            <a:endParaRPr lang="es-419" sz="2350" dirty="0">
              <a:solidFill>
                <a:schemeClr val="bg1"/>
              </a:solidFill>
            </a:endParaRP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Tree>
    <p:extLst>
      <p:ext uri="{BB962C8B-B14F-4D97-AF65-F5344CB8AC3E}">
        <p14:creationId xmlns:p14="http://schemas.microsoft.com/office/powerpoint/2010/main" val="1340217862"/>
      </p:ext>
    </p:extLst>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siempre que aquellos seres vivientes dan gloria y honra y acción de gracias al que está sentado en el trono, al que vive por los siglos de los </a:t>
            </a:r>
            <a:r>
              <a:rPr lang="es-419" sz="2400" dirty="0" smtClean="0">
                <a:solidFill>
                  <a:schemeClr val="bg1"/>
                </a:solidFill>
              </a:rPr>
              <a:t>siglos</a:t>
            </a:r>
            <a:r>
              <a:rPr lang="en-US" sz="2400" dirty="0">
                <a:solidFill>
                  <a:schemeClr val="bg1"/>
                </a:solidFill>
              </a:rPr>
              <a:t>.</a:t>
            </a:r>
            <a:endParaRPr lang="es-419" sz="2400" dirty="0">
              <a:solidFill>
                <a:schemeClr val="bg1"/>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Tree>
    <p:extLst>
      <p:ext uri="{BB962C8B-B14F-4D97-AF65-F5344CB8AC3E}">
        <p14:creationId xmlns:p14="http://schemas.microsoft.com/office/powerpoint/2010/main" val="27470942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siempre que aquellos seres vivientes dan gloria y honra y acción de gracias</a:t>
            </a:r>
            <a:r>
              <a:rPr lang="es-419" sz="2400" dirty="0">
                <a:solidFill>
                  <a:schemeClr val="bg1"/>
                </a:solidFill>
              </a:rPr>
              <a:t> al que está sentado en el trono, al que vive por los siglos de los </a:t>
            </a:r>
            <a:r>
              <a:rPr lang="es-419" sz="2400" dirty="0" smtClean="0">
                <a:solidFill>
                  <a:schemeClr val="bg1"/>
                </a:solidFill>
              </a:rPr>
              <a:t>siglos</a:t>
            </a:r>
            <a:r>
              <a:rPr lang="en-US" sz="2400" dirty="0">
                <a:solidFill>
                  <a:schemeClr val="bg1"/>
                </a:solidFill>
              </a:rPr>
              <a:t>.</a:t>
            </a:r>
            <a:endParaRPr lang="es-419" sz="2400" dirty="0">
              <a:solidFill>
                <a:schemeClr val="bg1"/>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Tree>
    <p:extLst>
      <p:ext uri="{BB962C8B-B14F-4D97-AF65-F5344CB8AC3E}">
        <p14:creationId xmlns:p14="http://schemas.microsoft.com/office/powerpoint/2010/main" val="2339226001"/>
      </p:ext>
    </p:extLst>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chemeClr val="bg1"/>
                </a:solidFill>
              </a:rPr>
              <a:t>al que vive por los siglos de los </a:t>
            </a:r>
            <a:r>
              <a:rPr lang="es-419" sz="2400" dirty="0" smtClean="0">
                <a:solidFill>
                  <a:schemeClr val="bg1"/>
                </a:solidFill>
              </a:rPr>
              <a:t>siglos</a:t>
            </a:r>
            <a:r>
              <a:rPr lang="en-US" sz="2400" dirty="0">
                <a:solidFill>
                  <a:schemeClr val="bg1"/>
                </a:solidFill>
              </a:rPr>
              <a:t>.</a:t>
            </a:r>
            <a:endParaRPr lang="es-419" sz="2400" dirty="0">
              <a:solidFill>
                <a:schemeClr val="bg1"/>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Tree>
    <p:extLst>
      <p:ext uri="{BB962C8B-B14F-4D97-AF65-F5344CB8AC3E}">
        <p14:creationId xmlns:p14="http://schemas.microsoft.com/office/powerpoint/2010/main" val="2992557234"/>
      </p:ext>
    </p:extLst>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a:t>
            </a:r>
            <a:r>
              <a:rPr lang="es-419" sz="2400" dirty="0" smtClean="0">
                <a:solidFill>
                  <a:srgbClr val="92D050"/>
                </a:solidFill>
              </a:rPr>
              <a:t>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4:10, 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chemeClr val="bg1"/>
                </a:solidFill>
              </a:rPr>
              <a:t>L</a:t>
            </a:r>
            <a:r>
              <a:rPr lang="es-419" sz="2400" dirty="0" smtClean="0">
                <a:solidFill>
                  <a:schemeClr val="bg1"/>
                </a:solidFill>
              </a:rPr>
              <a:t>os </a:t>
            </a:r>
            <a:r>
              <a:rPr lang="es-419" sz="2400" dirty="0">
                <a:solidFill>
                  <a:schemeClr val="bg1"/>
                </a:solidFill>
              </a:rPr>
              <a:t>veinticuatro ancianos se postran delante del que está sentado en el trono, y adoran al que vive por los siglos de los siglos, y echan sus coronas delante del trono, diciendo</a:t>
            </a:r>
            <a:r>
              <a:rPr lang="es-419" sz="2400" dirty="0" smtClean="0">
                <a:solidFill>
                  <a:schemeClr val="bg1"/>
                </a:solidFill>
              </a:rPr>
              <a:t>: </a:t>
            </a:r>
            <a:r>
              <a:rPr lang="es-419" sz="2400" dirty="0">
                <a:solidFill>
                  <a:schemeClr val="bg1"/>
                </a:solidFill>
              </a:rPr>
              <a:t>Señor, digno eres de recibir la gloria y la honra y el poder; porque tú creaste todas las cosas, y por tu voluntad existen y fueron creadas.</a:t>
            </a:r>
          </a:p>
        </p:txBody>
      </p:sp>
    </p:spTree>
    <p:extLst>
      <p:ext uri="{BB962C8B-B14F-4D97-AF65-F5344CB8AC3E}">
        <p14:creationId xmlns:p14="http://schemas.microsoft.com/office/powerpoint/2010/main" val="2815376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a:t>
            </a:r>
            <a:r>
              <a:rPr lang="es-419" sz="2400" dirty="0" smtClean="0">
                <a:solidFill>
                  <a:srgbClr val="92D050"/>
                </a:solidFill>
              </a:rPr>
              <a:t>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4:10, 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smtClean="0">
                <a:solidFill>
                  <a:srgbClr val="FFFF00"/>
                </a:solidFill>
              </a:rPr>
              <a:t>os </a:t>
            </a:r>
            <a:r>
              <a:rPr lang="es-419" sz="2400" dirty="0">
                <a:solidFill>
                  <a:srgbClr val="FFFF00"/>
                </a:solidFill>
              </a:rPr>
              <a:t>veinticuatro ancianos se postran delante del que está sentado en el trono,</a:t>
            </a:r>
            <a:r>
              <a:rPr lang="es-419" sz="2400" dirty="0">
                <a:solidFill>
                  <a:schemeClr val="bg1"/>
                </a:solidFill>
              </a:rPr>
              <a:t> y adoran al que vive por los siglos de los siglos, y echan sus coronas delante del trono, diciendo</a:t>
            </a:r>
            <a:r>
              <a:rPr lang="es-419" sz="2400" dirty="0" smtClean="0">
                <a:solidFill>
                  <a:schemeClr val="bg1"/>
                </a:solidFill>
              </a:rPr>
              <a:t>: </a:t>
            </a:r>
            <a:r>
              <a:rPr lang="es-419" sz="2400" dirty="0">
                <a:solidFill>
                  <a:schemeClr val="bg1"/>
                </a:solidFill>
              </a:rPr>
              <a:t>Señor, digno eres de recibir la gloria y la honra y el poder; porque tú creaste todas las cosas, y por tu voluntad existen y fueron creadas.</a:t>
            </a:r>
          </a:p>
        </p:txBody>
      </p:sp>
    </p:spTree>
    <p:extLst>
      <p:ext uri="{BB962C8B-B14F-4D97-AF65-F5344CB8AC3E}">
        <p14:creationId xmlns:p14="http://schemas.microsoft.com/office/powerpoint/2010/main" val="1154321834"/>
      </p:ext>
    </p:extLst>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a:t>
            </a:r>
            <a:r>
              <a:rPr lang="es-419" sz="2400" dirty="0" smtClean="0">
                <a:solidFill>
                  <a:srgbClr val="92D050"/>
                </a:solidFill>
              </a:rPr>
              <a:t>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4:10, 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smtClean="0">
                <a:solidFill>
                  <a:srgbClr val="FFFF00"/>
                </a:solidFill>
              </a:rPr>
              <a:t>os </a:t>
            </a:r>
            <a:r>
              <a:rPr lang="es-419" sz="2400" dirty="0">
                <a:solidFill>
                  <a:srgbClr val="FFFF00"/>
                </a:solidFill>
              </a:rPr>
              <a:t>veinticuatro ancianos se postran delante del que está sentado en el trono,</a:t>
            </a:r>
            <a:r>
              <a:rPr lang="es-419" sz="2400" dirty="0">
                <a:solidFill>
                  <a:schemeClr val="bg1"/>
                </a:solidFill>
              </a:rPr>
              <a:t> </a:t>
            </a:r>
            <a:r>
              <a:rPr lang="es-419" sz="2400" dirty="0">
                <a:solidFill>
                  <a:srgbClr val="00B0F0"/>
                </a:solidFill>
              </a:rPr>
              <a:t>y adoran al que vive por los siglos de los siglos,</a:t>
            </a:r>
            <a:r>
              <a:rPr lang="es-419" sz="2400" dirty="0">
                <a:solidFill>
                  <a:schemeClr val="bg1"/>
                </a:solidFill>
              </a:rPr>
              <a:t> y echan sus coronas delante del trono, diciendo</a:t>
            </a:r>
            <a:r>
              <a:rPr lang="es-419" sz="2400" dirty="0" smtClean="0">
                <a:solidFill>
                  <a:schemeClr val="bg1"/>
                </a:solidFill>
              </a:rPr>
              <a:t>: </a:t>
            </a:r>
            <a:r>
              <a:rPr lang="es-419" sz="2400" dirty="0">
                <a:solidFill>
                  <a:schemeClr val="bg1"/>
                </a:solidFill>
              </a:rPr>
              <a:t>Señor, digno eres de recibir la gloria y la honra y el poder; porque tú creaste todas las cosas, y por tu voluntad existen y fueron creadas.</a:t>
            </a:r>
          </a:p>
        </p:txBody>
      </p:sp>
    </p:spTree>
    <p:extLst>
      <p:ext uri="{BB962C8B-B14F-4D97-AF65-F5344CB8AC3E}">
        <p14:creationId xmlns:p14="http://schemas.microsoft.com/office/powerpoint/2010/main" val="3655216855"/>
      </p:ext>
    </p:extLst>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a:t>
            </a:r>
            <a:r>
              <a:rPr lang="es-419" sz="2400" dirty="0" smtClean="0">
                <a:solidFill>
                  <a:srgbClr val="92D050"/>
                </a:solidFill>
              </a:rPr>
              <a:t>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4:10, 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smtClean="0">
                <a:solidFill>
                  <a:srgbClr val="FFFF00"/>
                </a:solidFill>
              </a:rPr>
              <a:t>os </a:t>
            </a:r>
            <a:r>
              <a:rPr lang="es-419" sz="2400" dirty="0">
                <a:solidFill>
                  <a:srgbClr val="FFFF00"/>
                </a:solidFill>
              </a:rPr>
              <a:t>veinticuatro ancianos se postran delante del que está sentado en el trono,</a:t>
            </a:r>
            <a:r>
              <a:rPr lang="es-419" sz="2400" dirty="0">
                <a:solidFill>
                  <a:schemeClr val="bg1"/>
                </a:solidFill>
              </a:rPr>
              <a:t> </a:t>
            </a:r>
            <a:r>
              <a:rPr lang="es-419" sz="2400" dirty="0">
                <a:solidFill>
                  <a:srgbClr val="00B0F0"/>
                </a:solidFill>
              </a:rPr>
              <a:t>y adoran al que vive por los siglos de los siglos,</a:t>
            </a:r>
            <a:r>
              <a:rPr lang="es-419" sz="2400" dirty="0">
                <a:solidFill>
                  <a:schemeClr val="bg1"/>
                </a:solidFill>
              </a:rPr>
              <a:t> </a:t>
            </a:r>
            <a:r>
              <a:rPr lang="es-419" sz="2400" dirty="0">
                <a:solidFill>
                  <a:srgbClr val="FFFF00"/>
                </a:solidFill>
              </a:rPr>
              <a:t>y echan sus coronas delante del trono,</a:t>
            </a:r>
            <a:r>
              <a:rPr lang="es-419" sz="2400" dirty="0">
                <a:solidFill>
                  <a:schemeClr val="bg1"/>
                </a:solidFill>
              </a:rPr>
              <a:t> diciendo</a:t>
            </a:r>
            <a:r>
              <a:rPr lang="es-419" sz="2400" dirty="0" smtClean="0">
                <a:solidFill>
                  <a:schemeClr val="bg1"/>
                </a:solidFill>
              </a:rPr>
              <a:t>: </a:t>
            </a:r>
            <a:r>
              <a:rPr lang="es-419" sz="2400" dirty="0">
                <a:solidFill>
                  <a:schemeClr val="bg1"/>
                </a:solidFill>
              </a:rPr>
              <a:t>Señor, digno eres de recibir la gloria y la honra y el poder; porque tú creaste todas las cosas, y por tu voluntad existen y fueron creadas.</a:t>
            </a:r>
          </a:p>
        </p:txBody>
      </p:sp>
    </p:spTree>
    <p:extLst>
      <p:ext uri="{BB962C8B-B14F-4D97-AF65-F5344CB8AC3E}">
        <p14:creationId xmlns:p14="http://schemas.microsoft.com/office/powerpoint/2010/main" val="1060391750"/>
      </p:ext>
    </p:extLst>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a:t>
            </a:r>
            <a:r>
              <a:rPr lang="es-419" sz="2400" dirty="0" smtClean="0">
                <a:solidFill>
                  <a:srgbClr val="92D050"/>
                </a:solidFill>
              </a:rPr>
              <a:t>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4:10, 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smtClean="0">
                <a:solidFill>
                  <a:srgbClr val="FFFF00"/>
                </a:solidFill>
              </a:rPr>
              <a:t>os </a:t>
            </a:r>
            <a:r>
              <a:rPr lang="es-419" sz="2400" dirty="0">
                <a:solidFill>
                  <a:srgbClr val="FFFF00"/>
                </a:solidFill>
              </a:rPr>
              <a:t>veinticuatro ancianos se postran delante del que está sentado en el trono,</a:t>
            </a:r>
            <a:r>
              <a:rPr lang="es-419" sz="2400" dirty="0">
                <a:solidFill>
                  <a:schemeClr val="bg1"/>
                </a:solidFill>
              </a:rPr>
              <a:t> </a:t>
            </a:r>
            <a:r>
              <a:rPr lang="es-419" sz="2400" dirty="0">
                <a:solidFill>
                  <a:srgbClr val="00B0F0"/>
                </a:solidFill>
              </a:rPr>
              <a:t>y adoran al que vive por los siglos de los siglos,</a:t>
            </a:r>
            <a:r>
              <a:rPr lang="es-419" sz="2400" dirty="0">
                <a:solidFill>
                  <a:schemeClr val="bg1"/>
                </a:solidFill>
              </a:rPr>
              <a:t> </a:t>
            </a:r>
            <a:r>
              <a:rPr lang="es-419" sz="2400" dirty="0">
                <a:solidFill>
                  <a:srgbClr val="FFFF00"/>
                </a:solidFill>
              </a:rPr>
              <a:t>y echan sus coronas delante del trono, diciendo</a:t>
            </a:r>
            <a:r>
              <a:rPr lang="es-419" sz="2400" dirty="0" smtClean="0">
                <a:solidFill>
                  <a:srgbClr val="FFFF00"/>
                </a:solidFill>
              </a:rPr>
              <a:t>: </a:t>
            </a:r>
            <a:r>
              <a:rPr lang="es-419" sz="2400" dirty="0">
                <a:solidFill>
                  <a:srgbClr val="FFFF00"/>
                </a:solidFill>
              </a:rPr>
              <a:t>Señor, digno eres de recibir la gloria y la honra y el poder;</a:t>
            </a:r>
            <a:r>
              <a:rPr lang="es-419" sz="2400" dirty="0">
                <a:solidFill>
                  <a:schemeClr val="bg1"/>
                </a:solidFill>
              </a:rPr>
              <a:t> porque tú creaste todas las cosas, y por tu voluntad existen y fueron creadas.</a:t>
            </a:r>
          </a:p>
        </p:txBody>
      </p:sp>
    </p:spTree>
    <p:extLst>
      <p:ext uri="{BB962C8B-B14F-4D97-AF65-F5344CB8AC3E}">
        <p14:creationId xmlns:p14="http://schemas.microsoft.com/office/powerpoint/2010/main" val="166846754"/>
      </p:ext>
    </p:extLst>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a:t>
            </a:r>
            <a:r>
              <a:rPr lang="es-419" sz="2400" dirty="0" smtClean="0">
                <a:solidFill>
                  <a:srgbClr val="92D050"/>
                </a:solidFill>
              </a:rPr>
              <a:t>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4:8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smtClean="0">
                <a:solidFill>
                  <a:srgbClr val="FFFF00"/>
                </a:solidFill>
              </a:rPr>
              <a:t>Y </a:t>
            </a:r>
            <a:r>
              <a:rPr lang="es-419" sz="2350" dirty="0">
                <a:solidFill>
                  <a:srgbClr val="FFFF00"/>
                </a:solidFill>
              </a:rPr>
              <a:t>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4:10, 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smtClean="0">
                <a:solidFill>
                  <a:srgbClr val="FFFF00"/>
                </a:solidFill>
              </a:rPr>
              <a:t>os </a:t>
            </a:r>
            <a:r>
              <a:rPr lang="es-419" sz="2400" dirty="0">
                <a:solidFill>
                  <a:srgbClr val="FFFF00"/>
                </a:solidFill>
              </a:rPr>
              <a:t>veinticuatro ancianos se postran delante del que está sentado en el trono,</a:t>
            </a:r>
            <a:r>
              <a:rPr lang="es-419" sz="2400" dirty="0">
                <a:solidFill>
                  <a:schemeClr val="bg1"/>
                </a:solidFill>
              </a:rPr>
              <a:t> </a:t>
            </a:r>
            <a:r>
              <a:rPr lang="es-419" sz="2400" dirty="0">
                <a:solidFill>
                  <a:srgbClr val="00B0F0"/>
                </a:solidFill>
              </a:rPr>
              <a:t>y adoran al que vive por los siglos de los siglos,</a:t>
            </a:r>
            <a:r>
              <a:rPr lang="es-419" sz="2400" dirty="0">
                <a:solidFill>
                  <a:schemeClr val="bg1"/>
                </a:solidFill>
              </a:rPr>
              <a:t> </a:t>
            </a:r>
            <a:r>
              <a:rPr lang="es-419" sz="2400" dirty="0">
                <a:solidFill>
                  <a:srgbClr val="FFFF00"/>
                </a:solidFill>
              </a:rPr>
              <a:t>y echan sus coronas delante del trono, diciendo</a:t>
            </a:r>
            <a:r>
              <a:rPr lang="es-419" sz="2400" dirty="0" smtClean="0">
                <a:solidFill>
                  <a:srgbClr val="FFFF00"/>
                </a:solidFill>
              </a:rPr>
              <a:t>: </a:t>
            </a:r>
            <a:r>
              <a:rPr lang="es-419" sz="2400" dirty="0">
                <a:solidFill>
                  <a:srgbClr val="FFFF00"/>
                </a:solidFill>
              </a:rPr>
              <a:t>Señor, digno eres de recibir la gloria y la honra y el poder;</a:t>
            </a:r>
            <a:r>
              <a:rPr lang="es-419" sz="2400" dirty="0">
                <a:solidFill>
                  <a:schemeClr val="bg1"/>
                </a:solidFill>
              </a:rPr>
              <a:t> </a:t>
            </a:r>
            <a:r>
              <a:rPr lang="es-419" sz="2400" dirty="0">
                <a:solidFill>
                  <a:srgbClr val="00B0F0"/>
                </a:solidFill>
              </a:rPr>
              <a:t>porque tú creaste todas las cosas, y por tu voluntad existen y fueron creadas.</a:t>
            </a:r>
          </a:p>
        </p:txBody>
      </p:sp>
    </p:spTree>
    <p:extLst>
      <p:ext uri="{BB962C8B-B14F-4D97-AF65-F5344CB8AC3E}">
        <p14:creationId xmlns:p14="http://schemas.microsoft.com/office/powerpoint/2010/main" val="20908904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Y vi en la mano derecha del que estaba sentado en el trono un libro escrito por dentro y por fuera, sellado con siete sellos. </a:t>
            </a:r>
            <a:r>
              <a:rPr lang="es-419" sz="2400" dirty="0" smtClean="0">
                <a:solidFill>
                  <a:schemeClr val="bg1"/>
                </a:solidFill>
              </a:rPr>
              <a:t>Y </a:t>
            </a:r>
            <a:r>
              <a:rPr lang="es-419" sz="2400" dirty="0">
                <a:solidFill>
                  <a:schemeClr val="bg1"/>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02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sellado con siete sellos. </a:t>
            </a:r>
            <a:r>
              <a:rPr lang="es-419" sz="2400" dirty="0" smtClean="0">
                <a:solidFill>
                  <a:schemeClr val="bg1"/>
                </a:solidFill>
              </a:rPr>
              <a:t>Y </a:t>
            </a:r>
            <a:r>
              <a:rPr lang="es-419" sz="2400" dirty="0">
                <a:solidFill>
                  <a:schemeClr val="bg1"/>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4631126"/>
      </p:ext>
    </p:extLst>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chemeClr val="bg1"/>
                </a:solidFill>
              </a:rPr>
              <a:t>Y </a:t>
            </a:r>
            <a:r>
              <a:rPr lang="es-419" sz="2400" dirty="0">
                <a:solidFill>
                  <a:schemeClr val="bg1"/>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43773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ninguno, ni en el cielo ni en la tierra ni debajo de la tierra, podía abrir el libro, ni aun mirarlo. </a:t>
            </a:r>
            <a:r>
              <a:rPr lang="es-419" sz="2400" dirty="0" smtClean="0">
                <a:solidFill>
                  <a:schemeClr val="bg1"/>
                </a:solidFill>
              </a:rPr>
              <a:t>Y </a:t>
            </a:r>
            <a:r>
              <a:rPr lang="es-419" sz="2400" dirty="0">
                <a:solidFill>
                  <a:schemeClr val="bg1"/>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5741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chemeClr val="bg1"/>
                </a:solidFill>
              </a:rPr>
              <a:t>ni aun mirarlo. </a:t>
            </a:r>
            <a:r>
              <a:rPr lang="es-419" sz="2400" dirty="0" smtClean="0">
                <a:solidFill>
                  <a:schemeClr val="bg1"/>
                </a:solidFill>
              </a:rPr>
              <a:t>Y </a:t>
            </a:r>
            <a:r>
              <a:rPr lang="es-419" sz="2400" dirty="0">
                <a:solidFill>
                  <a:schemeClr val="bg1"/>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0142879"/>
      </p:ext>
    </p:extLst>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smtClean="0">
                <a:solidFill>
                  <a:schemeClr val="bg1"/>
                </a:solidFill>
              </a:rPr>
              <a:t>Y </a:t>
            </a:r>
            <a:r>
              <a:rPr lang="es-419" sz="2400" dirty="0">
                <a:solidFill>
                  <a:schemeClr val="bg1"/>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0143017"/>
      </p:ext>
    </p:extLst>
  </p:cSld>
  <p:clrMapOvr>
    <a:masterClrMapping/>
  </p:clrMapOvr>
  <p:transition>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smtClean="0">
                <a:solidFill>
                  <a:srgbClr val="92D050"/>
                </a:solidFill>
              </a:rPr>
              <a:t>Y </a:t>
            </a:r>
            <a:r>
              <a:rPr lang="es-419" sz="2400" dirty="0">
                <a:solidFill>
                  <a:srgbClr val="92D050"/>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uno de los ancianos me dijo: No llores. He aquí que el León de la tribu de Judá, la raíz de David, ha vencido para abrir el libro y desatar sus siete sellos. </a:t>
            </a:r>
          </a:p>
        </p:txBody>
      </p:sp>
    </p:spTree>
    <p:extLst>
      <p:ext uri="{BB962C8B-B14F-4D97-AF65-F5344CB8AC3E}">
        <p14:creationId xmlns:p14="http://schemas.microsoft.com/office/powerpoint/2010/main" val="2897434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smtClean="0">
                <a:solidFill>
                  <a:srgbClr val="92D050"/>
                </a:solidFill>
              </a:rPr>
              <a:t>Y </a:t>
            </a:r>
            <a:r>
              <a:rPr lang="es-419" sz="2400" dirty="0">
                <a:solidFill>
                  <a:srgbClr val="92D050"/>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chemeClr val="bg1"/>
                </a:solidFill>
              </a:rPr>
              <a:t>He aquí que el León de la tribu de Judá, la raíz de David, ha vencido para abrir el libro y desatar sus siete sellos. </a:t>
            </a:r>
          </a:p>
        </p:txBody>
      </p:sp>
    </p:spTree>
    <p:extLst>
      <p:ext uri="{BB962C8B-B14F-4D97-AF65-F5344CB8AC3E}">
        <p14:creationId xmlns:p14="http://schemas.microsoft.com/office/powerpoint/2010/main" val="3440929679"/>
      </p:ext>
    </p:extLst>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smtClean="0">
                <a:solidFill>
                  <a:srgbClr val="92D050"/>
                </a:solidFill>
              </a:rPr>
              <a:t>Y </a:t>
            </a:r>
            <a:r>
              <a:rPr lang="es-419" sz="2400" dirty="0">
                <a:solidFill>
                  <a:srgbClr val="92D050"/>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chemeClr val="bg1"/>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chemeClr val="bg1"/>
                </a:solidFill>
              </a:rPr>
              <a:t>Yo </a:t>
            </a:r>
            <a:r>
              <a:rPr lang="es-419" sz="2400" dirty="0">
                <a:solidFill>
                  <a:schemeClr val="bg1"/>
                </a:solidFill>
              </a:rPr>
              <a:t>Jesús he enviado mi ángel para daros testimonio de estas cosas en las iglesias. Yo soy la raíz y el linaje de David, la estrella resplandeciente de la mañana. </a:t>
            </a:r>
          </a:p>
        </p:txBody>
      </p:sp>
    </p:spTree>
    <p:extLst>
      <p:ext uri="{BB962C8B-B14F-4D97-AF65-F5344CB8AC3E}">
        <p14:creationId xmlns:p14="http://schemas.microsoft.com/office/powerpoint/2010/main" val="4176029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smtClean="0">
                <a:solidFill>
                  <a:srgbClr val="92D050"/>
                </a:solidFill>
              </a:rPr>
              <a:t>Y </a:t>
            </a:r>
            <a:r>
              <a:rPr lang="es-419" sz="2400" dirty="0">
                <a:solidFill>
                  <a:srgbClr val="92D050"/>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chemeClr val="bg1"/>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chemeClr val="bg1"/>
                </a:solidFill>
              </a:rPr>
              <a:t>he enviado mi ángel para daros testimonio de estas cosas en las iglesias. Yo soy la raíz y el linaje de David, la estrella resplandeciente de la mañana. </a:t>
            </a:r>
          </a:p>
        </p:txBody>
      </p:sp>
    </p:spTree>
    <p:extLst>
      <p:ext uri="{BB962C8B-B14F-4D97-AF65-F5344CB8AC3E}">
        <p14:creationId xmlns:p14="http://schemas.microsoft.com/office/powerpoint/2010/main" val="882350639"/>
      </p:ext>
    </p:extLst>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smtClean="0">
                <a:solidFill>
                  <a:srgbClr val="92D050"/>
                </a:solidFill>
              </a:rPr>
              <a:t>Y </a:t>
            </a:r>
            <a:r>
              <a:rPr lang="es-419" sz="2400" dirty="0">
                <a:solidFill>
                  <a:srgbClr val="92D050"/>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chemeClr val="bg1"/>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dirty="0">
                <a:solidFill>
                  <a:schemeClr val="bg1"/>
                </a:solidFill>
              </a:rPr>
              <a:t>Yo soy la raíz y el linaje de David, la estrella resplandeciente de la mañana. </a:t>
            </a:r>
          </a:p>
        </p:txBody>
      </p:sp>
    </p:spTree>
    <p:extLst>
      <p:ext uri="{BB962C8B-B14F-4D97-AF65-F5344CB8AC3E}">
        <p14:creationId xmlns:p14="http://schemas.microsoft.com/office/powerpoint/2010/main" val="249592270"/>
      </p:ext>
    </p:extLst>
  </p:cSld>
  <p:clrMapOvr>
    <a:masterClrMapping/>
  </p:clrMapOvr>
  <p:transition>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smtClean="0">
                <a:solidFill>
                  <a:srgbClr val="92D050"/>
                </a:solidFill>
              </a:rPr>
              <a:t>Y </a:t>
            </a:r>
            <a:r>
              <a:rPr lang="es-419" sz="2400" dirty="0">
                <a:solidFill>
                  <a:srgbClr val="92D050"/>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chemeClr val="bg1"/>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3117574132"/>
      </p:ext>
    </p:extLst>
  </p:cSld>
  <p:clrMapOvr>
    <a:masterClrMapping/>
  </p:clrMapOvr>
  <p:transition>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5:3, 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smtClean="0">
                <a:solidFill>
                  <a:srgbClr val="92D050"/>
                </a:solidFill>
              </a:rPr>
              <a:t>Y </a:t>
            </a:r>
            <a:r>
              <a:rPr lang="es-419" sz="2400" dirty="0">
                <a:solidFill>
                  <a:srgbClr val="92D050"/>
                </a:solidFill>
              </a:rPr>
              <a:t>lloraba yo mucho, porque no se había hallado a ninguno digno de abrir el libro, ni de leerlo, ni de mirarlo. </a:t>
            </a: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3124694237"/>
      </p:ext>
    </p:extLst>
  </p:cSld>
  <p:clrMapOvr>
    <a:masterClrMapping/>
  </p:clrMapOvr>
  <p:transition>
    <p:fad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chemeClr val="bg1"/>
                </a:solidFill>
              </a:rPr>
              <a:t>Así que, por cuanto los hijos participaron de carne y sangre, él también participó de lo mismo, para destruir por medio de la muerte al que tenía el imperio de la muerte, esto es, al </a:t>
            </a:r>
            <a:r>
              <a:rPr lang="es-419" sz="2400" dirty="0" smtClean="0">
                <a:solidFill>
                  <a:schemeClr val="bg1"/>
                </a:solidFill>
              </a:rPr>
              <a:t>diablo</a:t>
            </a:r>
            <a:r>
              <a:rPr lang="en-US" sz="2400" dirty="0" smtClean="0">
                <a:solidFill>
                  <a:schemeClr val="bg1"/>
                </a:solidFill>
              </a:rPr>
              <a:t>.</a:t>
            </a:r>
            <a:endParaRPr lang="es-419" sz="2400" dirty="0">
              <a:solidFill>
                <a:schemeClr val="bg1"/>
              </a:solidFill>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22944121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chemeClr val="bg1"/>
                </a:solidFill>
              </a:rPr>
              <a:t>él también participó de lo mismo, para destruir por medio de la muerte al que tenía el imperio de la muerte, esto es, al </a:t>
            </a:r>
            <a:r>
              <a:rPr lang="es-419" sz="2400" dirty="0" smtClean="0">
                <a:solidFill>
                  <a:schemeClr val="bg1"/>
                </a:solidFill>
              </a:rPr>
              <a:t>diablo</a:t>
            </a:r>
            <a:r>
              <a:rPr lang="en-US" sz="2400" dirty="0" smtClean="0">
                <a:solidFill>
                  <a:schemeClr val="bg1"/>
                </a:solidFill>
              </a:rPr>
              <a:t>.</a:t>
            </a:r>
            <a:endParaRPr lang="es-419" sz="2400" dirty="0">
              <a:solidFill>
                <a:schemeClr val="bg1"/>
              </a:solidFill>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3351336744"/>
      </p:ext>
    </p:extLst>
  </p:cSld>
  <p:clrMapOvr>
    <a:masterClrMapping/>
  </p:clrMapOvr>
  <p:transition>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para destruir por medio de la muerte al que tenía el imperio de la muerte, esto es, al </a:t>
            </a:r>
            <a:r>
              <a:rPr lang="es-419" sz="2400" dirty="0" smtClean="0">
                <a:solidFill>
                  <a:schemeClr val="bg1"/>
                </a:solidFill>
              </a:rPr>
              <a:t>diablo</a:t>
            </a:r>
            <a:r>
              <a:rPr lang="en-US" sz="2400" dirty="0" smtClean="0">
                <a:solidFill>
                  <a:schemeClr val="bg1"/>
                </a:solidFill>
              </a:rPr>
              <a:t>.</a:t>
            </a:r>
            <a:endParaRPr lang="es-419" sz="2400" dirty="0">
              <a:solidFill>
                <a:schemeClr val="bg1"/>
              </a:solidFill>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1790455120"/>
      </p:ext>
    </p:extLst>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al que tenía el imperio de la muerte, esto es, al </a:t>
            </a:r>
            <a:r>
              <a:rPr lang="es-419" sz="2400" dirty="0" smtClean="0">
                <a:solidFill>
                  <a:schemeClr val="bg1"/>
                </a:solidFill>
              </a:rPr>
              <a:t>diablo</a:t>
            </a:r>
            <a:r>
              <a:rPr lang="en-US" sz="2400" dirty="0" smtClean="0">
                <a:solidFill>
                  <a:schemeClr val="bg1"/>
                </a:solidFill>
              </a:rPr>
              <a:t>.</a:t>
            </a:r>
            <a:endParaRPr lang="es-419" sz="2400" dirty="0">
              <a:solidFill>
                <a:schemeClr val="bg1"/>
              </a:solidFill>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1625348289"/>
      </p:ext>
    </p:extLst>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esto es, al </a:t>
            </a:r>
            <a:r>
              <a:rPr lang="es-419" sz="2400" dirty="0" smtClean="0">
                <a:solidFill>
                  <a:schemeClr val="bg1"/>
                </a:solidFill>
              </a:rPr>
              <a:t>diablo</a:t>
            </a:r>
            <a:r>
              <a:rPr lang="en-US" sz="2400" dirty="0" smtClean="0">
                <a:solidFill>
                  <a:schemeClr val="bg1"/>
                </a:solidFill>
              </a:rPr>
              <a:t>.</a:t>
            </a:r>
            <a:endParaRPr lang="es-419" sz="2400" dirty="0">
              <a:solidFill>
                <a:schemeClr val="bg1"/>
              </a:solidFill>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1593706647"/>
      </p:ext>
    </p:extLst>
  </p:cSld>
  <p:clrMapOvr>
    <a:masterClrMapping/>
  </p:clrMapOvr>
  <p:transition>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a:t>
            </a:r>
            <a:r>
              <a:rPr lang="es-419" sz="2400" dirty="0">
                <a:solidFill>
                  <a:srgbClr val="FFFF00"/>
                </a:solidFill>
              </a:rPr>
              <a:t>esto es, al </a:t>
            </a:r>
            <a:r>
              <a:rPr lang="es-419" sz="2400" dirty="0" smtClean="0">
                <a:solidFill>
                  <a:srgbClr val="FFFF00"/>
                </a:solidFill>
              </a:rPr>
              <a:t>diablo</a:t>
            </a:r>
            <a:r>
              <a:rPr lang="en-US" sz="2400" dirty="0" smtClean="0">
                <a:solidFill>
                  <a:srgbClr val="FFFF00"/>
                </a:solidFill>
              </a:rPr>
              <a:t>.</a:t>
            </a:r>
            <a:endParaRPr lang="es-419" sz="2400" dirty="0">
              <a:solidFill>
                <a:srgbClr val="FFFF00"/>
              </a:solidFill>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22:16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rPr>
              <a:t>Yo </a:t>
            </a:r>
            <a:r>
              <a:rPr lang="es-419" sz="2400" dirty="0">
                <a:solidFill>
                  <a:srgbClr val="FFFF00"/>
                </a:solidFill>
              </a:rPr>
              <a:t>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227079707"/>
      </p:ext>
    </p:extLst>
  </p:cSld>
  <p:clrMapOvr>
    <a:masterClrMapping/>
  </p:clrMapOvr>
  <p:transition>
    <p:fad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miré, y vi que en medio del trono y de los cuatro seres vivientes, y en medio de los ancianos, estaba en pie un Cordero como inmolado, que tenía siete cuernos, y siete ojos, los cuales son los siete espíritus de Dios enviados por toda la tierra. </a:t>
            </a:r>
          </a:p>
        </p:txBody>
      </p:sp>
      <p:sp>
        <p:nvSpPr>
          <p:cNvPr id="14"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a:t>
            </a:r>
            <a:r>
              <a:rPr lang="es-419" sz="2400" dirty="0">
                <a:solidFill>
                  <a:srgbClr val="FFFF00"/>
                </a:solidFill>
              </a:rPr>
              <a:t>esto es, al </a:t>
            </a:r>
            <a:r>
              <a:rPr lang="es-419" sz="2400" dirty="0" smtClean="0">
                <a:solidFill>
                  <a:srgbClr val="FFFF00"/>
                </a:solidFill>
              </a:rPr>
              <a:t>diablo</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9001270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dirty="0">
                <a:solidFill>
                  <a:schemeClr val="bg1"/>
                </a:solidFill>
              </a:rPr>
              <a:t>estaba en pie un Cordero como inmolado, que tenía siete cuernos, y siete ojos, los cuales son los siete espíritus de Dios enviados por toda la tierra. </a:t>
            </a:r>
          </a:p>
        </p:txBody>
      </p:sp>
      <p:sp>
        <p:nvSpPr>
          <p:cNvPr id="14"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a:t>
            </a:r>
            <a:r>
              <a:rPr lang="es-419" sz="2400" dirty="0">
                <a:solidFill>
                  <a:srgbClr val="FFFF00"/>
                </a:solidFill>
              </a:rPr>
              <a:t>esto es, al </a:t>
            </a:r>
            <a:r>
              <a:rPr lang="es-419" sz="2400" dirty="0" smtClean="0">
                <a:solidFill>
                  <a:srgbClr val="FFFF00"/>
                </a:solidFill>
              </a:rPr>
              <a:t>diablo</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4005799733"/>
      </p:ext>
    </p:extLst>
  </p:cSld>
  <p:clrMapOvr>
    <a:masterClrMapping/>
  </p:clrMapOvr>
  <p:transition>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20"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a:t>
            </a:r>
            <a:r>
              <a:rPr lang="es-419" sz="2400" dirty="0">
                <a:solidFill>
                  <a:srgbClr val="FFFF00"/>
                </a:solidFill>
              </a:rPr>
              <a:t>esto es, al </a:t>
            </a:r>
            <a:r>
              <a:rPr lang="es-419" sz="2400" dirty="0" smtClean="0">
                <a:solidFill>
                  <a:srgbClr val="FFFF00"/>
                </a:solidFill>
              </a:rPr>
              <a:t>diablo</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2341259372"/>
      </p:ext>
    </p:extLst>
  </p:cSld>
  <p:clrMapOvr>
    <a:masterClrMapping/>
  </p:clrMapOvr>
  <p:transition>
    <p:fad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1054135"/>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vino, y tomó el libro de la mano derecha del que estaba sentado en el trono. </a:t>
            </a:r>
          </a:p>
        </p:txBody>
      </p:sp>
    </p:spTree>
    <p:extLst>
      <p:ext uri="{BB962C8B-B14F-4D97-AF65-F5344CB8AC3E}">
        <p14:creationId xmlns:p14="http://schemas.microsoft.com/office/powerpoint/2010/main" val="852432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10541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vino,</a:t>
            </a:r>
            <a:r>
              <a:rPr lang="es-419" sz="2400" dirty="0">
                <a:solidFill>
                  <a:schemeClr val="bg1"/>
                </a:solidFill>
              </a:rPr>
              <a:t> y tomó el libro de la mano derecha del que estaba sentado en el trono. </a:t>
            </a:r>
          </a:p>
        </p:txBody>
      </p:sp>
    </p:spTree>
    <p:extLst>
      <p:ext uri="{BB962C8B-B14F-4D97-AF65-F5344CB8AC3E}">
        <p14:creationId xmlns:p14="http://schemas.microsoft.com/office/powerpoint/2010/main" val="346221446"/>
      </p:ext>
    </p:extLst>
  </p:cSld>
  <p:clrMapOvr>
    <a:masterClrMapping/>
  </p:clrMapOvr>
  <p:transition>
    <p:fad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10541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vino,</a:t>
            </a:r>
            <a:r>
              <a:rPr lang="es-419" sz="2400" dirty="0">
                <a:solidFill>
                  <a:schemeClr val="bg1"/>
                </a:solidFill>
              </a:rPr>
              <a:t> </a:t>
            </a:r>
            <a:r>
              <a:rPr lang="es-419" sz="2400" dirty="0">
                <a:solidFill>
                  <a:srgbClr val="00B0F0"/>
                </a:solidFill>
              </a:rPr>
              <a:t>y tomó el libro de la mano derecha del que estaba sentado en el trono. </a:t>
            </a:r>
          </a:p>
        </p:txBody>
      </p:sp>
    </p:spTree>
    <p:extLst>
      <p:ext uri="{BB962C8B-B14F-4D97-AF65-F5344CB8AC3E}">
        <p14:creationId xmlns:p14="http://schemas.microsoft.com/office/powerpoint/2010/main" val="3671573161"/>
      </p:ext>
    </p:extLst>
  </p:cSld>
  <p:clrMapOvr>
    <a:masterClrMapping/>
  </p:clrMapOvr>
  <p:transition>
    <p:fad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cuando hubo tomado el libro, los cuatro seres vivientes y los veinticuatro ancianos se postraron delante del Cordero; todos tenían arpas, y copas de oro llenas de incienso, que son las oraciones de los </a:t>
            </a:r>
            <a:r>
              <a:rPr lang="es-419" sz="2400" dirty="0" smtClean="0">
                <a:solidFill>
                  <a:schemeClr val="bg1"/>
                </a:solidFill>
              </a:rPr>
              <a:t>santos</a:t>
            </a:r>
            <a:r>
              <a:rPr lang="en-US" sz="2400" dirty="0" smtClean="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27797133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cuando hubo tomado el libro,</a:t>
            </a:r>
            <a:r>
              <a:rPr lang="es-419" sz="2400" dirty="0">
                <a:solidFill>
                  <a:schemeClr val="bg1"/>
                </a:solidFill>
              </a:rPr>
              <a:t> los cuatro seres vivientes y los veinticuatro ancianos se postraron delante del Cordero; todos tenían arpas, y copas de oro llenas de incienso, que son las oraciones de los </a:t>
            </a:r>
            <a:r>
              <a:rPr lang="es-419" sz="2400" dirty="0" smtClean="0">
                <a:solidFill>
                  <a:schemeClr val="bg1"/>
                </a:solidFill>
              </a:rPr>
              <a:t>santos</a:t>
            </a:r>
            <a:r>
              <a:rPr lang="en-US" sz="2400" dirty="0" smtClean="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2950909679"/>
      </p:ext>
    </p:extLst>
  </p:cSld>
  <p:clrMapOvr>
    <a:masterClrMapping/>
  </p:clrMapOvr>
  <p:transition>
    <p:fad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todos tenían arpas, y copas de oro llenas de incienso, que son las oraciones de los </a:t>
            </a:r>
            <a:r>
              <a:rPr lang="es-419" sz="2400" dirty="0" smtClean="0">
                <a:solidFill>
                  <a:schemeClr val="bg1"/>
                </a:solidFill>
              </a:rPr>
              <a:t>santos</a:t>
            </a:r>
            <a:r>
              <a:rPr lang="en-US" sz="2400" dirty="0" smtClean="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845014603"/>
      </p:ext>
    </p:extLst>
  </p:cSld>
  <p:clrMapOvr>
    <a:masterClrMapping/>
  </p:clrMapOvr>
  <p:transition>
    <p:fade/>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a:t>
            </a:r>
            <a:r>
              <a:rPr lang="es-419" sz="2400" dirty="0" smtClean="0">
                <a:solidFill>
                  <a:srgbClr val="FFFF00"/>
                </a:solidFill>
              </a:rPr>
              <a:t>santos</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2731573747"/>
      </p:ext>
    </p:extLst>
  </p:cSld>
  <p:clrMapOvr>
    <a:masterClrMapping/>
  </p:clrMapOvr>
  <p:transition>
    <p:fade/>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chemeClr val="bg1"/>
                </a:solidFill>
              </a:rPr>
              <a:t>Y</a:t>
            </a:r>
            <a:r>
              <a:rPr lang="es-419" sz="2400" dirty="0" smtClean="0">
                <a:solidFill>
                  <a:schemeClr val="bg1"/>
                </a:solidFill>
              </a:rPr>
              <a:t> </a:t>
            </a:r>
            <a:r>
              <a:rPr lang="es-419" sz="2400" dirty="0">
                <a:solidFill>
                  <a:schemeClr val="bg1"/>
                </a:solidFill>
              </a:rPr>
              <a:t>cantaban un nuevo cántico, diciendo: Digno eres de tomar el libro y de abrir sus sellos; porque tú fuiste inmolado, y con tu sangre nos has redimido para Dios, de todo linaje y lengua y pueblo y nación; </a:t>
            </a:r>
            <a:r>
              <a:rPr lang="es-419" sz="2400" dirty="0" smtClean="0">
                <a:solidFill>
                  <a:schemeClr val="bg1"/>
                </a:solidFill>
              </a:rPr>
              <a:t>y </a:t>
            </a:r>
            <a:r>
              <a:rPr lang="es-419" sz="2400" dirty="0">
                <a:solidFill>
                  <a:schemeClr val="bg1"/>
                </a:solidFill>
              </a:rPr>
              <a:t>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a:t>
            </a:r>
            <a:r>
              <a:rPr lang="es-419" sz="2400" dirty="0" smtClean="0">
                <a:solidFill>
                  <a:srgbClr val="FFFF00"/>
                </a:solidFill>
              </a:rPr>
              <a:t>santos</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3426711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chemeClr val="bg1"/>
                </a:solidFill>
              </a:rPr>
              <a:t>Digno eres de tomar el libro y de abrir sus sellos; porque tú fuiste inmolado, y con tu sangre nos has redimido para Dios, de todo linaje y lengua y pueblo y nación; </a:t>
            </a:r>
            <a:r>
              <a:rPr lang="es-419" sz="2400" dirty="0" smtClean="0">
                <a:solidFill>
                  <a:schemeClr val="bg1"/>
                </a:solidFill>
              </a:rPr>
              <a:t>y </a:t>
            </a:r>
            <a:r>
              <a:rPr lang="es-419" sz="2400" dirty="0">
                <a:solidFill>
                  <a:schemeClr val="bg1"/>
                </a:solidFill>
              </a:rPr>
              <a:t>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a:t>
            </a:r>
            <a:r>
              <a:rPr lang="es-419" sz="2400" dirty="0" smtClean="0">
                <a:solidFill>
                  <a:srgbClr val="FFFF00"/>
                </a:solidFill>
              </a:rPr>
              <a:t>santos</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2377446982"/>
      </p:ext>
    </p:extLst>
  </p:cSld>
  <p:clrMapOvr>
    <a:masterClrMapping/>
  </p:clrMapOvr>
  <p:transition>
    <p:fade/>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chemeClr val="bg1"/>
                </a:solidFill>
              </a:rPr>
              <a:t>porque tú fuiste inmolado, y con tu sangre nos has redimido para Dios, de todo linaje y lengua y pueblo y nación; </a:t>
            </a:r>
            <a:r>
              <a:rPr lang="es-419" sz="2400" dirty="0" smtClean="0">
                <a:solidFill>
                  <a:schemeClr val="bg1"/>
                </a:solidFill>
              </a:rPr>
              <a:t>y </a:t>
            </a:r>
            <a:r>
              <a:rPr lang="es-419" sz="2400" dirty="0">
                <a:solidFill>
                  <a:schemeClr val="bg1"/>
                </a:solidFill>
              </a:rPr>
              <a:t>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a:t>
            </a:r>
            <a:r>
              <a:rPr lang="es-419" sz="2400" dirty="0" smtClean="0">
                <a:solidFill>
                  <a:srgbClr val="FFFF00"/>
                </a:solidFill>
              </a:rPr>
              <a:t>santos</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2493297887"/>
      </p:ext>
    </p:extLst>
  </p:cSld>
  <p:clrMapOvr>
    <a:masterClrMapping/>
  </p:clrMapOvr>
  <p:transition>
    <p:fad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de todo linaje y lengua y pueblo y nación; </a:t>
            </a:r>
            <a:r>
              <a:rPr lang="es-419" sz="2400" dirty="0" smtClean="0">
                <a:solidFill>
                  <a:schemeClr val="bg1"/>
                </a:solidFill>
              </a:rPr>
              <a:t>y </a:t>
            </a:r>
            <a:r>
              <a:rPr lang="es-419" sz="2400" dirty="0">
                <a:solidFill>
                  <a:schemeClr val="bg1"/>
                </a:solidFill>
              </a:rPr>
              <a:t>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a:t>
            </a:r>
            <a:r>
              <a:rPr lang="es-419" sz="2400" dirty="0" smtClean="0">
                <a:solidFill>
                  <a:srgbClr val="FFFF00"/>
                </a:solidFill>
              </a:rPr>
              <a:t>santos</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3949089870"/>
      </p:ext>
    </p:extLst>
  </p:cSld>
  <p:clrMapOvr>
    <a:masterClrMapping/>
  </p:clrMapOvr>
  <p:transition>
    <p:fad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a:t>
            </a:r>
            <a:r>
              <a:rPr lang="es-419" sz="2400" dirty="0" smtClean="0">
                <a:solidFill>
                  <a:srgbClr val="FFFF00"/>
                </a:solidFill>
              </a:rPr>
              <a:t>santos</a:t>
            </a:r>
            <a:r>
              <a:rPr lang="en-US" sz="2400" dirty="0" smtClean="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1029974638"/>
      </p:ext>
    </p:extLst>
  </p:cSld>
  <p:clrMapOvr>
    <a:masterClrMapping/>
  </p:clrMapOvr>
  <p:transition>
    <p:fade/>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chemeClr val="bg1"/>
                </a:solidFill>
              </a:rPr>
              <a:t>Q</a:t>
            </a:r>
            <a:r>
              <a:rPr lang="es-419" sz="2400" dirty="0" err="1" smtClean="0">
                <a:solidFill>
                  <a:schemeClr val="bg1"/>
                </a:solidFill>
              </a:rPr>
              <a:t>ue</a:t>
            </a:r>
            <a:r>
              <a:rPr lang="es-419" sz="2400" dirty="0" smtClean="0">
                <a:solidFill>
                  <a:schemeClr val="bg1"/>
                </a:solidFill>
              </a:rPr>
              <a:t> </a:t>
            </a:r>
            <a:r>
              <a:rPr lang="es-419" sz="2400" dirty="0">
                <a:solidFill>
                  <a:schemeClr val="bg1"/>
                </a:solidFill>
              </a:rPr>
              <a:t>decían a gran voz: El Cordero que fue inmolado es digno de tomar el poder, las riquezas, la sabiduría, la fortaleza, la honra, la gloria y la alabanza. </a:t>
            </a:r>
          </a:p>
        </p:txBody>
      </p:sp>
    </p:spTree>
    <p:extLst>
      <p:ext uri="{BB962C8B-B14F-4D97-AF65-F5344CB8AC3E}">
        <p14:creationId xmlns:p14="http://schemas.microsoft.com/office/powerpoint/2010/main" val="1797545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chemeClr val="bg1"/>
                </a:solidFill>
              </a:rPr>
              <a:t>El Cordero que fue inmolado es digno de tomar el poder, las riquezas, la sabiduría, la fortaleza, la honra, la gloria y la alabanza. </a:t>
            </a:r>
          </a:p>
        </p:txBody>
      </p:sp>
    </p:spTree>
    <p:extLst>
      <p:ext uri="{BB962C8B-B14F-4D97-AF65-F5344CB8AC3E}">
        <p14:creationId xmlns:p14="http://schemas.microsoft.com/office/powerpoint/2010/main" val="2096154736"/>
      </p:ext>
    </p:extLst>
  </p:cSld>
  <p:clrMapOvr>
    <a:masterClrMapping/>
  </p:clrMapOvr>
  <p:transition>
    <p:fad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chemeClr val="bg1"/>
                </a:solidFill>
              </a:rPr>
              <a:t>es digno de tomar el poder, las riquezas, la sabiduría, la fortaleza, la honra, la gloria y la alabanza. </a:t>
            </a:r>
          </a:p>
        </p:txBody>
      </p:sp>
    </p:spTree>
    <p:extLst>
      <p:ext uri="{BB962C8B-B14F-4D97-AF65-F5344CB8AC3E}">
        <p14:creationId xmlns:p14="http://schemas.microsoft.com/office/powerpoint/2010/main" val="3389975664"/>
      </p:ext>
    </p:extLst>
  </p:cSld>
  <p:clrMapOvr>
    <a:masterClrMapping/>
  </p:clrMapOvr>
  <p:transition>
    <p:fade/>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 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smtClean="0">
                <a:solidFill>
                  <a:srgbClr val="92D050"/>
                </a:solidFill>
              </a:rPr>
              <a:t>Y </a:t>
            </a:r>
            <a:r>
              <a:rPr lang="es-419" sz="2400" dirty="0">
                <a:solidFill>
                  <a:srgbClr val="92D050"/>
                </a:solidFill>
              </a:rPr>
              <a:t>vi a un ángel fuerte que pregonaba a gran voz: ¿Quién es digno de abrir el libro y desatar sus sellos?</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1656884789"/>
      </p:ext>
    </p:extLst>
  </p:cSld>
  <p:clrMapOvr>
    <a:masterClrMapping/>
  </p:clrMapOvr>
  <p:transition>
    <p:fade/>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a todo lo creado que está en el cielo, y sobre la tierra, y debajo de la tierra, y en el mar, y a todas las cosas que en ellos hay, oí decir: Al que está sentado en el trono, y al Cordero, sea la alabanza, la honra, la gloria y el poder, por los siglos de los siglos</a:t>
            </a:r>
            <a:r>
              <a:rPr lang="es-419" sz="2400" dirty="0" smtClean="0">
                <a:solidFill>
                  <a:schemeClr val="bg1"/>
                </a:solidFill>
              </a:rPr>
              <a:t>.</a:t>
            </a:r>
            <a:endParaRPr lang="es-419" sz="2400" dirty="0">
              <a:solidFill>
                <a:schemeClr val="bg1"/>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1298354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 todo lo creado que está en el cielo, y sobre la tierra, y debajo de la tierra, y en el mar, y a todas las cosas que en ellos hay, oí decir: </a:t>
            </a:r>
            <a:r>
              <a:rPr lang="es-419" sz="2400" dirty="0">
                <a:solidFill>
                  <a:schemeClr val="bg1"/>
                </a:solidFill>
              </a:rPr>
              <a:t>Al que está sentado en el trono, y al Cordero, sea la alabanza, la honra, la gloria y el poder, por los siglos de los siglos</a:t>
            </a:r>
            <a:r>
              <a:rPr lang="es-419" sz="2400" dirty="0" smtClean="0">
                <a:solidFill>
                  <a:schemeClr val="bg1"/>
                </a:solidFill>
              </a:rPr>
              <a:t>.</a:t>
            </a:r>
            <a:endParaRPr lang="es-419" sz="2400" dirty="0">
              <a:solidFill>
                <a:schemeClr val="bg1"/>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482443809"/>
      </p:ext>
    </p:extLst>
  </p:cSld>
  <p:clrMapOvr>
    <a:masterClrMapping/>
  </p:clrMapOvr>
  <p:transition>
    <p:fade/>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y al Cordero, sea la alabanza, la honra, la gloria y el poder, por los siglos de los siglos</a:t>
            </a:r>
            <a:r>
              <a:rPr lang="es-419" sz="2400" dirty="0" smtClean="0">
                <a:solidFill>
                  <a:schemeClr val="bg1"/>
                </a:solidFill>
              </a:rPr>
              <a:t>.</a:t>
            </a:r>
            <a:endParaRPr lang="es-419" sz="2400" dirty="0">
              <a:solidFill>
                <a:schemeClr val="bg1"/>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3160000556"/>
      </p:ext>
    </p:extLst>
  </p:cSld>
  <p:clrMapOvr>
    <a:masterClrMapping/>
  </p:clrMapOvr>
  <p:transition>
    <p:fad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chemeClr val="bg1"/>
                </a:solidFill>
              </a:rPr>
              <a:t>sea la alabanza, la honra, la gloria y el poder, por los siglos de los siglos</a:t>
            </a:r>
            <a:r>
              <a:rPr lang="es-419" sz="2400" dirty="0" smtClean="0">
                <a:solidFill>
                  <a:schemeClr val="bg1"/>
                </a:solidFill>
              </a:rPr>
              <a:t>.</a:t>
            </a:r>
            <a:endParaRPr lang="es-419" sz="2400" dirty="0">
              <a:solidFill>
                <a:schemeClr val="bg1"/>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2798960255"/>
      </p:ext>
    </p:extLst>
  </p:cSld>
  <p:clrMapOvr>
    <a:masterClrMapping/>
  </p:clrMapOvr>
  <p:transition>
    <p:fade/>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r>
              <a:rPr lang="es-419" sz="2400" dirty="0" smtClean="0">
                <a:solidFill>
                  <a:srgbClr val="FFFF00"/>
                </a:solidFill>
              </a:rPr>
              <a:t>.</a:t>
            </a:r>
            <a:endParaRPr lang="es-419" sz="2400" dirty="0">
              <a:solidFill>
                <a:srgbClr val="FFFF0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smtClean="0">
                <a:solidFill>
                  <a:srgbClr val="FFFF00"/>
                </a:solidFill>
              </a:rPr>
              <a:t>Y uno de los ancianos me dijo: No llores. </a:t>
            </a:r>
            <a:r>
              <a:rPr lang="es-419" sz="2400" dirty="0" smtClean="0">
                <a:solidFill>
                  <a:srgbClr val="00B0F0"/>
                </a:solidFill>
              </a:rPr>
              <a:t>He aquí que el León de la tribu de Judá, la raíz de David, </a:t>
            </a:r>
            <a:r>
              <a:rPr lang="es-419" sz="2400" dirty="0" smtClean="0">
                <a:solidFill>
                  <a:srgbClr val="FFFF00"/>
                </a:solidFill>
              </a:rPr>
              <a:t>ha vencido para abrir el libro y desatar sus siete sellos. </a:t>
            </a:r>
            <a:endParaRPr lang="es-419" sz="2400" dirty="0">
              <a:solidFill>
                <a:srgbClr val="FFFF00"/>
              </a:solidFill>
            </a:endParaRP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1818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0"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r>
              <a:rPr lang="es-419" sz="2400" dirty="0" smtClean="0">
                <a:solidFill>
                  <a:srgbClr val="FFFF00"/>
                </a:solidFill>
              </a:rPr>
              <a:t>.</a:t>
            </a:r>
            <a:endParaRPr lang="es-419" sz="2400" dirty="0">
              <a:solidFill>
                <a:srgbClr val="FFFF0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chemeClr val="bg1"/>
                </a:solidFill>
              </a:rPr>
              <a:t>Sepa</a:t>
            </a:r>
            <a:r>
              <a:rPr lang="es-419" sz="2400" dirty="0">
                <a:solidFill>
                  <a:schemeClr val="bg1"/>
                </a:solidFill>
              </a:rPr>
              <a:t>, pues, ciertísimamente toda la casa de Israel, que a este Jesús a quien vosotros crucificasteis, 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9540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r>
              <a:rPr lang="es-419" sz="2400" dirty="0" smtClean="0">
                <a:solidFill>
                  <a:srgbClr val="FFFF00"/>
                </a:solidFill>
              </a:rPr>
              <a:t>.</a:t>
            </a:r>
            <a:endParaRPr lang="es-419" sz="2400" dirty="0">
              <a:solidFill>
                <a:srgbClr val="FFFF0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chemeClr val="bg1"/>
                </a:solidFill>
              </a:rPr>
              <a:t>que a este Jesús a quien vosotros crucificasteis, 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1195589"/>
      </p:ext>
    </p:extLst>
  </p:cSld>
  <p:clrMapOvr>
    <a:masterClrMapping/>
  </p:clrMapOvr>
  <p:transition>
    <p:fade/>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r>
              <a:rPr lang="es-419" sz="2400" dirty="0" smtClean="0">
                <a:solidFill>
                  <a:srgbClr val="FFFF00"/>
                </a:solidFill>
              </a:rPr>
              <a:t>.</a:t>
            </a:r>
            <a:endParaRPr lang="es-419" sz="2400" dirty="0">
              <a:solidFill>
                <a:srgbClr val="FFFF0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chemeClr val="bg1"/>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5971660"/>
      </p:ext>
    </p:extLst>
  </p:cSld>
  <p:clrMapOvr>
    <a:masterClrMapping/>
  </p:clrMapOvr>
  <p:transition>
    <p:fade/>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5:1</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r>
              <a:rPr lang="es-419" sz="2400" dirty="0" smtClean="0">
                <a:solidFill>
                  <a:srgbClr val="FFFF00"/>
                </a:solidFill>
              </a:rPr>
              <a:t>.</a:t>
            </a:r>
            <a:endParaRPr lang="es-419" sz="2400" dirty="0">
              <a:solidFill>
                <a:srgbClr val="FFFF00"/>
              </a:solidFill>
            </a:endParaRP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1473478"/>
      </p:ext>
    </p:extLst>
  </p:cSld>
  <p:clrMapOvr>
    <a:masterClrMapping/>
  </p:clrMapOvr>
  <p:transition>
    <p:fade/>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chemeClr val="bg1"/>
                </a:solidFill>
              </a:rPr>
              <a:t>El que cree en mí, como dice la Escritura, de su interior correrán ríos de agua viva.</a:t>
            </a:r>
            <a:r>
              <a:rPr lang="en-US" sz="2400" dirty="0" smtClean="0">
                <a:solidFill>
                  <a:schemeClr val="bg1"/>
                </a:solidFill>
              </a:rPr>
              <a:t> </a:t>
            </a:r>
            <a:r>
              <a:rPr lang="es-419" sz="2400" dirty="0" smtClean="0">
                <a:solidFill>
                  <a:schemeClr val="bg1"/>
                </a:solidFill>
              </a:rPr>
              <a:t>Esto </a:t>
            </a:r>
            <a:r>
              <a:rPr lang="es-419" sz="2400" dirty="0">
                <a:solidFill>
                  <a:schemeClr val="bg1"/>
                </a:solidFill>
              </a:rPr>
              <a:t>dijo del Espíritu que habían de recibir los que creyesen en él; pues aún no había venido el Espíritu Santo, 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87760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chemeClr val="bg1"/>
                </a:solidFill>
              </a:rPr>
              <a:t>Esto </a:t>
            </a:r>
            <a:r>
              <a:rPr lang="es-419" sz="2400" dirty="0">
                <a:solidFill>
                  <a:schemeClr val="bg1"/>
                </a:solidFill>
              </a:rPr>
              <a:t>dijo del Espíritu que habían de recibir los que creyesen en él; pues aún no había venido el Espíritu Santo, 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7722817"/>
      </p:ext>
    </p:extLst>
  </p:cSld>
  <p:clrMapOvr>
    <a:masterClrMapping/>
  </p:clrMapOvr>
  <p:transition>
    <p:fade/>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rgbClr val="00B0F0"/>
                </a:solidFill>
              </a:rPr>
              <a:t>Esto </a:t>
            </a:r>
            <a:r>
              <a:rPr lang="es-419" sz="2400" dirty="0">
                <a:solidFill>
                  <a:srgbClr val="00B0F0"/>
                </a:solidFill>
              </a:rPr>
              <a:t>dijo del Espíritu que habían de recibir los que creyesen en él; </a:t>
            </a:r>
            <a:r>
              <a:rPr lang="es-419" sz="2400" dirty="0">
                <a:solidFill>
                  <a:schemeClr val="bg1"/>
                </a:solidFill>
              </a:rPr>
              <a:t>pues aún no había venido el Espíritu Santo, 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6543185"/>
      </p:ext>
    </p:extLst>
  </p:cSld>
  <p:clrMapOvr>
    <a:masterClrMapping/>
  </p:clrMapOvr>
  <p:transition>
    <p:fade/>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rgbClr val="00B0F0"/>
                </a:solidFill>
              </a:rPr>
              <a:t>Esto </a:t>
            </a:r>
            <a:r>
              <a:rPr lang="es-419" sz="2400" dirty="0">
                <a:solidFill>
                  <a:srgbClr val="00B0F0"/>
                </a:solidFill>
              </a:rPr>
              <a:t>dijo del Espíritu que habían de recibir los que creyesen en él; </a:t>
            </a:r>
            <a:r>
              <a:rPr lang="es-419" sz="2400" dirty="0">
                <a:solidFill>
                  <a:srgbClr val="92D050"/>
                </a:solidFill>
              </a:rPr>
              <a:t>pues aún no había venido el Espíritu Santo, </a:t>
            </a:r>
            <a:r>
              <a:rPr lang="es-419" sz="2400" dirty="0">
                <a:solidFill>
                  <a:schemeClr val="bg1"/>
                </a:solidFill>
              </a:rPr>
              <a:t>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8465009"/>
      </p:ext>
    </p:extLst>
  </p:cSld>
  <p:clrMapOvr>
    <a:masterClrMapping/>
  </p:clrMapOvr>
  <p:transition>
    <p:fade/>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rgbClr val="00B0F0"/>
                </a:solidFill>
              </a:rPr>
              <a:t>Esto </a:t>
            </a:r>
            <a:r>
              <a:rPr lang="es-419" sz="2400" dirty="0">
                <a:solidFill>
                  <a:srgbClr val="00B0F0"/>
                </a:solidFill>
              </a:rPr>
              <a:t>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5:9, 10</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smtClean="0">
                <a:solidFill>
                  <a:srgbClr val="FFFF00"/>
                </a:solidFill>
              </a:rPr>
              <a:t> </a:t>
            </a:r>
            <a:r>
              <a:rPr lang="es-419" sz="2400" dirty="0">
                <a:solidFill>
                  <a:srgbClr val="FFFF00"/>
                </a:solidFill>
              </a:rPr>
              <a:t>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a:t>
            </a:r>
            <a:r>
              <a:rPr lang="es-419" sz="2400" dirty="0" smtClean="0">
                <a:solidFill>
                  <a:srgbClr val="FFFF00"/>
                </a:solidFill>
              </a:rPr>
              <a:t>y </a:t>
            </a:r>
            <a:r>
              <a:rPr lang="es-419" sz="2400" dirty="0">
                <a:solidFill>
                  <a:srgbClr val="FFFF00"/>
                </a:solidFill>
              </a:rPr>
              <a:t>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2955648"/>
      </p:ext>
    </p:extLst>
  </p:cSld>
  <p:clrMapOvr>
    <a:masterClrMapping/>
  </p:clrMapOvr>
  <p:transition>
    <p:fade/>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rgbClr val="00B0F0"/>
                </a:solidFill>
              </a:rPr>
              <a:t>Esto </a:t>
            </a:r>
            <a:r>
              <a:rPr lang="es-419" sz="2400" dirty="0">
                <a:solidFill>
                  <a:srgbClr val="00B0F0"/>
                </a:solidFill>
              </a:rPr>
              <a:t>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chemeClr val="bg1"/>
                </a:solidFill>
              </a:rPr>
              <a:t>A </a:t>
            </a:r>
            <a:r>
              <a:rPr lang="es-419" sz="2400" dirty="0">
                <a:solidFill>
                  <a:schemeClr val="bg1"/>
                </a:solidFill>
              </a:rPr>
              <a:t>este Jesús resucitó Dios, de lo cual todos nosotros somos testigos</a:t>
            </a:r>
            <a:r>
              <a:rPr lang="es-419" sz="2400" dirty="0" smtClean="0">
                <a:solidFill>
                  <a:schemeClr val="bg1"/>
                </a:solidFill>
              </a:rPr>
              <a:t>. </a:t>
            </a:r>
            <a:r>
              <a:rPr lang="es-419" sz="2400" dirty="0">
                <a:solidFill>
                  <a:schemeClr val="bg1"/>
                </a:solidFill>
              </a:rPr>
              <a:t>Así que, exaltado por la diestra de Dios, y habiendo recibido del Padre la promesa del Espíritu Santo, ha derramado esto que vosotros veis y oís. </a:t>
            </a:r>
          </a:p>
        </p:txBody>
      </p:sp>
    </p:spTree>
    <p:extLst>
      <p:ext uri="{BB962C8B-B14F-4D97-AF65-F5344CB8AC3E}">
        <p14:creationId xmlns:p14="http://schemas.microsoft.com/office/powerpoint/2010/main" val="2871369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rgbClr val="00B0F0"/>
                </a:solidFill>
              </a:rPr>
              <a:t>Esto </a:t>
            </a:r>
            <a:r>
              <a:rPr lang="es-419" sz="2400" dirty="0">
                <a:solidFill>
                  <a:srgbClr val="00B0F0"/>
                </a:solidFill>
              </a:rPr>
              <a:t>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chemeClr val="bg1"/>
                </a:solidFill>
              </a:rPr>
              <a:t>Así que, exaltado por la diestra de Dios, y habiendo recibido del Padre la promesa del Espíritu Santo, ha derramado esto que vosotros veis y oís. </a:t>
            </a:r>
          </a:p>
        </p:txBody>
      </p:sp>
    </p:spTree>
    <p:extLst>
      <p:ext uri="{BB962C8B-B14F-4D97-AF65-F5344CB8AC3E}">
        <p14:creationId xmlns:p14="http://schemas.microsoft.com/office/powerpoint/2010/main" val="2971703605"/>
      </p:ext>
    </p:extLst>
  </p:cSld>
  <p:clrMapOvr>
    <a:masterClrMapping/>
  </p:clrMapOvr>
  <p:transition>
    <p:fade/>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rgbClr val="00B0F0"/>
                </a:solidFill>
              </a:rPr>
              <a:t>Esto </a:t>
            </a:r>
            <a:r>
              <a:rPr lang="es-419" sz="2400" dirty="0">
                <a:solidFill>
                  <a:srgbClr val="00B0F0"/>
                </a:solidFill>
              </a:rPr>
              <a:t>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y habiendo recibido del Padre la promesa del Espíritu Santo, ha derramado esto que vosotros veis y oís. </a:t>
            </a:r>
          </a:p>
        </p:txBody>
      </p:sp>
    </p:spTree>
    <p:extLst>
      <p:ext uri="{BB962C8B-B14F-4D97-AF65-F5344CB8AC3E}">
        <p14:creationId xmlns:p14="http://schemas.microsoft.com/office/powerpoint/2010/main" val="1791651321"/>
      </p:ext>
    </p:extLst>
  </p:cSld>
  <p:clrMapOvr>
    <a:masterClrMapping/>
  </p:clrMapOvr>
  <p:transition>
    <p:fade/>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rgbClr val="00B0F0"/>
                </a:solidFill>
              </a:rPr>
              <a:t>Esto </a:t>
            </a:r>
            <a:r>
              <a:rPr lang="es-419" sz="2400" dirty="0">
                <a:solidFill>
                  <a:srgbClr val="00B0F0"/>
                </a:solidFill>
              </a:rPr>
              <a:t>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chemeClr val="bg1"/>
                </a:solidFill>
              </a:rPr>
              <a:t>ha derramado esto que vosotros veis y oís. </a:t>
            </a:r>
          </a:p>
        </p:txBody>
      </p:sp>
    </p:spTree>
    <p:extLst>
      <p:ext uri="{BB962C8B-B14F-4D97-AF65-F5344CB8AC3E}">
        <p14:creationId xmlns:p14="http://schemas.microsoft.com/office/powerpoint/2010/main" val="2683046024"/>
      </p:ext>
    </p:extLst>
  </p:cSld>
  <p:clrMapOvr>
    <a:masterClrMapping/>
  </p:clrMapOvr>
  <p:transition>
    <p:fade/>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Juan 7:38, 39</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El que cree en mí, como dice la Escritura, de su interior correrán ríos de agua viva.</a:t>
            </a:r>
            <a:r>
              <a:rPr lang="en-US" sz="2400" dirty="0" smtClean="0">
                <a:solidFill>
                  <a:srgbClr val="FFFF00"/>
                </a:solidFill>
              </a:rPr>
              <a:t> </a:t>
            </a:r>
            <a:r>
              <a:rPr lang="es-419" sz="2400" dirty="0" smtClean="0">
                <a:solidFill>
                  <a:srgbClr val="00B0F0"/>
                </a:solidFill>
              </a:rPr>
              <a:t>Esto </a:t>
            </a:r>
            <a:r>
              <a:rPr lang="es-419" sz="2400" dirty="0">
                <a:solidFill>
                  <a:srgbClr val="00B0F0"/>
                </a:solidFill>
              </a:rPr>
              <a:t>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858750156"/>
      </p:ext>
    </p:extLst>
  </p:cSld>
  <p:clrMapOvr>
    <a:masterClrMapping/>
  </p:clrMapOvr>
  <p:transition>
    <p:fade/>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chemeClr val="bg1"/>
                </a:solidFill>
              </a:rPr>
              <a:t>Y </a:t>
            </a:r>
            <a:r>
              <a:rPr lang="es-419" sz="2400" dirty="0">
                <a:solidFill>
                  <a:schemeClr val="bg1"/>
                </a:solidFill>
              </a:rPr>
              <a:t>miré, y vi que en medio del trono y de los cuatro seres vivientes, y en medio de los ancianos, estaba en pie un Cordero como inmolado, que tenía siete cuernos, y siete ojos, 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9794267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chemeClr val="bg1"/>
                </a:solidFill>
              </a:rPr>
              <a:t>y en medio de los ancianos, estaba en pie un Cordero como inmolado, que tenía siete cuernos, y siete ojos, 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972631217"/>
      </p:ext>
    </p:extLst>
  </p:cSld>
  <p:clrMapOvr>
    <a:masterClrMapping/>
  </p:clrMapOvr>
  <p:transition>
    <p:fade/>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chemeClr val="bg1"/>
                </a:solidFill>
              </a:rPr>
              <a:t>que tenía siete cuernos, y siete ojos, 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273748530"/>
      </p:ext>
    </p:extLst>
  </p:cSld>
  <p:clrMapOvr>
    <a:masterClrMapping/>
  </p:clrMapOvr>
  <p:transition>
    <p:fade/>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chemeClr val="bg1"/>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112827552"/>
      </p:ext>
    </p:extLst>
  </p:cSld>
  <p:clrMapOvr>
    <a:masterClrMapping/>
  </p:clrMapOvr>
  <p:transition>
    <p:fade/>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smtClean="0">
                <a:solidFill>
                  <a:srgbClr val="FFFF00"/>
                </a:solidFill>
              </a:rPr>
              <a:t>Sepa</a:t>
            </a:r>
            <a:r>
              <a:rPr lang="es-419" sz="2400" dirty="0">
                <a:solidFill>
                  <a:srgbClr val="FFFF00"/>
                </a:solidFill>
              </a:rPr>
              <a:t>,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817515071"/>
      </p:ext>
    </p:extLst>
  </p:cSld>
  <p:clrMapOvr>
    <a:masterClrMapping/>
  </p:clrMapOvr>
  <p:transition>
    <p:fade/>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chemeClr val="bg1"/>
                </a:solidFill>
              </a:rPr>
              <a:t>Acerquémonos</a:t>
            </a:r>
            <a:r>
              <a:rPr lang="es-419" sz="2400" dirty="0">
                <a:solidFill>
                  <a:schemeClr val="bg1"/>
                </a:solidFill>
              </a:rPr>
              <a:t>, pues, confiadamente al trono de la gracia, para alcanzar misericordia y hallar gracia para el oportuno socorro.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2695895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chemeClr val="bg1"/>
                </a:solidFill>
              </a:rPr>
              <a:t>para alcanzar misericordia y hallar gracia para el oportuno socorro.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26303224"/>
      </p:ext>
    </p:extLst>
  </p:cSld>
  <p:clrMapOvr>
    <a:masterClrMapping/>
  </p:clrMapOvr>
  <p:transition>
    <p:fade/>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rgbClr val="00B0F0"/>
                </a:solidFill>
              </a:rPr>
              <a:t>para alcanzar misericordia </a:t>
            </a:r>
            <a:r>
              <a:rPr lang="es-419" sz="2400" dirty="0">
                <a:solidFill>
                  <a:schemeClr val="bg1"/>
                </a:solidFill>
              </a:rPr>
              <a:t>y hallar gracia para el oportuno socorro.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987848863"/>
      </p:ext>
    </p:extLst>
  </p:cSld>
  <p:clrMapOvr>
    <a:masterClrMapping/>
  </p:clrMapOvr>
  <p:transition>
    <p:fade/>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5:12</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smtClean="0">
                <a:solidFill>
                  <a:srgbClr val="FFFF00"/>
                </a:solidFill>
              </a:rPr>
              <a:t>ue</a:t>
            </a:r>
            <a:r>
              <a:rPr lang="es-419" sz="2400" dirty="0" smtClean="0">
                <a:solidFill>
                  <a:srgbClr val="FFFF00"/>
                </a:solidFill>
              </a:rPr>
              <a:t> </a:t>
            </a:r>
            <a:r>
              <a:rPr lang="es-419" sz="2400" dirty="0">
                <a:solidFill>
                  <a:srgbClr val="FFFF00"/>
                </a:solidFill>
              </a:rPr>
              <a:t>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2422682568"/>
      </p:ext>
    </p:extLst>
  </p:cSld>
  <p:clrMapOvr>
    <a:masterClrMapping/>
  </p:clrMapOvr>
  <p:transition>
    <p:fade/>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Romanos 8:34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smtClean="0">
                <a:solidFill>
                  <a:schemeClr val="bg1"/>
                </a:solidFill>
              </a:rPr>
              <a:t>¿Quién </a:t>
            </a:r>
            <a:r>
              <a:rPr lang="es-419" sz="2400" dirty="0">
                <a:solidFill>
                  <a:schemeClr val="bg1"/>
                </a:solidFill>
              </a:rPr>
              <a:t>es el que condenará? Cristo es el que murió; más aun, el que también resucitó, el que además está a la diestra de Dios, el que también intercede por nosotros. </a:t>
            </a:r>
            <a:endParaRPr lang="es-419" sz="2400" dirty="0">
              <a:solidFill>
                <a:schemeClr val="bg1"/>
              </a:solidFill>
            </a:endParaRP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5836495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Romanos 8:34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smtClean="0">
                <a:solidFill>
                  <a:srgbClr val="FFFF00"/>
                </a:solidFill>
              </a:rPr>
              <a:t>¿Quién </a:t>
            </a:r>
            <a:r>
              <a:rPr lang="es-419" sz="2400" dirty="0">
                <a:solidFill>
                  <a:srgbClr val="FFFF00"/>
                </a:solidFill>
              </a:rPr>
              <a:t>es el que condenará?</a:t>
            </a:r>
            <a:r>
              <a:rPr lang="es-419" sz="2400" dirty="0">
                <a:solidFill>
                  <a:schemeClr val="bg1"/>
                </a:solidFill>
              </a:rPr>
              <a:t> Cristo es el que murió; más aun, el que también resucitó, el que además está a la diestra de Dios, el que también intercede por nosotros. </a:t>
            </a:r>
            <a:endParaRPr lang="es-419" sz="2400" dirty="0">
              <a:solidFill>
                <a:schemeClr val="bg1"/>
              </a:solidFill>
            </a:endParaRP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219357747"/>
      </p:ext>
    </p:extLst>
  </p:cSld>
  <p:clrMapOvr>
    <a:masterClrMapping/>
  </p:clrMapOvr>
  <p:transition>
    <p:fade/>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Romanos 8:34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smtClean="0">
                <a:solidFill>
                  <a:srgbClr val="FFFF00"/>
                </a:solidFill>
              </a:rPr>
              <a:t>¿Quién </a:t>
            </a:r>
            <a:r>
              <a:rPr lang="es-419" sz="2400" dirty="0">
                <a:solidFill>
                  <a:srgbClr val="FFFF00"/>
                </a:solidFill>
              </a:rPr>
              <a:t>es el que condenará?</a:t>
            </a:r>
            <a:r>
              <a:rPr lang="es-419" sz="2400" dirty="0">
                <a:solidFill>
                  <a:schemeClr val="bg1"/>
                </a:solidFill>
              </a:rPr>
              <a:t> </a:t>
            </a:r>
            <a:r>
              <a:rPr lang="es-419" sz="2400" dirty="0">
                <a:solidFill>
                  <a:srgbClr val="00B0F0"/>
                </a:solidFill>
              </a:rPr>
              <a:t>Cristo es el que murió; </a:t>
            </a:r>
            <a:r>
              <a:rPr lang="es-419" sz="2400" dirty="0">
                <a:solidFill>
                  <a:schemeClr val="bg1"/>
                </a:solidFill>
              </a:rPr>
              <a:t>más aun, el que también resucitó, el que además está a la diestra de Dios, el que también intercede por nosotros. </a:t>
            </a:r>
            <a:endParaRPr lang="es-419" sz="2400" dirty="0">
              <a:solidFill>
                <a:schemeClr val="bg1"/>
              </a:solidFill>
            </a:endParaRP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077427031"/>
      </p:ext>
    </p:extLst>
  </p:cSld>
  <p:clrMapOvr>
    <a:masterClrMapping/>
  </p:clrMapOvr>
  <p:transition>
    <p:fade/>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Romanos 8:34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smtClean="0">
                <a:solidFill>
                  <a:srgbClr val="FFFF00"/>
                </a:solidFill>
              </a:rPr>
              <a:t>¿Quién </a:t>
            </a:r>
            <a:r>
              <a:rPr lang="es-419" sz="2400" dirty="0">
                <a:solidFill>
                  <a:srgbClr val="FFFF00"/>
                </a:solidFill>
              </a:rPr>
              <a:t>es el que condenará?</a:t>
            </a:r>
            <a:r>
              <a:rPr lang="es-419" sz="2400" dirty="0">
                <a:solidFill>
                  <a:schemeClr val="bg1"/>
                </a:solidFill>
              </a:rPr>
              <a:t> </a:t>
            </a:r>
            <a:r>
              <a:rPr lang="es-419" sz="2400" dirty="0">
                <a:solidFill>
                  <a:srgbClr val="00B0F0"/>
                </a:solidFill>
              </a:rPr>
              <a:t>Cristo es el que murió; </a:t>
            </a:r>
            <a:r>
              <a:rPr lang="es-419" sz="2400" dirty="0">
                <a:solidFill>
                  <a:srgbClr val="92D050"/>
                </a:solidFill>
              </a:rPr>
              <a:t>más aun, el que también resucitó, </a:t>
            </a:r>
            <a:r>
              <a:rPr lang="es-419" sz="2400" dirty="0">
                <a:solidFill>
                  <a:schemeClr val="bg1"/>
                </a:solidFill>
              </a:rPr>
              <a:t>el que además está a la diestra de Dios, el que también intercede por nosotros. </a:t>
            </a:r>
            <a:endParaRPr lang="es-419" sz="2400" dirty="0">
              <a:solidFill>
                <a:schemeClr val="bg1"/>
              </a:solidFill>
            </a:endParaRP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2477229501"/>
      </p:ext>
    </p:extLst>
  </p:cSld>
  <p:clrMapOvr>
    <a:masterClrMapping/>
  </p:clrMapOvr>
  <p:transition>
    <p:fade/>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Romanos 8:34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smtClean="0">
                <a:solidFill>
                  <a:srgbClr val="FFFF00"/>
                </a:solidFill>
              </a:rPr>
              <a:t>¿Quién </a:t>
            </a:r>
            <a:r>
              <a:rPr lang="es-419" sz="2400" dirty="0">
                <a:solidFill>
                  <a:srgbClr val="FFFF00"/>
                </a:solidFill>
              </a:rPr>
              <a:t>es el que condenará?</a:t>
            </a:r>
            <a:r>
              <a:rPr lang="es-419" sz="2400" dirty="0">
                <a:solidFill>
                  <a:schemeClr val="bg1"/>
                </a:solidFill>
              </a:rPr>
              <a:t> </a:t>
            </a:r>
            <a:r>
              <a:rPr lang="es-419" sz="2400" dirty="0">
                <a:solidFill>
                  <a:srgbClr val="00B0F0"/>
                </a:solidFill>
              </a:rPr>
              <a:t>Cristo es el que murió; </a:t>
            </a:r>
            <a:r>
              <a:rPr lang="es-419" sz="2400" dirty="0">
                <a:solidFill>
                  <a:srgbClr val="92D050"/>
                </a:solidFill>
              </a:rPr>
              <a:t>más aun, el que también resucitó, </a:t>
            </a:r>
            <a:r>
              <a:rPr lang="es-419" sz="2400" dirty="0">
                <a:solidFill>
                  <a:srgbClr val="FFFF00"/>
                </a:solidFill>
              </a:rPr>
              <a:t>el que además está a la diestra de Dios,</a:t>
            </a:r>
            <a:r>
              <a:rPr lang="es-419" sz="2400" dirty="0">
                <a:solidFill>
                  <a:schemeClr val="bg1"/>
                </a:solidFill>
              </a:rPr>
              <a:t> el que también intercede por nosotros. </a:t>
            </a:r>
            <a:endParaRPr lang="es-419" sz="2400" dirty="0">
              <a:solidFill>
                <a:schemeClr val="bg1"/>
              </a:solidFill>
            </a:endParaRP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842826899"/>
      </p:ext>
    </p:extLst>
  </p:cSld>
  <p:clrMapOvr>
    <a:masterClrMapping/>
  </p:clrMapOvr>
  <p:transition>
    <p:fade/>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5:6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smtClean="0">
                <a:solidFill>
                  <a:srgbClr val="FFFF00"/>
                </a:solidFill>
              </a:rPr>
              <a:t>Y </a:t>
            </a:r>
            <a:r>
              <a:rPr lang="es-419" sz="2400" dirty="0">
                <a:solidFill>
                  <a:srgbClr val="FFFF00"/>
                </a:solidFill>
              </a:rPr>
              <a:t>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Digno es el Cordero</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Dios esta en su trono celestial</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una asamblea celestial </a:t>
            </a:r>
            <a:endParaRPr lang="es-ES" sz="195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Hay un libro sellado</a:t>
            </a:r>
            <a:endParaRPr lang="es-ES" sz="1950" b="1" dirty="0">
              <a:latin typeface="Arial" panose="020B0604020202020204" pitchFamily="34" charset="0"/>
              <a:cs typeface="Arial" panose="020B0604020202020204" pitchFamily="34" charset="0"/>
            </a:endParaRP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Hebreos 4:16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smtClean="0">
                <a:solidFill>
                  <a:srgbClr val="FFFF00"/>
                </a:solidFill>
              </a:rPr>
              <a:t>Acerquémonos</a:t>
            </a:r>
            <a:r>
              <a:rPr lang="es-419" sz="2400" dirty="0">
                <a:solidFill>
                  <a:srgbClr val="FFFF00"/>
                </a:solidFill>
              </a:rPr>
              <a:t>,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Romanos 8:34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smtClean="0">
                <a:solidFill>
                  <a:srgbClr val="FFFF00"/>
                </a:solidFill>
              </a:rPr>
              <a:t>¿Quién </a:t>
            </a:r>
            <a:r>
              <a:rPr lang="es-419" sz="2400" dirty="0">
                <a:solidFill>
                  <a:srgbClr val="FFFF00"/>
                </a:solidFill>
              </a:rPr>
              <a:t>es el que condenará?</a:t>
            </a:r>
            <a:r>
              <a:rPr lang="es-419" sz="2400" dirty="0">
                <a:solidFill>
                  <a:schemeClr val="bg1"/>
                </a:solidFill>
              </a:rPr>
              <a:t> </a:t>
            </a:r>
            <a:r>
              <a:rPr lang="es-419" sz="2400" dirty="0">
                <a:solidFill>
                  <a:srgbClr val="00B0F0"/>
                </a:solidFill>
              </a:rPr>
              <a:t>Cristo es el que murió; </a:t>
            </a:r>
            <a:r>
              <a:rPr lang="es-419" sz="2400" dirty="0">
                <a:solidFill>
                  <a:srgbClr val="92D050"/>
                </a:solidFill>
              </a:rPr>
              <a:t>más aun, el que también resucitó, </a:t>
            </a:r>
            <a:r>
              <a:rPr lang="es-419" sz="2400" dirty="0">
                <a:solidFill>
                  <a:srgbClr val="FFFF00"/>
                </a:solidFill>
              </a:rPr>
              <a:t>el que además está a la diestra de Dios,</a:t>
            </a:r>
            <a:r>
              <a:rPr lang="es-419" sz="2400" dirty="0">
                <a:solidFill>
                  <a:schemeClr val="bg1"/>
                </a:solidFill>
              </a:rPr>
              <a:t> </a:t>
            </a:r>
            <a:r>
              <a:rPr lang="es-419" sz="2400" dirty="0">
                <a:solidFill>
                  <a:srgbClr val="00B0F0"/>
                </a:solidFill>
              </a:rPr>
              <a:t>el que también intercede por nosotros. </a:t>
            </a:r>
            <a:endParaRPr lang="es-419" sz="2400" dirty="0">
              <a:solidFill>
                <a:srgbClr val="00B0F0"/>
              </a:solidFill>
            </a:endParaRPr>
          </a:p>
        </p:txBody>
      </p:sp>
      <p:sp>
        <p:nvSpPr>
          <p:cNvPr id="20" name="TextBox 19">
            <a:extLst>
              <a:ext uri="{FF2B5EF4-FFF2-40B4-BE49-F238E27FC236}">
                <a16:creationId xmlns=""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Solo el cordero puede abrirlo</a:t>
            </a:r>
            <a:endParaRPr lang="es-ES" sz="1950" b="1" dirty="0">
              <a:latin typeface="Arial" panose="020B0604020202020204" pitchFamily="34" charset="0"/>
              <a:cs typeface="Arial" panose="020B0604020202020204" pitchFamily="34" charset="0"/>
            </a:endParaRP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Hechos 2:32-33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smtClean="0">
                <a:solidFill>
                  <a:srgbClr val="FFFF00"/>
                </a:solidFill>
              </a:rPr>
              <a:t>A </a:t>
            </a:r>
            <a:r>
              <a:rPr lang="es-419" sz="2400" dirty="0">
                <a:solidFill>
                  <a:srgbClr val="FFFF00"/>
                </a:solidFill>
              </a:rPr>
              <a:t>este Jesús resucitó Dios, de lo cual todos nosotros somos testigos</a:t>
            </a:r>
            <a:r>
              <a:rPr lang="es-419" sz="2400" dirty="0" smtClean="0">
                <a:solidFill>
                  <a:srgbClr val="FFFF00"/>
                </a:solidFill>
              </a:rPr>
              <a:t>.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38057985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79956</TotalTime>
  <Words>29565</Words>
  <Application>Microsoft Office PowerPoint</Application>
  <PresentationFormat>On-screen Show (4:3)</PresentationFormat>
  <Paragraphs>1685</Paragraphs>
  <Slides>156</Slides>
  <Notes>108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156</vt:i4>
      </vt:variant>
    </vt:vector>
  </HeadingPairs>
  <TitlesOfParts>
    <vt:vector size="160" baseType="lpstr">
      <vt:lpstr>Arial</vt:lpstr>
      <vt:lpstr>Arial Rounded MT Bold</vt:lpstr>
      <vt:lpstr>Calibri</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2073</cp:revision>
  <dcterms:created xsi:type="dcterms:W3CDTF">2010-07-01T16:38:21Z</dcterms:created>
  <dcterms:modified xsi:type="dcterms:W3CDTF">2019-01-19T14:43:47Z</dcterms:modified>
</cp:coreProperties>
</file>