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2"/>
  </p:notesMasterIdLst>
  <p:sldIdLst>
    <p:sldId id="4587" r:id="rId2"/>
    <p:sldId id="4783" r:id="rId3"/>
    <p:sldId id="4661" r:id="rId4"/>
    <p:sldId id="1685" r:id="rId5"/>
    <p:sldId id="481" r:id="rId6"/>
    <p:sldId id="4589" r:id="rId7"/>
    <p:sldId id="4784" r:id="rId8"/>
    <p:sldId id="4785" r:id="rId9"/>
    <p:sldId id="4786" r:id="rId10"/>
    <p:sldId id="4787" r:id="rId11"/>
    <p:sldId id="4788" r:id="rId12"/>
    <p:sldId id="4789" r:id="rId13"/>
    <p:sldId id="4790" r:id="rId14"/>
    <p:sldId id="4792" r:id="rId15"/>
    <p:sldId id="4794" r:id="rId16"/>
    <p:sldId id="4795" r:id="rId17"/>
    <p:sldId id="4796" r:id="rId18"/>
    <p:sldId id="4797" r:id="rId19"/>
    <p:sldId id="4800" r:id="rId20"/>
    <p:sldId id="4803" r:id="rId21"/>
    <p:sldId id="4804" r:id="rId22"/>
    <p:sldId id="4801" r:id="rId23"/>
    <p:sldId id="4802" r:id="rId24"/>
    <p:sldId id="4805" r:id="rId25"/>
    <p:sldId id="4806" r:id="rId26"/>
    <p:sldId id="4807" r:id="rId27"/>
    <p:sldId id="4808" r:id="rId28"/>
    <p:sldId id="4809" r:id="rId29"/>
    <p:sldId id="4811" r:id="rId30"/>
    <p:sldId id="4812" r:id="rId31"/>
    <p:sldId id="4813" r:id="rId32"/>
    <p:sldId id="4814" r:id="rId33"/>
    <p:sldId id="4815" r:id="rId34"/>
    <p:sldId id="4816" r:id="rId35"/>
    <p:sldId id="4818" r:id="rId36"/>
    <p:sldId id="4819" r:id="rId37"/>
    <p:sldId id="4820" r:id="rId38"/>
    <p:sldId id="4821" r:id="rId39"/>
    <p:sldId id="4822" r:id="rId40"/>
    <p:sldId id="4823" r:id="rId41"/>
    <p:sldId id="4824" r:id="rId42"/>
    <p:sldId id="4825" r:id="rId43"/>
    <p:sldId id="4826" r:id="rId44"/>
    <p:sldId id="4827" r:id="rId45"/>
    <p:sldId id="4828" r:id="rId46"/>
    <p:sldId id="4829" r:id="rId47"/>
    <p:sldId id="4830" r:id="rId48"/>
    <p:sldId id="4831" r:id="rId49"/>
    <p:sldId id="4833" r:id="rId50"/>
    <p:sldId id="4834" r:id="rId51"/>
    <p:sldId id="4835" r:id="rId52"/>
    <p:sldId id="4836" r:id="rId53"/>
    <p:sldId id="4837" r:id="rId54"/>
    <p:sldId id="4846" r:id="rId55"/>
    <p:sldId id="4838" r:id="rId56"/>
    <p:sldId id="4845" r:id="rId57"/>
    <p:sldId id="4839" r:id="rId58"/>
    <p:sldId id="4840" r:id="rId59"/>
    <p:sldId id="4844" r:id="rId60"/>
    <p:sldId id="4847" r:id="rId61"/>
    <p:sldId id="4848" r:id="rId62"/>
    <p:sldId id="4849" r:id="rId63"/>
    <p:sldId id="4850" r:id="rId64"/>
    <p:sldId id="4851" r:id="rId65"/>
    <p:sldId id="4852" r:id="rId66"/>
    <p:sldId id="4853" r:id="rId67"/>
    <p:sldId id="4854" r:id="rId68"/>
    <p:sldId id="4855" r:id="rId69"/>
    <p:sldId id="4856" r:id="rId70"/>
    <p:sldId id="4857" r:id="rId71"/>
    <p:sldId id="4858" r:id="rId72"/>
    <p:sldId id="4859" r:id="rId73"/>
    <p:sldId id="4860" r:id="rId74"/>
    <p:sldId id="4861" r:id="rId75"/>
    <p:sldId id="4862" r:id="rId76"/>
    <p:sldId id="4863" r:id="rId77"/>
    <p:sldId id="4864" r:id="rId78"/>
    <p:sldId id="4865" r:id="rId79"/>
    <p:sldId id="4866" r:id="rId80"/>
    <p:sldId id="4867" r:id="rId8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FF66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25" autoAdjust="0"/>
  </p:normalViewPr>
  <p:slideViewPr>
    <p:cSldViewPr>
      <p:cViewPr varScale="1">
        <p:scale>
          <a:sx n="53" d="100"/>
          <a:sy n="53" d="100"/>
        </p:scale>
        <p:origin x="9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61AE664-8492-4C21-A52C-32EFAC436DC7}" type="datetimeFigureOut">
              <a:rPr lang="en-US"/>
              <a:pPr>
                <a:defRPr/>
              </a:pPr>
              <a:t>12/3/2016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11DD7FA0-B294-4C1E-8F19-6E7AD794F8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28712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2367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6134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291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11372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9548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3673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1994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84839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8181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2797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87767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41384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21897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81343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82317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0889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53514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6630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2392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2879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08709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42979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30203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03289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922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90401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44340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7069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25087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44701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36414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86946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46805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03255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742164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751280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821512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217341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67983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41392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511812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081196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574131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940498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93377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730401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793544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294919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985376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012532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150088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463529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398129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745815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584311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073432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580898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164451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459270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190978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595317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267875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130140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474244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085812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711182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263744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695844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23117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04844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534820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657440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620070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270956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80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6904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735A8-F7EC-47FA-9F6D-4DFCA6B4E080}" type="datetimeFigureOut">
              <a:rPr lang="en-US"/>
              <a:pPr>
                <a:defRPr/>
              </a:pPr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0BD691-9219-40A7-BC65-6F21C1186E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5515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0E1E6-BDE4-4EF5-8577-1BCFDBF63E95}" type="datetimeFigureOut">
              <a:rPr lang="en-US"/>
              <a:pPr>
                <a:defRPr/>
              </a:pPr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EBC5A-04BF-4434-B714-69C97ADFB5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545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9719B-0103-44D3-88D6-03C18953393E}" type="datetimeFigureOut">
              <a:rPr lang="en-US"/>
              <a:pPr>
                <a:defRPr/>
              </a:pPr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A65230-2602-482E-B3FB-57DC676867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4719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62C12-65CF-40F2-AC94-4E1B012AB500}" type="datetimeFigureOut">
              <a:rPr lang="en-US"/>
              <a:pPr>
                <a:defRPr/>
              </a:pPr>
              <a:t>12/3/2016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B3F7AE-49BA-42E2-B808-3FBCB30ECB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608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3362F-1AC1-403B-A2DD-137A9734BEA6}" type="datetimeFigureOut">
              <a:rPr lang="en-US"/>
              <a:pPr>
                <a:defRPr/>
              </a:pPr>
              <a:t>12/3/2016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39CA3D-5A7D-407C-AD4C-F34B48F1C6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162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620C6-4ABE-4B92-8609-C54368DA44C5}" type="datetimeFigureOut">
              <a:rPr lang="en-US"/>
              <a:pPr>
                <a:defRPr/>
              </a:pPr>
              <a:t>12/3/2016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C54E6C-A2B3-4F97-A09D-19A4C644F8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1250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B91CB-A854-4E6B-81B2-F18CE38233EC}" type="datetimeFigureOut">
              <a:rPr lang="en-US"/>
              <a:pPr>
                <a:defRPr/>
              </a:pPr>
              <a:t>12/3/2016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54FCE7-B0FC-4762-A6E0-92E52FE4FE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1519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167E5-382D-4F16-8E04-C3574C0E3185}" type="datetimeFigureOut">
              <a:rPr lang="en-US"/>
              <a:pPr>
                <a:defRPr/>
              </a:pPr>
              <a:t>12/3/2016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5A5100-B418-489E-A68C-E1373AEB0D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7934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F63BF-A719-4E43-8016-1E1A698ED8EC}" type="datetimeFigureOut">
              <a:rPr lang="en-US"/>
              <a:pPr>
                <a:defRPr/>
              </a:pPr>
              <a:t>12/3/2016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E2591F-D208-47E8-9131-FB2F1D20BF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6030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3BE6D-875A-4582-9842-8CB94B4FF819}" type="datetimeFigureOut">
              <a:rPr lang="en-US"/>
              <a:pPr>
                <a:defRPr/>
              </a:pPr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CB1279-7EAB-40F0-998C-0CD466B8F6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7295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A800E-E4F6-4E58-8A69-45AEE9FC0241}" type="datetimeFigureOut">
              <a:rPr lang="en-US"/>
              <a:pPr>
                <a:defRPr/>
              </a:pPr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1D2CA-4A7D-49CF-A94B-33DF20267F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C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523F19-CC4C-40AA-A5E3-629A5160C85A}" type="datetimeFigureOut">
              <a:rPr lang="en-US"/>
              <a:pPr>
                <a:defRPr/>
              </a:pPr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fld id="{1A5AACF4-4C09-4809-81F3-14A29111F92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425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469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226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39"/>
          <a:stretch/>
        </p:blipFill>
        <p:spPr>
          <a:xfrm>
            <a:off x="0" y="3801978"/>
            <a:ext cx="9144000" cy="305602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0674" t="14584" r="42386" b="8333"/>
          <a:stretch/>
        </p:blipFill>
        <p:spPr>
          <a:xfrm>
            <a:off x="3222025" y="38100"/>
            <a:ext cx="2340576" cy="376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69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C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35559"/>
            <a:ext cx="9144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oper Black" pitchFamily="18" charset="0"/>
              </a:rPr>
              <a:t>DESDE UN TORBELLINO</a:t>
            </a:r>
            <a:endParaRPr lang="es-419" sz="4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ooper Black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3276600" y="2276371"/>
            <a:ext cx="2514600" cy="2991057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¿Dónde </a:t>
            </a:r>
            <a:r>
              <a:rPr lang="es-419" sz="2400" dirty="0"/>
              <a:t>estabas tú cuando yo fundaba la tierra? </a:t>
            </a:r>
            <a:br>
              <a:rPr lang="es-419" sz="2400" dirty="0"/>
            </a:br>
            <a:r>
              <a:rPr lang="es-419" sz="2400" dirty="0"/>
              <a:t>Házmelo saber, si tienes inteligencia.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33729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Entonces </a:t>
            </a:r>
            <a:r>
              <a:rPr lang="es-419" sz="2400" dirty="0"/>
              <a:t>respondió Jehová a Job desde un torbellino,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63808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/>
              <a:t>desde un torbellino,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05394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76200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Isaías 29:6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-98548" y="1295400"/>
            <a:ext cx="4419600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Por </a:t>
            </a:r>
            <a:r>
              <a:rPr lang="es-419" sz="2400" dirty="0"/>
              <a:t>Jehová de los ejércitos serás</a:t>
            </a:r>
            <a:r>
              <a:rPr lang="es-419" sz="2400" spc="-150" dirty="0"/>
              <a:t> </a:t>
            </a:r>
            <a:r>
              <a:rPr lang="es-419" sz="2400" dirty="0"/>
              <a:t>visitada</a:t>
            </a:r>
            <a:r>
              <a:rPr lang="es-419" sz="2400" spc="-150" dirty="0"/>
              <a:t> </a:t>
            </a:r>
            <a:r>
              <a:rPr lang="es-419" sz="2400" dirty="0"/>
              <a:t>con</a:t>
            </a:r>
            <a:r>
              <a:rPr lang="es-419" sz="2400" spc="-150" dirty="0"/>
              <a:t> </a:t>
            </a:r>
            <a:r>
              <a:rPr lang="es-419" sz="2400" dirty="0"/>
              <a:t>truenos,</a:t>
            </a:r>
            <a:r>
              <a:rPr lang="es-419" sz="2400" spc="-150" dirty="0"/>
              <a:t> </a:t>
            </a:r>
            <a:r>
              <a:rPr lang="es-419" sz="2400" dirty="0"/>
              <a:t>con terremotos y con gran ruido, con torbellino y tempestad, y llama de fuego consumidor.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4845296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Zacarías 9:14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876800" y="1295400"/>
            <a:ext cx="4419600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Y </a:t>
            </a:r>
            <a:r>
              <a:rPr lang="es-419" sz="2400" dirty="0"/>
              <a:t>Jehová será visto sobre ellos, y su dardo saldrá como relámpago; y Jehová el Señor tocará trompeta, e irá entre torbellinos del austro.  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15587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76200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Isaías 29:6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-98548" y="1295400"/>
            <a:ext cx="4419600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Jehová de los ejércitos serás</a:t>
            </a:r>
            <a:r>
              <a:rPr lang="es-419" sz="2400" spc="-150" dirty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visitada</a:t>
            </a:r>
            <a:r>
              <a:rPr lang="es-419" sz="2400" spc="-15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con</a:t>
            </a:r>
            <a:r>
              <a:rPr lang="es-419" sz="2400" spc="-150" dirty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truenos,</a:t>
            </a:r>
            <a:r>
              <a:rPr lang="es-419" sz="2400" spc="-150" dirty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con terremotos y con gran ruido, con torbellino y tempestad, y llama de fuego consumidor.</a:t>
            </a:r>
            <a:r>
              <a:rPr lang="es-419" sz="2400" dirty="0"/>
              <a:t>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4845296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Zacarías 9:14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876800" y="1295400"/>
            <a:ext cx="4419600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Jehová será visto sobre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y su dardo saldrá como relámpago; y Jehová el Señor tocará trompeta, e irá entre torbellinos del austro.</a:t>
            </a:r>
            <a:r>
              <a:rPr lang="es-419" sz="2400" dirty="0"/>
              <a:t>  </a:t>
            </a:r>
            <a:endParaRPr lang="es-ES" sz="2400" dirty="0"/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2460748" y="5238864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1 Reyes 19:12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58958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Y </a:t>
            </a:r>
            <a:r>
              <a:rPr lang="es-419" sz="2400" dirty="0"/>
              <a:t>tras el terremoto un fuego; pero Jehová no estaba en el fuego. Y tras el fuego un silbo apacible y delicado. 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66362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76200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Isaías 29:6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-98548" y="1295400"/>
            <a:ext cx="4419600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Jehová de los ejércitos serás</a:t>
            </a:r>
            <a:r>
              <a:rPr lang="es-419" sz="2400" spc="-150" dirty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visitada</a:t>
            </a:r>
            <a:r>
              <a:rPr lang="es-419" sz="2400" spc="-15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con</a:t>
            </a:r>
            <a:r>
              <a:rPr lang="es-419" sz="2400" spc="-150" dirty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truenos,</a:t>
            </a:r>
            <a:r>
              <a:rPr lang="es-419" sz="2400" spc="-150" dirty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con terremotos y con gran ruido, con torbellino y tempestad, y llama de fuego consumidor.</a:t>
            </a:r>
            <a:r>
              <a:rPr lang="es-419" sz="2400" dirty="0"/>
              <a:t>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4845296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Zacarías 9:14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876800" y="1295400"/>
            <a:ext cx="4419600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Jehová será visto sobre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y su dardo saldrá como relámpago; y Jehová el Señor tocará trompeta, e irá entre torbellinos del austro.</a:t>
            </a:r>
            <a:r>
              <a:rPr lang="es-419" sz="2400" dirty="0"/>
              <a:t>  </a:t>
            </a:r>
            <a:endParaRPr lang="es-ES" sz="2400" dirty="0"/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2460748" y="5238864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1 Reyes 19:12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58958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tras el terremoto un fuego; </a:t>
            </a:r>
            <a:r>
              <a:rPr lang="es-419" sz="2400" dirty="0"/>
              <a:t>pero Jehová no estaba en el fuego. Y tras el fuego un silbo apacible y delicado. 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69565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76200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Isaías 29:6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-98548" y="1295400"/>
            <a:ext cx="4419600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Jehová de los ejércitos serás</a:t>
            </a:r>
            <a:r>
              <a:rPr lang="es-419" sz="2400" spc="-150" dirty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visitada</a:t>
            </a:r>
            <a:r>
              <a:rPr lang="es-419" sz="2400" spc="-15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con</a:t>
            </a:r>
            <a:r>
              <a:rPr lang="es-419" sz="2400" spc="-150" dirty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truenos,</a:t>
            </a:r>
            <a:r>
              <a:rPr lang="es-419" sz="2400" spc="-150" dirty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con terremotos y con gran ruido, con torbellino y tempestad, y llama de fuego consumidor.</a:t>
            </a:r>
            <a:r>
              <a:rPr lang="es-419" sz="2400" dirty="0"/>
              <a:t>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4845296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Zacarías 9:14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876800" y="1295400"/>
            <a:ext cx="4419600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Jehová será visto sobre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y su dardo saldrá como relámpago; y Jehová el Señor tocará trompeta, e irá entre torbellinos del austro.</a:t>
            </a:r>
            <a:r>
              <a:rPr lang="es-419" sz="2400" dirty="0"/>
              <a:t>  </a:t>
            </a:r>
            <a:endParaRPr lang="es-ES" sz="2400" dirty="0"/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2460748" y="5238864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1 Reyes 19:12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58958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tras el terremoto un fuego; </a:t>
            </a:r>
            <a:r>
              <a:rPr lang="es-419" sz="2400" dirty="0">
                <a:solidFill>
                  <a:srgbClr val="00B0F0"/>
                </a:solidFill>
              </a:rPr>
              <a:t>pero Jehová no estaba en el fuego. </a:t>
            </a:r>
            <a:r>
              <a:rPr lang="es-419" sz="2400" dirty="0"/>
              <a:t>Y tras el fuego un silbo apacible y delicado. 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70001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76200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Isaías 29:6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-98548" y="1295400"/>
            <a:ext cx="4419600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Jehová de los ejércitos serás</a:t>
            </a:r>
            <a:r>
              <a:rPr lang="es-419" sz="2400" spc="-150" dirty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visitada</a:t>
            </a:r>
            <a:r>
              <a:rPr lang="es-419" sz="2400" spc="-15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con</a:t>
            </a:r>
            <a:r>
              <a:rPr lang="es-419" sz="2400" spc="-150" dirty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truenos,</a:t>
            </a:r>
            <a:r>
              <a:rPr lang="es-419" sz="2400" spc="-150" dirty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con terremotos y con gran ruido, con torbellino y tempestad, y llama de fuego consumidor.</a:t>
            </a:r>
            <a:r>
              <a:rPr lang="es-419" sz="2400" dirty="0"/>
              <a:t>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4845296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Zacarías 9:14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876800" y="1295400"/>
            <a:ext cx="4419600" cy="16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Jehová será visto sobre ellos</a:t>
            </a:r>
            <a:r>
              <a:rPr lang="es-419" sz="2400" dirty="0"/>
              <a:t>, </a:t>
            </a:r>
            <a:r>
              <a:rPr lang="es-419" sz="2400" dirty="0">
                <a:solidFill>
                  <a:srgbClr val="00B0F0"/>
                </a:solidFill>
              </a:rPr>
              <a:t>y su dardo saldrá como relámpago; y Jehová el Señor tocará trompeta, e irá entre torbellinos del austro.</a:t>
            </a:r>
            <a:r>
              <a:rPr lang="es-419" sz="2400" dirty="0"/>
              <a:t>  </a:t>
            </a:r>
            <a:endParaRPr lang="es-ES" sz="2400" dirty="0"/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2460748" y="5238864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1 Reyes 19:12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58958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tras el terremoto un fuego; </a:t>
            </a:r>
            <a:r>
              <a:rPr lang="es-419" sz="2400" dirty="0">
                <a:solidFill>
                  <a:srgbClr val="00B0F0"/>
                </a:solidFill>
              </a:rPr>
              <a:t>pero Jehová no estaba en el fuego. </a:t>
            </a:r>
            <a:r>
              <a:rPr lang="es-419" sz="2400" dirty="0">
                <a:solidFill>
                  <a:srgbClr val="92D050"/>
                </a:solidFill>
              </a:rPr>
              <a:t>Y tras el fuego un silbo apacible y delicado. 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12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32:26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9014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Y </a:t>
            </a:r>
            <a:r>
              <a:rPr lang="es-419" sz="2300" dirty="0"/>
              <a:t>dijo: </a:t>
            </a:r>
            <a:r>
              <a:rPr lang="en-US" sz="2300" dirty="0" smtClean="0"/>
              <a:t>d</a:t>
            </a:r>
            <a:r>
              <a:rPr lang="es-419" sz="2300" dirty="0" err="1" smtClean="0"/>
              <a:t>éjame</a:t>
            </a:r>
            <a:r>
              <a:rPr lang="es-419" sz="2300" dirty="0"/>
              <a:t>, porque raya el alba. Y Jacob le respondió: No te dejaré, si no me bendices.</a:t>
            </a:r>
            <a:endParaRPr lang="es-ES" sz="2300" dirty="0"/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725269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15:3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974" y="1219200"/>
            <a:ext cx="4289548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Dijo </a:t>
            </a:r>
            <a:r>
              <a:rPr lang="es-419" sz="2300" dirty="0"/>
              <a:t>también Abram: Mira que no me has dado prole, y he aquí que será mi heredero un esclavo nacido en mi casa. </a:t>
            </a:r>
            <a:endParaRPr lang="es-ES" sz="2300" dirty="0"/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-90586" y="4114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1:28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-22348" y="4661609"/>
            <a:ext cx="45720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Estas </a:t>
            </a:r>
            <a:r>
              <a:rPr lang="es-419" sz="2300" dirty="0"/>
              <a:t>cosas sucedieron en </a:t>
            </a:r>
            <a:r>
              <a:rPr lang="es-419" sz="2300" dirty="0" err="1"/>
              <a:t>Betábara</a:t>
            </a:r>
            <a:r>
              <a:rPr lang="es-419" sz="2300" dirty="0"/>
              <a:t>, al otro lado del Jordán, donde Juan estaba bautizando</a:t>
            </a:r>
            <a:r>
              <a:rPr lang="es-419" sz="2300" dirty="0" smtClean="0"/>
              <a:t>.</a:t>
            </a:r>
            <a:endParaRPr lang="es-ES" sz="2300" dirty="0"/>
          </a:p>
        </p:txBody>
      </p:sp>
      <p:sp>
        <p:nvSpPr>
          <p:cNvPr id="27" name="TextBox 4"/>
          <p:cNvSpPr txBox="1">
            <a:spLocks noChangeArrowheads="1"/>
          </p:cNvSpPr>
          <p:nvPr/>
        </p:nvSpPr>
        <p:spPr bwMode="auto">
          <a:xfrm>
            <a:off x="2460748" y="5525869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1 Reyes 19:12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0" y="6124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tras el terremoto un fuego; </a:t>
            </a:r>
            <a:r>
              <a:rPr lang="es-419" sz="2400" dirty="0">
                <a:solidFill>
                  <a:srgbClr val="00B0F0"/>
                </a:solidFill>
              </a:rPr>
              <a:t>pero Jehová no estaba en el fuego. </a:t>
            </a:r>
            <a:r>
              <a:rPr lang="es-419" sz="2400" dirty="0">
                <a:solidFill>
                  <a:srgbClr val="92D050"/>
                </a:solidFill>
              </a:rPr>
              <a:t>Y tras el fuego un silbo apacible y delicado. 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19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6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32:26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9014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Y </a:t>
            </a:r>
            <a:r>
              <a:rPr lang="es-419" sz="2300" dirty="0"/>
              <a:t>dijo: </a:t>
            </a:r>
            <a:r>
              <a:rPr lang="en-US" sz="2300" dirty="0" smtClean="0"/>
              <a:t>d</a:t>
            </a:r>
            <a:r>
              <a:rPr lang="es-419" sz="2300" dirty="0" err="1" smtClean="0"/>
              <a:t>éjame</a:t>
            </a:r>
            <a:r>
              <a:rPr lang="es-419" sz="2300" dirty="0"/>
              <a:t>, porque raya el alba. Y Jacob le respondió: </a:t>
            </a:r>
            <a:r>
              <a:rPr lang="es-419" sz="2300" dirty="0">
                <a:solidFill>
                  <a:srgbClr val="FFFF00"/>
                </a:solidFill>
              </a:rPr>
              <a:t>No te dejaré, si no me bendices.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725269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15:3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974" y="1219200"/>
            <a:ext cx="4289548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Dijo </a:t>
            </a:r>
            <a:r>
              <a:rPr lang="es-419" sz="2300" dirty="0"/>
              <a:t>también Abram: </a:t>
            </a:r>
            <a:r>
              <a:rPr lang="es-419" sz="2300" dirty="0">
                <a:solidFill>
                  <a:srgbClr val="FFFF00"/>
                </a:solidFill>
              </a:rPr>
              <a:t>Mira que no me has dado prole,</a:t>
            </a:r>
            <a:r>
              <a:rPr lang="es-419" sz="2300" dirty="0"/>
              <a:t> y he aquí que será mi heredero un esclavo nacido en mi casa. </a:t>
            </a:r>
            <a:endParaRPr lang="es-ES" sz="2300" dirty="0"/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-90586" y="4114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1:28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-22348" y="4661609"/>
            <a:ext cx="45720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Estas </a:t>
            </a:r>
            <a:r>
              <a:rPr lang="es-419" sz="2300" dirty="0"/>
              <a:t>cosas sucedieron en </a:t>
            </a:r>
            <a:r>
              <a:rPr lang="es-419" sz="2300" dirty="0" err="1"/>
              <a:t>Betábara</a:t>
            </a:r>
            <a:r>
              <a:rPr lang="es-419" sz="2300" dirty="0"/>
              <a:t>, al otro lado del Jordán, donde </a:t>
            </a:r>
            <a:r>
              <a:rPr lang="es-419" sz="2300" dirty="0">
                <a:solidFill>
                  <a:srgbClr val="FFFF00"/>
                </a:solidFill>
              </a:rPr>
              <a:t>Juan estaba bautizando</a:t>
            </a:r>
            <a:r>
              <a:rPr lang="es-419" sz="2300" dirty="0" smtClean="0">
                <a:solidFill>
                  <a:srgbClr val="FFFF00"/>
                </a:solidFill>
              </a:rPr>
              <a:t>.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7" name="TextBox 4"/>
          <p:cNvSpPr txBox="1">
            <a:spLocks noChangeArrowheads="1"/>
          </p:cNvSpPr>
          <p:nvPr/>
        </p:nvSpPr>
        <p:spPr bwMode="auto">
          <a:xfrm>
            <a:off x="2460748" y="5525869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1 Reyes 19:12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0" y="6124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tras el terremoto un fuego; </a:t>
            </a:r>
            <a:r>
              <a:rPr lang="es-419" sz="2400" dirty="0">
                <a:solidFill>
                  <a:srgbClr val="00B0F0"/>
                </a:solidFill>
              </a:rPr>
              <a:t>pero Jehová no estaba en el fuego. </a:t>
            </a:r>
            <a:r>
              <a:rPr lang="es-419" sz="2400" dirty="0">
                <a:solidFill>
                  <a:srgbClr val="92D050"/>
                </a:solidFill>
              </a:rPr>
              <a:t>Y tras el fuego un silbo apacible y delicado. 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12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32:26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9014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Y </a:t>
            </a:r>
            <a:r>
              <a:rPr lang="es-419" sz="2300" dirty="0"/>
              <a:t>dijo: </a:t>
            </a:r>
            <a:r>
              <a:rPr lang="en-US" sz="2300" dirty="0" smtClean="0"/>
              <a:t>d</a:t>
            </a:r>
            <a:r>
              <a:rPr lang="es-419" sz="2300" dirty="0" err="1" smtClean="0"/>
              <a:t>éjame</a:t>
            </a:r>
            <a:r>
              <a:rPr lang="es-419" sz="2300" dirty="0"/>
              <a:t>, porque raya el alba. Y Jacob le respondió: </a:t>
            </a:r>
            <a:r>
              <a:rPr lang="es-419" sz="2300" dirty="0">
                <a:solidFill>
                  <a:srgbClr val="FFFF00"/>
                </a:solidFill>
              </a:rPr>
              <a:t>No te dejaré, si no me bendices.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725269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15:3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974" y="1219200"/>
            <a:ext cx="4289548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Dijo </a:t>
            </a:r>
            <a:r>
              <a:rPr lang="es-419" sz="2300" dirty="0"/>
              <a:t>también Abram: </a:t>
            </a:r>
            <a:r>
              <a:rPr lang="es-419" sz="2300" dirty="0">
                <a:solidFill>
                  <a:srgbClr val="FFFF00"/>
                </a:solidFill>
              </a:rPr>
              <a:t>Mira que no me has dado prole,</a:t>
            </a:r>
            <a:r>
              <a:rPr lang="es-419" sz="2300" dirty="0"/>
              <a:t> y he aquí que será mi heredero un esclavo nacido en mi casa. </a:t>
            </a:r>
            <a:endParaRPr lang="es-ES" sz="2300" dirty="0"/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-90586" y="4114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1:28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-22348" y="4661609"/>
            <a:ext cx="45720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Estas </a:t>
            </a:r>
            <a:r>
              <a:rPr lang="es-419" sz="2300" dirty="0"/>
              <a:t>cosas sucedieron en </a:t>
            </a:r>
            <a:r>
              <a:rPr lang="es-419" sz="2300" dirty="0" err="1"/>
              <a:t>Betábara</a:t>
            </a:r>
            <a:r>
              <a:rPr lang="es-419" sz="2300" dirty="0"/>
              <a:t>, al otro lado del Jordán, donde </a:t>
            </a:r>
            <a:r>
              <a:rPr lang="es-419" sz="2300" dirty="0">
                <a:solidFill>
                  <a:srgbClr val="FFFF00"/>
                </a:solidFill>
              </a:rPr>
              <a:t>Juan estaba bautizando</a:t>
            </a:r>
            <a:r>
              <a:rPr lang="es-419" sz="2300" dirty="0" smtClean="0">
                <a:solidFill>
                  <a:srgbClr val="FFFF00"/>
                </a:solidFill>
              </a:rPr>
              <a:t>.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44696" y="22038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32:28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-6859" y="2766457"/>
            <a:ext cx="4578859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Y </a:t>
            </a:r>
            <a:r>
              <a:rPr lang="es-419" sz="2300" dirty="0"/>
              <a:t>el varón le dijo: No se dirá más tu nombre Jacob, sino Israel; porque has luchado con Dios y con los hombres, y has vencido.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4953000" y="245622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15:1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5029200" y="2961249"/>
            <a:ext cx="4114800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Después </a:t>
            </a:r>
            <a:r>
              <a:rPr lang="es-419" sz="2300" dirty="0"/>
              <a:t>de estas cosas vino la palabra de Jehová a Abram en visión, diciendo: No temas, Abram; yo soy tu escudo, y tu galardón será sobremanera grande. </a:t>
            </a:r>
            <a:endParaRPr lang="es-ES" sz="2300" dirty="0"/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2430438" y="555126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1:29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-22348" y="6099562"/>
            <a:ext cx="9159752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El </a:t>
            </a:r>
            <a:r>
              <a:rPr lang="es-419" sz="2300" dirty="0"/>
              <a:t>siguiente día vio Juan a Jesús que venía a él, y dijo: He aquí el Cordero de Dios, que quita el pecado del mundo. </a:t>
            </a:r>
            <a:endParaRPr lang="es-ES" sz="2300" dirty="0"/>
          </a:p>
        </p:txBody>
      </p:sp>
    </p:spTree>
    <p:extLst>
      <p:ext uri="{BB962C8B-B14F-4D97-AF65-F5344CB8AC3E}">
        <p14:creationId xmlns:p14="http://schemas.microsoft.com/office/powerpoint/2010/main" val="257927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0" grpId="0"/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32:26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9014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Y </a:t>
            </a:r>
            <a:r>
              <a:rPr lang="es-419" sz="2300" dirty="0"/>
              <a:t>dijo: </a:t>
            </a:r>
            <a:r>
              <a:rPr lang="en-US" sz="2300" dirty="0" smtClean="0"/>
              <a:t>d</a:t>
            </a:r>
            <a:r>
              <a:rPr lang="es-419" sz="2300" dirty="0" err="1" smtClean="0"/>
              <a:t>éjame</a:t>
            </a:r>
            <a:r>
              <a:rPr lang="es-419" sz="2300" dirty="0"/>
              <a:t>, porque raya el alba. Y Jacob le respondió: </a:t>
            </a:r>
            <a:r>
              <a:rPr lang="es-419" sz="2300" dirty="0">
                <a:solidFill>
                  <a:srgbClr val="FFFF00"/>
                </a:solidFill>
              </a:rPr>
              <a:t>No te dejaré, si no me bendices.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725269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15:3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974" y="1219200"/>
            <a:ext cx="4289548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Dijo </a:t>
            </a:r>
            <a:r>
              <a:rPr lang="es-419" sz="2300" dirty="0"/>
              <a:t>también Abram: </a:t>
            </a:r>
            <a:r>
              <a:rPr lang="es-419" sz="2300" dirty="0">
                <a:solidFill>
                  <a:srgbClr val="FFFF00"/>
                </a:solidFill>
              </a:rPr>
              <a:t>Mira que no me has dado prole,</a:t>
            </a:r>
            <a:r>
              <a:rPr lang="es-419" sz="2300" dirty="0"/>
              <a:t> y he aquí que será mi heredero un esclavo nacido en mi casa. </a:t>
            </a:r>
            <a:endParaRPr lang="es-ES" sz="2300" dirty="0"/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-90586" y="4114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1:28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-22348" y="4661609"/>
            <a:ext cx="45720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Estas </a:t>
            </a:r>
            <a:r>
              <a:rPr lang="es-419" sz="2300" dirty="0"/>
              <a:t>cosas sucedieron en </a:t>
            </a:r>
            <a:r>
              <a:rPr lang="es-419" sz="2300" dirty="0" err="1"/>
              <a:t>Betábara</a:t>
            </a:r>
            <a:r>
              <a:rPr lang="es-419" sz="2300" dirty="0"/>
              <a:t>, al otro lado del Jordán, donde </a:t>
            </a:r>
            <a:r>
              <a:rPr lang="es-419" sz="2300" dirty="0">
                <a:solidFill>
                  <a:srgbClr val="FFFF00"/>
                </a:solidFill>
              </a:rPr>
              <a:t>Juan estaba bautizando</a:t>
            </a:r>
            <a:r>
              <a:rPr lang="es-419" sz="2300" dirty="0" smtClean="0">
                <a:solidFill>
                  <a:srgbClr val="FFFF00"/>
                </a:solidFill>
              </a:rPr>
              <a:t>.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44696" y="22038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32:28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-6859" y="2766457"/>
            <a:ext cx="4578859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u="sng" dirty="0">
                <a:solidFill>
                  <a:srgbClr val="FFFF00"/>
                </a:solidFill>
              </a:rPr>
              <a:t>el varón le dijo</a:t>
            </a:r>
            <a:r>
              <a:rPr lang="es-419" sz="2300" dirty="0">
                <a:solidFill>
                  <a:srgbClr val="FFFF00"/>
                </a:solidFill>
              </a:rPr>
              <a:t>: </a:t>
            </a:r>
            <a:r>
              <a:rPr lang="es-419" sz="2300" dirty="0"/>
              <a:t>No se dirá más tu nombre Jacob, sino Israel; porque has luchado con Dios y con los hombres, y has vencido.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4953000" y="245622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15:1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5029200" y="2961249"/>
            <a:ext cx="4114800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Después </a:t>
            </a:r>
            <a:r>
              <a:rPr lang="es-419" sz="2300" dirty="0"/>
              <a:t>de estas cosas </a:t>
            </a:r>
            <a:r>
              <a:rPr lang="es-419" sz="2300" u="sng" dirty="0">
                <a:solidFill>
                  <a:srgbClr val="FFFF00"/>
                </a:solidFill>
              </a:rPr>
              <a:t>vino la palabra de Jehová</a:t>
            </a:r>
            <a:r>
              <a:rPr lang="es-419" sz="2300" dirty="0">
                <a:solidFill>
                  <a:srgbClr val="FFFF00"/>
                </a:solidFill>
              </a:rPr>
              <a:t> a Abram en visión, diciendo: </a:t>
            </a:r>
            <a:r>
              <a:rPr lang="es-419" sz="2300" dirty="0"/>
              <a:t>No temas, Abram; yo soy tu escudo, y tu galardón será sobremanera grande. </a:t>
            </a:r>
            <a:endParaRPr lang="es-ES" sz="2300" dirty="0"/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2430438" y="555126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1:29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-22348" y="6099562"/>
            <a:ext cx="9159752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El </a:t>
            </a:r>
            <a:r>
              <a:rPr lang="es-419" sz="2300" dirty="0">
                <a:solidFill>
                  <a:srgbClr val="FFFF00"/>
                </a:solidFill>
              </a:rPr>
              <a:t>siguiente día </a:t>
            </a:r>
            <a:r>
              <a:rPr lang="es-419" sz="2300" u="sng" dirty="0">
                <a:solidFill>
                  <a:srgbClr val="FFFF00"/>
                </a:solidFill>
              </a:rPr>
              <a:t>vio Juan a Jesús que venía a él</a:t>
            </a:r>
            <a:r>
              <a:rPr lang="es-419" sz="2300" dirty="0">
                <a:solidFill>
                  <a:srgbClr val="FFFF00"/>
                </a:solidFill>
              </a:rPr>
              <a:t>, </a:t>
            </a:r>
            <a:r>
              <a:rPr lang="es-419" sz="2300" dirty="0"/>
              <a:t>y dijo: He aquí el Cordero de Dios, que quita el pecado del mundo. </a:t>
            </a:r>
            <a:endParaRPr lang="es-ES" sz="2300" dirty="0"/>
          </a:p>
        </p:txBody>
      </p:sp>
    </p:spTree>
    <p:extLst>
      <p:ext uri="{BB962C8B-B14F-4D97-AF65-F5344CB8AC3E}">
        <p14:creationId xmlns:p14="http://schemas.microsoft.com/office/powerpoint/2010/main" val="56271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32:26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9014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Y </a:t>
            </a:r>
            <a:r>
              <a:rPr lang="es-419" sz="2300" dirty="0"/>
              <a:t>dijo: </a:t>
            </a:r>
            <a:r>
              <a:rPr lang="en-US" sz="2300" dirty="0" smtClean="0"/>
              <a:t>d</a:t>
            </a:r>
            <a:r>
              <a:rPr lang="es-419" sz="2300" dirty="0" err="1" smtClean="0"/>
              <a:t>éjame</a:t>
            </a:r>
            <a:r>
              <a:rPr lang="es-419" sz="2300" dirty="0"/>
              <a:t>, porque raya el alba. Y Jacob le respondió: </a:t>
            </a:r>
            <a:r>
              <a:rPr lang="es-419" sz="2300" dirty="0">
                <a:solidFill>
                  <a:srgbClr val="FFFF00"/>
                </a:solidFill>
              </a:rPr>
              <a:t>No te dejaré, si no me bendices.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725269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15:3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974" y="1219200"/>
            <a:ext cx="4289548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Dijo </a:t>
            </a:r>
            <a:r>
              <a:rPr lang="es-419" sz="2300" dirty="0"/>
              <a:t>también Abram: </a:t>
            </a:r>
            <a:r>
              <a:rPr lang="es-419" sz="2300" dirty="0">
                <a:solidFill>
                  <a:srgbClr val="FFFF00"/>
                </a:solidFill>
              </a:rPr>
              <a:t>Mira que no me has dado prole,</a:t>
            </a:r>
            <a:r>
              <a:rPr lang="es-419" sz="2300" dirty="0"/>
              <a:t> y he aquí que será mi heredero un esclavo nacido en mi casa. </a:t>
            </a:r>
            <a:endParaRPr lang="es-ES" sz="2300" dirty="0"/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-90586" y="4114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1:28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-22348" y="4661609"/>
            <a:ext cx="45720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Estas </a:t>
            </a:r>
            <a:r>
              <a:rPr lang="es-419" sz="2300" dirty="0"/>
              <a:t>cosas sucedieron en </a:t>
            </a:r>
            <a:r>
              <a:rPr lang="es-419" sz="2300" dirty="0" err="1"/>
              <a:t>Betábara</a:t>
            </a:r>
            <a:r>
              <a:rPr lang="es-419" sz="2300" dirty="0"/>
              <a:t>, al otro lado del Jordán, donde </a:t>
            </a:r>
            <a:r>
              <a:rPr lang="es-419" sz="2300" dirty="0">
                <a:solidFill>
                  <a:srgbClr val="FFFF00"/>
                </a:solidFill>
              </a:rPr>
              <a:t>Juan estaba bautizando</a:t>
            </a:r>
            <a:r>
              <a:rPr lang="es-419" sz="2300" dirty="0" smtClean="0">
                <a:solidFill>
                  <a:srgbClr val="FFFF00"/>
                </a:solidFill>
              </a:rPr>
              <a:t>.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44696" y="22038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32:28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-6859" y="2766457"/>
            <a:ext cx="4578859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u="sng" dirty="0">
                <a:solidFill>
                  <a:srgbClr val="FFFF00"/>
                </a:solidFill>
              </a:rPr>
              <a:t>el varón le dijo</a:t>
            </a:r>
            <a:r>
              <a:rPr lang="es-419" sz="2300" dirty="0">
                <a:solidFill>
                  <a:srgbClr val="FFFF00"/>
                </a:solidFill>
              </a:rPr>
              <a:t>: </a:t>
            </a:r>
            <a:r>
              <a:rPr lang="es-419" sz="2300" dirty="0"/>
              <a:t>No se dirá más tu nombre Jacob, sino Israel; porque </a:t>
            </a:r>
            <a:r>
              <a:rPr lang="es-419" sz="2300" dirty="0">
                <a:solidFill>
                  <a:srgbClr val="00B0F0"/>
                </a:solidFill>
              </a:rPr>
              <a:t>has luchado con Dios y con los hombres, y has vencido. 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4953000" y="245622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15:1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5029200" y="2961249"/>
            <a:ext cx="4114800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Después </a:t>
            </a:r>
            <a:r>
              <a:rPr lang="es-419" sz="2300" dirty="0"/>
              <a:t>de estas cosas </a:t>
            </a:r>
            <a:r>
              <a:rPr lang="es-419" sz="2300" u="sng" dirty="0">
                <a:solidFill>
                  <a:srgbClr val="FFFF00"/>
                </a:solidFill>
              </a:rPr>
              <a:t>vino la palabra de Jehová</a:t>
            </a:r>
            <a:r>
              <a:rPr lang="es-419" sz="2300" dirty="0">
                <a:solidFill>
                  <a:srgbClr val="FFFF00"/>
                </a:solidFill>
              </a:rPr>
              <a:t> a Abram en visión, diciendo: </a:t>
            </a:r>
            <a:r>
              <a:rPr lang="es-419" sz="2300" dirty="0">
                <a:solidFill>
                  <a:srgbClr val="00B0F0"/>
                </a:solidFill>
              </a:rPr>
              <a:t>No temas, Abram; yo soy tu escudo, y tu galardón será sobremanera grande. 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2430438" y="555126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1:29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-22348" y="6099562"/>
            <a:ext cx="9159752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El </a:t>
            </a:r>
            <a:r>
              <a:rPr lang="es-419" sz="2300" dirty="0">
                <a:solidFill>
                  <a:srgbClr val="FFFF00"/>
                </a:solidFill>
              </a:rPr>
              <a:t>siguiente día </a:t>
            </a:r>
            <a:r>
              <a:rPr lang="es-419" sz="2300" u="sng" dirty="0">
                <a:solidFill>
                  <a:srgbClr val="FFFF00"/>
                </a:solidFill>
              </a:rPr>
              <a:t>vio Juan a Jesús que venía a él</a:t>
            </a:r>
            <a:r>
              <a:rPr lang="es-419" sz="2300" dirty="0">
                <a:solidFill>
                  <a:srgbClr val="FFFF00"/>
                </a:solidFill>
              </a:rPr>
              <a:t>, </a:t>
            </a:r>
            <a:r>
              <a:rPr lang="es-419" sz="2300" dirty="0"/>
              <a:t>y dijo: </a:t>
            </a:r>
            <a:r>
              <a:rPr lang="es-419" sz="2300" dirty="0">
                <a:solidFill>
                  <a:srgbClr val="00B0F0"/>
                </a:solidFill>
              </a:rPr>
              <a:t>He aquí el Cordero de Dios, que quita el pecado del mundo.</a:t>
            </a:r>
            <a:r>
              <a:rPr lang="es-419" sz="2300" dirty="0"/>
              <a:t> </a:t>
            </a:r>
            <a:endParaRPr lang="es-ES" sz="2300" dirty="0"/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519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¿Quién </a:t>
            </a:r>
            <a:r>
              <a:rPr lang="es-ES" sz="2400" dirty="0"/>
              <a:t>es ése que oscurece el consejo </a:t>
            </a:r>
            <a:r>
              <a:rPr lang="es-ES" sz="2400" dirty="0" smtClean="0"/>
              <a:t>con </a:t>
            </a:r>
            <a:r>
              <a:rPr lang="es-ES" sz="2400" dirty="0"/>
              <a:t>palabras sin sabiduría? </a:t>
            </a:r>
            <a:endParaRPr lang="es-ES" sz="2300" dirty="0"/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4724400" y="685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3:11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14324" y="1232609"/>
            <a:ext cx="4419600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Dios le dijo: ¿Quién te enseñó que estabas desnudo? ¿Has comido del árbol de que yo te mandé no comieses</a:t>
            </a:r>
            <a:r>
              <a:rPr lang="es-ES" sz="2400" dirty="0" smtClean="0"/>
              <a:t>?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166124" y="2067248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Mateo 16:13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614057"/>
            <a:ext cx="4419600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Viniendo </a:t>
            </a:r>
            <a:r>
              <a:rPr lang="es-ES" sz="2400" dirty="0"/>
              <a:t>Jesús a la región de </a:t>
            </a:r>
            <a:r>
              <a:rPr lang="es-ES" sz="2400" dirty="0" err="1"/>
              <a:t>Cesarea</a:t>
            </a:r>
            <a:r>
              <a:rPr lang="es-ES" sz="2400" dirty="0"/>
              <a:t> de Filipo, preguntó a sus discípulos, diciendo: ¿Quién dicen los hombres que es el Hijo del Hombre? </a:t>
            </a:r>
            <a:br>
              <a:rPr lang="es-ES" sz="2400" dirty="0"/>
            </a:b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4648200" y="22860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1 Reyes 19:9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738124" y="2832809"/>
            <a:ext cx="4419600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Y </a:t>
            </a:r>
            <a:r>
              <a:rPr lang="es-ES" sz="2400" dirty="0"/>
              <a:t>allí se metió en una cueva, donde pasó la noche. Y vino a él palabra de Jehová, el cual le dijo: ¿Qué haces aquí, Elías?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-13724" y="40326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9:4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76200" y="45854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/>
              <a:t>Y</a:t>
            </a:r>
            <a:r>
              <a:rPr lang="es-ES" sz="2400" dirty="0" smtClean="0"/>
              <a:t> </a:t>
            </a:r>
            <a:r>
              <a:rPr lang="es-ES" sz="2400" dirty="0"/>
              <a:t>cayendo en tierra, oyó una voz que le decía: Saulo, Saulo, ¿por qué me persigues</a:t>
            </a:r>
            <a:r>
              <a:rPr lang="es-ES" sz="2400" dirty="0" smtClean="0"/>
              <a:t>?</a:t>
            </a:r>
            <a:endParaRPr lang="es-ES" sz="23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35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9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¿Quién </a:t>
            </a:r>
            <a:r>
              <a:rPr lang="es-ES" sz="2400" dirty="0"/>
              <a:t>es ése que oscurece el consejo </a:t>
            </a:r>
            <a:r>
              <a:rPr lang="es-ES" sz="2400" dirty="0" smtClean="0"/>
              <a:t>con </a:t>
            </a:r>
            <a:r>
              <a:rPr lang="es-ES" sz="2400" dirty="0"/>
              <a:t>palabras sin sabiduría? </a:t>
            </a:r>
            <a:endParaRPr lang="es-ES" sz="2300" dirty="0"/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4724400" y="685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3:11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14324" y="1232609"/>
            <a:ext cx="4419600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Y </a:t>
            </a:r>
            <a:r>
              <a:rPr lang="es-ES" sz="2400" u="sng" dirty="0">
                <a:solidFill>
                  <a:srgbClr val="FFFF00"/>
                </a:solidFill>
              </a:rPr>
              <a:t>Dios</a:t>
            </a:r>
            <a:r>
              <a:rPr lang="es-ES" sz="2400" dirty="0">
                <a:solidFill>
                  <a:srgbClr val="FFFF00"/>
                </a:solidFill>
              </a:rPr>
              <a:t> le dijo</a:t>
            </a:r>
            <a:r>
              <a:rPr lang="es-ES" sz="2400" dirty="0"/>
              <a:t>: ¿Quién te enseñó que estabas desnudo? ¿Has comido del árbol de que yo te mandé no comieses</a:t>
            </a:r>
            <a:r>
              <a:rPr lang="es-ES" sz="2400" dirty="0" smtClean="0"/>
              <a:t>?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166124" y="2067248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Mateo 16:13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614057"/>
            <a:ext cx="4419600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Viniendo </a:t>
            </a:r>
            <a:r>
              <a:rPr lang="es-ES" sz="2400" u="sng" dirty="0">
                <a:solidFill>
                  <a:srgbClr val="FFFF00"/>
                </a:solidFill>
              </a:rPr>
              <a:t>Jesús</a:t>
            </a:r>
            <a:r>
              <a:rPr lang="es-ES" sz="2400" dirty="0">
                <a:solidFill>
                  <a:srgbClr val="FFFF00"/>
                </a:solidFill>
              </a:rPr>
              <a:t> a la región de </a:t>
            </a:r>
            <a:r>
              <a:rPr lang="es-ES" sz="2400" dirty="0" err="1">
                <a:solidFill>
                  <a:srgbClr val="FFFF00"/>
                </a:solidFill>
              </a:rPr>
              <a:t>Cesarea</a:t>
            </a:r>
            <a:r>
              <a:rPr lang="es-ES" sz="2400" dirty="0">
                <a:solidFill>
                  <a:srgbClr val="FFFF00"/>
                </a:solidFill>
              </a:rPr>
              <a:t> de Filipo, preguntó </a:t>
            </a:r>
            <a:r>
              <a:rPr lang="es-ES" sz="2400" dirty="0"/>
              <a:t>a sus discípulos, diciendo: ¿Quién dicen los hombres que es el Hijo del Hombre? </a:t>
            </a:r>
            <a:br>
              <a:rPr lang="es-ES" sz="2400" dirty="0"/>
            </a:b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4648200" y="22860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1 Reyes 19:9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738124" y="2832809"/>
            <a:ext cx="4419600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Y </a:t>
            </a:r>
            <a:r>
              <a:rPr lang="es-ES" sz="2400" dirty="0"/>
              <a:t>allí se metió en una cueva, donde pasó la noche. </a:t>
            </a:r>
            <a:r>
              <a:rPr lang="es-ES" sz="2400" dirty="0">
                <a:solidFill>
                  <a:srgbClr val="FFFF00"/>
                </a:solidFill>
              </a:rPr>
              <a:t>Y vino a él </a:t>
            </a:r>
            <a:r>
              <a:rPr lang="es-ES" sz="2400" u="sng" dirty="0">
                <a:solidFill>
                  <a:srgbClr val="FFFF00"/>
                </a:solidFill>
              </a:rPr>
              <a:t>palabra de Jehová</a:t>
            </a:r>
            <a:r>
              <a:rPr lang="es-ES" sz="2400" dirty="0">
                <a:solidFill>
                  <a:srgbClr val="FFFF00"/>
                </a:solidFill>
              </a:rPr>
              <a:t>, el cual le dijo: </a:t>
            </a:r>
            <a:r>
              <a:rPr lang="es-ES" sz="2400" dirty="0"/>
              <a:t>¿Qué haces aquí, Elías?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-13724" y="40326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9:4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76200" y="45854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/>
              <a:t>Y</a:t>
            </a:r>
            <a:r>
              <a:rPr lang="es-ES" sz="2400" dirty="0" smtClean="0"/>
              <a:t> </a:t>
            </a:r>
            <a:r>
              <a:rPr lang="es-ES" sz="2400" dirty="0"/>
              <a:t>cayendo en tierra, </a:t>
            </a:r>
            <a:r>
              <a:rPr lang="es-ES" sz="2400" dirty="0">
                <a:solidFill>
                  <a:srgbClr val="FFFF00"/>
                </a:solidFill>
              </a:rPr>
              <a:t>oyó una voz que le decía</a:t>
            </a:r>
            <a:r>
              <a:rPr lang="es-ES" sz="2400" dirty="0"/>
              <a:t>: Saulo, Saulo, ¿por qué me persigues</a:t>
            </a:r>
            <a:r>
              <a:rPr lang="es-ES" sz="2400" dirty="0" smtClean="0"/>
              <a:t>?</a:t>
            </a:r>
            <a:endParaRPr lang="es-ES" sz="23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58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¿Quién </a:t>
            </a:r>
            <a:r>
              <a:rPr lang="es-ES" sz="2400" dirty="0"/>
              <a:t>es ése que oscurece el consejo </a:t>
            </a:r>
            <a:r>
              <a:rPr lang="es-ES" sz="2400" dirty="0" smtClean="0"/>
              <a:t>con </a:t>
            </a:r>
            <a:r>
              <a:rPr lang="es-ES" sz="2400" dirty="0"/>
              <a:t>palabras sin sabiduría? </a:t>
            </a:r>
            <a:endParaRPr lang="es-ES" sz="2300" dirty="0"/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4724400" y="685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3:11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14324" y="1232609"/>
            <a:ext cx="4419600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Y </a:t>
            </a:r>
            <a:r>
              <a:rPr lang="es-ES" sz="2400" u="sng" dirty="0">
                <a:solidFill>
                  <a:srgbClr val="FFFF00"/>
                </a:solidFill>
              </a:rPr>
              <a:t>Dios</a:t>
            </a:r>
            <a:r>
              <a:rPr lang="es-ES" sz="2400" dirty="0">
                <a:solidFill>
                  <a:srgbClr val="FFFF00"/>
                </a:solidFill>
              </a:rPr>
              <a:t> le dijo</a:t>
            </a:r>
            <a:r>
              <a:rPr lang="es-ES" sz="2400" dirty="0"/>
              <a:t>: ¿</a:t>
            </a:r>
            <a:r>
              <a:rPr lang="es-ES" sz="2400" dirty="0">
                <a:solidFill>
                  <a:srgbClr val="00B0F0"/>
                </a:solidFill>
              </a:rPr>
              <a:t>Quién te enseñó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que estabas des</a:t>
            </a:r>
            <a:r>
              <a:rPr lang="es-ES" sz="2400" dirty="0"/>
              <a:t>nudo? ¿</a:t>
            </a:r>
            <a:r>
              <a:rPr lang="es-ES" sz="2400" dirty="0">
                <a:solidFill>
                  <a:srgbClr val="92D050"/>
                </a:solidFill>
              </a:rPr>
              <a:t>Has comido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del árbol de que yo te mandé no comieses</a:t>
            </a:r>
            <a:r>
              <a:rPr lang="es-ES" sz="2400" dirty="0" smtClean="0"/>
              <a:t>?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166124" y="2067248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Mateo 16:13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614057"/>
            <a:ext cx="4419600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Viniendo </a:t>
            </a:r>
            <a:r>
              <a:rPr lang="es-ES" sz="2400" u="sng" dirty="0">
                <a:solidFill>
                  <a:srgbClr val="FFFF00"/>
                </a:solidFill>
              </a:rPr>
              <a:t>Jesús</a:t>
            </a:r>
            <a:r>
              <a:rPr lang="es-ES" sz="2400" dirty="0">
                <a:solidFill>
                  <a:srgbClr val="FFFF00"/>
                </a:solidFill>
              </a:rPr>
              <a:t> a la región de </a:t>
            </a:r>
            <a:r>
              <a:rPr lang="es-ES" sz="2400" dirty="0" err="1">
                <a:solidFill>
                  <a:srgbClr val="FFFF00"/>
                </a:solidFill>
              </a:rPr>
              <a:t>Cesarea</a:t>
            </a:r>
            <a:r>
              <a:rPr lang="es-ES" sz="2400" dirty="0">
                <a:solidFill>
                  <a:srgbClr val="FFFF00"/>
                </a:solidFill>
              </a:rPr>
              <a:t> de Filipo, preguntó </a:t>
            </a:r>
            <a:r>
              <a:rPr lang="es-ES" sz="2400" dirty="0"/>
              <a:t>a sus discípulos, diciendo: ¿</a:t>
            </a:r>
            <a:r>
              <a:rPr lang="es-ES" sz="2400" dirty="0">
                <a:solidFill>
                  <a:srgbClr val="00B0F0"/>
                </a:solidFill>
              </a:rPr>
              <a:t>Quién dicen los hombres que es el Hijo del Hombre</a:t>
            </a:r>
            <a:r>
              <a:rPr lang="es-ES" sz="2400" dirty="0"/>
              <a:t>? </a:t>
            </a:r>
            <a:br>
              <a:rPr lang="es-ES" sz="2400" dirty="0"/>
            </a:b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4648200" y="22860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1 Reyes 19:9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738124" y="2832809"/>
            <a:ext cx="4419600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Y </a:t>
            </a:r>
            <a:r>
              <a:rPr lang="es-ES" sz="2400" dirty="0"/>
              <a:t>allí se metió en una cueva, donde pasó la noche. </a:t>
            </a:r>
            <a:r>
              <a:rPr lang="es-ES" sz="2400" dirty="0">
                <a:solidFill>
                  <a:srgbClr val="FFFF00"/>
                </a:solidFill>
              </a:rPr>
              <a:t>Y vino a él </a:t>
            </a:r>
            <a:r>
              <a:rPr lang="es-ES" sz="2400" u="sng" dirty="0">
                <a:solidFill>
                  <a:srgbClr val="FFFF00"/>
                </a:solidFill>
              </a:rPr>
              <a:t>palabra de Jehová</a:t>
            </a:r>
            <a:r>
              <a:rPr lang="es-ES" sz="2400" dirty="0">
                <a:solidFill>
                  <a:srgbClr val="FFFF00"/>
                </a:solidFill>
              </a:rPr>
              <a:t>, el cual le dijo: </a:t>
            </a:r>
            <a:r>
              <a:rPr lang="es-ES" sz="2400" dirty="0"/>
              <a:t>¿</a:t>
            </a:r>
            <a:r>
              <a:rPr lang="es-ES" sz="2400" dirty="0">
                <a:solidFill>
                  <a:srgbClr val="00B0F0"/>
                </a:solidFill>
              </a:rPr>
              <a:t>Qué haces aquí</a:t>
            </a:r>
            <a:r>
              <a:rPr lang="es-ES" sz="2400" dirty="0"/>
              <a:t>, Elías?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-13724" y="40326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9:4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76200" y="45854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/>
              <a:t>Y</a:t>
            </a:r>
            <a:r>
              <a:rPr lang="es-ES" sz="2400" dirty="0" smtClean="0"/>
              <a:t> </a:t>
            </a:r>
            <a:r>
              <a:rPr lang="es-ES" sz="2400" dirty="0"/>
              <a:t>cayendo en tierra, </a:t>
            </a:r>
            <a:r>
              <a:rPr lang="es-ES" sz="2400" dirty="0">
                <a:solidFill>
                  <a:srgbClr val="FFFF00"/>
                </a:solidFill>
              </a:rPr>
              <a:t>oyó una voz que le decía</a:t>
            </a:r>
            <a:r>
              <a:rPr lang="es-ES" sz="2400" dirty="0"/>
              <a:t>: Saulo, Saulo, ¿</a:t>
            </a:r>
            <a:r>
              <a:rPr lang="es-ES" sz="2400" dirty="0">
                <a:solidFill>
                  <a:srgbClr val="00B0F0"/>
                </a:solidFill>
              </a:rPr>
              <a:t>por qué me persigues</a:t>
            </a:r>
            <a:r>
              <a:rPr lang="es-ES" sz="2400" dirty="0" smtClean="0"/>
              <a:t>?</a:t>
            </a:r>
            <a:endParaRPr lang="es-ES" sz="23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80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/>
              <a:t>que oscurece el consejo </a:t>
            </a:r>
            <a:r>
              <a:rPr lang="es-ES" sz="2400" dirty="0" smtClean="0"/>
              <a:t>con </a:t>
            </a:r>
            <a:r>
              <a:rPr lang="es-ES" sz="2400" dirty="0"/>
              <a:t>palabras sin sabiduría?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4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/>
              <a:t>con </a:t>
            </a:r>
            <a:r>
              <a:rPr lang="es-ES" sz="2400" dirty="0"/>
              <a:t>palabras sin sabiduría?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53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4724400" y="685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769096" y="1213865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Ahora </a:t>
            </a:r>
            <a:r>
              <a:rPr lang="es-ES" sz="2400" dirty="0"/>
              <a:t>ciñe como varón tus lomos; Yo te preguntaré, y tú me contestarás. </a:t>
            </a:r>
            <a:endParaRPr lang="es-ES" sz="23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34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4724400" y="685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769096" y="1213865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Ahora </a:t>
            </a:r>
            <a:r>
              <a:rPr lang="es-ES" sz="2400" dirty="0">
                <a:solidFill>
                  <a:srgbClr val="FFFF00"/>
                </a:solidFill>
              </a:rPr>
              <a:t>ciñe como varón tus lomos; </a:t>
            </a:r>
            <a:r>
              <a:rPr lang="es-ES" sz="2400" dirty="0"/>
              <a:t>Yo te preguntaré, y tú me contestarás. </a:t>
            </a:r>
            <a:endParaRPr lang="es-ES" sz="23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40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4724400" y="685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769096" y="1213865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Ahora </a:t>
            </a:r>
            <a:r>
              <a:rPr lang="es-ES" sz="2400" dirty="0">
                <a:solidFill>
                  <a:srgbClr val="FFFF00"/>
                </a:solidFill>
              </a:rPr>
              <a:t>ciñe como varón tus lomos; </a:t>
            </a:r>
            <a:r>
              <a:rPr lang="es-ES" sz="2400" dirty="0">
                <a:solidFill>
                  <a:srgbClr val="00B0F0"/>
                </a:solidFill>
              </a:rPr>
              <a:t>Yo te preguntaré,</a:t>
            </a:r>
            <a:r>
              <a:rPr lang="es-ES" sz="2400" dirty="0"/>
              <a:t> y tú me contestarás. </a:t>
            </a:r>
            <a:endParaRPr lang="es-ES" sz="23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87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4724400" y="685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769096" y="1213865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Ahora </a:t>
            </a:r>
            <a:r>
              <a:rPr lang="es-ES" sz="2400" dirty="0">
                <a:solidFill>
                  <a:srgbClr val="FFFF00"/>
                </a:solidFill>
              </a:rPr>
              <a:t>ciñe como varón tus lomos; </a:t>
            </a:r>
            <a:r>
              <a:rPr lang="es-ES" sz="2400" dirty="0">
                <a:solidFill>
                  <a:srgbClr val="00B0F0"/>
                </a:solidFill>
              </a:rPr>
              <a:t>Yo te preguntaré,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y tú me contestarás.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¿Dónde </a:t>
            </a:r>
            <a:r>
              <a:rPr lang="es-ES" sz="2400" dirty="0"/>
              <a:t>estabas tú cuando </a:t>
            </a:r>
            <a:r>
              <a:rPr lang="es-ES" sz="2400" dirty="0" smtClean="0"/>
              <a:t>Yo </a:t>
            </a:r>
            <a:r>
              <a:rPr lang="es-ES" sz="2400" dirty="0"/>
              <a:t>fundaba la tierra? Házmelo saber, 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4724400" y="19812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989150" y="2528009"/>
            <a:ext cx="4231049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¿Quién </a:t>
            </a:r>
            <a:r>
              <a:rPr lang="es-ES" sz="2400" dirty="0"/>
              <a:t>ordenó sus medidas, si lo sabes? ¿O quién extendió sobre ella cordel? </a:t>
            </a:r>
            <a:endParaRPr lang="es-ES" sz="23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9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4724400" y="685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769096" y="1213865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Ahora </a:t>
            </a:r>
            <a:r>
              <a:rPr lang="es-ES" sz="2400" dirty="0">
                <a:solidFill>
                  <a:srgbClr val="FFFF00"/>
                </a:solidFill>
              </a:rPr>
              <a:t>ciñe como varón tus lomos; </a:t>
            </a:r>
            <a:r>
              <a:rPr lang="es-ES" sz="2400" dirty="0">
                <a:solidFill>
                  <a:srgbClr val="00B0F0"/>
                </a:solidFill>
              </a:rPr>
              <a:t>Yo te preguntaré,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y tú me contestarás.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Házmelo saber, 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4724400" y="19812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4989150" y="2528009"/>
            <a:ext cx="4231049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¿Quién </a:t>
            </a:r>
            <a:r>
              <a:rPr lang="es-ES" sz="2400" dirty="0"/>
              <a:t>ordenó sus medidas, si lo sabes? ¿O quién extendió sobre ella cordel? </a:t>
            </a:r>
            <a:endParaRPr lang="es-ES" sz="23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83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4724400" y="685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769096" y="1213865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Ahora </a:t>
            </a:r>
            <a:r>
              <a:rPr lang="es-ES" sz="2400" dirty="0">
                <a:solidFill>
                  <a:srgbClr val="FFFF00"/>
                </a:solidFill>
              </a:rPr>
              <a:t>ciñe como varón tus lomos; </a:t>
            </a:r>
            <a:r>
              <a:rPr lang="es-ES" sz="2400" dirty="0">
                <a:solidFill>
                  <a:srgbClr val="00B0F0"/>
                </a:solidFill>
              </a:rPr>
              <a:t>Yo te preguntaré,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y tú me contestarás.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Házmelo saber, 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4724400" y="19812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4989150" y="2528009"/>
            <a:ext cx="4231049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u="sng" dirty="0" smtClean="0">
                <a:solidFill>
                  <a:srgbClr val="FFFF00"/>
                </a:solidFill>
              </a:rPr>
              <a:t>Quién</a:t>
            </a:r>
            <a:r>
              <a:rPr lang="es-ES" sz="2400" dirty="0" smtClean="0"/>
              <a:t> </a:t>
            </a:r>
            <a:r>
              <a:rPr lang="es-ES" sz="2400" dirty="0">
                <a:solidFill>
                  <a:srgbClr val="FFFF00"/>
                </a:solidFill>
              </a:rPr>
              <a:t>ordenó sus medidas</a:t>
            </a:r>
            <a:r>
              <a:rPr lang="es-ES" sz="2400" dirty="0"/>
              <a:t>, si lo sabes? ¿O </a:t>
            </a:r>
            <a:r>
              <a:rPr lang="es-ES" sz="2400" u="sng" dirty="0">
                <a:solidFill>
                  <a:srgbClr val="FFFF00"/>
                </a:solidFill>
              </a:rPr>
              <a:t>quién</a:t>
            </a:r>
            <a:r>
              <a:rPr lang="es-ES" sz="2400" dirty="0">
                <a:solidFill>
                  <a:srgbClr val="FFFF00"/>
                </a:solidFill>
              </a:rPr>
              <a:t> extendió sobre ella cordel</a:t>
            </a:r>
            <a:r>
              <a:rPr lang="es-ES" sz="2400" dirty="0"/>
              <a:t>?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380999" y="3505200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304800" y="4052009"/>
            <a:ext cx="3886200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En </a:t>
            </a:r>
            <a:r>
              <a:rPr lang="es-ES" sz="2400" dirty="0"/>
              <a:t>el principio creó </a:t>
            </a:r>
            <a:r>
              <a:rPr lang="es-ES" sz="2400" dirty="0">
                <a:solidFill>
                  <a:srgbClr val="FFFF00"/>
                </a:solidFill>
              </a:rPr>
              <a:t>Dios</a:t>
            </a:r>
            <a:r>
              <a:rPr lang="es-ES" sz="2400" dirty="0"/>
              <a:t> los cielos y la tierra. </a:t>
            </a:r>
            <a:endParaRPr lang="es-ES" sz="2300" dirty="0"/>
          </a:p>
        </p:txBody>
      </p:sp>
    </p:spTree>
    <p:extLst>
      <p:ext uri="{BB962C8B-B14F-4D97-AF65-F5344CB8AC3E}">
        <p14:creationId xmlns:p14="http://schemas.microsoft.com/office/powerpoint/2010/main" val="43154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4724400" y="685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769096" y="1213865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Ahora </a:t>
            </a:r>
            <a:r>
              <a:rPr lang="es-ES" sz="2400" dirty="0">
                <a:solidFill>
                  <a:srgbClr val="FFFF00"/>
                </a:solidFill>
              </a:rPr>
              <a:t>ciñe como varón tus lomos; </a:t>
            </a:r>
            <a:r>
              <a:rPr lang="es-ES" sz="2400" dirty="0">
                <a:solidFill>
                  <a:srgbClr val="00B0F0"/>
                </a:solidFill>
              </a:rPr>
              <a:t>Yo te preguntaré,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y tú me contestarás.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Házmelo saber, 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4724400" y="19812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4989150" y="2528009"/>
            <a:ext cx="4231049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u="sng" dirty="0" smtClean="0">
                <a:solidFill>
                  <a:srgbClr val="FFFF00"/>
                </a:solidFill>
              </a:rPr>
              <a:t>Quién</a:t>
            </a:r>
            <a:r>
              <a:rPr lang="es-ES" sz="2400" dirty="0" smtClean="0"/>
              <a:t> </a:t>
            </a:r>
            <a:r>
              <a:rPr lang="es-ES" sz="2400" dirty="0">
                <a:solidFill>
                  <a:srgbClr val="FFFF00"/>
                </a:solidFill>
              </a:rPr>
              <a:t>ordenó sus medidas</a:t>
            </a:r>
            <a:r>
              <a:rPr lang="es-ES" sz="2400" dirty="0"/>
              <a:t>, si lo sabes? ¿O </a:t>
            </a:r>
            <a:r>
              <a:rPr lang="es-ES" sz="2400" u="sng" dirty="0">
                <a:solidFill>
                  <a:srgbClr val="FFFF00"/>
                </a:solidFill>
              </a:rPr>
              <a:t>quién</a:t>
            </a:r>
            <a:r>
              <a:rPr lang="es-ES" sz="2400" dirty="0">
                <a:solidFill>
                  <a:srgbClr val="FFFF00"/>
                </a:solidFill>
              </a:rPr>
              <a:t> extendió sobre ella cordel</a:t>
            </a:r>
            <a:r>
              <a:rPr lang="es-ES" sz="2400" dirty="0"/>
              <a:t>?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1371600" y="4724400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Apoc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. 14:6, 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0" y="5290904"/>
            <a:ext cx="91440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Vi </a:t>
            </a:r>
            <a:r>
              <a:rPr lang="es-ES" sz="2400" dirty="0"/>
              <a:t>volar por en medio del cielo a otro ángel, que tenía el evangelio eterno para predicarlo a los moradores de la tierra, a toda nación, tribu, lengua y pueblo, </a:t>
            </a:r>
            <a:r>
              <a:rPr lang="es-ES" sz="2400" dirty="0" smtClean="0"/>
              <a:t>diciendo </a:t>
            </a:r>
            <a:r>
              <a:rPr lang="es-ES" sz="2400" dirty="0"/>
              <a:t>a gran voz: Temed a Dios, y dadle gloria, porque la hora de su juicio ha llegado; y adorad a aquel que hizo el cielo y la tierra, el mar y las fuentes de las aguas. </a:t>
            </a:r>
            <a:endParaRPr lang="es-ES" sz="2300" dirty="0"/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380999" y="3505200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304800" y="4052009"/>
            <a:ext cx="3886200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En </a:t>
            </a:r>
            <a:r>
              <a:rPr lang="es-ES" sz="2400" dirty="0"/>
              <a:t>el principio creó </a:t>
            </a:r>
            <a:r>
              <a:rPr lang="es-ES" sz="2400" dirty="0">
                <a:solidFill>
                  <a:srgbClr val="FFFF00"/>
                </a:solidFill>
              </a:rPr>
              <a:t>Dios</a:t>
            </a:r>
            <a:r>
              <a:rPr lang="es-ES" sz="2400" dirty="0"/>
              <a:t> los cielos y la tierra. </a:t>
            </a:r>
            <a:endParaRPr lang="es-ES" sz="2300" dirty="0"/>
          </a:p>
        </p:txBody>
      </p:sp>
    </p:spTree>
    <p:extLst>
      <p:ext uri="{BB962C8B-B14F-4D97-AF65-F5344CB8AC3E}">
        <p14:creationId xmlns:p14="http://schemas.microsoft.com/office/powerpoint/2010/main" val="35812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4724400" y="685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769096" y="1213865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Ahora </a:t>
            </a:r>
            <a:r>
              <a:rPr lang="es-ES" sz="2400" dirty="0">
                <a:solidFill>
                  <a:srgbClr val="FFFF00"/>
                </a:solidFill>
              </a:rPr>
              <a:t>ciñe como varón tus lomos; </a:t>
            </a:r>
            <a:r>
              <a:rPr lang="es-ES" sz="2400" dirty="0">
                <a:solidFill>
                  <a:srgbClr val="00B0F0"/>
                </a:solidFill>
              </a:rPr>
              <a:t>Yo te preguntaré,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y tú me contestarás.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Házmelo saber, 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4724400" y="19812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4989150" y="2528009"/>
            <a:ext cx="4231049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u="sng" dirty="0" smtClean="0">
                <a:solidFill>
                  <a:srgbClr val="FFFF00"/>
                </a:solidFill>
              </a:rPr>
              <a:t>Quién</a:t>
            </a:r>
            <a:r>
              <a:rPr lang="es-ES" sz="2400" dirty="0" smtClean="0"/>
              <a:t> </a:t>
            </a:r>
            <a:r>
              <a:rPr lang="es-ES" sz="2400" dirty="0">
                <a:solidFill>
                  <a:srgbClr val="FFFF00"/>
                </a:solidFill>
              </a:rPr>
              <a:t>ordenó sus medidas</a:t>
            </a:r>
            <a:r>
              <a:rPr lang="es-ES" sz="2400" dirty="0"/>
              <a:t>, si lo sabes? ¿O </a:t>
            </a:r>
            <a:r>
              <a:rPr lang="es-ES" sz="2400" u="sng" dirty="0">
                <a:solidFill>
                  <a:srgbClr val="FFFF00"/>
                </a:solidFill>
              </a:rPr>
              <a:t>quién</a:t>
            </a:r>
            <a:r>
              <a:rPr lang="es-ES" sz="2400" dirty="0">
                <a:solidFill>
                  <a:srgbClr val="FFFF00"/>
                </a:solidFill>
              </a:rPr>
              <a:t> extendió sobre ella cordel</a:t>
            </a:r>
            <a:r>
              <a:rPr lang="es-ES" sz="2400" dirty="0"/>
              <a:t>?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1371600" y="4724400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Apoc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. 14:6, 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0" y="5290904"/>
            <a:ext cx="91440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Vi </a:t>
            </a:r>
            <a:r>
              <a:rPr lang="es-ES" sz="2400" dirty="0">
                <a:solidFill>
                  <a:srgbClr val="FFFF00"/>
                </a:solidFill>
              </a:rPr>
              <a:t>volar por en medio del cielo a otro ángel, que tenía </a:t>
            </a:r>
            <a:r>
              <a:rPr lang="es-ES" sz="2400" u="sng" dirty="0">
                <a:solidFill>
                  <a:srgbClr val="FFFF00"/>
                </a:solidFill>
              </a:rPr>
              <a:t>el evangelio eterno</a:t>
            </a:r>
            <a:r>
              <a:rPr lang="es-ES" sz="2400" dirty="0">
                <a:solidFill>
                  <a:srgbClr val="FFFF00"/>
                </a:solidFill>
              </a:rPr>
              <a:t> para predicarlo a los moradores de la tierra, a toda nación, tribu, lengua y pueblo, </a:t>
            </a:r>
            <a:r>
              <a:rPr lang="es-ES" sz="2400" dirty="0" smtClean="0">
                <a:solidFill>
                  <a:srgbClr val="FFFF00"/>
                </a:solidFill>
              </a:rPr>
              <a:t>diciendo </a:t>
            </a:r>
            <a:r>
              <a:rPr lang="es-ES" sz="2400" dirty="0">
                <a:solidFill>
                  <a:srgbClr val="FFFF00"/>
                </a:solidFill>
              </a:rPr>
              <a:t>a gran voz: </a:t>
            </a:r>
            <a:r>
              <a:rPr lang="es-ES" sz="2400" dirty="0"/>
              <a:t>Temed a Dios, y dadle gloria, porque la hora de su juicio ha llegado; y adorad a aquel que hizo el cielo y la tierra, el mar y las fuentes de las aguas. </a:t>
            </a:r>
            <a:endParaRPr lang="es-ES" sz="2300" dirty="0"/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380999" y="3505200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304800" y="4052009"/>
            <a:ext cx="3886200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En </a:t>
            </a:r>
            <a:r>
              <a:rPr lang="es-ES" sz="2400" dirty="0"/>
              <a:t>el principio creó </a:t>
            </a:r>
            <a:r>
              <a:rPr lang="es-ES" sz="2400" dirty="0">
                <a:solidFill>
                  <a:srgbClr val="FFFF00"/>
                </a:solidFill>
              </a:rPr>
              <a:t>Dios</a:t>
            </a:r>
            <a:r>
              <a:rPr lang="es-ES" sz="2400" dirty="0"/>
              <a:t> los cielos y la tierra. </a:t>
            </a:r>
            <a:endParaRPr lang="es-ES" sz="2300" dirty="0"/>
          </a:p>
        </p:txBody>
      </p:sp>
    </p:spTree>
    <p:extLst>
      <p:ext uri="{BB962C8B-B14F-4D97-AF65-F5344CB8AC3E}">
        <p14:creationId xmlns:p14="http://schemas.microsoft.com/office/powerpoint/2010/main" val="206039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4724400" y="685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769096" y="1213865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Ahora </a:t>
            </a:r>
            <a:r>
              <a:rPr lang="es-ES" sz="2400" dirty="0">
                <a:solidFill>
                  <a:srgbClr val="FFFF00"/>
                </a:solidFill>
              </a:rPr>
              <a:t>ciñe como varón tus lomos; </a:t>
            </a:r>
            <a:r>
              <a:rPr lang="es-ES" sz="2400" dirty="0">
                <a:solidFill>
                  <a:srgbClr val="00B0F0"/>
                </a:solidFill>
              </a:rPr>
              <a:t>Yo te preguntaré,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y tú me contestarás.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Házmelo saber, 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4724400" y="19812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4989150" y="2528009"/>
            <a:ext cx="4231049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u="sng" dirty="0" smtClean="0">
                <a:solidFill>
                  <a:srgbClr val="FFFF00"/>
                </a:solidFill>
              </a:rPr>
              <a:t>Quién</a:t>
            </a:r>
            <a:r>
              <a:rPr lang="es-ES" sz="2400" dirty="0" smtClean="0"/>
              <a:t> </a:t>
            </a:r>
            <a:r>
              <a:rPr lang="es-ES" sz="2400" dirty="0">
                <a:solidFill>
                  <a:srgbClr val="FFFF00"/>
                </a:solidFill>
              </a:rPr>
              <a:t>ordenó sus medidas</a:t>
            </a:r>
            <a:r>
              <a:rPr lang="es-ES" sz="2400" dirty="0"/>
              <a:t>, si lo sabes? ¿O </a:t>
            </a:r>
            <a:r>
              <a:rPr lang="es-ES" sz="2400" u="sng" dirty="0">
                <a:solidFill>
                  <a:srgbClr val="FFFF00"/>
                </a:solidFill>
              </a:rPr>
              <a:t>quién</a:t>
            </a:r>
            <a:r>
              <a:rPr lang="es-ES" sz="2400" dirty="0">
                <a:solidFill>
                  <a:srgbClr val="FFFF00"/>
                </a:solidFill>
              </a:rPr>
              <a:t> extendió sobre ella cordel</a:t>
            </a:r>
            <a:r>
              <a:rPr lang="es-ES" sz="2400" dirty="0"/>
              <a:t>?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1371600" y="4724400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Apoc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. 14:6, 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0" y="5290904"/>
            <a:ext cx="91440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Vi </a:t>
            </a:r>
            <a:r>
              <a:rPr lang="es-ES" sz="2400" dirty="0">
                <a:solidFill>
                  <a:srgbClr val="FFFF00"/>
                </a:solidFill>
              </a:rPr>
              <a:t>volar por en medio del cielo a otro ángel, que tenía </a:t>
            </a:r>
            <a:r>
              <a:rPr lang="es-ES" sz="2400" u="sng" dirty="0">
                <a:solidFill>
                  <a:srgbClr val="FFFF00"/>
                </a:solidFill>
              </a:rPr>
              <a:t>el evangelio eterno</a:t>
            </a:r>
            <a:r>
              <a:rPr lang="es-ES" sz="2400" dirty="0">
                <a:solidFill>
                  <a:srgbClr val="FFFF00"/>
                </a:solidFill>
              </a:rPr>
              <a:t> para predicarlo a los moradores de la tierra, a toda nación, tribu, lengua y pueblo, </a:t>
            </a:r>
            <a:r>
              <a:rPr lang="es-ES" sz="2400" dirty="0" smtClean="0">
                <a:solidFill>
                  <a:srgbClr val="FFFF00"/>
                </a:solidFill>
              </a:rPr>
              <a:t>diciendo </a:t>
            </a:r>
            <a:r>
              <a:rPr lang="es-ES" sz="2400" dirty="0">
                <a:solidFill>
                  <a:srgbClr val="FFFF00"/>
                </a:solidFill>
              </a:rPr>
              <a:t>a gran voz: </a:t>
            </a:r>
            <a:r>
              <a:rPr lang="es-ES" sz="2400" u="sng" dirty="0">
                <a:solidFill>
                  <a:srgbClr val="00B0F0"/>
                </a:solidFill>
              </a:rPr>
              <a:t>Temed a Dios, y dadle gloria</a:t>
            </a:r>
            <a:r>
              <a:rPr lang="es-ES" sz="2400" dirty="0">
                <a:solidFill>
                  <a:srgbClr val="00B0F0"/>
                </a:solidFill>
              </a:rPr>
              <a:t>, porque la hora de su juicio ha llegado</a:t>
            </a:r>
            <a:r>
              <a:rPr lang="es-ES" sz="2400" dirty="0"/>
              <a:t>; y adorad a aquel que hizo el cielo y la tierra, el mar y las fuentes de las aguas. </a:t>
            </a:r>
            <a:endParaRPr lang="es-ES" sz="2300" dirty="0"/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380999" y="3505200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304800" y="4052009"/>
            <a:ext cx="3886200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En </a:t>
            </a:r>
            <a:r>
              <a:rPr lang="es-ES" sz="2400" dirty="0"/>
              <a:t>el principio creó </a:t>
            </a:r>
            <a:r>
              <a:rPr lang="es-ES" sz="2400" dirty="0">
                <a:solidFill>
                  <a:srgbClr val="FFFF00"/>
                </a:solidFill>
              </a:rPr>
              <a:t>Dios</a:t>
            </a:r>
            <a:r>
              <a:rPr lang="es-ES" sz="2400" dirty="0"/>
              <a:t> los cielos y la tierra. </a:t>
            </a:r>
            <a:endParaRPr lang="es-ES" sz="2300" dirty="0"/>
          </a:p>
        </p:txBody>
      </p:sp>
    </p:spTree>
    <p:extLst>
      <p:ext uri="{BB962C8B-B14F-4D97-AF65-F5344CB8AC3E}">
        <p14:creationId xmlns:p14="http://schemas.microsoft.com/office/powerpoint/2010/main" val="14502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4724400" y="685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769096" y="1213865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Ahora </a:t>
            </a:r>
            <a:r>
              <a:rPr lang="es-ES" sz="2400" dirty="0">
                <a:solidFill>
                  <a:srgbClr val="FFFF00"/>
                </a:solidFill>
              </a:rPr>
              <a:t>ciñe como varón tus lomos; </a:t>
            </a:r>
            <a:r>
              <a:rPr lang="es-ES" sz="2400" dirty="0">
                <a:solidFill>
                  <a:srgbClr val="00B0F0"/>
                </a:solidFill>
              </a:rPr>
              <a:t>Yo te preguntaré,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y tú me contestarás.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Házmelo saber, 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4724400" y="19812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4989150" y="2528009"/>
            <a:ext cx="4231049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u="sng" dirty="0" smtClean="0">
                <a:solidFill>
                  <a:srgbClr val="FFFF00"/>
                </a:solidFill>
              </a:rPr>
              <a:t>Quién</a:t>
            </a:r>
            <a:r>
              <a:rPr lang="es-ES" sz="2400" dirty="0" smtClean="0"/>
              <a:t> </a:t>
            </a:r>
            <a:r>
              <a:rPr lang="es-ES" sz="2400" dirty="0">
                <a:solidFill>
                  <a:srgbClr val="FFFF00"/>
                </a:solidFill>
              </a:rPr>
              <a:t>ordenó sus medidas</a:t>
            </a:r>
            <a:r>
              <a:rPr lang="es-ES" sz="2400" dirty="0"/>
              <a:t>, si lo sabes? ¿O </a:t>
            </a:r>
            <a:r>
              <a:rPr lang="es-ES" sz="2400" u="sng" dirty="0">
                <a:solidFill>
                  <a:srgbClr val="FFFF00"/>
                </a:solidFill>
              </a:rPr>
              <a:t>quién</a:t>
            </a:r>
            <a:r>
              <a:rPr lang="es-ES" sz="2400" dirty="0">
                <a:solidFill>
                  <a:srgbClr val="FFFF00"/>
                </a:solidFill>
              </a:rPr>
              <a:t> extendió sobre ella cordel</a:t>
            </a:r>
            <a:r>
              <a:rPr lang="es-ES" sz="2400" dirty="0"/>
              <a:t>?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380999" y="3505200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304800" y="4052009"/>
            <a:ext cx="3886200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En </a:t>
            </a:r>
            <a:r>
              <a:rPr lang="es-ES" sz="2400" dirty="0"/>
              <a:t>el principio creó </a:t>
            </a:r>
            <a:r>
              <a:rPr lang="es-ES" sz="2400" dirty="0">
                <a:solidFill>
                  <a:srgbClr val="FFFF00"/>
                </a:solidFill>
              </a:rPr>
              <a:t>Dios</a:t>
            </a:r>
            <a:r>
              <a:rPr lang="es-ES" sz="2400" dirty="0"/>
              <a:t> los cielos y la tierra. </a:t>
            </a:r>
            <a:endParaRPr lang="es-ES" sz="2300" dirty="0"/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1371600" y="4724400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Apoc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. 14:6, 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0" y="5290904"/>
            <a:ext cx="91440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Vi </a:t>
            </a:r>
            <a:r>
              <a:rPr lang="es-ES" sz="2400" dirty="0">
                <a:solidFill>
                  <a:srgbClr val="FFFF00"/>
                </a:solidFill>
              </a:rPr>
              <a:t>volar por en medio del cielo a otro ángel, que tenía </a:t>
            </a:r>
            <a:r>
              <a:rPr lang="es-ES" sz="2400" u="sng" dirty="0">
                <a:solidFill>
                  <a:srgbClr val="FFFF00"/>
                </a:solidFill>
              </a:rPr>
              <a:t>el evangelio eterno</a:t>
            </a:r>
            <a:r>
              <a:rPr lang="es-ES" sz="2400" dirty="0">
                <a:solidFill>
                  <a:srgbClr val="FFFF00"/>
                </a:solidFill>
              </a:rPr>
              <a:t> para predicarlo a los moradores de la tierra, a toda nación, tribu, lengua y pueblo, </a:t>
            </a:r>
            <a:r>
              <a:rPr lang="es-ES" sz="2400" dirty="0" smtClean="0">
                <a:solidFill>
                  <a:srgbClr val="FFFF00"/>
                </a:solidFill>
              </a:rPr>
              <a:t>diciendo </a:t>
            </a:r>
            <a:r>
              <a:rPr lang="es-ES" sz="2400" dirty="0">
                <a:solidFill>
                  <a:srgbClr val="FFFF00"/>
                </a:solidFill>
              </a:rPr>
              <a:t>a gran voz: </a:t>
            </a:r>
            <a:r>
              <a:rPr lang="es-ES" sz="2400" u="sng" dirty="0">
                <a:solidFill>
                  <a:srgbClr val="00B0F0"/>
                </a:solidFill>
              </a:rPr>
              <a:t>Temed a Dios, y dadle gloria</a:t>
            </a:r>
            <a:r>
              <a:rPr lang="es-ES" sz="2400" dirty="0">
                <a:solidFill>
                  <a:srgbClr val="00B0F0"/>
                </a:solidFill>
              </a:rPr>
              <a:t>, porque la hora de su juicio ha llegado</a:t>
            </a:r>
            <a:r>
              <a:rPr lang="es-ES" sz="2400" dirty="0"/>
              <a:t>; </a:t>
            </a:r>
            <a:r>
              <a:rPr lang="es-ES" sz="2400" dirty="0">
                <a:solidFill>
                  <a:srgbClr val="92D050"/>
                </a:solidFill>
              </a:rPr>
              <a:t>y </a:t>
            </a:r>
            <a:r>
              <a:rPr lang="es-ES" sz="2400" u="sng" dirty="0">
                <a:solidFill>
                  <a:srgbClr val="92D050"/>
                </a:solidFill>
              </a:rPr>
              <a:t>adorad a aquel que hizo</a:t>
            </a:r>
            <a:r>
              <a:rPr lang="es-ES" sz="2400" dirty="0">
                <a:solidFill>
                  <a:srgbClr val="92D050"/>
                </a:solidFill>
              </a:rPr>
              <a:t> el cielo y la tierra, el mar y las fuentes de las aguas. </a:t>
            </a:r>
            <a:endParaRPr lang="es-ES" sz="23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53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Házmelo saber, 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4343400" y="28896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Éxodo 20:11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993902" y="3429000"/>
            <a:ext cx="5150098" cy="1502976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200"/>
              </a:lnSpc>
            </a:pPr>
            <a:r>
              <a:rPr lang="es-ES" sz="2300" dirty="0" smtClean="0"/>
              <a:t>Porque </a:t>
            </a:r>
            <a:r>
              <a:rPr lang="es-ES" sz="2300" dirty="0"/>
              <a:t>en seis días hizo Jehová los cielos y la tierra, el mar, y todas las cosas que en ellos hay, y reposó en el séptimo día; por tanto, Jehová bendijo el día de reposo y lo santificó.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-76201" y="3505200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-152400" y="4052009"/>
            <a:ext cx="3886200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En </a:t>
            </a:r>
            <a:r>
              <a:rPr lang="es-ES" sz="2400" dirty="0"/>
              <a:t>el principio creó </a:t>
            </a:r>
            <a:r>
              <a:rPr lang="es-ES" sz="2400" dirty="0">
                <a:solidFill>
                  <a:srgbClr val="FFFF00"/>
                </a:solidFill>
              </a:rPr>
              <a:t>Dios</a:t>
            </a:r>
            <a:r>
              <a:rPr lang="es-ES" sz="2400" dirty="0"/>
              <a:t> los cielos y la tierra. </a:t>
            </a:r>
            <a:endParaRPr lang="es-ES" sz="2300" dirty="0"/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1371600" y="4724400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Apoc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. 14:6, 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0" y="5290904"/>
            <a:ext cx="91440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Vi </a:t>
            </a:r>
            <a:r>
              <a:rPr lang="es-ES" sz="2400" dirty="0">
                <a:solidFill>
                  <a:srgbClr val="FFFF00"/>
                </a:solidFill>
              </a:rPr>
              <a:t>volar por en medio del cielo a otro ángel, que tenía </a:t>
            </a:r>
            <a:r>
              <a:rPr lang="es-ES" sz="2400" u="sng" dirty="0">
                <a:solidFill>
                  <a:srgbClr val="FFFF00"/>
                </a:solidFill>
              </a:rPr>
              <a:t>el evangelio eterno</a:t>
            </a:r>
            <a:r>
              <a:rPr lang="es-ES" sz="2400" dirty="0">
                <a:solidFill>
                  <a:srgbClr val="FFFF00"/>
                </a:solidFill>
              </a:rPr>
              <a:t> para predicarlo a los moradores de la tierra, a toda nación, tribu, lengua y pueblo, </a:t>
            </a:r>
            <a:r>
              <a:rPr lang="es-ES" sz="2400" dirty="0" smtClean="0">
                <a:solidFill>
                  <a:srgbClr val="FFFF00"/>
                </a:solidFill>
              </a:rPr>
              <a:t>diciendo </a:t>
            </a:r>
            <a:r>
              <a:rPr lang="es-ES" sz="2400" dirty="0">
                <a:solidFill>
                  <a:srgbClr val="FFFF00"/>
                </a:solidFill>
              </a:rPr>
              <a:t>a gran voz: </a:t>
            </a:r>
            <a:r>
              <a:rPr lang="es-ES" sz="2400" u="sng" dirty="0">
                <a:solidFill>
                  <a:srgbClr val="00B0F0"/>
                </a:solidFill>
              </a:rPr>
              <a:t>Temed a Dios, y dadle gloria</a:t>
            </a:r>
            <a:r>
              <a:rPr lang="es-ES" sz="2400" dirty="0">
                <a:solidFill>
                  <a:srgbClr val="00B0F0"/>
                </a:solidFill>
              </a:rPr>
              <a:t>, porque la hora de su juicio ha llegado</a:t>
            </a:r>
            <a:r>
              <a:rPr lang="es-ES" sz="2400" dirty="0"/>
              <a:t>; </a:t>
            </a:r>
            <a:r>
              <a:rPr lang="es-ES" sz="2400" dirty="0">
                <a:solidFill>
                  <a:srgbClr val="92D050"/>
                </a:solidFill>
              </a:rPr>
              <a:t>y </a:t>
            </a:r>
            <a:r>
              <a:rPr lang="es-ES" sz="2400" u="sng" dirty="0">
                <a:solidFill>
                  <a:srgbClr val="92D050"/>
                </a:solidFill>
              </a:rPr>
              <a:t>adorad a aquel que hizo</a:t>
            </a:r>
            <a:r>
              <a:rPr lang="es-ES" sz="2400" dirty="0">
                <a:solidFill>
                  <a:srgbClr val="92D050"/>
                </a:solidFill>
              </a:rPr>
              <a:t> el cielo y la tierra, el mar y las fuentes de las aguas. </a:t>
            </a:r>
            <a:endParaRPr lang="es-ES" sz="23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344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Házmelo saber, 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4343400" y="28896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Éxodo 20:11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993902" y="3429000"/>
            <a:ext cx="5150098" cy="1502976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200"/>
              </a:lnSpc>
            </a:pPr>
            <a:r>
              <a:rPr lang="es-ES" sz="2300" dirty="0" smtClean="0">
                <a:solidFill>
                  <a:srgbClr val="FFFF00"/>
                </a:solidFill>
              </a:rPr>
              <a:t>Porque </a:t>
            </a:r>
            <a:r>
              <a:rPr lang="es-ES" sz="2300" dirty="0">
                <a:solidFill>
                  <a:srgbClr val="FFFF00"/>
                </a:solidFill>
              </a:rPr>
              <a:t>en seis días </a:t>
            </a:r>
            <a:r>
              <a:rPr lang="es-ES" sz="2300" dirty="0"/>
              <a:t>hizo Jehová los cielos y la tierra, el mar, y todas las cosas que en ellos hay, y reposó en el séptimo día; por tanto, Jehová bendijo el día de reposo y lo santificó.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-76201" y="3505200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-152400" y="4052009"/>
            <a:ext cx="3886200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En </a:t>
            </a:r>
            <a:r>
              <a:rPr lang="es-ES" sz="2400" dirty="0"/>
              <a:t>el principio creó </a:t>
            </a:r>
            <a:r>
              <a:rPr lang="es-ES" sz="2400" dirty="0">
                <a:solidFill>
                  <a:srgbClr val="FFFF00"/>
                </a:solidFill>
              </a:rPr>
              <a:t>Dios</a:t>
            </a:r>
            <a:r>
              <a:rPr lang="es-ES" sz="2400" dirty="0"/>
              <a:t> los cielos y la tierra. </a:t>
            </a:r>
            <a:endParaRPr lang="es-ES" sz="2300" dirty="0"/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1371600" y="4724400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Apoc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. 14:6, 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0" y="5290904"/>
            <a:ext cx="91440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Vi </a:t>
            </a:r>
            <a:r>
              <a:rPr lang="es-ES" sz="2400" dirty="0">
                <a:solidFill>
                  <a:srgbClr val="FFFF00"/>
                </a:solidFill>
              </a:rPr>
              <a:t>volar por en medio del cielo a otro ángel, que tenía </a:t>
            </a:r>
            <a:r>
              <a:rPr lang="es-ES" sz="2400" u="sng" dirty="0">
                <a:solidFill>
                  <a:srgbClr val="FFFF00"/>
                </a:solidFill>
              </a:rPr>
              <a:t>el evangelio eterno</a:t>
            </a:r>
            <a:r>
              <a:rPr lang="es-ES" sz="2400" dirty="0">
                <a:solidFill>
                  <a:srgbClr val="FFFF00"/>
                </a:solidFill>
              </a:rPr>
              <a:t> para predicarlo a los moradores de la tierra, a toda nación, tribu, lengua y pueblo, </a:t>
            </a:r>
            <a:r>
              <a:rPr lang="es-ES" sz="2400" dirty="0" smtClean="0">
                <a:solidFill>
                  <a:srgbClr val="FFFF00"/>
                </a:solidFill>
              </a:rPr>
              <a:t>diciendo </a:t>
            </a:r>
            <a:r>
              <a:rPr lang="es-ES" sz="2400" dirty="0">
                <a:solidFill>
                  <a:srgbClr val="FFFF00"/>
                </a:solidFill>
              </a:rPr>
              <a:t>a gran voz: </a:t>
            </a:r>
            <a:r>
              <a:rPr lang="es-ES" sz="2400" u="sng" dirty="0">
                <a:solidFill>
                  <a:srgbClr val="00B0F0"/>
                </a:solidFill>
              </a:rPr>
              <a:t>Temed a Dios, y dadle gloria</a:t>
            </a:r>
            <a:r>
              <a:rPr lang="es-ES" sz="2400" dirty="0">
                <a:solidFill>
                  <a:srgbClr val="00B0F0"/>
                </a:solidFill>
              </a:rPr>
              <a:t>, porque la hora de su juicio ha llegado</a:t>
            </a:r>
            <a:r>
              <a:rPr lang="es-ES" sz="2400" dirty="0"/>
              <a:t>; </a:t>
            </a:r>
            <a:r>
              <a:rPr lang="es-ES" sz="2400" dirty="0">
                <a:solidFill>
                  <a:srgbClr val="92D050"/>
                </a:solidFill>
              </a:rPr>
              <a:t>y </a:t>
            </a:r>
            <a:r>
              <a:rPr lang="es-ES" sz="2400" u="sng" dirty="0">
                <a:solidFill>
                  <a:srgbClr val="92D050"/>
                </a:solidFill>
              </a:rPr>
              <a:t>adorad a aquel que hizo</a:t>
            </a:r>
            <a:r>
              <a:rPr lang="es-ES" sz="2400" dirty="0">
                <a:solidFill>
                  <a:srgbClr val="92D050"/>
                </a:solidFill>
              </a:rPr>
              <a:t> el cielo y la tierra, el mar y las fuentes de las aguas. </a:t>
            </a:r>
            <a:endParaRPr lang="es-ES" sz="23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01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Házmelo saber, 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4343400" y="28896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Éxodo 20:11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993902" y="3429000"/>
            <a:ext cx="5150098" cy="1502976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200"/>
              </a:lnSpc>
            </a:pPr>
            <a:r>
              <a:rPr lang="es-ES" sz="2300" dirty="0" smtClean="0">
                <a:solidFill>
                  <a:srgbClr val="FFFF00"/>
                </a:solidFill>
              </a:rPr>
              <a:t>Porque </a:t>
            </a:r>
            <a:r>
              <a:rPr lang="es-ES" sz="2300" dirty="0">
                <a:solidFill>
                  <a:srgbClr val="FFFF00"/>
                </a:solidFill>
              </a:rPr>
              <a:t>en seis días </a:t>
            </a:r>
            <a:r>
              <a:rPr lang="es-ES" sz="2300" dirty="0">
                <a:solidFill>
                  <a:srgbClr val="00B0F0"/>
                </a:solidFill>
              </a:rPr>
              <a:t>hizo Jehová</a:t>
            </a:r>
            <a:r>
              <a:rPr lang="es-ES" sz="2300" dirty="0"/>
              <a:t> los cielos y la tierra, el mar, y todas las cosas que en ellos hay, y reposó en el séptimo día; por tanto, Jehová bendijo el día de reposo y lo santificó.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-76201" y="3505200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-152400" y="4052009"/>
            <a:ext cx="3886200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En </a:t>
            </a:r>
            <a:r>
              <a:rPr lang="es-ES" sz="2400" dirty="0"/>
              <a:t>el principio creó </a:t>
            </a:r>
            <a:r>
              <a:rPr lang="es-ES" sz="2400" dirty="0">
                <a:solidFill>
                  <a:srgbClr val="FFFF00"/>
                </a:solidFill>
              </a:rPr>
              <a:t>Dios</a:t>
            </a:r>
            <a:r>
              <a:rPr lang="es-ES" sz="2400" dirty="0"/>
              <a:t> los cielos y la tierra. </a:t>
            </a:r>
            <a:endParaRPr lang="es-ES" sz="2300" dirty="0"/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1371600" y="4724400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Apoc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. 14:6, 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0" y="5290904"/>
            <a:ext cx="91440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Vi </a:t>
            </a:r>
            <a:r>
              <a:rPr lang="es-ES" sz="2400" dirty="0">
                <a:solidFill>
                  <a:srgbClr val="FFFF00"/>
                </a:solidFill>
              </a:rPr>
              <a:t>volar por en medio del cielo a otro ángel, que tenía </a:t>
            </a:r>
            <a:r>
              <a:rPr lang="es-ES" sz="2400" u="sng" dirty="0">
                <a:solidFill>
                  <a:srgbClr val="FFFF00"/>
                </a:solidFill>
              </a:rPr>
              <a:t>el evangelio eterno</a:t>
            </a:r>
            <a:r>
              <a:rPr lang="es-ES" sz="2400" dirty="0">
                <a:solidFill>
                  <a:srgbClr val="FFFF00"/>
                </a:solidFill>
              </a:rPr>
              <a:t> para predicarlo a los moradores de la tierra, a toda nación, tribu, lengua y pueblo, </a:t>
            </a:r>
            <a:r>
              <a:rPr lang="es-ES" sz="2400" dirty="0" smtClean="0">
                <a:solidFill>
                  <a:srgbClr val="FFFF00"/>
                </a:solidFill>
              </a:rPr>
              <a:t>diciendo </a:t>
            </a:r>
            <a:r>
              <a:rPr lang="es-ES" sz="2400" dirty="0">
                <a:solidFill>
                  <a:srgbClr val="FFFF00"/>
                </a:solidFill>
              </a:rPr>
              <a:t>a gran voz: </a:t>
            </a:r>
            <a:r>
              <a:rPr lang="es-ES" sz="2400" u="sng" dirty="0">
                <a:solidFill>
                  <a:srgbClr val="00B0F0"/>
                </a:solidFill>
              </a:rPr>
              <a:t>Temed a Dios, y dadle gloria</a:t>
            </a:r>
            <a:r>
              <a:rPr lang="es-ES" sz="2400" dirty="0">
                <a:solidFill>
                  <a:srgbClr val="00B0F0"/>
                </a:solidFill>
              </a:rPr>
              <a:t>, porque la hora de su juicio ha llegado</a:t>
            </a:r>
            <a:r>
              <a:rPr lang="es-ES" sz="2400" dirty="0"/>
              <a:t>; </a:t>
            </a:r>
            <a:r>
              <a:rPr lang="es-ES" sz="2400" dirty="0">
                <a:solidFill>
                  <a:srgbClr val="92D050"/>
                </a:solidFill>
              </a:rPr>
              <a:t>y </a:t>
            </a:r>
            <a:r>
              <a:rPr lang="es-ES" sz="2400" u="sng" dirty="0">
                <a:solidFill>
                  <a:srgbClr val="92D050"/>
                </a:solidFill>
              </a:rPr>
              <a:t>adorad a aquel que hizo</a:t>
            </a:r>
            <a:r>
              <a:rPr lang="es-ES" sz="2400" dirty="0">
                <a:solidFill>
                  <a:srgbClr val="92D050"/>
                </a:solidFill>
              </a:rPr>
              <a:t> el cielo y la tierra, el mar y las fuentes de las aguas. </a:t>
            </a:r>
            <a:endParaRPr lang="es-ES" sz="23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2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Házmelo saber, 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4343400" y="28896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Éxodo 20:11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993902" y="3429000"/>
            <a:ext cx="5150098" cy="1502976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200"/>
              </a:lnSpc>
            </a:pPr>
            <a:r>
              <a:rPr lang="es-ES" sz="2300" dirty="0" smtClean="0">
                <a:solidFill>
                  <a:srgbClr val="FFFF00"/>
                </a:solidFill>
              </a:rPr>
              <a:t>Porque </a:t>
            </a:r>
            <a:r>
              <a:rPr lang="es-ES" sz="2300" dirty="0">
                <a:solidFill>
                  <a:srgbClr val="FFFF00"/>
                </a:solidFill>
              </a:rPr>
              <a:t>en seis días </a:t>
            </a:r>
            <a:r>
              <a:rPr lang="es-ES" sz="2300" dirty="0">
                <a:solidFill>
                  <a:srgbClr val="00B0F0"/>
                </a:solidFill>
              </a:rPr>
              <a:t>hizo Jehová</a:t>
            </a:r>
            <a:r>
              <a:rPr lang="es-ES" sz="2300" dirty="0"/>
              <a:t> </a:t>
            </a:r>
            <a:r>
              <a:rPr lang="es-ES" sz="2300" dirty="0">
                <a:solidFill>
                  <a:srgbClr val="92D050"/>
                </a:solidFill>
              </a:rPr>
              <a:t>los cielos y la tierra, el mar, y todas las cosas que en ellos hay, </a:t>
            </a:r>
            <a:r>
              <a:rPr lang="es-ES" sz="2300" dirty="0"/>
              <a:t>y reposó en el séptimo día; por tanto, Jehová bendijo el día de reposo y lo santificó.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-76201" y="3505200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-152400" y="4052009"/>
            <a:ext cx="3886200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En </a:t>
            </a:r>
            <a:r>
              <a:rPr lang="es-ES" sz="2400" dirty="0"/>
              <a:t>el principio creó </a:t>
            </a:r>
            <a:r>
              <a:rPr lang="es-ES" sz="2400" dirty="0">
                <a:solidFill>
                  <a:srgbClr val="FFFF00"/>
                </a:solidFill>
              </a:rPr>
              <a:t>Dios</a:t>
            </a:r>
            <a:r>
              <a:rPr lang="es-ES" sz="2400" dirty="0"/>
              <a:t> los cielos y la tierra. </a:t>
            </a:r>
            <a:endParaRPr lang="es-ES" sz="2300" dirty="0"/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1371600" y="4724400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Apoc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. 14:6, 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0" y="5290904"/>
            <a:ext cx="91440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Vi </a:t>
            </a:r>
            <a:r>
              <a:rPr lang="es-ES" sz="2400" dirty="0">
                <a:solidFill>
                  <a:srgbClr val="FFFF00"/>
                </a:solidFill>
              </a:rPr>
              <a:t>volar por en medio del cielo a otro ángel, que tenía </a:t>
            </a:r>
            <a:r>
              <a:rPr lang="es-ES" sz="2400" u="sng" dirty="0">
                <a:solidFill>
                  <a:srgbClr val="FFFF00"/>
                </a:solidFill>
              </a:rPr>
              <a:t>el evangelio eterno</a:t>
            </a:r>
            <a:r>
              <a:rPr lang="es-ES" sz="2400" dirty="0">
                <a:solidFill>
                  <a:srgbClr val="FFFF00"/>
                </a:solidFill>
              </a:rPr>
              <a:t> para predicarlo a los moradores de la tierra, a toda nación, tribu, lengua y pueblo, </a:t>
            </a:r>
            <a:r>
              <a:rPr lang="es-ES" sz="2400" dirty="0" smtClean="0">
                <a:solidFill>
                  <a:srgbClr val="FFFF00"/>
                </a:solidFill>
              </a:rPr>
              <a:t>diciendo </a:t>
            </a:r>
            <a:r>
              <a:rPr lang="es-ES" sz="2400" dirty="0">
                <a:solidFill>
                  <a:srgbClr val="FFFF00"/>
                </a:solidFill>
              </a:rPr>
              <a:t>a gran voz: </a:t>
            </a:r>
            <a:r>
              <a:rPr lang="es-ES" sz="2400" u="sng" dirty="0">
                <a:solidFill>
                  <a:srgbClr val="00B0F0"/>
                </a:solidFill>
              </a:rPr>
              <a:t>Temed a Dios, y dadle gloria</a:t>
            </a:r>
            <a:r>
              <a:rPr lang="es-ES" sz="2400" dirty="0">
                <a:solidFill>
                  <a:srgbClr val="00B0F0"/>
                </a:solidFill>
              </a:rPr>
              <a:t>, porque la hora de su juicio ha llegado</a:t>
            </a:r>
            <a:r>
              <a:rPr lang="es-ES" sz="2400" dirty="0"/>
              <a:t>; </a:t>
            </a:r>
            <a:r>
              <a:rPr lang="es-ES" sz="2400" dirty="0">
                <a:solidFill>
                  <a:srgbClr val="92D050"/>
                </a:solidFill>
              </a:rPr>
              <a:t>y </a:t>
            </a:r>
            <a:r>
              <a:rPr lang="es-ES" sz="2400" u="sng" dirty="0">
                <a:solidFill>
                  <a:srgbClr val="92D050"/>
                </a:solidFill>
              </a:rPr>
              <a:t>adorad a aquel que hizo</a:t>
            </a:r>
            <a:r>
              <a:rPr lang="es-ES" sz="2400" dirty="0">
                <a:solidFill>
                  <a:srgbClr val="92D050"/>
                </a:solidFill>
              </a:rPr>
              <a:t> el cielo y la tierra, el mar y las fuentes de las aguas. </a:t>
            </a:r>
            <a:endParaRPr lang="es-ES" sz="23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9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Házmelo saber, 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4343400" y="28896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Éxodo 20:11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993902" y="3429000"/>
            <a:ext cx="5150098" cy="1502976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200"/>
              </a:lnSpc>
            </a:pPr>
            <a:r>
              <a:rPr lang="es-ES" sz="2300" dirty="0" smtClean="0">
                <a:solidFill>
                  <a:srgbClr val="FFFF00"/>
                </a:solidFill>
              </a:rPr>
              <a:t>Porque </a:t>
            </a:r>
            <a:r>
              <a:rPr lang="es-ES" sz="2300" dirty="0">
                <a:solidFill>
                  <a:srgbClr val="FFFF00"/>
                </a:solidFill>
              </a:rPr>
              <a:t>en seis días </a:t>
            </a:r>
            <a:r>
              <a:rPr lang="es-ES" sz="2300" dirty="0">
                <a:solidFill>
                  <a:srgbClr val="00B0F0"/>
                </a:solidFill>
              </a:rPr>
              <a:t>hizo Jehová</a:t>
            </a:r>
            <a:r>
              <a:rPr lang="es-ES" sz="2300" dirty="0"/>
              <a:t> </a:t>
            </a:r>
            <a:r>
              <a:rPr lang="es-ES" sz="2300" dirty="0">
                <a:solidFill>
                  <a:srgbClr val="92D050"/>
                </a:solidFill>
              </a:rPr>
              <a:t>los cielos y la tierra, el mar, y todas las cosas que en ellos hay, </a:t>
            </a:r>
            <a:r>
              <a:rPr lang="es-ES" sz="2300" dirty="0"/>
              <a:t>y reposó en el séptimo día; por tanto, Jehová bendijo el día de reposo y lo santificó.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-76201" y="3505200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-152400" y="4052009"/>
            <a:ext cx="3886200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En </a:t>
            </a:r>
            <a:r>
              <a:rPr lang="es-ES" sz="2400" dirty="0"/>
              <a:t>el principio creó </a:t>
            </a:r>
            <a:r>
              <a:rPr lang="es-ES" sz="2400" dirty="0">
                <a:solidFill>
                  <a:srgbClr val="FFFF00"/>
                </a:solidFill>
              </a:rPr>
              <a:t>Dios</a:t>
            </a:r>
            <a:r>
              <a:rPr lang="es-ES" sz="2400" dirty="0"/>
              <a:t> los cielos y la tierra. </a:t>
            </a:r>
            <a:endParaRPr lang="es-ES" sz="2300" dirty="0"/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1371600" y="4724400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Apoc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. 14:6, 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0" y="5290904"/>
            <a:ext cx="91440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Vi </a:t>
            </a:r>
            <a:r>
              <a:rPr lang="es-ES" sz="2400" dirty="0">
                <a:solidFill>
                  <a:srgbClr val="FFFF00"/>
                </a:solidFill>
              </a:rPr>
              <a:t>volar por en medio del cielo a otro ángel, que tenía </a:t>
            </a:r>
            <a:r>
              <a:rPr lang="es-ES" sz="2400" u="sng" dirty="0">
                <a:solidFill>
                  <a:srgbClr val="FFFF00"/>
                </a:solidFill>
              </a:rPr>
              <a:t>el evangelio eterno</a:t>
            </a:r>
            <a:r>
              <a:rPr lang="es-ES" sz="2400" dirty="0">
                <a:solidFill>
                  <a:srgbClr val="FFFF00"/>
                </a:solidFill>
              </a:rPr>
              <a:t> para predicarlo a los moradores de la tierra, a toda nación, tribu, lengua y pueblo, </a:t>
            </a:r>
            <a:r>
              <a:rPr lang="es-ES" sz="2400" dirty="0" smtClean="0">
                <a:solidFill>
                  <a:srgbClr val="FFFF00"/>
                </a:solidFill>
              </a:rPr>
              <a:t>diciendo </a:t>
            </a:r>
            <a:r>
              <a:rPr lang="es-ES" sz="2400" dirty="0">
                <a:solidFill>
                  <a:srgbClr val="FFFF00"/>
                </a:solidFill>
              </a:rPr>
              <a:t>a gran voz: </a:t>
            </a:r>
            <a:r>
              <a:rPr lang="es-ES" sz="2400" u="sng" dirty="0">
                <a:solidFill>
                  <a:srgbClr val="00B0F0"/>
                </a:solidFill>
              </a:rPr>
              <a:t>Temed a Dios, y dadle gloria</a:t>
            </a:r>
            <a:r>
              <a:rPr lang="es-ES" sz="2400" dirty="0">
                <a:solidFill>
                  <a:srgbClr val="00B0F0"/>
                </a:solidFill>
              </a:rPr>
              <a:t>, porque la hora de su juicio ha llegado</a:t>
            </a:r>
            <a:r>
              <a:rPr lang="es-ES" sz="2400" dirty="0"/>
              <a:t>; </a:t>
            </a:r>
            <a:r>
              <a:rPr lang="es-ES" sz="2400" dirty="0">
                <a:solidFill>
                  <a:srgbClr val="92D050"/>
                </a:solidFill>
              </a:rPr>
              <a:t>y </a:t>
            </a:r>
            <a:r>
              <a:rPr lang="es-ES" sz="2400" u="sng" dirty="0">
                <a:solidFill>
                  <a:srgbClr val="92D050"/>
                </a:solidFill>
              </a:rPr>
              <a:t>adorad a aquel que hizo</a:t>
            </a:r>
            <a:r>
              <a:rPr lang="es-ES" sz="2400" dirty="0">
                <a:solidFill>
                  <a:srgbClr val="92D050"/>
                </a:solidFill>
              </a:rPr>
              <a:t> el cielo y la tierra, el mar y las fuentes de las aguas.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724400" y="7627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300" b="1" dirty="0" smtClean="0">
                <a:latin typeface="Arial Rounded MT Bold" panose="020F0704030504030204" pitchFamily="34" charset="0"/>
              </a:rPr>
              <a:t>Éxodo 20:3, 4, 7, 8</a:t>
            </a:r>
            <a:endParaRPr lang="es-ES_tradnl" altLang="en-US" sz="33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876800" y="1262896"/>
            <a:ext cx="426720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200"/>
              </a:lnSpc>
            </a:pPr>
            <a:r>
              <a:rPr lang="es-ES" sz="2300" b="1" dirty="0">
                <a:solidFill>
                  <a:srgbClr val="FFFF00"/>
                </a:solidFill>
              </a:rPr>
              <a:t>3 </a:t>
            </a:r>
            <a:r>
              <a:rPr lang="es-ES" sz="2300" dirty="0">
                <a:solidFill>
                  <a:srgbClr val="FFFF00"/>
                </a:solidFill>
              </a:rPr>
              <a:t>No tendrás dioses ajenos delante de </a:t>
            </a:r>
            <a:r>
              <a:rPr lang="es-ES" sz="2300" dirty="0" smtClean="0">
                <a:solidFill>
                  <a:srgbClr val="FFFF00"/>
                </a:solidFill>
              </a:rPr>
              <a:t>mí</a:t>
            </a:r>
            <a:r>
              <a:rPr lang="es-ES" sz="2300" dirty="0" smtClean="0"/>
              <a:t>…</a:t>
            </a:r>
            <a:r>
              <a:rPr lang="es-ES" sz="2300" b="1" dirty="0" smtClean="0">
                <a:solidFill>
                  <a:srgbClr val="00B0F0"/>
                </a:solidFill>
              </a:rPr>
              <a:t>4 </a:t>
            </a:r>
            <a:r>
              <a:rPr lang="es-ES" sz="2300" dirty="0">
                <a:solidFill>
                  <a:srgbClr val="00B0F0"/>
                </a:solidFill>
              </a:rPr>
              <a:t>No te harás </a:t>
            </a:r>
            <a:r>
              <a:rPr lang="en-US" sz="2400" dirty="0" err="1" smtClean="0">
                <a:solidFill>
                  <a:srgbClr val="00B0F0"/>
                </a:solidFill>
              </a:rPr>
              <a:t>imagen</a:t>
            </a:r>
            <a:r>
              <a:rPr lang="en-US" sz="2400" dirty="0" smtClean="0"/>
              <a:t>…</a:t>
            </a:r>
            <a:r>
              <a:rPr lang="es-ES" sz="2300" b="1" dirty="0" smtClean="0">
                <a:solidFill>
                  <a:srgbClr val="92D050"/>
                </a:solidFill>
              </a:rPr>
              <a:t>7 </a:t>
            </a:r>
            <a:r>
              <a:rPr lang="es-ES" sz="2300" dirty="0">
                <a:solidFill>
                  <a:srgbClr val="92D050"/>
                </a:solidFill>
              </a:rPr>
              <a:t>No tomarás el nombre de Jehová tu Dios en </a:t>
            </a:r>
            <a:r>
              <a:rPr lang="es-ES" sz="2300" dirty="0" smtClean="0">
                <a:solidFill>
                  <a:srgbClr val="92D050"/>
                </a:solidFill>
              </a:rPr>
              <a:t>vano</a:t>
            </a:r>
            <a:r>
              <a:rPr lang="es-ES" sz="2300" dirty="0" smtClean="0"/>
              <a:t>…</a:t>
            </a:r>
            <a:r>
              <a:rPr lang="es-ES" sz="2300" b="1" dirty="0">
                <a:solidFill>
                  <a:srgbClr val="00B0F0"/>
                </a:solidFill>
              </a:rPr>
              <a:t>8 </a:t>
            </a:r>
            <a:r>
              <a:rPr lang="es-ES" sz="2300" dirty="0">
                <a:solidFill>
                  <a:srgbClr val="00B0F0"/>
                </a:solidFill>
              </a:rPr>
              <a:t>Acuérdate del día de reposo para santificarlo.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17037"/>
          <a:stretch/>
        </p:blipFill>
        <p:spPr>
          <a:xfrm flipH="1">
            <a:off x="4148253" y="1828800"/>
            <a:ext cx="840898" cy="1000228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5806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Házmelo saber, 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-76201" y="3505200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Génesis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-152400" y="4052009"/>
            <a:ext cx="3886200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En </a:t>
            </a:r>
            <a:r>
              <a:rPr lang="es-ES" sz="2400" dirty="0"/>
              <a:t>el principio creó </a:t>
            </a:r>
            <a:r>
              <a:rPr lang="es-ES" sz="2400" dirty="0">
                <a:solidFill>
                  <a:srgbClr val="FFFF00"/>
                </a:solidFill>
              </a:rPr>
              <a:t>Dios</a:t>
            </a:r>
            <a:r>
              <a:rPr lang="es-ES" sz="2400" dirty="0"/>
              <a:t> los cielos y la tierra. </a:t>
            </a:r>
            <a:endParaRPr lang="es-ES" sz="2300" dirty="0"/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1371600" y="4724400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Apoc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. 14:6, 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0" y="5290904"/>
            <a:ext cx="91440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Vi </a:t>
            </a:r>
            <a:r>
              <a:rPr lang="es-ES" sz="2400" dirty="0">
                <a:solidFill>
                  <a:srgbClr val="FFFF00"/>
                </a:solidFill>
              </a:rPr>
              <a:t>volar por en medio del cielo a otro ángel, que tenía </a:t>
            </a:r>
            <a:r>
              <a:rPr lang="es-ES" sz="2400" u="sng" dirty="0">
                <a:solidFill>
                  <a:srgbClr val="FFFF00"/>
                </a:solidFill>
              </a:rPr>
              <a:t>el evangelio eterno</a:t>
            </a:r>
            <a:r>
              <a:rPr lang="es-ES" sz="2400" dirty="0">
                <a:solidFill>
                  <a:srgbClr val="FFFF00"/>
                </a:solidFill>
              </a:rPr>
              <a:t> para predicarlo a los moradores de la tierra, a toda nación, tribu, lengua y pueblo, </a:t>
            </a:r>
            <a:r>
              <a:rPr lang="es-ES" sz="2400" dirty="0" smtClean="0">
                <a:solidFill>
                  <a:srgbClr val="FFFF00"/>
                </a:solidFill>
              </a:rPr>
              <a:t>diciendo </a:t>
            </a:r>
            <a:r>
              <a:rPr lang="es-ES" sz="2400" dirty="0">
                <a:solidFill>
                  <a:srgbClr val="FFFF00"/>
                </a:solidFill>
              </a:rPr>
              <a:t>a gran voz: </a:t>
            </a:r>
            <a:r>
              <a:rPr lang="es-ES" sz="2400" u="sng" dirty="0">
                <a:solidFill>
                  <a:srgbClr val="00B0F0"/>
                </a:solidFill>
              </a:rPr>
              <a:t>Temed a Dios, y dadle gloria</a:t>
            </a:r>
            <a:r>
              <a:rPr lang="es-ES" sz="2400" dirty="0">
                <a:solidFill>
                  <a:srgbClr val="00B0F0"/>
                </a:solidFill>
              </a:rPr>
              <a:t>, porque la hora de su juicio ha llegado</a:t>
            </a:r>
            <a:r>
              <a:rPr lang="es-ES" sz="2400" dirty="0"/>
              <a:t>; </a:t>
            </a:r>
            <a:r>
              <a:rPr lang="es-ES" sz="2400" dirty="0">
                <a:solidFill>
                  <a:srgbClr val="92D050"/>
                </a:solidFill>
              </a:rPr>
              <a:t>y </a:t>
            </a:r>
            <a:r>
              <a:rPr lang="es-ES" sz="2400" u="sng" dirty="0">
                <a:solidFill>
                  <a:srgbClr val="92D050"/>
                </a:solidFill>
              </a:rPr>
              <a:t>adorad a aquel que hizo</a:t>
            </a:r>
            <a:r>
              <a:rPr lang="es-ES" sz="2400" dirty="0">
                <a:solidFill>
                  <a:srgbClr val="92D050"/>
                </a:solidFill>
              </a:rPr>
              <a:t> el cielo y la tierra, el mar y las fuentes de las aguas.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724400" y="7627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300" b="1" dirty="0" smtClean="0">
                <a:latin typeface="Arial Rounded MT Bold" panose="020F0704030504030204" pitchFamily="34" charset="0"/>
              </a:rPr>
              <a:t>Éxodo 20:3, 4, 7, 8</a:t>
            </a:r>
            <a:endParaRPr lang="es-ES_tradnl" altLang="en-US" sz="33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876800" y="1262896"/>
            <a:ext cx="426720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200"/>
              </a:lnSpc>
            </a:pPr>
            <a:r>
              <a:rPr lang="es-ES" sz="2300" b="1" dirty="0">
                <a:solidFill>
                  <a:srgbClr val="FFFF00"/>
                </a:solidFill>
              </a:rPr>
              <a:t>3 </a:t>
            </a:r>
            <a:r>
              <a:rPr lang="es-ES" sz="2300" dirty="0">
                <a:solidFill>
                  <a:srgbClr val="FFFF00"/>
                </a:solidFill>
              </a:rPr>
              <a:t>No tendrás dioses ajenos delante de </a:t>
            </a:r>
            <a:r>
              <a:rPr lang="es-ES" sz="2300" dirty="0" smtClean="0">
                <a:solidFill>
                  <a:srgbClr val="FFFF00"/>
                </a:solidFill>
              </a:rPr>
              <a:t>mí</a:t>
            </a:r>
            <a:r>
              <a:rPr lang="es-ES" sz="2300" dirty="0" smtClean="0"/>
              <a:t>…</a:t>
            </a:r>
            <a:r>
              <a:rPr lang="es-ES" sz="2300" b="1" dirty="0" smtClean="0">
                <a:solidFill>
                  <a:srgbClr val="00B0F0"/>
                </a:solidFill>
              </a:rPr>
              <a:t>4 </a:t>
            </a:r>
            <a:r>
              <a:rPr lang="es-ES" sz="2300" dirty="0">
                <a:solidFill>
                  <a:srgbClr val="00B0F0"/>
                </a:solidFill>
              </a:rPr>
              <a:t>No te harás </a:t>
            </a:r>
            <a:r>
              <a:rPr lang="en-US" sz="2400" dirty="0" err="1" smtClean="0">
                <a:solidFill>
                  <a:srgbClr val="00B0F0"/>
                </a:solidFill>
              </a:rPr>
              <a:t>imagen</a:t>
            </a:r>
            <a:r>
              <a:rPr lang="en-US" sz="2400" dirty="0" smtClean="0"/>
              <a:t>…</a:t>
            </a:r>
            <a:r>
              <a:rPr lang="es-ES" sz="2300" b="1" dirty="0" smtClean="0">
                <a:solidFill>
                  <a:srgbClr val="92D050"/>
                </a:solidFill>
              </a:rPr>
              <a:t>7 </a:t>
            </a:r>
            <a:r>
              <a:rPr lang="es-ES" sz="2300" dirty="0">
                <a:solidFill>
                  <a:srgbClr val="92D050"/>
                </a:solidFill>
              </a:rPr>
              <a:t>No tomarás el nombre de Jehová tu Dios en </a:t>
            </a:r>
            <a:r>
              <a:rPr lang="es-ES" sz="2300" dirty="0" smtClean="0">
                <a:solidFill>
                  <a:srgbClr val="92D050"/>
                </a:solidFill>
              </a:rPr>
              <a:t>vano</a:t>
            </a:r>
            <a:r>
              <a:rPr lang="es-ES" sz="2300" dirty="0" smtClean="0"/>
              <a:t>…</a:t>
            </a:r>
            <a:r>
              <a:rPr lang="es-ES" sz="2300" b="1" dirty="0">
                <a:solidFill>
                  <a:srgbClr val="00B0F0"/>
                </a:solidFill>
              </a:rPr>
              <a:t>8 </a:t>
            </a:r>
            <a:r>
              <a:rPr lang="es-ES" sz="2300" dirty="0">
                <a:solidFill>
                  <a:srgbClr val="00B0F0"/>
                </a:solidFill>
              </a:rPr>
              <a:t>Acuérdate del día de reposo para santificarlo.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19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</a:t>
            </a:r>
            <a:r>
              <a:rPr lang="es-ES" sz="2400" dirty="0">
                <a:solidFill>
                  <a:srgbClr val="00B0F0"/>
                </a:solidFill>
              </a:rPr>
              <a:t>Házmelo saber,</a:t>
            </a:r>
            <a:r>
              <a:rPr lang="es-ES" sz="2400" dirty="0"/>
              <a:t> 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79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</a:t>
            </a:r>
            <a:r>
              <a:rPr lang="es-ES" sz="2400" dirty="0">
                <a:solidFill>
                  <a:srgbClr val="00B0F0"/>
                </a:solidFill>
              </a:rPr>
              <a:t>Házmelo saber,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769096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38:31-33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232609"/>
            <a:ext cx="4374904" cy="304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¿Podrás </a:t>
            </a:r>
            <a:r>
              <a:rPr lang="es-419" sz="2300" dirty="0"/>
              <a:t>tú atar los lazos de las Pléyades, </a:t>
            </a:r>
            <a:r>
              <a:rPr lang="en-US" sz="2300" dirty="0"/>
              <a:t>o</a:t>
            </a:r>
            <a:r>
              <a:rPr lang="es-419" sz="2300" dirty="0" smtClean="0"/>
              <a:t> </a:t>
            </a:r>
            <a:r>
              <a:rPr lang="es-419" sz="2300" dirty="0"/>
              <a:t>desatarás las ligaduras de Orión</a:t>
            </a:r>
            <a:r>
              <a:rPr lang="es-419" sz="2300" dirty="0" smtClean="0"/>
              <a:t>?</a:t>
            </a:r>
            <a:r>
              <a:rPr lang="en-US" sz="2300" dirty="0"/>
              <a:t> </a:t>
            </a:r>
            <a:r>
              <a:rPr lang="es-419" sz="2300" dirty="0" smtClean="0"/>
              <a:t>¿Sacarás </a:t>
            </a:r>
            <a:r>
              <a:rPr lang="es-419" sz="2300" dirty="0"/>
              <a:t>tú a su tiempo </a:t>
            </a:r>
            <a:r>
              <a:rPr lang="es-419" sz="2300" dirty="0" smtClean="0"/>
              <a:t>las</a:t>
            </a:r>
            <a:r>
              <a:rPr lang="en-US" sz="2300" dirty="0" smtClean="0"/>
              <a:t> </a:t>
            </a:r>
            <a:r>
              <a:rPr lang="es-419" sz="2300" dirty="0" smtClean="0"/>
              <a:t>constelaciones </a:t>
            </a:r>
            <a:r>
              <a:rPr lang="es-419" sz="2300" dirty="0"/>
              <a:t>de los cielos, </a:t>
            </a:r>
            <a:br>
              <a:rPr lang="es-419" sz="2300" dirty="0"/>
            </a:br>
            <a:r>
              <a:rPr lang="en-US" sz="2300" dirty="0" smtClean="0"/>
              <a:t>o</a:t>
            </a:r>
            <a:r>
              <a:rPr lang="es-419" sz="2300" dirty="0" smtClean="0"/>
              <a:t> </a:t>
            </a:r>
            <a:r>
              <a:rPr lang="es-419" sz="2300" dirty="0"/>
              <a:t>guiarás a la Osa Mayor con sus hijos? </a:t>
            </a:r>
            <a:r>
              <a:rPr lang="es-419" sz="2300" dirty="0" smtClean="0"/>
              <a:t>¿Supiste </a:t>
            </a:r>
            <a:r>
              <a:rPr lang="es-419" sz="2300" dirty="0"/>
              <a:t>tú las ordenanzas de los cielos? </a:t>
            </a:r>
            <a:br>
              <a:rPr lang="es-419" sz="2300" dirty="0"/>
            </a:br>
            <a:r>
              <a:rPr lang="es-419" sz="2300" dirty="0"/>
              <a:t>¿Dispondrás tú de su potestad en la tierra? </a:t>
            </a:r>
            <a:endParaRPr lang="es-ES" sz="23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99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</a:t>
            </a:r>
            <a:r>
              <a:rPr lang="es-ES" sz="2400" dirty="0">
                <a:solidFill>
                  <a:srgbClr val="00B0F0"/>
                </a:solidFill>
              </a:rPr>
              <a:t>Házmelo saber,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769096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38:31-33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232609"/>
            <a:ext cx="4374904" cy="304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¿Podrás </a:t>
            </a:r>
            <a:r>
              <a:rPr lang="es-419" sz="2300" dirty="0">
                <a:solidFill>
                  <a:srgbClr val="FFFF00"/>
                </a:solidFill>
              </a:rPr>
              <a:t>tú atar los lazos de las Pléyades, </a:t>
            </a:r>
            <a:r>
              <a:rPr lang="en-US" sz="2300" dirty="0">
                <a:solidFill>
                  <a:srgbClr val="FFFF00"/>
                </a:solidFill>
              </a:rPr>
              <a:t>o</a:t>
            </a:r>
            <a:r>
              <a:rPr lang="es-419" sz="2300" dirty="0" smtClean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desatarás las ligaduras de Orión</a:t>
            </a:r>
            <a:r>
              <a:rPr lang="es-419" sz="2300" dirty="0" smtClean="0">
                <a:solidFill>
                  <a:srgbClr val="FFFF00"/>
                </a:solidFill>
              </a:rPr>
              <a:t>?</a:t>
            </a:r>
            <a:r>
              <a:rPr lang="en-US" sz="2300" dirty="0">
                <a:solidFill>
                  <a:srgbClr val="FFFF00"/>
                </a:solidFill>
              </a:rPr>
              <a:t> </a:t>
            </a:r>
            <a:r>
              <a:rPr lang="es-419" sz="2300" dirty="0" smtClean="0"/>
              <a:t>¿Sacarás </a:t>
            </a:r>
            <a:r>
              <a:rPr lang="es-419" sz="2300" dirty="0"/>
              <a:t>tú a su tiempo </a:t>
            </a:r>
            <a:r>
              <a:rPr lang="es-419" sz="2300" dirty="0" smtClean="0"/>
              <a:t>las</a:t>
            </a:r>
            <a:r>
              <a:rPr lang="en-US" sz="2300" dirty="0" smtClean="0"/>
              <a:t> </a:t>
            </a:r>
            <a:r>
              <a:rPr lang="es-419" sz="2300" dirty="0" smtClean="0"/>
              <a:t>constelaciones </a:t>
            </a:r>
            <a:r>
              <a:rPr lang="es-419" sz="2300" dirty="0"/>
              <a:t>de los cielos, </a:t>
            </a:r>
            <a:br>
              <a:rPr lang="es-419" sz="2300" dirty="0"/>
            </a:br>
            <a:r>
              <a:rPr lang="en-US" sz="2300" dirty="0" smtClean="0"/>
              <a:t>o</a:t>
            </a:r>
            <a:r>
              <a:rPr lang="es-419" sz="2300" dirty="0" smtClean="0"/>
              <a:t> </a:t>
            </a:r>
            <a:r>
              <a:rPr lang="es-419" sz="2300" dirty="0"/>
              <a:t>guiarás a la Osa Mayor con sus hijos? </a:t>
            </a:r>
            <a:r>
              <a:rPr lang="es-419" sz="2300" dirty="0" smtClean="0"/>
              <a:t>¿Supiste </a:t>
            </a:r>
            <a:r>
              <a:rPr lang="es-419" sz="2300" dirty="0"/>
              <a:t>tú las ordenanzas de los cielos? </a:t>
            </a:r>
            <a:br>
              <a:rPr lang="es-419" sz="2300" dirty="0"/>
            </a:br>
            <a:r>
              <a:rPr lang="es-419" sz="2300" dirty="0"/>
              <a:t>¿Dispondrás tú de su potestad en la tierra? </a:t>
            </a:r>
            <a:endParaRPr lang="es-ES" sz="23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23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</a:t>
            </a:r>
            <a:r>
              <a:rPr lang="es-ES" sz="2400" dirty="0">
                <a:solidFill>
                  <a:srgbClr val="00B0F0"/>
                </a:solidFill>
              </a:rPr>
              <a:t>Házmelo saber,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769096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38:31-33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232609"/>
            <a:ext cx="4374904" cy="304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¿Podrás </a:t>
            </a:r>
            <a:r>
              <a:rPr lang="es-419" sz="2300" dirty="0">
                <a:solidFill>
                  <a:srgbClr val="FFFF00"/>
                </a:solidFill>
              </a:rPr>
              <a:t>tú atar los lazos de las Pléyades, </a:t>
            </a:r>
            <a:r>
              <a:rPr lang="en-US" sz="2300" dirty="0">
                <a:solidFill>
                  <a:srgbClr val="FFFF00"/>
                </a:solidFill>
              </a:rPr>
              <a:t>o</a:t>
            </a:r>
            <a:r>
              <a:rPr lang="es-419" sz="2300" dirty="0" smtClean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desatarás las ligaduras de Orión</a:t>
            </a:r>
            <a:r>
              <a:rPr lang="es-419" sz="2300" dirty="0" smtClean="0">
                <a:solidFill>
                  <a:srgbClr val="FFFF00"/>
                </a:solidFill>
              </a:rPr>
              <a:t>?</a:t>
            </a:r>
            <a:r>
              <a:rPr lang="en-US" sz="2300" dirty="0">
                <a:solidFill>
                  <a:srgbClr val="FFFF0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¿Sacarás </a:t>
            </a:r>
            <a:r>
              <a:rPr lang="es-419" sz="2300" dirty="0">
                <a:solidFill>
                  <a:srgbClr val="00B0F0"/>
                </a:solidFill>
              </a:rPr>
              <a:t>tú a su tiempo </a:t>
            </a:r>
            <a:r>
              <a:rPr lang="es-419" sz="2300" dirty="0" smtClean="0">
                <a:solidFill>
                  <a:srgbClr val="00B0F0"/>
                </a:solidFill>
              </a:rPr>
              <a:t>las</a:t>
            </a:r>
            <a:r>
              <a:rPr lang="en-US" sz="2300" dirty="0" smtClean="0">
                <a:solidFill>
                  <a:srgbClr val="00B0F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constelaciones </a:t>
            </a:r>
            <a:r>
              <a:rPr lang="es-419" sz="2300" dirty="0">
                <a:solidFill>
                  <a:srgbClr val="00B0F0"/>
                </a:solidFill>
              </a:rPr>
              <a:t>de los cielos, </a:t>
            </a:r>
            <a:br>
              <a:rPr lang="es-419" sz="2300" dirty="0">
                <a:solidFill>
                  <a:srgbClr val="00B0F0"/>
                </a:solidFill>
              </a:rPr>
            </a:br>
            <a:r>
              <a:rPr lang="en-US" sz="2300" dirty="0" smtClean="0">
                <a:solidFill>
                  <a:srgbClr val="00B0F0"/>
                </a:solidFill>
              </a:rPr>
              <a:t>o</a:t>
            </a:r>
            <a:r>
              <a:rPr lang="es-419" sz="2300" dirty="0" smtClean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guiarás a la Osa Mayor con sus hijos?</a:t>
            </a:r>
            <a:r>
              <a:rPr lang="es-419" sz="2300" dirty="0"/>
              <a:t> </a:t>
            </a:r>
            <a:r>
              <a:rPr lang="es-419" sz="2300" dirty="0" smtClean="0"/>
              <a:t>¿Supiste </a:t>
            </a:r>
            <a:r>
              <a:rPr lang="es-419" sz="2300" dirty="0"/>
              <a:t>tú las ordenanzas de los cielos? </a:t>
            </a:r>
            <a:br>
              <a:rPr lang="es-419" sz="2300" dirty="0"/>
            </a:br>
            <a:r>
              <a:rPr lang="es-419" sz="2300" dirty="0"/>
              <a:t>¿Dispondrás tú de su potestad en la tierra? </a:t>
            </a:r>
            <a:endParaRPr lang="es-ES" sz="23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</a:t>
            </a:r>
            <a:r>
              <a:rPr lang="es-ES" sz="2400" dirty="0">
                <a:solidFill>
                  <a:srgbClr val="00B0F0"/>
                </a:solidFill>
              </a:rPr>
              <a:t>Házmelo saber,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769096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38:31-33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232609"/>
            <a:ext cx="4374904" cy="304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¿Podrás </a:t>
            </a:r>
            <a:r>
              <a:rPr lang="es-419" sz="2300" dirty="0">
                <a:solidFill>
                  <a:srgbClr val="FFFF00"/>
                </a:solidFill>
              </a:rPr>
              <a:t>tú atar los lazos de las Pléyades, </a:t>
            </a:r>
            <a:r>
              <a:rPr lang="en-US" sz="2300" dirty="0">
                <a:solidFill>
                  <a:srgbClr val="FFFF00"/>
                </a:solidFill>
              </a:rPr>
              <a:t>o</a:t>
            </a:r>
            <a:r>
              <a:rPr lang="es-419" sz="2300" dirty="0" smtClean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desatarás las ligaduras de Orión</a:t>
            </a:r>
            <a:r>
              <a:rPr lang="es-419" sz="2300" dirty="0" smtClean="0">
                <a:solidFill>
                  <a:srgbClr val="FFFF00"/>
                </a:solidFill>
              </a:rPr>
              <a:t>?</a:t>
            </a:r>
            <a:r>
              <a:rPr lang="en-US" sz="2300" dirty="0">
                <a:solidFill>
                  <a:srgbClr val="FFFF0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¿Sacarás </a:t>
            </a:r>
            <a:r>
              <a:rPr lang="es-419" sz="2300" dirty="0">
                <a:solidFill>
                  <a:srgbClr val="00B0F0"/>
                </a:solidFill>
              </a:rPr>
              <a:t>tú a su tiempo </a:t>
            </a:r>
            <a:r>
              <a:rPr lang="es-419" sz="2300" dirty="0" smtClean="0">
                <a:solidFill>
                  <a:srgbClr val="00B0F0"/>
                </a:solidFill>
              </a:rPr>
              <a:t>las</a:t>
            </a:r>
            <a:r>
              <a:rPr lang="en-US" sz="2300" dirty="0" smtClean="0">
                <a:solidFill>
                  <a:srgbClr val="00B0F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constelaciones </a:t>
            </a:r>
            <a:r>
              <a:rPr lang="es-419" sz="2300" dirty="0">
                <a:solidFill>
                  <a:srgbClr val="00B0F0"/>
                </a:solidFill>
              </a:rPr>
              <a:t>de los cielos, </a:t>
            </a:r>
            <a:br>
              <a:rPr lang="es-419" sz="2300" dirty="0">
                <a:solidFill>
                  <a:srgbClr val="00B0F0"/>
                </a:solidFill>
              </a:rPr>
            </a:br>
            <a:r>
              <a:rPr lang="en-US" sz="2300" dirty="0" smtClean="0">
                <a:solidFill>
                  <a:srgbClr val="00B0F0"/>
                </a:solidFill>
              </a:rPr>
              <a:t>o</a:t>
            </a:r>
            <a:r>
              <a:rPr lang="es-419" sz="2300" dirty="0" smtClean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guiarás a la Osa Mayor con sus hijos?</a:t>
            </a:r>
            <a:r>
              <a:rPr lang="es-419" sz="2300" dirty="0"/>
              <a:t> </a:t>
            </a:r>
            <a:r>
              <a:rPr lang="es-419" sz="2300" dirty="0" smtClean="0">
                <a:solidFill>
                  <a:srgbClr val="92D050"/>
                </a:solidFill>
              </a:rPr>
              <a:t>¿Supiste </a:t>
            </a:r>
            <a:r>
              <a:rPr lang="es-419" sz="2300" dirty="0">
                <a:solidFill>
                  <a:srgbClr val="92D050"/>
                </a:solidFill>
              </a:rPr>
              <a:t>tú las ordenanzas de los cielos? </a:t>
            </a:r>
            <a:br>
              <a:rPr lang="es-419" sz="2300" dirty="0">
                <a:solidFill>
                  <a:srgbClr val="92D050"/>
                </a:solidFill>
              </a:rPr>
            </a:br>
            <a:r>
              <a:rPr lang="es-419" sz="2300" dirty="0"/>
              <a:t>¿Dispondrás tú de su potestad en la tierra? </a:t>
            </a:r>
            <a:endParaRPr lang="es-ES" sz="23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01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</a:t>
            </a:r>
            <a:r>
              <a:rPr lang="es-ES" sz="2400" dirty="0">
                <a:solidFill>
                  <a:srgbClr val="00B0F0"/>
                </a:solidFill>
              </a:rPr>
              <a:t>Házmelo saber,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769096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38:31-33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232609"/>
            <a:ext cx="4374904" cy="304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¿Podrás </a:t>
            </a:r>
            <a:r>
              <a:rPr lang="es-419" sz="2300" dirty="0">
                <a:solidFill>
                  <a:srgbClr val="FFFF00"/>
                </a:solidFill>
              </a:rPr>
              <a:t>tú atar los lazos de las Pléyades, </a:t>
            </a:r>
            <a:r>
              <a:rPr lang="en-US" sz="2300" dirty="0">
                <a:solidFill>
                  <a:srgbClr val="FFFF00"/>
                </a:solidFill>
              </a:rPr>
              <a:t>o</a:t>
            </a:r>
            <a:r>
              <a:rPr lang="es-419" sz="2300" dirty="0" smtClean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desatarás las ligaduras de Orión</a:t>
            </a:r>
            <a:r>
              <a:rPr lang="es-419" sz="2300" dirty="0" smtClean="0">
                <a:solidFill>
                  <a:srgbClr val="FFFF00"/>
                </a:solidFill>
              </a:rPr>
              <a:t>?</a:t>
            </a:r>
            <a:r>
              <a:rPr lang="en-US" sz="2300" dirty="0">
                <a:solidFill>
                  <a:srgbClr val="FFFF0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¿Sacarás </a:t>
            </a:r>
            <a:r>
              <a:rPr lang="es-419" sz="2300" dirty="0">
                <a:solidFill>
                  <a:srgbClr val="00B0F0"/>
                </a:solidFill>
              </a:rPr>
              <a:t>tú a su tiempo </a:t>
            </a:r>
            <a:r>
              <a:rPr lang="es-419" sz="2300" dirty="0" smtClean="0">
                <a:solidFill>
                  <a:srgbClr val="00B0F0"/>
                </a:solidFill>
              </a:rPr>
              <a:t>las</a:t>
            </a:r>
            <a:r>
              <a:rPr lang="en-US" sz="2300" dirty="0" smtClean="0">
                <a:solidFill>
                  <a:srgbClr val="00B0F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constelaciones </a:t>
            </a:r>
            <a:r>
              <a:rPr lang="es-419" sz="2300" dirty="0">
                <a:solidFill>
                  <a:srgbClr val="00B0F0"/>
                </a:solidFill>
              </a:rPr>
              <a:t>de los cielos, </a:t>
            </a:r>
            <a:br>
              <a:rPr lang="es-419" sz="2300" dirty="0">
                <a:solidFill>
                  <a:srgbClr val="00B0F0"/>
                </a:solidFill>
              </a:rPr>
            </a:br>
            <a:r>
              <a:rPr lang="en-US" sz="2300" dirty="0" smtClean="0">
                <a:solidFill>
                  <a:srgbClr val="00B0F0"/>
                </a:solidFill>
              </a:rPr>
              <a:t>o</a:t>
            </a:r>
            <a:r>
              <a:rPr lang="es-419" sz="2300" dirty="0" smtClean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guiarás a la Osa Mayor con sus hijos?</a:t>
            </a:r>
            <a:r>
              <a:rPr lang="es-419" sz="2300" dirty="0"/>
              <a:t> </a:t>
            </a:r>
            <a:r>
              <a:rPr lang="es-419" sz="2300" dirty="0" smtClean="0">
                <a:solidFill>
                  <a:srgbClr val="92D050"/>
                </a:solidFill>
              </a:rPr>
              <a:t>¿Supiste </a:t>
            </a:r>
            <a:r>
              <a:rPr lang="es-419" sz="2300" dirty="0">
                <a:solidFill>
                  <a:srgbClr val="92D050"/>
                </a:solidFill>
              </a:rPr>
              <a:t>tú las ordenanzas de los cielos? </a:t>
            </a:r>
            <a:br>
              <a:rPr lang="es-419" sz="2300" dirty="0">
                <a:solidFill>
                  <a:srgbClr val="92D050"/>
                </a:solidFill>
              </a:rPr>
            </a:br>
            <a:r>
              <a:rPr lang="es-419" sz="2300" dirty="0">
                <a:solidFill>
                  <a:srgbClr val="00B0F0"/>
                </a:solidFill>
              </a:rPr>
              <a:t>¿Dispondrás tú de su potestad en la tierra?</a:t>
            </a:r>
            <a:r>
              <a:rPr lang="es-419" sz="2300" dirty="0"/>
              <a:t>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76200" y="3352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38:34, 35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-152400" y="3852952"/>
            <a:ext cx="51054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¿Alzarás </a:t>
            </a:r>
            <a:r>
              <a:rPr lang="es-419" sz="2300" dirty="0"/>
              <a:t>tú a las nubes tu voz, </a:t>
            </a:r>
            <a:br>
              <a:rPr lang="es-419" sz="2300" dirty="0"/>
            </a:br>
            <a:r>
              <a:rPr lang="es-419" sz="2300" dirty="0"/>
              <a:t>Para</a:t>
            </a:r>
            <a:r>
              <a:rPr lang="es-419" sz="2300" spc="-150" dirty="0"/>
              <a:t> </a:t>
            </a:r>
            <a:r>
              <a:rPr lang="es-419" sz="2300" dirty="0"/>
              <a:t>que</a:t>
            </a:r>
            <a:r>
              <a:rPr lang="es-419" sz="2300" spc="-150" dirty="0"/>
              <a:t> </a:t>
            </a:r>
            <a:r>
              <a:rPr lang="es-419" sz="2300" dirty="0"/>
              <a:t>te</a:t>
            </a:r>
            <a:r>
              <a:rPr lang="es-419" sz="2300" spc="-150" dirty="0"/>
              <a:t> </a:t>
            </a:r>
            <a:r>
              <a:rPr lang="es-419" sz="2300" dirty="0"/>
              <a:t>cubra</a:t>
            </a:r>
            <a:r>
              <a:rPr lang="es-419" sz="2300" spc="-150" dirty="0"/>
              <a:t> </a:t>
            </a:r>
            <a:r>
              <a:rPr lang="es-419" sz="2300" dirty="0"/>
              <a:t>muchedumbre</a:t>
            </a:r>
            <a:r>
              <a:rPr lang="es-419" sz="2300" spc="-150" dirty="0"/>
              <a:t> </a:t>
            </a:r>
            <a:r>
              <a:rPr lang="es-419" sz="2300" dirty="0"/>
              <a:t>de aguas</a:t>
            </a:r>
            <a:r>
              <a:rPr lang="es-419" sz="2300" dirty="0" smtClean="0"/>
              <a:t>?</a:t>
            </a:r>
            <a:r>
              <a:rPr lang="es-419" sz="2300" spc="-150" dirty="0" smtClean="0"/>
              <a:t> </a:t>
            </a:r>
            <a:r>
              <a:rPr lang="es-419" sz="2300" dirty="0"/>
              <a:t>¿Enviarás</a:t>
            </a:r>
            <a:r>
              <a:rPr lang="es-419" sz="2300" spc="-150" dirty="0"/>
              <a:t> </a:t>
            </a:r>
            <a:r>
              <a:rPr lang="es-419" sz="2300" dirty="0"/>
              <a:t>tú</a:t>
            </a:r>
            <a:r>
              <a:rPr lang="es-419" sz="2300" spc="-150" dirty="0"/>
              <a:t> </a:t>
            </a:r>
            <a:r>
              <a:rPr lang="es-419" sz="2300" dirty="0"/>
              <a:t>los</a:t>
            </a:r>
            <a:r>
              <a:rPr lang="es-419" sz="2300" spc="-150" dirty="0"/>
              <a:t> </a:t>
            </a:r>
            <a:r>
              <a:rPr lang="es-419" sz="2300" dirty="0"/>
              <a:t>relámpagos,</a:t>
            </a:r>
            <a:r>
              <a:rPr lang="es-419" sz="2300" spc="-150" dirty="0"/>
              <a:t> </a:t>
            </a:r>
            <a:r>
              <a:rPr lang="es-419" sz="2300" dirty="0"/>
              <a:t>para</a:t>
            </a:r>
            <a:r>
              <a:rPr lang="es-419" sz="2300" spc="-150" dirty="0"/>
              <a:t> </a:t>
            </a:r>
            <a:r>
              <a:rPr lang="es-419" sz="2300" dirty="0"/>
              <a:t>que</a:t>
            </a:r>
            <a:r>
              <a:rPr lang="es-419" sz="2300" spc="-150" dirty="0"/>
              <a:t> </a:t>
            </a:r>
            <a:r>
              <a:rPr lang="es-419" sz="2300" dirty="0"/>
              <a:t>ellos</a:t>
            </a:r>
            <a:r>
              <a:rPr lang="es-419" sz="2300" spc="-150" dirty="0"/>
              <a:t> </a:t>
            </a:r>
            <a:r>
              <a:rPr lang="es-419" sz="2300" dirty="0"/>
              <a:t>vayan? </a:t>
            </a:r>
            <a:r>
              <a:rPr lang="es-419" sz="2300" dirty="0" smtClean="0"/>
              <a:t>¿</a:t>
            </a:r>
            <a:r>
              <a:rPr lang="es-419" sz="2300" dirty="0"/>
              <a:t>Y te dirán ellos: Henos aquí? </a:t>
            </a:r>
            <a:endParaRPr lang="es-ES" sz="23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99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</a:t>
            </a:r>
            <a:r>
              <a:rPr lang="es-ES" sz="2400" dirty="0">
                <a:solidFill>
                  <a:srgbClr val="00B0F0"/>
                </a:solidFill>
              </a:rPr>
              <a:t>Házmelo saber,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769096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38:31-33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232609"/>
            <a:ext cx="4374904" cy="304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¿Podrás </a:t>
            </a:r>
            <a:r>
              <a:rPr lang="es-419" sz="2300" dirty="0">
                <a:solidFill>
                  <a:srgbClr val="FFFF00"/>
                </a:solidFill>
              </a:rPr>
              <a:t>tú atar los lazos de las Pléyades, </a:t>
            </a:r>
            <a:r>
              <a:rPr lang="en-US" sz="2300" dirty="0">
                <a:solidFill>
                  <a:srgbClr val="FFFF00"/>
                </a:solidFill>
              </a:rPr>
              <a:t>o</a:t>
            </a:r>
            <a:r>
              <a:rPr lang="es-419" sz="2300" dirty="0" smtClean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desatarás las ligaduras de Orión</a:t>
            </a:r>
            <a:r>
              <a:rPr lang="es-419" sz="2300" dirty="0" smtClean="0">
                <a:solidFill>
                  <a:srgbClr val="FFFF00"/>
                </a:solidFill>
              </a:rPr>
              <a:t>?</a:t>
            </a:r>
            <a:r>
              <a:rPr lang="en-US" sz="2300" dirty="0">
                <a:solidFill>
                  <a:srgbClr val="FFFF0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¿Sacarás </a:t>
            </a:r>
            <a:r>
              <a:rPr lang="es-419" sz="2300" dirty="0">
                <a:solidFill>
                  <a:srgbClr val="00B0F0"/>
                </a:solidFill>
              </a:rPr>
              <a:t>tú a su tiempo </a:t>
            </a:r>
            <a:r>
              <a:rPr lang="es-419" sz="2300" dirty="0" smtClean="0">
                <a:solidFill>
                  <a:srgbClr val="00B0F0"/>
                </a:solidFill>
              </a:rPr>
              <a:t>las</a:t>
            </a:r>
            <a:r>
              <a:rPr lang="en-US" sz="2300" dirty="0" smtClean="0">
                <a:solidFill>
                  <a:srgbClr val="00B0F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constelaciones </a:t>
            </a:r>
            <a:r>
              <a:rPr lang="es-419" sz="2300" dirty="0">
                <a:solidFill>
                  <a:srgbClr val="00B0F0"/>
                </a:solidFill>
              </a:rPr>
              <a:t>de los cielos, </a:t>
            </a:r>
            <a:br>
              <a:rPr lang="es-419" sz="2300" dirty="0">
                <a:solidFill>
                  <a:srgbClr val="00B0F0"/>
                </a:solidFill>
              </a:rPr>
            </a:br>
            <a:r>
              <a:rPr lang="en-US" sz="2300" dirty="0" smtClean="0">
                <a:solidFill>
                  <a:srgbClr val="00B0F0"/>
                </a:solidFill>
              </a:rPr>
              <a:t>o</a:t>
            </a:r>
            <a:r>
              <a:rPr lang="es-419" sz="2300" dirty="0" smtClean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guiarás a la Osa Mayor con sus hijos?</a:t>
            </a:r>
            <a:r>
              <a:rPr lang="es-419" sz="2300" dirty="0"/>
              <a:t> </a:t>
            </a:r>
            <a:r>
              <a:rPr lang="es-419" sz="2300" dirty="0" smtClean="0">
                <a:solidFill>
                  <a:srgbClr val="92D050"/>
                </a:solidFill>
              </a:rPr>
              <a:t>¿Supiste </a:t>
            </a:r>
            <a:r>
              <a:rPr lang="es-419" sz="2300" dirty="0">
                <a:solidFill>
                  <a:srgbClr val="92D050"/>
                </a:solidFill>
              </a:rPr>
              <a:t>tú las ordenanzas de los cielos? </a:t>
            </a:r>
            <a:br>
              <a:rPr lang="es-419" sz="2300" dirty="0">
                <a:solidFill>
                  <a:srgbClr val="92D050"/>
                </a:solidFill>
              </a:rPr>
            </a:br>
            <a:r>
              <a:rPr lang="es-419" sz="2300" dirty="0">
                <a:solidFill>
                  <a:srgbClr val="00B0F0"/>
                </a:solidFill>
              </a:rPr>
              <a:t>¿Dispondrás tú de su potestad en la tierra?</a:t>
            </a:r>
            <a:r>
              <a:rPr lang="es-419" sz="2300" dirty="0"/>
              <a:t>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76200" y="3352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38:34, 35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-152400" y="3852952"/>
            <a:ext cx="51054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¿Alzarás </a:t>
            </a:r>
            <a:r>
              <a:rPr lang="es-419" sz="2300" dirty="0">
                <a:solidFill>
                  <a:srgbClr val="FFFF00"/>
                </a:solidFill>
              </a:rPr>
              <a:t>tú a las nubes tu voz, </a:t>
            </a:r>
            <a:br>
              <a:rPr lang="es-419" sz="2300" dirty="0">
                <a:solidFill>
                  <a:srgbClr val="FFFF00"/>
                </a:solidFill>
              </a:rPr>
            </a:br>
            <a:r>
              <a:rPr lang="es-419" sz="2300" dirty="0">
                <a:solidFill>
                  <a:srgbClr val="FFFF00"/>
                </a:solidFill>
              </a:rPr>
              <a:t>Para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que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te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cubra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muchedumbre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de aguas</a:t>
            </a:r>
            <a:r>
              <a:rPr lang="es-419" sz="2300" dirty="0" smtClean="0">
                <a:solidFill>
                  <a:srgbClr val="FFFF00"/>
                </a:solidFill>
              </a:rPr>
              <a:t>?</a:t>
            </a:r>
            <a:r>
              <a:rPr lang="es-419" sz="2300" spc="-150" dirty="0" smtClean="0">
                <a:solidFill>
                  <a:srgbClr val="FFFF00"/>
                </a:solidFill>
              </a:rPr>
              <a:t> </a:t>
            </a:r>
            <a:r>
              <a:rPr lang="es-419" sz="2300" dirty="0"/>
              <a:t>¿Enviarás</a:t>
            </a:r>
            <a:r>
              <a:rPr lang="es-419" sz="2300" spc="-150" dirty="0"/>
              <a:t> </a:t>
            </a:r>
            <a:r>
              <a:rPr lang="es-419" sz="2300" dirty="0"/>
              <a:t>tú</a:t>
            </a:r>
            <a:r>
              <a:rPr lang="es-419" sz="2300" spc="-150" dirty="0"/>
              <a:t> </a:t>
            </a:r>
            <a:r>
              <a:rPr lang="es-419" sz="2300" dirty="0"/>
              <a:t>los</a:t>
            </a:r>
            <a:r>
              <a:rPr lang="es-419" sz="2300" spc="-150" dirty="0"/>
              <a:t> </a:t>
            </a:r>
            <a:r>
              <a:rPr lang="es-419" sz="2300" dirty="0"/>
              <a:t>relámpagos,</a:t>
            </a:r>
            <a:r>
              <a:rPr lang="es-419" sz="2300" spc="-150" dirty="0"/>
              <a:t> </a:t>
            </a:r>
            <a:r>
              <a:rPr lang="es-419" sz="2300" dirty="0"/>
              <a:t>para</a:t>
            </a:r>
            <a:r>
              <a:rPr lang="es-419" sz="2300" spc="-150" dirty="0"/>
              <a:t> </a:t>
            </a:r>
            <a:r>
              <a:rPr lang="es-419" sz="2300" dirty="0"/>
              <a:t>que</a:t>
            </a:r>
            <a:r>
              <a:rPr lang="es-419" sz="2300" spc="-150" dirty="0"/>
              <a:t> </a:t>
            </a:r>
            <a:r>
              <a:rPr lang="es-419" sz="2300" dirty="0"/>
              <a:t>ellos</a:t>
            </a:r>
            <a:r>
              <a:rPr lang="es-419" sz="2300" spc="-150" dirty="0"/>
              <a:t> </a:t>
            </a:r>
            <a:r>
              <a:rPr lang="es-419" sz="2300" dirty="0"/>
              <a:t>vayan? </a:t>
            </a:r>
            <a:r>
              <a:rPr lang="es-419" sz="2300" dirty="0" smtClean="0"/>
              <a:t>¿</a:t>
            </a:r>
            <a:r>
              <a:rPr lang="es-419" sz="2300" dirty="0"/>
              <a:t>Y te dirán ellos: Henos aquí? </a:t>
            </a:r>
            <a:endParaRPr lang="es-ES" sz="23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19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</a:t>
            </a:r>
            <a:r>
              <a:rPr lang="es-ES" sz="2400" dirty="0">
                <a:solidFill>
                  <a:srgbClr val="00B0F0"/>
                </a:solidFill>
              </a:rPr>
              <a:t>Házmelo saber,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769096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38:31-33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232609"/>
            <a:ext cx="4374904" cy="304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¿Podrás </a:t>
            </a:r>
            <a:r>
              <a:rPr lang="es-419" sz="2300" dirty="0">
                <a:solidFill>
                  <a:srgbClr val="FFFF00"/>
                </a:solidFill>
              </a:rPr>
              <a:t>tú atar los lazos de las Pléyades, </a:t>
            </a:r>
            <a:r>
              <a:rPr lang="en-US" sz="2300" dirty="0">
                <a:solidFill>
                  <a:srgbClr val="FFFF00"/>
                </a:solidFill>
              </a:rPr>
              <a:t>o</a:t>
            </a:r>
            <a:r>
              <a:rPr lang="es-419" sz="2300" dirty="0" smtClean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desatarás las ligaduras de Orión</a:t>
            </a:r>
            <a:r>
              <a:rPr lang="es-419" sz="2300" dirty="0" smtClean="0">
                <a:solidFill>
                  <a:srgbClr val="FFFF00"/>
                </a:solidFill>
              </a:rPr>
              <a:t>?</a:t>
            </a:r>
            <a:r>
              <a:rPr lang="en-US" sz="2300" dirty="0">
                <a:solidFill>
                  <a:srgbClr val="FFFF0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¿Sacarás </a:t>
            </a:r>
            <a:r>
              <a:rPr lang="es-419" sz="2300" dirty="0">
                <a:solidFill>
                  <a:srgbClr val="00B0F0"/>
                </a:solidFill>
              </a:rPr>
              <a:t>tú a su tiempo </a:t>
            </a:r>
            <a:r>
              <a:rPr lang="es-419" sz="2300" dirty="0" smtClean="0">
                <a:solidFill>
                  <a:srgbClr val="00B0F0"/>
                </a:solidFill>
              </a:rPr>
              <a:t>las</a:t>
            </a:r>
            <a:r>
              <a:rPr lang="en-US" sz="2300" dirty="0" smtClean="0">
                <a:solidFill>
                  <a:srgbClr val="00B0F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constelaciones </a:t>
            </a:r>
            <a:r>
              <a:rPr lang="es-419" sz="2300" dirty="0">
                <a:solidFill>
                  <a:srgbClr val="00B0F0"/>
                </a:solidFill>
              </a:rPr>
              <a:t>de los cielos, </a:t>
            </a:r>
            <a:br>
              <a:rPr lang="es-419" sz="2300" dirty="0">
                <a:solidFill>
                  <a:srgbClr val="00B0F0"/>
                </a:solidFill>
              </a:rPr>
            </a:br>
            <a:r>
              <a:rPr lang="en-US" sz="2300" dirty="0" smtClean="0">
                <a:solidFill>
                  <a:srgbClr val="00B0F0"/>
                </a:solidFill>
              </a:rPr>
              <a:t>o</a:t>
            </a:r>
            <a:r>
              <a:rPr lang="es-419" sz="2300" dirty="0" smtClean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guiarás a la Osa Mayor con sus hijos?</a:t>
            </a:r>
            <a:r>
              <a:rPr lang="es-419" sz="2300" dirty="0"/>
              <a:t> </a:t>
            </a:r>
            <a:r>
              <a:rPr lang="es-419" sz="2300" dirty="0" smtClean="0">
                <a:solidFill>
                  <a:srgbClr val="92D050"/>
                </a:solidFill>
              </a:rPr>
              <a:t>¿Supiste </a:t>
            </a:r>
            <a:r>
              <a:rPr lang="es-419" sz="2300" dirty="0">
                <a:solidFill>
                  <a:srgbClr val="92D050"/>
                </a:solidFill>
              </a:rPr>
              <a:t>tú las ordenanzas de los cielos? </a:t>
            </a:r>
            <a:br>
              <a:rPr lang="es-419" sz="2300" dirty="0">
                <a:solidFill>
                  <a:srgbClr val="92D050"/>
                </a:solidFill>
              </a:rPr>
            </a:br>
            <a:r>
              <a:rPr lang="es-419" sz="2300" dirty="0">
                <a:solidFill>
                  <a:srgbClr val="00B0F0"/>
                </a:solidFill>
              </a:rPr>
              <a:t>¿Dispondrás tú de su potestad en la tierra?</a:t>
            </a:r>
            <a:r>
              <a:rPr lang="es-419" sz="2300" dirty="0"/>
              <a:t>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76200" y="3352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38:34, 35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-152400" y="3852952"/>
            <a:ext cx="51054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¿Alzarás </a:t>
            </a:r>
            <a:r>
              <a:rPr lang="es-419" sz="2300" dirty="0">
                <a:solidFill>
                  <a:srgbClr val="FFFF00"/>
                </a:solidFill>
              </a:rPr>
              <a:t>tú a las nubes tu voz, </a:t>
            </a:r>
            <a:br>
              <a:rPr lang="es-419" sz="2300" dirty="0">
                <a:solidFill>
                  <a:srgbClr val="FFFF00"/>
                </a:solidFill>
              </a:rPr>
            </a:br>
            <a:r>
              <a:rPr lang="es-419" sz="2300" dirty="0">
                <a:solidFill>
                  <a:srgbClr val="FFFF00"/>
                </a:solidFill>
              </a:rPr>
              <a:t>Para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que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te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cubra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muchedumbre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de aguas</a:t>
            </a:r>
            <a:r>
              <a:rPr lang="es-419" sz="2300" dirty="0" smtClean="0">
                <a:solidFill>
                  <a:srgbClr val="FFFF00"/>
                </a:solidFill>
              </a:rPr>
              <a:t>?</a:t>
            </a:r>
            <a:r>
              <a:rPr lang="es-419" sz="2300" spc="-150" dirty="0" smtClean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¿Enviarás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tú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los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relámpagos,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para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que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ellos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vayan?</a:t>
            </a:r>
            <a:r>
              <a:rPr lang="es-419" sz="2300" dirty="0"/>
              <a:t> </a:t>
            </a:r>
            <a:r>
              <a:rPr lang="es-419" sz="2300" dirty="0" smtClean="0"/>
              <a:t>¿</a:t>
            </a:r>
            <a:r>
              <a:rPr lang="es-419" sz="2300" dirty="0"/>
              <a:t>Y te dirán ellos: Henos aquí? </a:t>
            </a:r>
            <a:endParaRPr lang="es-ES" sz="23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55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</a:t>
            </a:r>
            <a:r>
              <a:rPr lang="es-ES" sz="2400" dirty="0">
                <a:solidFill>
                  <a:srgbClr val="00B0F0"/>
                </a:solidFill>
              </a:rPr>
              <a:t>Házmelo saber,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769096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38:31-33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232609"/>
            <a:ext cx="4374904" cy="304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¿Podrás </a:t>
            </a:r>
            <a:r>
              <a:rPr lang="es-419" sz="2300" dirty="0">
                <a:solidFill>
                  <a:srgbClr val="FFFF00"/>
                </a:solidFill>
              </a:rPr>
              <a:t>tú atar los lazos de las Pléyades, </a:t>
            </a:r>
            <a:r>
              <a:rPr lang="en-US" sz="2300" dirty="0">
                <a:solidFill>
                  <a:srgbClr val="FFFF00"/>
                </a:solidFill>
              </a:rPr>
              <a:t>o</a:t>
            </a:r>
            <a:r>
              <a:rPr lang="es-419" sz="2300" dirty="0" smtClean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desatarás las ligaduras de Orión</a:t>
            </a:r>
            <a:r>
              <a:rPr lang="es-419" sz="2300" dirty="0" smtClean="0">
                <a:solidFill>
                  <a:srgbClr val="FFFF00"/>
                </a:solidFill>
              </a:rPr>
              <a:t>?</a:t>
            </a:r>
            <a:r>
              <a:rPr lang="en-US" sz="2300" dirty="0">
                <a:solidFill>
                  <a:srgbClr val="FFFF0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¿Sacarás </a:t>
            </a:r>
            <a:r>
              <a:rPr lang="es-419" sz="2300" dirty="0">
                <a:solidFill>
                  <a:srgbClr val="00B0F0"/>
                </a:solidFill>
              </a:rPr>
              <a:t>tú a su tiempo </a:t>
            </a:r>
            <a:r>
              <a:rPr lang="es-419" sz="2300" dirty="0" smtClean="0">
                <a:solidFill>
                  <a:srgbClr val="00B0F0"/>
                </a:solidFill>
              </a:rPr>
              <a:t>las</a:t>
            </a:r>
            <a:r>
              <a:rPr lang="en-US" sz="2300" dirty="0" smtClean="0">
                <a:solidFill>
                  <a:srgbClr val="00B0F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constelaciones </a:t>
            </a:r>
            <a:r>
              <a:rPr lang="es-419" sz="2300" dirty="0">
                <a:solidFill>
                  <a:srgbClr val="00B0F0"/>
                </a:solidFill>
              </a:rPr>
              <a:t>de los cielos, </a:t>
            </a:r>
            <a:br>
              <a:rPr lang="es-419" sz="2300" dirty="0">
                <a:solidFill>
                  <a:srgbClr val="00B0F0"/>
                </a:solidFill>
              </a:rPr>
            </a:br>
            <a:r>
              <a:rPr lang="en-US" sz="2300" dirty="0" smtClean="0">
                <a:solidFill>
                  <a:srgbClr val="00B0F0"/>
                </a:solidFill>
              </a:rPr>
              <a:t>o</a:t>
            </a:r>
            <a:r>
              <a:rPr lang="es-419" sz="2300" dirty="0" smtClean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guiarás a la Osa Mayor con sus hijos?</a:t>
            </a:r>
            <a:r>
              <a:rPr lang="es-419" sz="2300" dirty="0"/>
              <a:t> </a:t>
            </a:r>
            <a:r>
              <a:rPr lang="es-419" sz="2300" dirty="0" smtClean="0">
                <a:solidFill>
                  <a:srgbClr val="92D050"/>
                </a:solidFill>
              </a:rPr>
              <a:t>¿Supiste </a:t>
            </a:r>
            <a:r>
              <a:rPr lang="es-419" sz="2300" dirty="0">
                <a:solidFill>
                  <a:srgbClr val="92D050"/>
                </a:solidFill>
              </a:rPr>
              <a:t>tú las ordenanzas de los cielos? </a:t>
            </a:r>
            <a:br>
              <a:rPr lang="es-419" sz="2300" dirty="0">
                <a:solidFill>
                  <a:srgbClr val="92D050"/>
                </a:solidFill>
              </a:rPr>
            </a:br>
            <a:r>
              <a:rPr lang="es-419" sz="2300" dirty="0">
                <a:solidFill>
                  <a:srgbClr val="00B0F0"/>
                </a:solidFill>
              </a:rPr>
              <a:t>¿Dispondrás tú de su potestad en la tierra?</a:t>
            </a:r>
            <a:r>
              <a:rPr lang="es-419" sz="2300" dirty="0"/>
              <a:t>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76200" y="3352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38:34, 35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-152400" y="3852952"/>
            <a:ext cx="51054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¿Alzarás </a:t>
            </a:r>
            <a:r>
              <a:rPr lang="es-419" sz="2300" dirty="0">
                <a:solidFill>
                  <a:srgbClr val="FFFF00"/>
                </a:solidFill>
              </a:rPr>
              <a:t>tú a las nubes tu voz, </a:t>
            </a:r>
            <a:br>
              <a:rPr lang="es-419" sz="2300" dirty="0">
                <a:solidFill>
                  <a:srgbClr val="FFFF00"/>
                </a:solidFill>
              </a:rPr>
            </a:br>
            <a:r>
              <a:rPr lang="es-419" sz="2300" dirty="0">
                <a:solidFill>
                  <a:srgbClr val="FFFF00"/>
                </a:solidFill>
              </a:rPr>
              <a:t>Para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que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te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cubra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muchedumbre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de aguas</a:t>
            </a:r>
            <a:r>
              <a:rPr lang="es-419" sz="2300" dirty="0" smtClean="0">
                <a:solidFill>
                  <a:srgbClr val="FFFF00"/>
                </a:solidFill>
              </a:rPr>
              <a:t>?</a:t>
            </a:r>
            <a:r>
              <a:rPr lang="es-419" sz="2300" spc="-150" dirty="0" smtClean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¿Enviarás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tú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los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relámpagos,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para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que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ellos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vayan?</a:t>
            </a:r>
            <a:r>
              <a:rPr lang="es-419" sz="2300" dirty="0"/>
              <a:t> </a:t>
            </a:r>
            <a:r>
              <a:rPr lang="es-419" sz="2300" dirty="0" smtClean="0">
                <a:solidFill>
                  <a:srgbClr val="FFC000"/>
                </a:solidFill>
              </a:rPr>
              <a:t>¿</a:t>
            </a:r>
            <a:r>
              <a:rPr lang="es-419" sz="2300" dirty="0">
                <a:solidFill>
                  <a:srgbClr val="FFC000"/>
                </a:solidFill>
              </a:rPr>
              <a:t>Y te dirán ellos: Henos aquí?</a:t>
            </a:r>
            <a:r>
              <a:rPr lang="es-419" sz="2300" dirty="0"/>
              <a:t>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Y </a:t>
            </a:r>
            <a:r>
              <a:rPr lang="es-419" sz="2300" dirty="0"/>
              <a:t>aconteció que después que habló Jehová estas palabras a Job, Jehová dijo a </a:t>
            </a:r>
            <a:r>
              <a:rPr lang="es-419" sz="2300" dirty="0" err="1"/>
              <a:t>Elifaz</a:t>
            </a:r>
            <a:r>
              <a:rPr lang="es-419" sz="2300" dirty="0"/>
              <a:t> </a:t>
            </a:r>
            <a:r>
              <a:rPr lang="es-419" sz="2300" dirty="0" err="1"/>
              <a:t>temanita</a:t>
            </a:r>
            <a:r>
              <a:rPr lang="es-419" sz="2300" dirty="0"/>
              <a:t>: Mi ira se encendió contra ti y tus dos compañeros; porque no habéis hablado de mí lo recto, como mi siervo Job. 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69096" y="867013"/>
            <a:ext cx="4374904" cy="3323987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419" sz="2100" dirty="0">
                <a:latin typeface="ITC Cheltenham Std Light"/>
              </a:rPr>
              <a:t>“ ‘Las cosas secretas pertenecen a Jehová nuestro Dios: mas las reveladas son para nosotros y para nuestros hijos para siempre’ (</a:t>
            </a:r>
            <a:r>
              <a:rPr lang="es-419" sz="2100" dirty="0" err="1">
                <a:latin typeface="ITC Cheltenham Std Light"/>
              </a:rPr>
              <a:t>Deut</a:t>
            </a:r>
            <a:r>
              <a:rPr lang="es-419" sz="2100" dirty="0">
                <a:latin typeface="ITC Cheltenham Std Light"/>
              </a:rPr>
              <a:t>. 29:29). </a:t>
            </a:r>
            <a:r>
              <a:rPr lang="es-419" sz="2100" dirty="0">
                <a:solidFill>
                  <a:srgbClr val="FFFF00"/>
                </a:solidFill>
                <a:latin typeface="ITC Cheltenham Std Light"/>
              </a:rPr>
              <a:t>Nunca reveló Dios al hombre la manera precisa en que llevó a cabo la obra de la Creación; </a:t>
            </a:r>
            <a:r>
              <a:rPr lang="es-419" sz="2100" dirty="0">
                <a:latin typeface="ITC Cheltenham Std Light"/>
              </a:rPr>
              <a:t>la ciencia humana no puede escudriñar los secretos del Altísimo. </a:t>
            </a:r>
            <a:r>
              <a:rPr lang="es-419" sz="2100" dirty="0">
                <a:solidFill>
                  <a:srgbClr val="FFFF00"/>
                </a:solidFill>
                <a:latin typeface="ITC Cheltenham Std Light"/>
              </a:rPr>
              <a:t>Su poder creador es tan incomprensible como su propia existencia</a:t>
            </a:r>
            <a:r>
              <a:rPr lang="es-419" sz="2100" dirty="0">
                <a:latin typeface="ITC Cheltenham Std Light"/>
              </a:rPr>
              <a:t>” (</a:t>
            </a:r>
            <a:r>
              <a:rPr lang="es-419" sz="2100" i="1" dirty="0">
                <a:latin typeface="ITC Cheltenham Std Light"/>
              </a:rPr>
              <a:t>PP </a:t>
            </a:r>
            <a:r>
              <a:rPr lang="es-419" sz="2100" dirty="0">
                <a:latin typeface="ITC Cheltenham Std Light"/>
              </a:rPr>
              <a:t>105).</a:t>
            </a:r>
            <a:endParaRPr lang="es-419" sz="2100" dirty="0"/>
          </a:p>
        </p:txBody>
      </p:sp>
    </p:spTree>
    <p:extLst>
      <p:ext uri="{BB962C8B-B14F-4D97-AF65-F5344CB8AC3E}">
        <p14:creationId xmlns:p14="http://schemas.microsoft.com/office/powerpoint/2010/main" val="171493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</a:t>
            </a:r>
            <a:r>
              <a:rPr lang="es-ES" sz="2400" dirty="0">
                <a:solidFill>
                  <a:srgbClr val="00B0F0"/>
                </a:solidFill>
              </a:rPr>
              <a:t>Házmelo saber,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769096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38:31-33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232609"/>
            <a:ext cx="4374904" cy="304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¿Podrás </a:t>
            </a:r>
            <a:r>
              <a:rPr lang="es-419" sz="2300" dirty="0">
                <a:solidFill>
                  <a:srgbClr val="FFFF00"/>
                </a:solidFill>
              </a:rPr>
              <a:t>tú atar los lazos de las Pléyades, </a:t>
            </a:r>
            <a:r>
              <a:rPr lang="en-US" sz="2300" dirty="0">
                <a:solidFill>
                  <a:srgbClr val="FFFF00"/>
                </a:solidFill>
              </a:rPr>
              <a:t>o</a:t>
            </a:r>
            <a:r>
              <a:rPr lang="es-419" sz="2300" dirty="0" smtClean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desatarás las ligaduras de Orión</a:t>
            </a:r>
            <a:r>
              <a:rPr lang="es-419" sz="2300" dirty="0" smtClean="0">
                <a:solidFill>
                  <a:srgbClr val="FFFF00"/>
                </a:solidFill>
              </a:rPr>
              <a:t>?</a:t>
            </a:r>
            <a:r>
              <a:rPr lang="en-US" sz="2300" dirty="0">
                <a:solidFill>
                  <a:srgbClr val="FFFF0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¿Sacarás </a:t>
            </a:r>
            <a:r>
              <a:rPr lang="es-419" sz="2300" dirty="0">
                <a:solidFill>
                  <a:srgbClr val="00B0F0"/>
                </a:solidFill>
              </a:rPr>
              <a:t>tú a su tiempo </a:t>
            </a:r>
            <a:r>
              <a:rPr lang="es-419" sz="2300" dirty="0" smtClean="0">
                <a:solidFill>
                  <a:srgbClr val="00B0F0"/>
                </a:solidFill>
              </a:rPr>
              <a:t>las</a:t>
            </a:r>
            <a:r>
              <a:rPr lang="en-US" sz="2300" dirty="0" smtClean="0">
                <a:solidFill>
                  <a:srgbClr val="00B0F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constelaciones </a:t>
            </a:r>
            <a:r>
              <a:rPr lang="es-419" sz="2300" dirty="0">
                <a:solidFill>
                  <a:srgbClr val="00B0F0"/>
                </a:solidFill>
              </a:rPr>
              <a:t>de los cielos, </a:t>
            </a:r>
            <a:br>
              <a:rPr lang="es-419" sz="2300" dirty="0">
                <a:solidFill>
                  <a:srgbClr val="00B0F0"/>
                </a:solidFill>
              </a:rPr>
            </a:br>
            <a:r>
              <a:rPr lang="en-US" sz="2300" dirty="0" smtClean="0">
                <a:solidFill>
                  <a:srgbClr val="00B0F0"/>
                </a:solidFill>
              </a:rPr>
              <a:t>o</a:t>
            </a:r>
            <a:r>
              <a:rPr lang="es-419" sz="2300" dirty="0" smtClean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guiarás a la Osa Mayor con sus hijos?</a:t>
            </a:r>
            <a:r>
              <a:rPr lang="es-419" sz="2300" dirty="0"/>
              <a:t> </a:t>
            </a:r>
            <a:r>
              <a:rPr lang="es-419" sz="2300" dirty="0" smtClean="0">
                <a:solidFill>
                  <a:srgbClr val="92D050"/>
                </a:solidFill>
              </a:rPr>
              <a:t>¿Supiste </a:t>
            </a:r>
            <a:r>
              <a:rPr lang="es-419" sz="2300" dirty="0">
                <a:solidFill>
                  <a:srgbClr val="92D050"/>
                </a:solidFill>
              </a:rPr>
              <a:t>tú las ordenanzas de los cielos? </a:t>
            </a:r>
            <a:br>
              <a:rPr lang="es-419" sz="2300" dirty="0">
                <a:solidFill>
                  <a:srgbClr val="92D050"/>
                </a:solidFill>
              </a:rPr>
            </a:br>
            <a:r>
              <a:rPr lang="es-419" sz="2300" dirty="0">
                <a:solidFill>
                  <a:srgbClr val="00B0F0"/>
                </a:solidFill>
              </a:rPr>
              <a:t>¿Dispondrás tú de su potestad en la tierra?</a:t>
            </a:r>
            <a:r>
              <a:rPr lang="es-419" sz="2300" dirty="0"/>
              <a:t>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76200" y="3352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38:34, 35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-152400" y="3852952"/>
            <a:ext cx="51054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¿Alzarás </a:t>
            </a:r>
            <a:r>
              <a:rPr lang="es-419" sz="2300" dirty="0">
                <a:solidFill>
                  <a:srgbClr val="FFFF00"/>
                </a:solidFill>
              </a:rPr>
              <a:t>tú a las nubes tu voz, </a:t>
            </a:r>
            <a:br>
              <a:rPr lang="es-419" sz="2300" dirty="0">
                <a:solidFill>
                  <a:srgbClr val="FFFF00"/>
                </a:solidFill>
              </a:rPr>
            </a:br>
            <a:r>
              <a:rPr lang="es-419" sz="2300" dirty="0">
                <a:solidFill>
                  <a:srgbClr val="FFFF00"/>
                </a:solidFill>
              </a:rPr>
              <a:t>Para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que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te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cubra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muchedumbre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de aguas</a:t>
            </a:r>
            <a:r>
              <a:rPr lang="es-419" sz="2300" dirty="0" smtClean="0">
                <a:solidFill>
                  <a:srgbClr val="FFFF00"/>
                </a:solidFill>
              </a:rPr>
              <a:t>?</a:t>
            </a:r>
            <a:r>
              <a:rPr lang="es-419" sz="2300" spc="-150" dirty="0" smtClean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¿Enviarás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tú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los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relámpagos,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para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que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ellos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vayan?</a:t>
            </a:r>
            <a:r>
              <a:rPr lang="es-419" sz="2300" dirty="0"/>
              <a:t> </a:t>
            </a:r>
            <a:r>
              <a:rPr lang="es-419" sz="2300" dirty="0" smtClean="0">
                <a:solidFill>
                  <a:srgbClr val="FFC000"/>
                </a:solidFill>
              </a:rPr>
              <a:t>¿</a:t>
            </a:r>
            <a:r>
              <a:rPr lang="es-419" sz="2300" dirty="0">
                <a:solidFill>
                  <a:srgbClr val="FFC000"/>
                </a:solidFill>
              </a:rPr>
              <a:t>Y te dirán ellos: Henos aquí?</a:t>
            </a:r>
            <a:r>
              <a:rPr lang="es-419" sz="2300" dirty="0"/>
              <a:t>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aconteció que después que habló Jehová estas palabras a Job, Jehová dijo a </a:t>
            </a:r>
            <a:r>
              <a:rPr lang="es-419" sz="2300" dirty="0" err="1">
                <a:solidFill>
                  <a:srgbClr val="FFFF00"/>
                </a:solidFill>
              </a:rPr>
              <a:t>Elifaz</a:t>
            </a:r>
            <a:r>
              <a:rPr lang="es-419" sz="2300" dirty="0">
                <a:solidFill>
                  <a:srgbClr val="FFFF00"/>
                </a:solidFill>
              </a:rPr>
              <a:t> </a:t>
            </a:r>
            <a:r>
              <a:rPr lang="es-419" sz="2300" dirty="0" err="1">
                <a:solidFill>
                  <a:srgbClr val="FFFF00"/>
                </a:solidFill>
              </a:rPr>
              <a:t>temanita</a:t>
            </a:r>
            <a:r>
              <a:rPr lang="es-419" sz="2300" dirty="0">
                <a:solidFill>
                  <a:srgbClr val="FFFF00"/>
                </a:solidFill>
              </a:rPr>
              <a:t>: </a:t>
            </a:r>
            <a:r>
              <a:rPr lang="es-419" sz="2300" dirty="0"/>
              <a:t>Mi ira se encendió contra ti y tus dos compañeros; porque no habéis hablado de mí lo recto, como mi siervo Job. 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769096" y="867013"/>
            <a:ext cx="4374904" cy="3323987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419" sz="2100" dirty="0">
                <a:latin typeface="ITC Cheltenham Std Light"/>
              </a:rPr>
              <a:t>“ ‘Las cosas secretas pertenecen a Jehová nuestro Dios: mas las reveladas son para nosotros y para nuestros hijos para siempre’ (</a:t>
            </a:r>
            <a:r>
              <a:rPr lang="es-419" sz="2100" dirty="0" err="1">
                <a:latin typeface="ITC Cheltenham Std Light"/>
              </a:rPr>
              <a:t>Deut</a:t>
            </a:r>
            <a:r>
              <a:rPr lang="es-419" sz="2100" dirty="0">
                <a:latin typeface="ITC Cheltenham Std Light"/>
              </a:rPr>
              <a:t>. 29:29). </a:t>
            </a:r>
            <a:r>
              <a:rPr lang="es-419" sz="2100" dirty="0">
                <a:solidFill>
                  <a:srgbClr val="FFFF00"/>
                </a:solidFill>
                <a:latin typeface="ITC Cheltenham Std Light"/>
              </a:rPr>
              <a:t>Nunca reveló Dios al hombre la manera precisa en que llevó a cabo la obra de la Creación; </a:t>
            </a:r>
            <a:r>
              <a:rPr lang="es-419" sz="2100" dirty="0">
                <a:latin typeface="ITC Cheltenham Std Light"/>
              </a:rPr>
              <a:t>la ciencia humana no puede escudriñar los secretos del Altísimo. </a:t>
            </a:r>
            <a:r>
              <a:rPr lang="es-419" sz="2100" dirty="0">
                <a:solidFill>
                  <a:srgbClr val="FFFF00"/>
                </a:solidFill>
                <a:latin typeface="ITC Cheltenham Std Light"/>
              </a:rPr>
              <a:t>Su poder creador es tan incomprensible como su propia existencia</a:t>
            </a:r>
            <a:r>
              <a:rPr lang="es-419" sz="2100" dirty="0">
                <a:latin typeface="ITC Cheltenham Std Light"/>
              </a:rPr>
              <a:t>” (</a:t>
            </a:r>
            <a:r>
              <a:rPr lang="es-419" sz="2100" i="1" dirty="0">
                <a:latin typeface="ITC Cheltenham Std Light"/>
              </a:rPr>
              <a:t>PP </a:t>
            </a:r>
            <a:r>
              <a:rPr lang="es-419" sz="2100" dirty="0">
                <a:latin typeface="ITC Cheltenham Std Light"/>
              </a:rPr>
              <a:t>105).</a:t>
            </a:r>
            <a:endParaRPr lang="es-419" sz="2100" dirty="0"/>
          </a:p>
        </p:txBody>
      </p:sp>
    </p:spTree>
    <p:extLst>
      <p:ext uri="{BB962C8B-B14F-4D97-AF65-F5344CB8AC3E}">
        <p14:creationId xmlns:p14="http://schemas.microsoft.com/office/powerpoint/2010/main" val="359704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</a:t>
            </a:r>
            <a:r>
              <a:rPr lang="es-ES" sz="2400" dirty="0">
                <a:solidFill>
                  <a:srgbClr val="00B0F0"/>
                </a:solidFill>
              </a:rPr>
              <a:t>Házmelo saber,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769096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38:31-33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232609"/>
            <a:ext cx="4374904" cy="304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¿Podrás </a:t>
            </a:r>
            <a:r>
              <a:rPr lang="es-419" sz="2300" dirty="0">
                <a:solidFill>
                  <a:srgbClr val="FFFF00"/>
                </a:solidFill>
              </a:rPr>
              <a:t>tú atar los lazos de las Pléyades, </a:t>
            </a:r>
            <a:r>
              <a:rPr lang="en-US" sz="2300" dirty="0">
                <a:solidFill>
                  <a:srgbClr val="FFFF00"/>
                </a:solidFill>
              </a:rPr>
              <a:t>o</a:t>
            </a:r>
            <a:r>
              <a:rPr lang="es-419" sz="2300" dirty="0" smtClean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desatarás las ligaduras de Orión</a:t>
            </a:r>
            <a:r>
              <a:rPr lang="es-419" sz="2300" dirty="0" smtClean="0">
                <a:solidFill>
                  <a:srgbClr val="FFFF00"/>
                </a:solidFill>
              </a:rPr>
              <a:t>?</a:t>
            </a:r>
            <a:r>
              <a:rPr lang="en-US" sz="2300" dirty="0">
                <a:solidFill>
                  <a:srgbClr val="FFFF0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¿Sacarás </a:t>
            </a:r>
            <a:r>
              <a:rPr lang="es-419" sz="2300" dirty="0">
                <a:solidFill>
                  <a:srgbClr val="00B0F0"/>
                </a:solidFill>
              </a:rPr>
              <a:t>tú a su tiempo </a:t>
            </a:r>
            <a:r>
              <a:rPr lang="es-419" sz="2300" dirty="0" smtClean="0">
                <a:solidFill>
                  <a:srgbClr val="00B0F0"/>
                </a:solidFill>
              </a:rPr>
              <a:t>las</a:t>
            </a:r>
            <a:r>
              <a:rPr lang="en-US" sz="2300" dirty="0" smtClean="0">
                <a:solidFill>
                  <a:srgbClr val="00B0F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constelaciones </a:t>
            </a:r>
            <a:r>
              <a:rPr lang="es-419" sz="2300" dirty="0">
                <a:solidFill>
                  <a:srgbClr val="00B0F0"/>
                </a:solidFill>
              </a:rPr>
              <a:t>de los cielos, </a:t>
            </a:r>
            <a:br>
              <a:rPr lang="es-419" sz="2300" dirty="0">
                <a:solidFill>
                  <a:srgbClr val="00B0F0"/>
                </a:solidFill>
              </a:rPr>
            </a:br>
            <a:r>
              <a:rPr lang="en-US" sz="2300" dirty="0" smtClean="0">
                <a:solidFill>
                  <a:srgbClr val="00B0F0"/>
                </a:solidFill>
              </a:rPr>
              <a:t>o</a:t>
            </a:r>
            <a:r>
              <a:rPr lang="es-419" sz="2300" dirty="0" smtClean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guiarás a la Osa Mayor con sus hijos?</a:t>
            </a:r>
            <a:r>
              <a:rPr lang="es-419" sz="2300" dirty="0"/>
              <a:t> </a:t>
            </a:r>
            <a:r>
              <a:rPr lang="es-419" sz="2300" dirty="0" smtClean="0">
                <a:solidFill>
                  <a:srgbClr val="92D050"/>
                </a:solidFill>
              </a:rPr>
              <a:t>¿Supiste </a:t>
            </a:r>
            <a:r>
              <a:rPr lang="es-419" sz="2300" dirty="0">
                <a:solidFill>
                  <a:srgbClr val="92D050"/>
                </a:solidFill>
              </a:rPr>
              <a:t>tú las ordenanzas de los cielos? </a:t>
            </a:r>
            <a:br>
              <a:rPr lang="es-419" sz="2300" dirty="0">
                <a:solidFill>
                  <a:srgbClr val="92D050"/>
                </a:solidFill>
              </a:rPr>
            </a:br>
            <a:r>
              <a:rPr lang="es-419" sz="2300" dirty="0">
                <a:solidFill>
                  <a:srgbClr val="00B0F0"/>
                </a:solidFill>
              </a:rPr>
              <a:t>¿Dispondrás tú de su potestad en la tierra?</a:t>
            </a:r>
            <a:r>
              <a:rPr lang="es-419" sz="2300" dirty="0"/>
              <a:t>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76200" y="3352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38:34, 35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-152400" y="3852952"/>
            <a:ext cx="51054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¿Alzarás </a:t>
            </a:r>
            <a:r>
              <a:rPr lang="es-419" sz="2300" dirty="0">
                <a:solidFill>
                  <a:srgbClr val="FFFF00"/>
                </a:solidFill>
              </a:rPr>
              <a:t>tú a las nubes tu voz, </a:t>
            </a:r>
            <a:br>
              <a:rPr lang="es-419" sz="2300" dirty="0">
                <a:solidFill>
                  <a:srgbClr val="FFFF00"/>
                </a:solidFill>
              </a:rPr>
            </a:br>
            <a:r>
              <a:rPr lang="es-419" sz="2300" dirty="0">
                <a:solidFill>
                  <a:srgbClr val="FFFF00"/>
                </a:solidFill>
              </a:rPr>
              <a:t>Para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que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te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cubra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muchedumbre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de aguas</a:t>
            </a:r>
            <a:r>
              <a:rPr lang="es-419" sz="2300" dirty="0" smtClean="0">
                <a:solidFill>
                  <a:srgbClr val="FFFF00"/>
                </a:solidFill>
              </a:rPr>
              <a:t>?</a:t>
            </a:r>
            <a:r>
              <a:rPr lang="es-419" sz="2300" spc="-150" dirty="0" smtClean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¿Enviarás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tú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los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relámpagos,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para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que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ellos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vayan?</a:t>
            </a:r>
            <a:r>
              <a:rPr lang="es-419" sz="2300" dirty="0"/>
              <a:t> </a:t>
            </a:r>
            <a:r>
              <a:rPr lang="es-419" sz="2300" dirty="0" smtClean="0">
                <a:solidFill>
                  <a:srgbClr val="FFC000"/>
                </a:solidFill>
              </a:rPr>
              <a:t>¿</a:t>
            </a:r>
            <a:r>
              <a:rPr lang="es-419" sz="2300" dirty="0">
                <a:solidFill>
                  <a:srgbClr val="FFC000"/>
                </a:solidFill>
              </a:rPr>
              <a:t>Y te dirán ellos: Henos aquí?</a:t>
            </a:r>
            <a:r>
              <a:rPr lang="es-419" sz="2300" dirty="0"/>
              <a:t>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aconteció que después que habló Jehová estas palabras a Job, Jehová dijo a </a:t>
            </a:r>
            <a:r>
              <a:rPr lang="es-419" sz="2300" dirty="0" err="1">
                <a:solidFill>
                  <a:srgbClr val="FFFF00"/>
                </a:solidFill>
              </a:rPr>
              <a:t>Elifaz</a:t>
            </a:r>
            <a:r>
              <a:rPr lang="es-419" sz="2300" dirty="0">
                <a:solidFill>
                  <a:srgbClr val="FFFF00"/>
                </a:solidFill>
              </a:rPr>
              <a:t> </a:t>
            </a:r>
            <a:r>
              <a:rPr lang="es-419" sz="2300" dirty="0" err="1">
                <a:solidFill>
                  <a:srgbClr val="FFFF00"/>
                </a:solidFill>
              </a:rPr>
              <a:t>temanita</a:t>
            </a:r>
            <a:r>
              <a:rPr lang="es-419" sz="2300" dirty="0">
                <a:solidFill>
                  <a:srgbClr val="FFFF00"/>
                </a:solidFill>
              </a:rPr>
              <a:t>: </a:t>
            </a:r>
            <a:r>
              <a:rPr lang="es-419" sz="2300" dirty="0">
                <a:solidFill>
                  <a:srgbClr val="00B0F0"/>
                </a:solidFill>
              </a:rPr>
              <a:t>Mi ira se encendió contra ti y tus dos compañeros; porque no habéis hablado de mí lo recto, </a:t>
            </a:r>
            <a:r>
              <a:rPr lang="es-419" sz="2300" dirty="0"/>
              <a:t>como mi siervo Job. 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769096" y="867013"/>
            <a:ext cx="4374904" cy="3323987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419" sz="2100" dirty="0">
                <a:latin typeface="ITC Cheltenham Std Light"/>
              </a:rPr>
              <a:t>“ ‘Las cosas secretas pertenecen a Jehová nuestro Dios: mas las reveladas son para nosotros y para nuestros hijos para siempre’ (</a:t>
            </a:r>
            <a:r>
              <a:rPr lang="es-419" sz="2100" dirty="0" err="1">
                <a:latin typeface="ITC Cheltenham Std Light"/>
              </a:rPr>
              <a:t>Deut</a:t>
            </a:r>
            <a:r>
              <a:rPr lang="es-419" sz="2100" dirty="0">
                <a:latin typeface="ITC Cheltenham Std Light"/>
              </a:rPr>
              <a:t>. 29:29). </a:t>
            </a:r>
            <a:r>
              <a:rPr lang="es-419" sz="2100" dirty="0">
                <a:solidFill>
                  <a:srgbClr val="FFFF00"/>
                </a:solidFill>
                <a:latin typeface="ITC Cheltenham Std Light"/>
              </a:rPr>
              <a:t>Nunca reveló Dios al hombre la manera precisa en que llevó a cabo la obra de la Creación; </a:t>
            </a:r>
            <a:r>
              <a:rPr lang="es-419" sz="2100" dirty="0">
                <a:latin typeface="ITC Cheltenham Std Light"/>
              </a:rPr>
              <a:t>la ciencia humana no puede escudriñar los secretos del Altísimo. </a:t>
            </a:r>
            <a:r>
              <a:rPr lang="es-419" sz="2100" dirty="0">
                <a:solidFill>
                  <a:srgbClr val="FFFF00"/>
                </a:solidFill>
                <a:latin typeface="ITC Cheltenham Std Light"/>
              </a:rPr>
              <a:t>Su poder creador es tan incomprensible como su propia existencia</a:t>
            </a:r>
            <a:r>
              <a:rPr lang="es-419" sz="2100" dirty="0">
                <a:latin typeface="ITC Cheltenham Std Light"/>
              </a:rPr>
              <a:t>” (</a:t>
            </a:r>
            <a:r>
              <a:rPr lang="es-419" sz="2100" i="1" dirty="0">
                <a:latin typeface="ITC Cheltenham Std Light"/>
              </a:rPr>
              <a:t>PP </a:t>
            </a:r>
            <a:r>
              <a:rPr lang="es-419" sz="2100" dirty="0">
                <a:latin typeface="ITC Cheltenham Std Light"/>
              </a:rPr>
              <a:t>105).</a:t>
            </a:r>
            <a:endParaRPr lang="es-419" sz="2100" dirty="0"/>
          </a:p>
        </p:txBody>
      </p:sp>
    </p:spTree>
    <p:extLst>
      <p:ext uri="{BB962C8B-B14F-4D97-AF65-F5344CB8AC3E}">
        <p14:creationId xmlns:p14="http://schemas.microsoft.com/office/powerpoint/2010/main" val="189802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</a:t>
            </a:r>
            <a:r>
              <a:rPr lang="es-ES" sz="2400" dirty="0">
                <a:solidFill>
                  <a:srgbClr val="00B0F0"/>
                </a:solidFill>
              </a:rPr>
              <a:t>Házmelo saber,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769096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38:31-33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232609"/>
            <a:ext cx="4374904" cy="304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¿Podrás </a:t>
            </a:r>
            <a:r>
              <a:rPr lang="es-419" sz="2300" dirty="0">
                <a:solidFill>
                  <a:srgbClr val="FFFF00"/>
                </a:solidFill>
              </a:rPr>
              <a:t>tú atar los lazos de las Pléyades, </a:t>
            </a:r>
            <a:r>
              <a:rPr lang="en-US" sz="2300" dirty="0">
                <a:solidFill>
                  <a:srgbClr val="FFFF00"/>
                </a:solidFill>
              </a:rPr>
              <a:t>o</a:t>
            </a:r>
            <a:r>
              <a:rPr lang="es-419" sz="2300" dirty="0" smtClean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desatarás las ligaduras de Orión</a:t>
            </a:r>
            <a:r>
              <a:rPr lang="es-419" sz="2300" dirty="0" smtClean="0">
                <a:solidFill>
                  <a:srgbClr val="FFFF00"/>
                </a:solidFill>
              </a:rPr>
              <a:t>?</a:t>
            </a:r>
            <a:r>
              <a:rPr lang="en-US" sz="2300" dirty="0">
                <a:solidFill>
                  <a:srgbClr val="FFFF0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¿Sacarás </a:t>
            </a:r>
            <a:r>
              <a:rPr lang="es-419" sz="2300" dirty="0">
                <a:solidFill>
                  <a:srgbClr val="00B0F0"/>
                </a:solidFill>
              </a:rPr>
              <a:t>tú a su tiempo </a:t>
            </a:r>
            <a:r>
              <a:rPr lang="es-419" sz="2300" dirty="0" smtClean="0">
                <a:solidFill>
                  <a:srgbClr val="00B0F0"/>
                </a:solidFill>
              </a:rPr>
              <a:t>las</a:t>
            </a:r>
            <a:r>
              <a:rPr lang="en-US" sz="2300" dirty="0" smtClean="0">
                <a:solidFill>
                  <a:srgbClr val="00B0F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constelaciones </a:t>
            </a:r>
            <a:r>
              <a:rPr lang="es-419" sz="2300" dirty="0">
                <a:solidFill>
                  <a:srgbClr val="00B0F0"/>
                </a:solidFill>
              </a:rPr>
              <a:t>de los cielos, </a:t>
            </a:r>
            <a:br>
              <a:rPr lang="es-419" sz="2300" dirty="0">
                <a:solidFill>
                  <a:srgbClr val="00B0F0"/>
                </a:solidFill>
              </a:rPr>
            </a:br>
            <a:r>
              <a:rPr lang="en-US" sz="2300" dirty="0" smtClean="0">
                <a:solidFill>
                  <a:srgbClr val="00B0F0"/>
                </a:solidFill>
              </a:rPr>
              <a:t>o</a:t>
            </a:r>
            <a:r>
              <a:rPr lang="es-419" sz="2300" dirty="0" smtClean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guiarás a la Osa Mayor con sus hijos?</a:t>
            </a:r>
            <a:r>
              <a:rPr lang="es-419" sz="2300" dirty="0"/>
              <a:t> </a:t>
            </a:r>
            <a:r>
              <a:rPr lang="es-419" sz="2300" dirty="0" smtClean="0">
                <a:solidFill>
                  <a:srgbClr val="92D050"/>
                </a:solidFill>
              </a:rPr>
              <a:t>¿Supiste </a:t>
            </a:r>
            <a:r>
              <a:rPr lang="es-419" sz="2300" dirty="0">
                <a:solidFill>
                  <a:srgbClr val="92D050"/>
                </a:solidFill>
              </a:rPr>
              <a:t>tú las ordenanzas de los cielos? </a:t>
            </a:r>
            <a:br>
              <a:rPr lang="es-419" sz="2300" dirty="0">
                <a:solidFill>
                  <a:srgbClr val="92D050"/>
                </a:solidFill>
              </a:rPr>
            </a:br>
            <a:r>
              <a:rPr lang="es-419" sz="2300" dirty="0">
                <a:solidFill>
                  <a:srgbClr val="00B0F0"/>
                </a:solidFill>
              </a:rPr>
              <a:t>¿Dispondrás tú de su potestad en la tierra?</a:t>
            </a:r>
            <a:r>
              <a:rPr lang="es-419" sz="2300" dirty="0"/>
              <a:t>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76200" y="3352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38:34, 35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-152400" y="3852952"/>
            <a:ext cx="51054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¿Alzarás </a:t>
            </a:r>
            <a:r>
              <a:rPr lang="es-419" sz="2300" dirty="0">
                <a:solidFill>
                  <a:srgbClr val="FFFF00"/>
                </a:solidFill>
              </a:rPr>
              <a:t>tú a las nubes tu voz, </a:t>
            </a:r>
            <a:br>
              <a:rPr lang="es-419" sz="2300" dirty="0">
                <a:solidFill>
                  <a:srgbClr val="FFFF00"/>
                </a:solidFill>
              </a:rPr>
            </a:br>
            <a:r>
              <a:rPr lang="es-419" sz="2300" dirty="0">
                <a:solidFill>
                  <a:srgbClr val="FFFF00"/>
                </a:solidFill>
              </a:rPr>
              <a:t>Para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que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te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cubra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muchedumbre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de aguas</a:t>
            </a:r>
            <a:r>
              <a:rPr lang="es-419" sz="2300" dirty="0" smtClean="0">
                <a:solidFill>
                  <a:srgbClr val="FFFF00"/>
                </a:solidFill>
              </a:rPr>
              <a:t>?</a:t>
            </a:r>
            <a:r>
              <a:rPr lang="es-419" sz="2300" spc="-150" dirty="0" smtClean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¿Enviarás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tú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los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relámpagos,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para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que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ellos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vayan?</a:t>
            </a:r>
            <a:r>
              <a:rPr lang="es-419" sz="2300" dirty="0"/>
              <a:t> </a:t>
            </a:r>
            <a:r>
              <a:rPr lang="es-419" sz="2300" dirty="0" smtClean="0">
                <a:solidFill>
                  <a:srgbClr val="FFC000"/>
                </a:solidFill>
              </a:rPr>
              <a:t>¿</a:t>
            </a:r>
            <a:r>
              <a:rPr lang="es-419" sz="2300" dirty="0">
                <a:solidFill>
                  <a:srgbClr val="FFC000"/>
                </a:solidFill>
              </a:rPr>
              <a:t>Y te dirán ellos: Henos aquí?</a:t>
            </a:r>
            <a:r>
              <a:rPr lang="es-419" sz="2300" dirty="0"/>
              <a:t>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aconteció que después que habló Jehová estas palabras a Job, Jehová dijo a </a:t>
            </a:r>
            <a:r>
              <a:rPr lang="es-419" sz="2300" dirty="0" err="1">
                <a:solidFill>
                  <a:srgbClr val="FFFF00"/>
                </a:solidFill>
              </a:rPr>
              <a:t>Elifaz</a:t>
            </a:r>
            <a:r>
              <a:rPr lang="es-419" sz="2300" dirty="0">
                <a:solidFill>
                  <a:srgbClr val="FFFF00"/>
                </a:solidFill>
              </a:rPr>
              <a:t> </a:t>
            </a:r>
            <a:r>
              <a:rPr lang="es-419" sz="2300" dirty="0" err="1">
                <a:solidFill>
                  <a:srgbClr val="FFFF00"/>
                </a:solidFill>
              </a:rPr>
              <a:t>temanita</a:t>
            </a:r>
            <a:r>
              <a:rPr lang="es-419" sz="2300" dirty="0">
                <a:solidFill>
                  <a:srgbClr val="FFFF00"/>
                </a:solidFill>
              </a:rPr>
              <a:t>: </a:t>
            </a:r>
            <a:r>
              <a:rPr lang="es-419" sz="2300" dirty="0">
                <a:solidFill>
                  <a:srgbClr val="00B0F0"/>
                </a:solidFill>
              </a:rPr>
              <a:t>Mi ira se encendió contra ti y tus dos compañeros; porque no habéis hablado de mí lo recto, </a:t>
            </a:r>
            <a:r>
              <a:rPr lang="es-419" sz="2300" dirty="0">
                <a:solidFill>
                  <a:srgbClr val="92D050"/>
                </a:solidFill>
              </a:rPr>
              <a:t>como mi siervo Job. 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769096" y="867013"/>
            <a:ext cx="4374904" cy="3323987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419" sz="2100" dirty="0">
                <a:latin typeface="ITC Cheltenham Std Light"/>
              </a:rPr>
              <a:t>“ ‘Las cosas secretas pertenecen a Jehová nuestro Dios: mas las reveladas son para nosotros y para nuestros hijos para siempre’ (</a:t>
            </a:r>
            <a:r>
              <a:rPr lang="es-419" sz="2100" dirty="0" err="1">
                <a:latin typeface="ITC Cheltenham Std Light"/>
              </a:rPr>
              <a:t>Deut</a:t>
            </a:r>
            <a:r>
              <a:rPr lang="es-419" sz="2100" dirty="0">
                <a:latin typeface="ITC Cheltenham Std Light"/>
              </a:rPr>
              <a:t>. 29:29). </a:t>
            </a:r>
            <a:r>
              <a:rPr lang="es-419" sz="2100" dirty="0">
                <a:solidFill>
                  <a:srgbClr val="FFFF00"/>
                </a:solidFill>
                <a:latin typeface="ITC Cheltenham Std Light"/>
              </a:rPr>
              <a:t>Nunca reveló Dios al hombre la manera precisa en que llevó a cabo la obra de la Creación; </a:t>
            </a:r>
            <a:r>
              <a:rPr lang="es-419" sz="2100" dirty="0">
                <a:latin typeface="ITC Cheltenham Std Light"/>
              </a:rPr>
              <a:t>la ciencia humana no puede escudriñar los secretos del Altísimo. </a:t>
            </a:r>
            <a:r>
              <a:rPr lang="es-419" sz="2100" dirty="0">
                <a:solidFill>
                  <a:srgbClr val="FFFF00"/>
                </a:solidFill>
                <a:latin typeface="ITC Cheltenham Std Light"/>
              </a:rPr>
              <a:t>Su poder creador es tan incomprensible como su propia existencia</a:t>
            </a:r>
            <a:r>
              <a:rPr lang="es-419" sz="2100" dirty="0">
                <a:latin typeface="ITC Cheltenham Std Light"/>
              </a:rPr>
              <a:t>” (</a:t>
            </a:r>
            <a:r>
              <a:rPr lang="es-419" sz="2100" i="1" dirty="0">
                <a:latin typeface="ITC Cheltenham Std Light"/>
              </a:rPr>
              <a:t>PP </a:t>
            </a:r>
            <a:r>
              <a:rPr lang="es-419" sz="2100" dirty="0">
                <a:latin typeface="ITC Cheltenham Std Light"/>
              </a:rPr>
              <a:t>105).</a:t>
            </a:r>
            <a:endParaRPr lang="es-419" sz="2100" dirty="0"/>
          </a:p>
        </p:txBody>
      </p:sp>
    </p:spTree>
    <p:extLst>
      <p:ext uri="{BB962C8B-B14F-4D97-AF65-F5344CB8AC3E}">
        <p14:creationId xmlns:p14="http://schemas.microsoft.com/office/powerpoint/2010/main" val="345420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</a:t>
            </a:r>
            <a:r>
              <a:rPr lang="es-ES" sz="2400" dirty="0">
                <a:solidFill>
                  <a:srgbClr val="00B0F0"/>
                </a:solidFill>
              </a:rPr>
              <a:t>Házmelo saber,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76200" y="3352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38:34, 35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-152400" y="3852952"/>
            <a:ext cx="51054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¿Alzarás </a:t>
            </a:r>
            <a:r>
              <a:rPr lang="es-419" sz="2300" dirty="0">
                <a:solidFill>
                  <a:srgbClr val="FFFF00"/>
                </a:solidFill>
              </a:rPr>
              <a:t>tú a las nubes tu voz, </a:t>
            </a:r>
            <a:br>
              <a:rPr lang="es-419" sz="2300" dirty="0">
                <a:solidFill>
                  <a:srgbClr val="FFFF00"/>
                </a:solidFill>
              </a:rPr>
            </a:br>
            <a:r>
              <a:rPr lang="es-419" sz="2300" dirty="0">
                <a:solidFill>
                  <a:srgbClr val="FFFF00"/>
                </a:solidFill>
              </a:rPr>
              <a:t>Para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que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te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cubra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muchedumbre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de aguas</a:t>
            </a:r>
            <a:r>
              <a:rPr lang="es-419" sz="2300" dirty="0" smtClean="0">
                <a:solidFill>
                  <a:srgbClr val="FFFF00"/>
                </a:solidFill>
              </a:rPr>
              <a:t>?</a:t>
            </a:r>
            <a:r>
              <a:rPr lang="es-419" sz="2300" spc="-150" dirty="0" smtClean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¿Enviarás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tú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los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relámpagos,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para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que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ellos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vayan?</a:t>
            </a:r>
            <a:r>
              <a:rPr lang="es-419" sz="2300" dirty="0"/>
              <a:t> </a:t>
            </a:r>
            <a:r>
              <a:rPr lang="es-419" sz="2300" dirty="0" smtClean="0">
                <a:solidFill>
                  <a:srgbClr val="FFC000"/>
                </a:solidFill>
              </a:rPr>
              <a:t>¿</a:t>
            </a:r>
            <a:r>
              <a:rPr lang="es-419" sz="2300" dirty="0">
                <a:solidFill>
                  <a:srgbClr val="FFC000"/>
                </a:solidFill>
              </a:rPr>
              <a:t>Y te dirán ellos: Henos aquí?</a:t>
            </a:r>
            <a:r>
              <a:rPr lang="es-419" sz="2300" dirty="0"/>
              <a:t>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aconteció que después que habló Jehová estas palabras a Job, Jehová dijo a </a:t>
            </a:r>
            <a:r>
              <a:rPr lang="es-419" sz="2300" dirty="0" err="1">
                <a:solidFill>
                  <a:srgbClr val="FFFF00"/>
                </a:solidFill>
              </a:rPr>
              <a:t>Elifaz</a:t>
            </a:r>
            <a:r>
              <a:rPr lang="es-419" sz="2300" dirty="0">
                <a:solidFill>
                  <a:srgbClr val="FFFF00"/>
                </a:solidFill>
              </a:rPr>
              <a:t> </a:t>
            </a:r>
            <a:r>
              <a:rPr lang="es-419" sz="2300" dirty="0" err="1">
                <a:solidFill>
                  <a:srgbClr val="FFFF00"/>
                </a:solidFill>
              </a:rPr>
              <a:t>temanita</a:t>
            </a:r>
            <a:r>
              <a:rPr lang="es-419" sz="2300" dirty="0">
                <a:solidFill>
                  <a:srgbClr val="FFFF00"/>
                </a:solidFill>
              </a:rPr>
              <a:t>: </a:t>
            </a:r>
            <a:r>
              <a:rPr lang="es-419" sz="2300" dirty="0">
                <a:solidFill>
                  <a:srgbClr val="00B0F0"/>
                </a:solidFill>
              </a:rPr>
              <a:t>Mi ira se encendió contra ti y tus dos compañeros; porque no habéis hablado de mí lo recto, </a:t>
            </a:r>
            <a:r>
              <a:rPr lang="es-419" sz="2300" dirty="0">
                <a:solidFill>
                  <a:srgbClr val="92D050"/>
                </a:solidFill>
              </a:rPr>
              <a:t>como mi siervo Job. 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1143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673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/>
              <a:t>he </a:t>
            </a:r>
            <a:r>
              <a:rPr lang="es-ES" sz="2400" dirty="0"/>
              <a:t>aquí que el temor del Señor es la </a:t>
            </a:r>
            <a:r>
              <a:rPr lang="es-ES" sz="2400" dirty="0" smtClean="0"/>
              <a:t>sabiduría,</a:t>
            </a:r>
            <a:r>
              <a:rPr lang="es-ES" sz="2400" dirty="0"/>
              <a:t> </a:t>
            </a:r>
            <a:r>
              <a:rPr lang="es-ES" sz="2400" dirty="0" smtClean="0"/>
              <a:t>y </a:t>
            </a:r>
            <a:r>
              <a:rPr lang="es-ES" sz="2400" dirty="0"/>
              <a:t>el apartarse del mal, la inteligencia.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37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</a:t>
            </a:r>
            <a:r>
              <a:rPr lang="es-ES" sz="2400" dirty="0">
                <a:solidFill>
                  <a:srgbClr val="00B0F0"/>
                </a:solidFill>
              </a:rPr>
              <a:t>Házmelo saber,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76200" y="3352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38:34, 35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-152400" y="3852952"/>
            <a:ext cx="51054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¿Alzarás </a:t>
            </a:r>
            <a:r>
              <a:rPr lang="es-419" sz="2300" dirty="0">
                <a:solidFill>
                  <a:srgbClr val="FFFF00"/>
                </a:solidFill>
              </a:rPr>
              <a:t>tú a las nubes tu voz, </a:t>
            </a:r>
            <a:br>
              <a:rPr lang="es-419" sz="2300" dirty="0">
                <a:solidFill>
                  <a:srgbClr val="FFFF00"/>
                </a:solidFill>
              </a:rPr>
            </a:br>
            <a:r>
              <a:rPr lang="es-419" sz="2300" dirty="0">
                <a:solidFill>
                  <a:srgbClr val="FFFF00"/>
                </a:solidFill>
              </a:rPr>
              <a:t>Para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que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te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cubra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muchedumbre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de aguas</a:t>
            </a:r>
            <a:r>
              <a:rPr lang="es-419" sz="2300" dirty="0" smtClean="0">
                <a:solidFill>
                  <a:srgbClr val="FFFF00"/>
                </a:solidFill>
              </a:rPr>
              <a:t>?</a:t>
            </a:r>
            <a:r>
              <a:rPr lang="es-419" sz="2300" spc="-150" dirty="0" smtClean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¿Enviarás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tú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los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relámpagos,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para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que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ellos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vayan?</a:t>
            </a:r>
            <a:r>
              <a:rPr lang="es-419" sz="2300" dirty="0"/>
              <a:t> </a:t>
            </a:r>
            <a:r>
              <a:rPr lang="es-419" sz="2300" dirty="0" smtClean="0">
                <a:solidFill>
                  <a:srgbClr val="FFC000"/>
                </a:solidFill>
              </a:rPr>
              <a:t>¿</a:t>
            </a:r>
            <a:r>
              <a:rPr lang="es-419" sz="2300" dirty="0">
                <a:solidFill>
                  <a:srgbClr val="FFC000"/>
                </a:solidFill>
              </a:rPr>
              <a:t>Y te dirán ellos: Henos aquí?</a:t>
            </a:r>
            <a:r>
              <a:rPr lang="es-419" sz="2300" dirty="0"/>
              <a:t>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aconteció que después que habló Jehová estas palabras a Job, Jehová dijo a </a:t>
            </a:r>
            <a:r>
              <a:rPr lang="es-419" sz="2300" dirty="0" err="1">
                <a:solidFill>
                  <a:srgbClr val="FFFF00"/>
                </a:solidFill>
              </a:rPr>
              <a:t>Elifaz</a:t>
            </a:r>
            <a:r>
              <a:rPr lang="es-419" sz="2300" dirty="0">
                <a:solidFill>
                  <a:srgbClr val="FFFF00"/>
                </a:solidFill>
              </a:rPr>
              <a:t> </a:t>
            </a:r>
            <a:r>
              <a:rPr lang="es-419" sz="2300" dirty="0" err="1">
                <a:solidFill>
                  <a:srgbClr val="FFFF00"/>
                </a:solidFill>
              </a:rPr>
              <a:t>temanita</a:t>
            </a:r>
            <a:r>
              <a:rPr lang="es-419" sz="2300" dirty="0">
                <a:solidFill>
                  <a:srgbClr val="FFFF00"/>
                </a:solidFill>
              </a:rPr>
              <a:t>: </a:t>
            </a:r>
            <a:r>
              <a:rPr lang="es-419" sz="2300" dirty="0">
                <a:solidFill>
                  <a:srgbClr val="00B0F0"/>
                </a:solidFill>
              </a:rPr>
              <a:t>Mi ira se encendió contra ti y tus dos compañeros; porque no habéis hablado de mí lo recto, </a:t>
            </a:r>
            <a:r>
              <a:rPr lang="es-419" sz="2300" dirty="0">
                <a:solidFill>
                  <a:srgbClr val="92D050"/>
                </a:solidFill>
              </a:rPr>
              <a:t>como mi siervo Job. 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1143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673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/>
              <a:t>y </a:t>
            </a:r>
            <a:r>
              <a:rPr lang="es-ES" sz="2400" dirty="0"/>
              <a:t>el apartarse del mal, la inteligencia.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39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</a:t>
            </a:r>
            <a:r>
              <a:rPr lang="es-ES" sz="2400" dirty="0">
                <a:solidFill>
                  <a:srgbClr val="00B0F0"/>
                </a:solidFill>
              </a:rPr>
              <a:t>Házmelo saber,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76200" y="3352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38:34, 35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-152400" y="3852952"/>
            <a:ext cx="51054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¿Alzarás </a:t>
            </a:r>
            <a:r>
              <a:rPr lang="es-419" sz="2300" dirty="0">
                <a:solidFill>
                  <a:srgbClr val="FFFF00"/>
                </a:solidFill>
              </a:rPr>
              <a:t>tú a las nubes tu voz, </a:t>
            </a:r>
            <a:br>
              <a:rPr lang="es-419" sz="2300" dirty="0">
                <a:solidFill>
                  <a:srgbClr val="FFFF00"/>
                </a:solidFill>
              </a:rPr>
            </a:br>
            <a:r>
              <a:rPr lang="es-419" sz="2300" dirty="0">
                <a:solidFill>
                  <a:srgbClr val="FFFF00"/>
                </a:solidFill>
              </a:rPr>
              <a:t>Para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que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te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cubra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muchedumbre</a:t>
            </a:r>
            <a:r>
              <a:rPr lang="es-419" sz="2300" spc="-150" dirty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FFFF00"/>
                </a:solidFill>
              </a:rPr>
              <a:t>de aguas</a:t>
            </a:r>
            <a:r>
              <a:rPr lang="es-419" sz="2300" dirty="0" smtClean="0">
                <a:solidFill>
                  <a:srgbClr val="FFFF00"/>
                </a:solidFill>
              </a:rPr>
              <a:t>?</a:t>
            </a:r>
            <a:r>
              <a:rPr lang="es-419" sz="2300" spc="-150" dirty="0" smtClean="0">
                <a:solidFill>
                  <a:srgbClr val="FFFF0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¿Enviarás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tú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los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relámpagos,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para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que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ellos</a:t>
            </a:r>
            <a:r>
              <a:rPr lang="es-419" sz="2300" spc="-150" dirty="0">
                <a:solidFill>
                  <a:srgbClr val="00B0F0"/>
                </a:solidFill>
              </a:rPr>
              <a:t> </a:t>
            </a:r>
            <a:r>
              <a:rPr lang="es-419" sz="2300" dirty="0">
                <a:solidFill>
                  <a:srgbClr val="00B0F0"/>
                </a:solidFill>
              </a:rPr>
              <a:t>vayan?</a:t>
            </a:r>
            <a:r>
              <a:rPr lang="es-419" sz="2300" dirty="0"/>
              <a:t> </a:t>
            </a:r>
            <a:r>
              <a:rPr lang="es-419" sz="2300" dirty="0" smtClean="0">
                <a:solidFill>
                  <a:srgbClr val="FFC000"/>
                </a:solidFill>
              </a:rPr>
              <a:t>¿</a:t>
            </a:r>
            <a:r>
              <a:rPr lang="es-419" sz="2300" dirty="0">
                <a:solidFill>
                  <a:srgbClr val="FFC000"/>
                </a:solidFill>
              </a:rPr>
              <a:t>Y te dirán ellos: Henos aquí?</a:t>
            </a:r>
            <a:r>
              <a:rPr lang="es-419" sz="2300" dirty="0"/>
              <a:t>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aconteció que después que habló Jehová estas palabras a Job, Jehová dijo a </a:t>
            </a:r>
            <a:r>
              <a:rPr lang="es-419" sz="2300" dirty="0" err="1">
                <a:solidFill>
                  <a:srgbClr val="FFFF00"/>
                </a:solidFill>
              </a:rPr>
              <a:t>Elifaz</a:t>
            </a:r>
            <a:r>
              <a:rPr lang="es-419" sz="2300" dirty="0">
                <a:solidFill>
                  <a:srgbClr val="FFFF00"/>
                </a:solidFill>
              </a:rPr>
              <a:t> </a:t>
            </a:r>
            <a:r>
              <a:rPr lang="es-419" sz="2300" dirty="0" err="1">
                <a:solidFill>
                  <a:srgbClr val="FFFF00"/>
                </a:solidFill>
              </a:rPr>
              <a:t>temanita</a:t>
            </a:r>
            <a:r>
              <a:rPr lang="es-419" sz="2300" dirty="0">
                <a:solidFill>
                  <a:srgbClr val="FFFF00"/>
                </a:solidFill>
              </a:rPr>
              <a:t>: </a:t>
            </a:r>
            <a:r>
              <a:rPr lang="es-419" sz="2300" dirty="0">
                <a:solidFill>
                  <a:srgbClr val="00B0F0"/>
                </a:solidFill>
              </a:rPr>
              <a:t>Mi ira se encendió contra ti y tus dos compañeros; porque no habéis hablado de mí lo recto, </a:t>
            </a:r>
            <a:r>
              <a:rPr lang="es-419" sz="2300" dirty="0">
                <a:solidFill>
                  <a:srgbClr val="92D050"/>
                </a:solidFill>
              </a:rPr>
              <a:t>como mi siervo Job. 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1143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673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117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</a:t>
            </a:r>
            <a:r>
              <a:rPr lang="es-ES" sz="2400" dirty="0">
                <a:solidFill>
                  <a:srgbClr val="00B0F0"/>
                </a:solidFill>
              </a:rPr>
              <a:t>Házmelo saber,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76200" y="3352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1 </a:t>
            </a:r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Cor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. 3:19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-76200" y="3852952"/>
            <a:ext cx="4876800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/>
              <a:t>Porque </a:t>
            </a:r>
            <a:r>
              <a:rPr lang="es-419" sz="2400" dirty="0"/>
              <a:t>la sabiduría de este mundo es insensatez </a:t>
            </a:r>
            <a:r>
              <a:rPr lang="es-419" sz="2400" b="1" dirty="0"/>
              <a:t>para</a:t>
            </a:r>
            <a:r>
              <a:rPr lang="es-419" sz="2400" dirty="0"/>
              <a:t> con Dios; pues escrito está: El prende a los sabios en la astucia de ellos</a:t>
            </a:r>
            <a:r>
              <a:rPr lang="es-419" sz="2400" dirty="0" smtClean="0"/>
              <a:t>.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aconteció que después que habló Jehová estas palabras a Job, Jehová dijo a </a:t>
            </a:r>
            <a:r>
              <a:rPr lang="es-419" sz="2300" dirty="0" err="1">
                <a:solidFill>
                  <a:srgbClr val="FFFF00"/>
                </a:solidFill>
              </a:rPr>
              <a:t>Elifaz</a:t>
            </a:r>
            <a:r>
              <a:rPr lang="es-419" sz="2300" dirty="0">
                <a:solidFill>
                  <a:srgbClr val="FFFF00"/>
                </a:solidFill>
              </a:rPr>
              <a:t> </a:t>
            </a:r>
            <a:r>
              <a:rPr lang="es-419" sz="2300" dirty="0" err="1">
                <a:solidFill>
                  <a:srgbClr val="FFFF00"/>
                </a:solidFill>
              </a:rPr>
              <a:t>temanita</a:t>
            </a:r>
            <a:r>
              <a:rPr lang="es-419" sz="2300" dirty="0">
                <a:solidFill>
                  <a:srgbClr val="FFFF00"/>
                </a:solidFill>
              </a:rPr>
              <a:t>: </a:t>
            </a:r>
            <a:r>
              <a:rPr lang="es-419" sz="2300" dirty="0">
                <a:solidFill>
                  <a:srgbClr val="00B0F0"/>
                </a:solidFill>
              </a:rPr>
              <a:t>Mi ira se encendió contra ti y tus dos compañeros; porque no habéis hablado de mí lo recto, </a:t>
            </a:r>
            <a:r>
              <a:rPr lang="es-419" sz="2300" dirty="0">
                <a:solidFill>
                  <a:srgbClr val="92D050"/>
                </a:solidFill>
              </a:rPr>
              <a:t>como mi siervo Job. 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1143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673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511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</a:t>
            </a:r>
            <a:r>
              <a:rPr lang="es-ES" sz="2400" dirty="0">
                <a:solidFill>
                  <a:srgbClr val="00B0F0"/>
                </a:solidFill>
              </a:rPr>
              <a:t>Házmelo saber,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76200" y="3352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1 </a:t>
            </a:r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Cor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. 3:19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-76200" y="3852952"/>
            <a:ext cx="4876800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/>
              <a:t>Porque </a:t>
            </a:r>
            <a:r>
              <a:rPr lang="es-419" sz="2400" dirty="0"/>
              <a:t>la sabiduría de este mundo es insensatez </a:t>
            </a:r>
            <a:r>
              <a:rPr lang="es-419" sz="2400" b="1" dirty="0"/>
              <a:t>para</a:t>
            </a:r>
            <a:r>
              <a:rPr lang="es-419" sz="2400" dirty="0"/>
              <a:t> con Dios; pues escrito está: El prende a los sabios en la astucia de ellos</a:t>
            </a:r>
            <a:r>
              <a:rPr lang="es-419" sz="2400" dirty="0" smtClean="0"/>
              <a:t>.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aconteció que después que habló Jehová estas palabras a Job, Jehová dijo a </a:t>
            </a:r>
            <a:r>
              <a:rPr lang="es-419" sz="2300" dirty="0" err="1">
                <a:solidFill>
                  <a:srgbClr val="FFFF00"/>
                </a:solidFill>
              </a:rPr>
              <a:t>Elifaz</a:t>
            </a:r>
            <a:r>
              <a:rPr lang="es-419" sz="2300" dirty="0">
                <a:solidFill>
                  <a:srgbClr val="FFFF00"/>
                </a:solidFill>
              </a:rPr>
              <a:t> </a:t>
            </a:r>
            <a:r>
              <a:rPr lang="es-419" sz="2300" dirty="0" err="1">
                <a:solidFill>
                  <a:srgbClr val="FFFF00"/>
                </a:solidFill>
              </a:rPr>
              <a:t>temanita</a:t>
            </a:r>
            <a:r>
              <a:rPr lang="es-419" sz="2300" dirty="0">
                <a:solidFill>
                  <a:srgbClr val="FFFF00"/>
                </a:solidFill>
              </a:rPr>
              <a:t>: </a:t>
            </a:r>
            <a:r>
              <a:rPr lang="es-419" sz="2300" dirty="0">
                <a:solidFill>
                  <a:srgbClr val="00B0F0"/>
                </a:solidFill>
              </a:rPr>
              <a:t>Mi ira se encendió contra ti y tus dos compañeros; porque no habéis hablado de mí lo recto, </a:t>
            </a:r>
            <a:r>
              <a:rPr lang="es-419" sz="2300" dirty="0">
                <a:solidFill>
                  <a:srgbClr val="92D050"/>
                </a:solidFill>
              </a:rPr>
              <a:t>como mi siervo Job. 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1143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673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67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</a:t>
            </a:r>
            <a:r>
              <a:rPr lang="es-ES" sz="2400" dirty="0">
                <a:solidFill>
                  <a:srgbClr val="00B0F0"/>
                </a:solidFill>
              </a:rPr>
              <a:t>Házmelo saber,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76200" y="3352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1 </a:t>
            </a:r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Cor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. 3:19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-76200" y="3852952"/>
            <a:ext cx="4876800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Porque </a:t>
            </a:r>
            <a:r>
              <a:rPr lang="es-419" sz="2400" dirty="0">
                <a:solidFill>
                  <a:srgbClr val="FFFF00"/>
                </a:solidFill>
              </a:rPr>
              <a:t>la sabiduría de este mundo es insensatez </a:t>
            </a:r>
            <a:r>
              <a:rPr lang="es-419" sz="2400" b="1" dirty="0"/>
              <a:t>para</a:t>
            </a:r>
            <a:r>
              <a:rPr lang="es-419" sz="2400" dirty="0"/>
              <a:t> con Dios; pues escrito está: El prende a los sabios en la astucia de ellos</a:t>
            </a:r>
            <a:r>
              <a:rPr lang="es-419" sz="2400" dirty="0" smtClean="0"/>
              <a:t>.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aconteció que después que habló Jehová estas palabras a Job, Jehová dijo a </a:t>
            </a:r>
            <a:r>
              <a:rPr lang="es-419" sz="2300" dirty="0" err="1">
                <a:solidFill>
                  <a:srgbClr val="FFFF00"/>
                </a:solidFill>
              </a:rPr>
              <a:t>Elifaz</a:t>
            </a:r>
            <a:r>
              <a:rPr lang="es-419" sz="2300" dirty="0">
                <a:solidFill>
                  <a:srgbClr val="FFFF00"/>
                </a:solidFill>
              </a:rPr>
              <a:t> </a:t>
            </a:r>
            <a:r>
              <a:rPr lang="es-419" sz="2300" dirty="0" err="1">
                <a:solidFill>
                  <a:srgbClr val="FFFF00"/>
                </a:solidFill>
              </a:rPr>
              <a:t>temanita</a:t>
            </a:r>
            <a:r>
              <a:rPr lang="es-419" sz="2300" dirty="0">
                <a:solidFill>
                  <a:srgbClr val="FFFF00"/>
                </a:solidFill>
              </a:rPr>
              <a:t>: </a:t>
            </a:r>
            <a:r>
              <a:rPr lang="es-419" sz="2300" dirty="0">
                <a:solidFill>
                  <a:srgbClr val="00B0F0"/>
                </a:solidFill>
              </a:rPr>
              <a:t>Mi ira se encendió contra ti y tus dos compañeros; porque no habéis hablado de mí lo recto, </a:t>
            </a:r>
            <a:r>
              <a:rPr lang="es-419" sz="2300" dirty="0">
                <a:solidFill>
                  <a:srgbClr val="92D050"/>
                </a:solidFill>
              </a:rPr>
              <a:t>como mi siervo Job. 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1143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673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47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</a:t>
            </a:r>
            <a:r>
              <a:rPr lang="es-ES" sz="2400" dirty="0">
                <a:solidFill>
                  <a:srgbClr val="00B0F0"/>
                </a:solidFill>
              </a:rPr>
              <a:t>Házmelo saber,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76200" y="3352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1 </a:t>
            </a:r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Cor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. 3:19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-76200" y="3852952"/>
            <a:ext cx="4876800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Porque </a:t>
            </a:r>
            <a:r>
              <a:rPr lang="es-419" sz="2400" dirty="0">
                <a:solidFill>
                  <a:srgbClr val="FFFF00"/>
                </a:solidFill>
              </a:rPr>
              <a:t>la sabiduría de este mundo es insensatez </a:t>
            </a:r>
            <a:r>
              <a:rPr lang="es-419" sz="2400" b="1" dirty="0">
                <a:solidFill>
                  <a:srgbClr val="00B0F0"/>
                </a:solidFill>
              </a:rPr>
              <a:t>para</a:t>
            </a:r>
            <a:r>
              <a:rPr lang="es-419" sz="2400" dirty="0">
                <a:solidFill>
                  <a:srgbClr val="00B0F0"/>
                </a:solidFill>
              </a:rPr>
              <a:t> con Dios; </a:t>
            </a:r>
            <a:r>
              <a:rPr lang="es-419" sz="2400" dirty="0"/>
              <a:t>pues escrito está: El prende a los sabios en la astucia de ellos</a:t>
            </a:r>
            <a:r>
              <a:rPr lang="es-419" sz="2400" dirty="0" smtClean="0"/>
              <a:t>.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aconteció que después que habló Jehová estas palabras a Job, Jehová dijo a </a:t>
            </a:r>
            <a:r>
              <a:rPr lang="es-419" sz="2300" dirty="0" err="1">
                <a:solidFill>
                  <a:srgbClr val="FFFF00"/>
                </a:solidFill>
              </a:rPr>
              <a:t>Elifaz</a:t>
            </a:r>
            <a:r>
              <a:rPr lang="es-419" sz="2300" dirty="0">
                <a:solidFill>
                  <a:srgbClr val="FFFF00"/>
                </a:solidFill>
              </a:rPr>
              <a:t> </a:t>
            </a:r>
            <a:r>
              <a:rPr lang="es-419" sz="2300" dirty="0" err="1">
                <a:solidFill>
                  <a:srgbClr val="FFFF00"/>
                </a:solidFill>
              </a:rPr>
              <a:t>temanita</a:t>
            </a:r>
            <a:r>
              <a:rPr lang="es-419" sz="2300" dirty="0">
                <a:solidFill>
                  <a:srgbClr val="FFFF00"/>
                </a:solidFill>
              </a:rPr>
              <a:t>: </a:t>
            </a:r>
            <a:r>
              <a:rPr lang="es-419" sz="2300" dirty="0">
                <a:solidFill>
                  <a:srgbClr val="00B0F0"/>
                </a:solidFill>
              </a:rPr>
              <a:t>Mi ira se encendió contra ti y tus dos compañeros; porque no habéis hablado de mí lo recto, </a:t>
            </a:r>
            <a:r>
              <a:rPr lang="es-419" sz="2300" dirty="0">
                <a:solidFill>
                  <a:srgbClr val="92D050"/>
                </a:solidFill>
              </a:rPr>
              <a:t>como mi siervo Job. 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1143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673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98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76200" y="19999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76200" y="2528009"/>
            <a:ext cx="437490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Dónde </a:t>
            </a:r>
            <a:r>
              <a:rPr lang="es-ES" sz="2400" dirty="0">
                <a:solidFill>
                  <a:srgbClr val="FFFF00"/>
                </a:solidFill>
              </a:rPr>
              <a:t>estabas tú </a:t>
            </a:r>
            <a:r>
              <a:rPr lang="es-ES" sz="2400" u="sng" dirty="0">
                <a:solidFill>
                  <a:srgbClr val="FFFF00"/>
                </a:solidFill>
              </a:rPr>
              <a:t>cuando </a:t>
            </a:r>
            <a:r>
              <a:rPr lang="es-ES" sz="2400" u="sng" dirty="0" smtClean="0">
                <a:solidFill>
                  <a:srgbClr val="FFFF00"/>
                </a:solidFill>
              </a:rPr>
              <a:t>Yo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fundaba la tierra</a:t>
            </a:r>
            <a:r>
              <a:rPr lang="es-ES" sz="2400" dirty="0"/>
              <a:t>? </a:t>
            </a:r>
            <a:r>
              <a:rPr lang="es-ES" sz="2400" dirty="0">
                <a:solidFill>
                  <a:srgbClr val="00B0F0"/>
                </a:solidFill>
              </a:rPr>
              <a:t>Házmelo saber,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si tienes inteligencia.</a:t>
            </a:r>
            <a:endParaRPr lang="es-ES" sz="2300" dirty="0">
              <a:solidFill>
                <a:srgbClr val="92D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76200" y="33528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1 </a:t>
            </a:r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Cor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. 3:19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-76200" y="3852952"/>
            <a:ext cx="4876800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Porque </a:t>
            </a:r>
            <a:r>
              <a:rPr lang="es-419" sz="2400" dirty="0">
                <a:solidFill>
                  <a:srgbClr val="FFFF00"/>
                </a:solidFill>
              </a:rPr>
              <a:t>la sabiduría de este mundo es insensatez </a:t>
            </a:r>
            <a:r>
              <a:rPr lang="es-419" sz="2400" b="1" dirty="0">
                <a:solidFill>
                  <a:srgbClr val="00B0F0"/>
                </a:solidFill>
              </a:rPr>
              <a:t>para</a:t>
            </a:r>
            <a:r>
              <a:rPr lang="es-419" sz="2400" dirty="0">
                <a:solidFill>
                  <a:srgbClr val="00B0F0"/>
                </a:solidFill>
              </a:rPr>
              <a:t> con Dios; </a:t>
            </a:r>
            <a:r>
              <a:rPr lang="es-419" sz="2400" dirty="0"/>
              <a:t>pues escrito está: </a:t>
            </a:r>
            <a:r>
              <a:rPr lang="es-419" sz="2400" dirty="0">
                <a:solidFill>
                  <a:srgbClr val="92D050"/>
                </a:solidFill>
              </a:rPr>
              <a:t>El prende a los sabios en la astucia de ellos</a:t>
            </a:r>
            <a:r>
              <a:rPr lang="es-419" sz="2400" dirty="0" smtClean="0">
                <a:solidFill>
                  <a:srgbClr val="92D050"/>
                </a:solidFill>
              </a:rPr>
              <a:t>.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aconteció que después que habló Jehová estas palabras a Job, Jehová dijo a </a:t>
            </a:r>
            <a:r>
              <a:rPr lang="es-419" sz="2300" dirty="0" err="1">
                <a:solidFill>
                  <a:srgbClr val="FFFF00"/>
                </a:solidFill>
              </a:rPr>
              <a:t>Elifaz</a:t>
            </a:r>
            <a:r>
              <a:rPr lang="es-419" sz="2300" dirty="0">
                <a:solidFill>
                  <a:srgbClr val="FFFF00"/>
                </a:solidFill>
              </a:rPr>
              <a:t> </a:t>
            </a:r>
            <a:r>
              <a:rPr lang="es-419" sz="2300" dirty="0" err="1">
                <a:solidFill>
                  <a:srgbClr val="FFFF00"/>
                </a:solidFill>
              </a:rPr>
              <a:t>temanita</a:t>
            </a:r>
            <a:r>
              <a:rPr lang="es-419" sz="2300" dirty="0">
                <a:solidFill>
                  <a:srgbClr val="FFFF00"/>
                </a:solidFill>
              </a:rPr>
              <a:t>: </a:t>
            </a:r>
            <a:r>
              <a:rPr lang="es-419" sz="2300" dirty="0">
                <a:solidFill>
                  <a:srgbClr val="00B0F0"/>
                </a:solidFill>
              </a:rPr>
              <a:t>Mi ira se encendió contra ti y tus dos compañeros; porque no habéis hablado de mí lo recto, </a:t>
            </a:r>
            <a:r>
              <a:rPr lang="es-419" sz="2300" dirty="0">
                <a:solidFill>
                  <a:srgbClr val="92D050"/>
                </a:solidFill>
              </a:rPr>
              <a:t>como mi siervo Job. 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1143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673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98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0" y="21336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2667000"/>
            <a:ext cx="4298704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/>
              <a:t>¿Quién </a:t>
            </a:r>
            <a:r>
              <a:rPr lang="es-419" sz="2400" dirty="0"/>
              <a:t>es el que oscurece el consejo sin entendimiento? </a:t>
            </a:r>
            <a:br>
              <a:rPr lang="es-419" sz="2400" dirty="0"/>
            </a:br>
            <a:r>
              <a:rPr lang="es-419" sz="2400" dirty="0"/>
              <a:t>Por tanto, yo hablaba lo que no entendía; </a:t>
            </a:r>
            <a:r>
              <a:rPr lang="en-US" sz="2400" dirty="0"/>
              <a:t>c</a:t>
            </a:r>
            <a:r>
              <a:rPr lang="es-419" sz="2400" dirty="0" smtClean="0"/>
              <a:t>osas </a:t>
            </a:r>
            <a:r>
              <a:rPr lang="es-419" sz="2400" dirty="0"/>
              <a:t>demasiado maravillosas para mí, que yo no comprendía.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aconteció que después que habló Jehová estas palabras a Job, Jehová dijo a </a:t>
            </a:r>
            <a:r>
              <a:rPr lang="es-419" sz="2300" dirty="0" err="1">
                <a:solidFill>
                  <a:srgbClr val="FFFF00"/>
                </a:solidFill>
              </a:rPr>
              <a:t>Elifaz</a:t>
            </a:r>
            <a:r>
              <a:rPr lang="es-419" sz="2300" dirty="0">
                <a:solidFill>
                  <a:srgbClr val="FFFF00"/>
                </a:solidFill>
              </a:rPr>
              <a:t> </a:t>
            </a:r>
            <a:r>
              <a:rPr lang="es-419" sz="2300" dirty="0" err="1">
                <a:solidFill>
                  <a:srgbClr val="FFFF00"/>
                </a:solidFill>
              </a:rPr>
              <a:t>temanita</a:t>
            </a:r>
            <a:r>
              <a:rPr lang="es-419" sz="2300" dirty="0">
                <a:solidFill>
                  <a:srgbClr val="FFFF00"/>
                </a:solidFill>
              </a:rPr>
              <a:t>: </a:t>
            </a:r>
            <a:r>
              <a:rPr lang="es-419" sz="2300" dirty="0">
                <a:solidFill>
                  <a:srgbClr val="00B0F0"/>
                </a:solidFill>
              </a:rPr>
              <a:t>Mi ira se encendió contra ti y tus dos compañeros; porque no habéis hablado de mí lo recto, </a:t>
            </a:r>
            <a:r>
              <a:rPr lang="es-419" sz="2300" dirty="0">
                <a:solidFill>
                  <a:srgbClr val="92D050"/>
                </a:solidFill>
              </a:rPr>
              <a:t>como mi siervo Job. 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1143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673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66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0" y="21336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2667000"/>
            <a:ext cx="4298704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¿Quién </a:t>
            </a:r>
            <a:r>
              <a:rPr lang="es-419" sz="2400" dirty="0">
                <a:solidFill>
                  <a:srgbClr val="FFFF00"/>
                </a:solidFill>
              </a:rPr>
              <a:t>es</a:t>
            </a:r>
            <a:r>
              <a:rPr lang="es-419" sz="2400" dirty="0"/>
              <a:t> el que oscurece el consejo sin entendimiento? </a:t>
            </a:r>
            <a:br>
              <a:rPr lang="es-419" sz="2400" dirty="0"/>
            </a:br>
            <a:r>
              <a:rPr lang="es-419" sz="2400" dirty="0"/>
              <a:t>Por tanto, yo hablaba lo que no entendía; </a:t>
            </a:r>
            <a:r>
              <a:rPr lang="en-US" sz="2400" dirty="0"/>
              <a:t>c</a:t>
            </a:r>
            <a:r>
              <a:rPr lang="es-419" sz="2400" dirty="0" smtClean="0"/>
              <a:t>osas </a:t>
            </a:r>
            <a:r>
              <a:rPr lang="es-419" sz="2400" dirty="0"/>
              <a:t>demasiado maravillosas para mí, que yo no comprendía.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aconteció que después que habló Jehová estas palabras a Job, Jehová dijo a </a:t>
            </a:r>
            <a:r>
              <a:rPr lang="es-419" sz="2300" dirty="0" err="1">
                <a:solidFill>
                  <a:srgbClr val="FFFF00"/>
                </a:solidFill>
              </a:rPr>
              <a:t>Elifaz</a:t>
            </a:r>
            <a:r>
              <a:rPr lang="es-419" sz="2300" dirty="0">
                <a:solidFill>
                  <a:srgbClr val="FFFF00"/>
                </a:solidFill>
              </a:rPr>
              <a:t> </a:t>
            </a:r>
            <a:r>
              <a:rPr lang="es-419" sz="2300" dirty="0" err="1">
                <a:solidFill>
                  <a:srgbClr val="FFFF00"/>
                </a:solidFill>
              </a:rPr>
              <a:t>temanita</a:t>
            </a:r>
            <a:r>
              <a:rPr lang="es-419" sz="2300" dirty="0">
                <a:solidFill>
                  <a:srgbClr val="FFFF00"/>
                </a:solidFill>
              </a:rPr>
              <a:t>: </a:t>
            </a:r>
            <a:r>
              <a:rPr lang="es-419" sz="2300" dirty="0">
                <a:solidFill>
                  <a:srgbClr val="00B0F0"/>
                </a:solidFill>
              </a:rPr>
              <a:t>Mi ira se encendió contra ti y tus dos compañeros; porque no habéis hablado de mí lo recto, </a:t>
            </a:r>
            <a:r>
              <a:rPr lang="es-419" sz="2300" dirty="0">
                <a:solidFill>
                  <a:srgbClr val="92D050"/>
                </a:solidFill>
              </a:rPr>
              <a:t>como mi siervo Job. 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1143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673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44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0" y="21336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2667000"/>
            <a:ext cx="4298704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¿Quién </a:t>
            </a:r>
            <a:r>
              <a:rPr lang="es-419" sz="2400" dirty="0">
                <a:solidFill>
                  <a:srgbClr val="FFFF00"/>
                </a:solidFill>
              </a:rPr>
              <a:t>es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el que oscurece el consejo</a:t>
            </a:r>
            <a:r>
              <a:rPr lang="es-419" sz="2400" dirty="0"/>
              <a:t> sin entendimiento? </a:t>
            </a:r>
            <a:br>
              <a:rPr lang="es-419" sz="2400" dirty="0"/>
            </a:br>
            <a:r>
              <a:rPr lang="es-419" sz="2400" dirty="0"/>
              <a:t>Por tanto, yo hablaba lo que no entendía; </a:t>
            </a:r>
            <a:r>
              <a:rPr lang="en-US" sz="2400" dirty="0"/>
              <a:t>c</a:t>
            </a:r>
            <a:r>
              <a:rPr lang="es-419" sz="2400" dirty="0" smtClean="0"/>
              <a:t>osas </a:t>
            </a:r>
            <a:r>
              <a:rPr lang="es-419" sz="2400" dirty="0"/>
              <a:t>demasiado maravillosas para mí, que yo no comprendía.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aconteció que después que habló Jehová estas palabras a Job, Jehová dijo a </a:t>
            </a:r>
            <a:r>
              <a:rPr lang="es-419" sz="2300" dirty="0" err="1">
                <a:solidFill>
                  <a:srgbClr val="FFFF00"/>
                </a:solidFill>
              </a:rPr>
              <a:t>Elifaz</a:t>
            </a:r>
            <a:r>
              <a:rPr lang="es-419" sz="2300" dirty="0">
                <a:solidFill>
                  <a:srgbClr val="FFFF00"/>
                </a:solidFill>
              </a:rPr>
              <a:t> </a:t>
            </a:r>
            <a:r>
              <a:rPr lang="es-419" sz="2300" dirty="0" err="1">
                <a:solidFill>
                  <a:srgbClr val="FFFF00"/>
                </a:solidFill>
              </a:rPr>
              <a:t>temanita</a:t>
            </a:r>
            <a:r>
              <a:rPr lang="es-419" sz="2300" dirty="0">
                <a:solidFill>
                  <a:srgbClr val="FFFF00"/>
                </a:solidFill>
              </a:rPr>
              <a:t>: </a:t>
            </a:r>
            <a:r>
              <a:rPr lang="es-419" sz="2300" dirty="0">
                <a:solidFill>
                  <a:srgbClr val="00B0F0"/>
                </a:solidFill>
              </a:rPr>
              <a:t>Mi ira se encendió contra ti y tus dos compañeros; porque no habéis hablado de mí lo recto, </a:t>
            </a:r>
            <a:r>
              <a:rPr lang="es-419" sz="2300" dirty="0">
                <a:solidFill>
                  <a:srgbClr val="92D050"/>
                </a:solidFill>
              </a:rPr>
              <a:t>como mi siervo Job. 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1143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673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5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0" y="21336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2667000"/>
            <a:ext cx="4298704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¿Quién </a:t>
            </a:r>
            <a:r>
              <a:rPr lang="es-419" sz="2400" dirty="0">
                <a:solidFill>
                  <a:srgbClr val="FFFF00"/>
                </a:solidFill>
              </a:rPr>
              <a:t>es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el que oscurece el consejo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sin entendimiento?</a:t>
            </a:r>
            <a:r>
              <a:rPr lang="es-419" sz="2400" dirty="0"/>
              <a:t> </a:t>
            </a:r>
            <a:br>
              <a:rPr lang="es-419" sz="2400" dirty="0"/>
            </a:br>
            <a:r>
              <a:rPr lang="es-419" sz="2400" dirty="0"/>
              <a:t>Por tanto, yo hablaba lo que no entendía; </a:t>
            </a:r>
            <a:r>
              <a:rPr lang="en-US" sz="2400" dirty="0"/>
              <a:t>c</a:t>
            </a:r>
            <a:r>
              <a:rPr lang="es-419" sz="2400" dirty="0" smtClean="0"/>
              <a:t>osas </a:t>
            </a:r>
            <a:r>
              <a:rPr lang="es-419" sz="2400" dirty="0"/>
              <a:t>demasiado maravillosas para mí, que yo no comprendía.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aconteció que después que habló Jehová estas palabras a Job, Jehová dijo a </a:t>
            </a:r>
            <a:r>
              <a:rPr lang="es-419" sz="2300" dirty="0" err="1">
                <a:solidFill>
                  <a:srgbClr val="FFFF00"/>
                </a:solidFill>
              </a:rPr>
              <a:t>Elifaz</a:t>
            </a:r>
            <a:r>
              <a:rPr lang="es-419" sz="2300" dirty="0">
                <a:solidFill>
                  <a:srgbClr val="FFFF00"/>
                </a:solidFill>
              </a:rPr>
              <a:t> </a:t>
            </a:r>
            <a:r>
              <a:rPr lang="es-419" sz="2300" dirty="0" err="1">
                <a:solidFill>
                  <a:srgbClr val="FFFF00"/>
                </a:solidFill>
              </a:rPr>
              <a:t>temanita</a:t>
            </a:r>
            <a:r>
              <a:rPr lang="es-419" sz="2300" dirty="0">
                <a:solidFill>
                  <a:srgbClr val="FFFF00"/>
                </a:solidFill>
              </a:rPr>
              <a:t>: </a:t>
            </a:r>
            <a:r>
              <a:rPr lang="es-419" sz="2300" dirty="0">
                <a:solidFill>
                  <a:srgbClr val="00B0F0"/>
                </a:solidFill>
              </a:rPr>
              <a:t>Mi ira se encendió contra ti y tus dos compañeros; porque no habéis hablado de mí lo recto, </a:t>
            </a:r>
            <a:r>
              <a:rPr lang="es-419" sz="2300" dirty="0">
                <a:solidFill>
                  <a:srgbClr val="92D050"/>
                </a:solidFill>
              </a:rPr>
              <a:t>como mi siervo Job. 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1143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673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45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0" y="21336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2667000"/>
            <a:ext cx="4298704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¿Quién </a:t>
            </a:r>
            <a:r>
              <a:rPr lang="es-419" sz="2400" dirty="0">
                <a:solidFill>
                  <a:srgbClr val="FFFF00"/>
                </a:solidFill>
              </a:rPr>
              <a:t>es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el que oscurece el consejo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sin entendimiento?</a:t>
            </a:r>
            <a:r>
              <a:rPr lang="es-419" sz="2400" dirty="0"/>
              <a:t> </a:t>
            </a:r>
            <a:br>
              <a:rPr lang="es-419" sz="2400" dirty="0"/>
            </a:br>
            <a:r>
              <a:rPr lang="es-419" sz="2400" dirty="0">
                <a:solidFill>
                  <a:srgbClr val="00B0F0"/>
                </a:solidFill>
              </a:rPr>
              <a:t>Por tanto, yo hablaba lo que no entendía;</a:t>
            </a:r>
            <a:r>
              <a:rPr lang="es-419" sz="2400" dirty="0"/>
              <a:t> </a:t>
            </a:r>
            <a:r>
              <a:rPr lang="en-US" sz="2400" dirty="0"/>
              <a:t>c</a:t>
            </a:r>
            <a:r>
              <a:rPr lang="es-419" sz="2400" dirty="0" smtClean="0"/>
              <a:t>osas </a:t>
            </a:r>
            <a:r>
              <a:rPr lang="es-419" sz="2400" dirty="0"/>
              <a:t>demasiado maravillosas para mí, que yo no comprendía.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aconteció que después que habló Jehová estas palabras a Job, Jehová dijo a </a:t>
            </a:r>
            <a:r>
              <a:rPr lang="es-419" sz="2300" dirty="0" err="1">
                <a:solidFill>
                  <a:srgbClr val="FFFF00"/>
                </a:solidFill>
              </a:rPr>
              <a:t>Elifaz</a:t>
            </a:r>
            <a:r>
              <a:rPr lang="es-419" sz="2300" dirty="0">
                <a:solidFill>
                  <a:srgbClr val="FFFF00"/>
                </a:solidFill>
              </a:rPr>
              <a:t> </a:t>
            </a:r>
            <a:r>
              <a:rPr lang="es-419" sz="2300" dirty="0" err="1">
                <a:solidFill>
                  <a:srgbClr val="FFFF00"/>
                </a:solidFill>
              </a:rPr>
              <a:t>temanita</a:t>
            </a:r>
            <a:r>
              <a:rPr lang="es-419" sz="2300" dirty="0">
                <a:solidFill>
                  <a:srgbClr val="FFFF00"/>
                </a:solidFill>
              </a:rPr>
              <a:t>: </a:t>
            </a:r>
            <a:r>
              <a:rPr lang="es-419" sz="2300" dirty="0">
                <a:solidFill>
                  <a:srgbClr val="00B0F0"/>
                </a:solidFill>
              </a:rPr>
              <a:t>Mi ira se encendió contra ti y tus dos compañeros; porque no habéis hablado de mí lo recto, </a:t>
            </a:r>
            <a:r>
              <a:rPr lang="es-419" sz="2300" dirty="0">
                <a:solidFill>
                  <a:srgbClr val="92D050"/>
                </a:solidFill>
              </a:rPr>
              <a:t>como mi siervo Job. 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1143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673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92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0" y="21336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2667000"/>
            <a:ext cx="4298704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¿Quién </a:t>
            </a:r>
            <a:r>
              <a:rPr lang="es-419" sz="2400" dirty="0">
                <a:solidFill>
                  <a:srgbClr val="FFFF00"/>
                </a:solidFill>
              </a:rPr>
              <a:t>es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el que oscurece el consejo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sin entendimiento?</a:t>
            </a:r>
            <a:r>
              <a:rPr lang="es-419" sz="2400" dirty="0"/>
              <a:t> </a:t>
            </a:r>
            <a:br>
              <a:rPr lang="es-419" sz="2400" dirty="0"/>
            </a:br>
            <a:r>
              <a:rPr lang="es-419" sz="2400" dirty="0">
                <a:solidFill>
                  <a:srgbClr val="00B0F0"/>
                </a:solidFill>
              </a:rPr>
              <a:t>Por tanto, yo hablaba lo que no entendía;</a:t>
            </a:r>
            <a:r>
              <a:rPr lang="es-419" sz="2400" dirty="0"/>
              <a:t> </a:t>
            </a:r>
            <a:r>
              <a:rPr lang="en-US" sz="2400" dirty="0">
                <a:solidFill>
                  <a:srgbClr val="FFFF00"/>
                </a:solidFill>
              </a:rPr>
              <a:t>c</a:t>
            </a:r>
            <a:r>
              <a:rPr lang="es-419" sz="2400" dirty="0" smtClean="0">
                <a:solidFill>
                  <a:srgbClr val="FFFF00"/>
                </a:solidFill>
              </a:rPr>
              <a:t>osas </a:t>
            </a:r>
            <a:r>
              <a:rPr lang="es-419" sz="2400" dirty="0">
                <a:solidFill>
                  <a:srgbClr val="FFFF00"/>
                </a:solidFill>
              </a:rPr>
              <a:t>demasiado maravillosas para mí,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FFFF00"/>
                </a:solidFill>
              </a:rPr>
              <a:t>que yo no comprendía.</a:t>
            </a:r>
            <a:r>
              <a:rPr lang="es-419" sz="2400" dirty="0"/>
              <a:t>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aconteció que después que habló Jehová estas palabras a Job, Jehová dijo a </a:t>
            </a:r>
            <a:r>
              <a:rPr lang="es-419" sz="2300" dirty="0" err="1">
                <a:solidFill>
                  <a:srgbClr val="FFFF00"/>
                </a:solidFill>
              </a:rPr>
              <a:t>Elifaz</a:t>
            </a:r>
            <a:r>
              <a:rPr lang="es-419" sz="2300" dirty="0">
                <a:solidFill>
                  <a:srgbClr val="FFFF00"/>
                </a:solidFill>
              </a:rPr>
              <a:t> </a:t>
            </a:r>
            <a:r>
              <a:rPr lang="es-419" sz="2300" dirty="0" err="1">
                <a:solidFill>
                  <a:srgbClr val="FFFF00"/>
                </a:solidFill>
              </a:rPr>
              <a:t>temanita</a:t>
            </a:r>
            <a:r>
              <a:rPr lang="es-419" sz="2300" dirty="0">
                <a:solidFill>
                  <a:srgbClr val="FFFF00"/>
                </a:solidFill>
              </a:rPr>
              <a:t>: </a:t>
            </a:r>
            <a:r>
              <a:rPr lang="es-419" sz="2300" dirty="0">
                <a:solidFill>
                  <a:srgbClr val="00B0F0"/>
                </a:solidFill>
              </a:rPr>
              <a:t>Mi ira se encendió contra ti y tus dos compañeros; porque no habéis hablado de mí lo recto, </a:t>
            </a:r>
            <a:r>
              <a:rPr lang="es-419" sz="2300" dirty="0">
                <a:solidFill>
                  <a:srgbClr val="92D050"/>
                </a:solidFill>
              </a:rPr>
              <a:t>como mi siervo Job. 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1143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673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56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0" y="21336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2667000"/>
            <a:ext cx="4298704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¿Quién </a:t>
            </a:r>
            <a:r>
              <a:rPr lang="es-419" sz="2400" dirty="0">
                <a:solidFill>
                  <a:srgbClr val="FFFF00"/>
                </a:solidFill>
              </a:rPr>
              <a:t>es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el que oscurece el consejo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sin entendimiento?</a:t>
            </a:r>
            <a:r>
              <a:rPr lang="es-419" sz="2400" dirty="0"/>
              <a:t> </a:t>
            </a:r>
            <a:br>
              <a:rPr lang="es-419" sz="2400" dirty="0"/>
            </a:br>
            <a:r>
              <a:rPr lang="es-419" sz="2400" dirty="0">
                <a:solidFill>
                  <a:srgbClr val="00B0F0"/>
                </a:solidFill>
              </a:rPr>
              <a:t>Por tanto, yo hablaba lo que no entendía;</a:t>
            </a:r>
            <a:r>
              <a:rPr lang="es-419" sz="2400" dirty="0"/>
              <a:t> </a:t>
            </a:r>
            <a:r>
              <a:rPr lang="en-US" sz="2400" dirty="0">
                <a:solidFill>
                  <a:srgbClr val="FFFF00"/>
                </a:solidFill>
              </a:rPr>
              <a:t>c</a:t>
            </a:r>
            <a:r>
              <a:rPr lang="es-419" sz="2400" dirty="0" smtClean="0">
                <a:solidFill>
                  <a:srgbClr val="FFFF00"/>
                </a:solidFill>
              </a:rPr>
              <a:t>osas </a:t>
            </a:r>
            <a:r>
              <a:rPr lang="es-419" sz="2400" dirty="0">
                <a:solidFill>
                  <a:srgbClr val="FFFF00"/>
                </a:solidFill>
              </a:rPr>
              <a:t>demasiado maravillosas para mí,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FFFF00"/>
                </a:solidFill>
              </a:rPr>
              <a:t>que yo no comprendía.</a:t>
            </a:r>
            <a:r>
              <a:rPr lang="es-419" sz="2400" dirty="0"/>
              <a:t>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aconteció que después que habló Jehová estas palabras a Job, Jehová dijo a </a:t>
            </a:r>
            <a:r>
              <a:rPr lang="es-419" sz="2300" dirty="0" err="1">
                <a:solidFill>
                  <a:srgbClr val="FFFF00"/>
                </a:solidFill>
              </a:rPr>
              <a:t>Elifaz</a:t>
            </a:r>
            <a:r>
              <a:rPr lang="es-419" sz="2300" dirty="0">
                <a:solidFill>
                  <a:srgbClr val="FFFF00"/>
                </a:solidFill>
              </a:rPr>
              <a:t> </a:t>
            </a:r>
            <a:r>
              <a:rPr lang="es-419" sz="2300" dirty="0" err="1">
                <a:solidFill>
                  <a:srgbClr val="FFFF00"/>
                </a:solidFill>
              </a:rPr>
              <a:t>temanita</a:t>
            </a:r>
            <a:r>
              <a:rPr lang="es-419" sz="2300" dirty="0">
                <a:solidFill>
                  <a:srgbClr val="FFFF00"/>
                </a:solidFill>
              </a:rPr>
              <a:t>: </a:t>
            </a:r>
            <a:r>
              <a:rPr lang="es-419" sz="2300" dirty="0">
                <a:solidFill>
                  <a:srgbClr val="00B0F0"/>
                </a:solidFill>
              </a:rPr>
              <a:t>Mi ira se encendió contra ti y tus dos compañeros; porque no habéis hablado de mí lo recto, </a:t>
            </a:r>
            <a:r>
              <a:rPr lang="es-419" sz="2300" dirty="0">
                <a:solidFill>
                  <a:srgbClr val="92D050"/>
                </a:solidFill>
              </a:rPr>
              <a:t>como mi siervo Job. 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292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4876800" y="25146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42:5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105400" y="3044865"/>
            <a:ext cx="410817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De </a:t>
            </a:r>
            <a:r>
              <a:rPr lang="es-419" sz="2400" dirty="0"/>
              <a:t>oídas te había oído; </a:t>
            </a:r>
            <a:br>
              <a:rPr lang="es-419" sz="2400" dirty="0"/>
            </a:br>
            <a:r>
              <a:rPr lang="es-419" sz="2400" dirty="0"/>
              <a:t>Mas ahora mis ojos te ven. 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40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0" y="21336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2667000"/>
            <a:ext cx="4298704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¿Quién </a:t>
            </a:r>
            <a:r>
              <a:rPr lang="es-419" sz="2400" dirty="0">
                <a:solidFill>
                  <a:srgbClr val="FFFF00"/>
                </a:solidFill>
              </a:rPr>
              <a:t>es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el que oscurece el consejo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sin entendimiento?</a:t>
            </a:r>
            <a:r>
              <a:rPr lang="es-419" sz="2400" dirty="0"/>
              <a:t> </a:t>
            </a:r>
            <a:br>
              <a:rPr lang="es-419" sz="2400" dirty="0"/>
            </a:br>
            <a:r>
              <a:rPr lang="es-419" sz="2400" dirty="0">
                <a:solidFill>
                  <a:srgbClr val="00B0F0"/>
                </a:solidFill>
              </a:rPr>
              <a:t>Por tanto, yo hablaba lo que no entendía;</a:t>
            </a:r>
            <a:r>
              <a:rPr lang="es-419" sz="2400" dirty="0"/>
              <a:t> </a:t>
            </a:r>
            <a:r>
              <a:rPr lang="en-US" sz="2400" dirty="0">
                <a:solidFill>
                  <a:srgbClr val="FFFF00"/>
                </a:solidFill>
              </a:rPr>
              <a:t>c</a:t>
            </a:r>
            <a:r>
              <a:rPr lang="es-419" sz="2400" dirty="0" smtClean="0">
                <a:solidFill>
                  <a:srgbClr val="FFFF00"/>
                </a:solidFill>
              </a:rPr>
              <a:t>osas </a:t>
            </a:r>
            <a:r>
              <a:rPr lang="es-419" sz="2400" dirty="0">
                <a:solidFill>
                  <a:srgbClr val="FFFF00"/>
                </a:solidFill>
              </a:rPr>
              <a:t>demasiado maravillosas para mí,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FFFF00"/>
                </a:solidFill>
              </a:rPr>
              <a:t>que yo no comprendía.</a:t>
            </a:r>
            <a:r>
              <a:rPr lang="es-419" sz="2400" dirty="0"/>
              <a:t>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aconteció que después que habló Jehová estas palabras a Job, Jehová dijo a </a:t>
            </a:r>
            <a:r>
              <a:rPr lang="es-419" sz="2300" dirty="0" err="1">
                <a:solidFill>
                  <a:srgbClr val="FFFF00"/>
                </a:solidFill>
              </a:rPr>
              <a:t>Elifaz</a:t>
            </a:r>
            <a:r>
              <a:rPr lang="es-419" sz="2300" dirty="0">
                <a:solidFill>
                  <a:srgbClr val="FFFF00"/>
                </a:solidFill>
              </a:rPr>
              <a:t> </a:t>
            </a:r>
            <a:r>
              <a:rPr lang="es-419" sz="2300" dirty="0" err="1">
                <a:solidFill>
                  <a:srgbClr val="FFFF00"/>
                </a:solidFill>
              </a:rPr>
              <a:t>temanita</a:t>
            </a:r>
            <a:r>
              <a:rPr lang="es-419" sz="2300" dirty="0">
                <a:solidFill>
                  <a:srgbClr val="FFFF00"/>
                </a:solidFill>
              </a:rPr>
              <a:t>: </a:t>
            </a:r>
            <a:r>
              <a:rPr lang="es-419" sz="2300" dirty="0">
                <a:solidFill>
                  <a:srgbClr val="00B0F0"/>
                </a:solidFill>
              </a:rPr>
              <a:t>Mi ira se encendió contra ti y tus dos compañeros; porque no habéis hablado de mí lo recto, </a:t>
            </a:r>
            <a:r>
              <a:rPr lang="es-419" sz="2300" dirty="0">
                <a:solidFill>
                  <a:srgbClr val="92D050"/>
                </a:solidFill>
              </a:rPr>
              <a:t>como mi siervo Job. 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292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4876800" y="25146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42:5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105400" y="3044865"/>
            <a:ext cx="410817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De </a:t>
            </a:r>
            <a:r>
              <a:rPr lang="es-419" sz="2400" dirty="0">
                <a:solidFill>
                  <a:srgbClr val="FFFF00"/>
                </a:solidFill>
              </a:rPr>
              <a:t>oídas te había oído;</a:t>
            </a:r>
            <a:r>
              <a:rPr lang="es-419" sz="2400" dirty="0"/>
              <a:t> </a:t>
            </a:r>
            <a:br>
              <a:rPr lang="es-419" sz="2400" dirty="0"/>
            </a:br>
            <a:r>
              <a:rPr lang="es-419" sz="2400" dirty="0"/>
              <a:t>Mas ahora mis ojos te ven. 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72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0" y="21336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2667000"/>
            <a:ext cx="4298704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¿Quién </a:t>
            </a:r>
            <a:r>
              <a:rPr lang="es-419" sz="2400" dirty="0">
                <a:solidFill>
                  <a:srgbClr val="FFFF00"/>
                </a:solidFill>
              </a:rPr>
              <a:t>es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el que oscurece el consejo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sin entendimiento?</a:t>
            </a:r>
            <a:r>
              <a:rPr lang="es-419" sz="2400" dirty="0"/>
              <a:t> </a:t>
            </a:r>
            <a:br>
              <a:rPr lang="es-419" sz="2400" dirty="0"/>
            </a:br>
            <a:r>
              <a:rPr lang="es-419" sz="2400" dirty="0">
                <a:solidFill>
                  <a:srgbClr val="00B0F0"/>
                </a:solidFill>
              </a:rPr>
              <a:t>Por tanto, yo hablaba lo que no entendía;</a:t>
            </a:r>
            <a:r>
              <a:rPr lang="es-419" sz="2400" dirty="0"/>
              <a:t> </a:t>
            </a:r>
            <a:r>
              <a:rPr lang="en-US" sz="2400" dirty="0">
                <a:solidFill>
                  <a:srgbClr val="FFFF00"/>
                </a:solidFill>
              </a:rPr>
              <a:t>c</a:t>
            </a:r>
            <a:r>
              <a:rPr lang="es-419" sz="2400" dirty="0" smtClean="0">
                <a:solidFill>
                  <a:srgbClr val="FFFF00"/>
                </a:solidFill>
              </a:rPr>
              <a:t>osas </a:t>
            </a:r>
            <a:r>
              <a:rPr lang="es-419" sz="2400" dirty="0">
                <a:solidFill>
                  <a:srgbClr val="FFFF00"/>
                </a:solidFill>
              </a:rPr>
              <a:t>demasiado maravillosas para mí,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FFFF00"/>
                </a:solidFill>
              </a:rPr>
              <a:t>que yo no comprendía.</a:t>
            </a:r>
            <a:r>
              <a:rPr lang="es-419" sz="2400" dirty="0"/>
              <a:t>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438400" y="5105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aconteció que después que habló Jehová estas palabras a Job, Jehová dijo a </a:t>
            </a:r>
            <a:r>
              <a:rPr lang="es-419" sz="2300" dirty="0" err="1">
                <a:solidFill>
                  <a:srgbClr val="FFFF00"/>
                </a:solidFill>
              </a:rPr>
              <a:t>Elifaz</a:t>
            </a:r>
            <a:r>
              <a:rPr lang="es-419" sz="2300" dirty="0">
                <a:solidFill>
                  <a:srgbClr val="FFFF00"/>
                </a:solidFill>
              </a:rPr>
              <a:t> </a:t>
            </a:r>
            <a:r>
              <a:rPr lang="es-419" sz="2300" dirty="0" err="1">
                <a:solidFill>
                  <a:srgbClr val="FFFF00"/>
                </a:solidFill>
              </a:rPr>
              <a:t>temanita</a:t>
            </a:r>
            <a:r>
              <a:rPr lang="es-419" sz="2300" dirty="0">
                <a:solidFill>
                  <a:srgbClr val="FFFF00"/>
                </a:solidFill>
              </a:rPr>
              <a:t>: </a:t>
            </a:r>
            <a:r>
              <a:rPr lang="es-419" sz="2300" dirty="0">
                <a:solidFill>
                  <a:srgbClr val="00B0F0"/>
                </a:solidFill>
              </a:rPr>
              <a:t>Mi ira se encendió contra ti y tus dos compañeros; porque no habéis hablado de mí lo recto, </a:t>
            </a:r>
            <a:r>
              <a:rPr lang="es-419" sz="2300" dirty="0">
                <a:solidFill>
                  <a:srgbClr val="92D050"/>
                </a:solidFill>
              </a:rPr>
              <a:t>como mi siervo Job. 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292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4876800" y="25146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42:5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105400" y="3044865"/>
            <a:ext cx="410817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De </a:t>
            </a:r>
            <a:r>
              <a:rPr lang="es-419" sz="2400" dirty="0">
                <a:solidFill>
                  <a:srgbClr val="FFFF00"/>
                </a:solidFill>
              </a:rPr>
              <a:t>oídas te había oído;</a:t>
            </a:r>
            <a:r>
              <a:rPr lang="es-419" sz="2400" dirty="0"/>
              <a:t> </a:t>
            </a:r>
            <a:br>
              <a:rPr lang="es-419" sz="2400" dirty="0"/>
            </a:br>
            <a:r>
              <a:rPr lang="es-419" sz="2400" dirty="0">
                <a:solidFill>
                  <a:srgbClr val="0070C0"/>
                </a:solidFill>
              </a:rPr>
              <a:t>Mas ahora mis ojos te ven. </a:t>
            </a:r>
            <a:endParaRPr lang="es-E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61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0" y="21336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2667000"/>
            <a:ext cx="4298704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¿Quién </a:t>
            </a:r>
            <a:r>
              <a:rPr lang="es-419" sz="2400" dirty="0">
                <a:solidFill>
                  <a:srgbClr val="FFFF00"/>
                </a:solidFill>
              </a:rPr>
              <a:t>es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el que oscurece el consejo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sin entendimiento?</a:t>
            </a:r>
            <a:r>
              <a:rPr lang="es-419" sz="2400" dirty="0"/>
              <a:t> </a:t>
            </a:r>
            <a:br>
              <a:rPr lang="es-419" sz="2400" dirty="0"/>
            </a:br>
            <a:r>
              <a:rPr lang="es-419" sz="2400" dirty="0">
                <a:solidFill>
                  <a:srgbClr val="00B0F0"/>
                </a:solidFill>
              </a:rPr>
              <a:t>Por tanto, yo hablaba lo que no entendía;</a:t>
            </a:r>
            <a:r>
              <a:rPr lang="es-419" sz="2400" dirty="0"/>
              <a:t> </a:t>
            </a:r>
            <a:r>
              <a:rPr lang="en-US" sz="2400" dirty="0">
                <a:solidFill>
                  <a:srgbClr val="FFFF00"/>
                </a:solidFill>
              </a:rPr>
              <a:t>c</a:t>
            </a:r>
            <a:r>
              <a:rPr lang="es-419" sz="2400" dirty="0" smtClean="0">
                <a:solidFill>
                  <a:srgbClr val="FFFF00"/>
                </a:solidFill>
              </a:rPr>
              <a:t>osas </a:t>
            </a:r>
            <a:r>
              <a:rPr lang="es-419" sz="2400" dirty="0">
                <a:solidFill>
                  <a:srgbClr val="FFFF00"/>
                </a:solidFill>
              </a:rPr>
              <a:t>demasiado maravillosas para mí,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FFFF00"/>
                </a:solidFill>
              </a:rPr>
              <a:t>que yo no comprendía.</a:t>
            </a:r>
            <a:r>
              <a:rPr lang="es-419" sz="2400" dirty="0"/>
              <a:t>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330696" y="57852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6400800"/>
            <a:ext cx="9137404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/>
              <a:t>Por </a:t>
            </a:r>
            <a:r>
              <a:rPr lang="es-419" sz="2400" dirty="0"/>
              <a:t>tanto me aborrezco, </a:t>
            </a:r>
            <a:r>
              <a:rPr lang="en-US" sz="2400" dirty="0"/>
              <a:t>y</a:t>
            </a:r>
            <a:r>
              <a:rPr lang="es-419" sz="2400" dirty="0" smtClean="0"/>
              <a:t> </a:t>
            </a:r>
            <a:r>
              <a:rPr lang="es-419" sz="2400" dirty="0"/>
              <a:t>me arrepiento en polvo y ceniza.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292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4876800" y="25146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42:5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105400" y="3044865"/>
            <a:ext cx="410817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De </a:t>
            </a:r>
            <a:r>
              <a:rPr lang="es-419" sz="2400" dirty="0">
                <a:solidFill>
                  <a:srgbClr val="FFFF00"/>
                </a:solidFill>
              </a:rPr>
              <a:t>oídas te había oído;</a:t>
            </a:r>
            <a:r>
              <a:rPr lang="es-419" sz="2400" dirty="0"/>
              <a:t> </a:t>
            </a:r>
            <a:br>
              <a:rPr lang="es-419" sz="2400" dirty="0"/>
            </a:br>
            <a:r>
              <a:rPr lang="es-419" sz="2400" dirty="0">
                <a:solidFill>
                  <a:srgbClr val="0070C0"/>
                </a:solidFill>
              </a:rPr>
              <a:t>Mas ahora mis ojos te ven. </a:t>
            </a:r>
            <a:endParaRPr lang="es-E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74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0" y="21336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2667000"/>
            <a:ext cx="4298704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¿Quién </a:t>
            </a:r>
            <a:r>
              <a:rPr lang="es-419" sz="2400" dirty="0">
                <a:solidFill>
                  <a:srgbClr val="FFFF00"/>
                </a:solidFill>
              </a:rPr>
              <a:t>es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el que oscurece el consejo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sin entendimiento?</a:t>
            </a:r>
            <a:r>
              <a:rPr lang="es-419" sz="2400" dirty="0"/>
              <a:t> </a:t>
            </a:r>
            <a:br>
              <a:rPr lang="es-419" sz="2400" dirty="0"/>
            </a:br>
            <a:r>
              <a:rPr lang="es-419" sz="2400" dirty="0">
                <a:solidFill>
                  <a:srgbClr val="00B0F0"/>
                </a:solidFill>
              </a:rPr>
              <a:t>Por tanto, yo hablaba lo que no entendía;</a:t>
            </a:r>
            <a:r>
              <a:rPr lang="es-419" sz="2400" dirty="0"/>
              <a:t> </a:t>
            </a:r>
            <a:r>
              <a:rPr lang="en-US" sz="2400" dirty="0">
                <a:solidFill>
                  <a:srgbClr val="FFFF00"/>
                </a:solidFill>
              </a:rPr>
              <a:t>c</a:t>
            </a:r>
            <a:r>
              <a:rPr lang="es-419" sz="2400" dirty="0" smtClean="0">
                <a:solidFill>
                  <a:srgbClr val="FFFF00"/>
                </a:solidFill>
              </a:rPr>
              <a:t>osas </a:t>
            </a:r>
            <a:r>
              <a:rPr lang="es-419" sz="2400" dirty="0">
                <a:solidFill>
                  <a:srgbClr val="FFFF00"/>
                </a:solidFill>
              </a:rPr>
              <a:t>demasiado maravillosas para mí,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FFFF00"/>
                </a:solidFill>
              </a:rPr>
              <a:t>que yo no comprendía.</a:t>
            </a:r>
            <a:r>
              <a:rPr lang="es-419" sz="2400" dirty="0"/>
              <a:t>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330696" y="57852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6400800"/>
            <a:ext cx="9137404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 me aborrezco,</a:t>
            </a:r>
            <a:r>
              <a:rPr lang="es-419" sz="2400" dirty="0"/>
              <a:t> </a:t>
            </a:r>
            <a:r>
              <a:rPr lang="en-US" sz="2400" dirty="0"/>
              <a:t>y</a:t>
            </a:r>
            <a:r>
              <a:rPr lang="es-419" sz="2400" dirty="0" smtClean="0"/>
              <a:t> </a:t>
            </a:r>
            <a:r>
              <a:rPr lang="es-419" sz="2400" dirty="0"/>
              <a:t>me arrepiento en polvo y ceniza.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292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4876800" y="25146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42:5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105400" y="3044865"/>
            <a:ext cx="410817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De </a:t>
            </a:r>
            <a:r>
              <a:rPr lang="es-419" sz="2400" dirty="0">
                <a:solidFill>
                  <a:srgbClr val="FFFF00"/>
                </a:solidFill>
              </a:rPr>
              <a:t>oídas te había oído;</a:t>
            </a:r>
            <a:r>
              <a:rPr lang="es-419" sz="2400" dirty="0"/>
              <a:t> </a:t>
            </a:r>
            <a:br>
              <a:rPr lang="es-419" sz="2400" dirty="0"/>
            </a:br>
            <a:r>
              <a:rPr lang="es-419" sz="2400" dirty="0">
                <a:solidFill>
                  <a:srgbClr val="0070C0"/>
                </a:solidFill>
              </a:rPr>
              <a:t>Mas ahora mis ojos te ven. </a:t>
            </a:r>
            <a:endParaRPr lang="es-E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7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120896" y="2057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Isaías 6:1,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2590800"/>
            <a:ext cx="4686270" cy="304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En </a:t>
            </a:r>
            <a:r>
              <a:rPr lang="es-419" sz="2300" dirty="0"/>
              <a:t>el año que murió el rey </a:t>
            </a:r>
            <a:r>
              <a:rPr lang="es-419" sz="2300" dirty="0" err="1"/>
              <a:t>Uzías</a:t>
            </a:r>
            <a:r>
              <a:rPr lang="es-419" sz="2300" dirty="0"/>
              <a:t> vi yo al Señor sentado sobre un trono alto y sublime, y sus faldas llenaban el </a:t>
            </a:r>
            <a:r>
              <a:rPr lang="es-419" sz="2300" dirty="0" smtClean="0"/>
              <a:t>templo…</a:t>
            </a:r>
            <a:r>
              <a:rPr lang="es-419" sz="2300" dirty="0"/>
              <a:t>6:5 Entonces dije: ¡Ay de mí! que soy muerto; porque siendo hombre inmundo de labios, y habitando en medio de pueblo que tiene labios inmundos, han visto mis ojos al Rey, Jehová de los ejércitos.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330696" y="57852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6400800"/>
            <a:ext cx="9137404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 me aborrezco,</a:t>
            </a:r>
            <a:r>
              <a:rPr lang="es-419" sz="2400" dirty="0"/>
              <a:t> 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 smtClean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me arrepiento en polvo y ceniza.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292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4876800" y="25146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42:5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105400" y="3044865"/>
            <a:ext cx="410817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De </a:t>
            </a:r>
            <a:r>
              <a:rPr lang="es-419" sz="2400" dirty="0">
                <a:solidFill>
                  <a:srgbClr val="FFFF00"/>
                </a:solidFill>
              </a:rPr>
              <a:t>oídas te había oído;</a:t>
            </a:r>
            <a:r>
              <a:rPr lang="es-419" sz="2400" dirty="0"/>
              <a:t> </a:t>
            </a:r>
            <a:br>
              <a:rPr lang="es-419" sz="2400" dirty="0"/>
            </a:br>
            <a:r>
              <a:rPr lang="es-419" sz="2400" dirty="0">
                <a:solidFill>
                  <a:srgbClr val="0070C0"/>
                </a:solidFill>
              </a:rPr>
              <a:t>Mas ahora mis ojos te ven. </a:t>
            </a:r>
            <a:endParaRPr lang="es-E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81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120896" y="2057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Isaías 6:1,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2590800"/>
            <a:ext cx="4686270" cy="304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En </a:t>
            </a:r>
            <a:r>
              <a:rPr lang="es-419" sz="2300" dirty="0"/>
              <a:t>el año que murió el rey </a:t>
            </a:r>
            <a:r>
              <a:rPr lang="es-419" sz="2300" dirty="0" err="1"/>
              <a:t>Uzías</a:t>
            </a:r>
            <a:r>
              <a:rPr lang="es-419" sz="2300" dirty="0"/>
              <a:t> </a:t>
            </a:r>
            <a:r>
              <a:rPr lang="es-419" sz="2300" dirty="0">
                <a:solidFill>
                  <a:srgbClr val="FFFF00"/>
                </a:solidFill>
              </a:rPr>
              <a:t>vi yo al Señor sentado sobre un trono alto y sublime</a:t>
            </a:r>
            <a:r>
              <a:rPr lang="es-419" sz="2300" dirty="0"/>
              <a:t>, y sus faldas llenaban el </a:t>
            </a:r>
            <a:r>
              <a:rPr lang="es-419" sz="2300" dirty="0" smtClean="0"/>
              <a:t>templo…Entonces </a:t>
            </a:r>
            <a:r>
              <a:rPr lang="es-419" sz="2300" dirty="0"/>
              <a:t>dije: </a:t>
            </a:r>
            <a:r>
              <a:rPr lang="es-419" sz="2300" dirty="0">
                <a:solidFill>
                  <a:srgbClr val="00B0F0"/>
                </a:solidFill>
              </a:rPr>
              <a:t>¡Ay de mí! que soy muerto; porque siendo hombre inmundo de labios, y habitando en medio de pueblo que tiene labios inmundos,</a:t>
            </a:r>
            <a:r>
              <a:rPr lang="es-419" sz="2300" dirty="0"/>
              <a:t> han visto mis ojos al Rey, Jehová de los ejércitos.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330696" y="57852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6400800"/>
            <a:ext cx="9137404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 me aborrezco,</a:t>
            </a:r>
            <a:r>
              <a:rPr lang="es-419" sz="2400" dirty="0"/>
              <a:t> 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 smtClean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me arrepiento en polvo y ceniza.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292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4876800" y="25146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42:5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105400" y="3044865"/>
            <a:ext cx="410817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De </a:t>
            </a:r>
            <a:r>
              <a:rPr lang="es-419" sz="2400" dirty="0">
                <a:solidFill>
                  <a:srgbClr val="FFFF00"/>
                </a:solidFill>
              </a:rPr>
              <a:t>oídas te había oído;</a:t>
            </a:r>
            <a:r>
              <a:rPr lang="es-419" sz="2400" dirty="0"/>
              <a:t> </a:t>
            </a:r>
            <a:br>
              <a:rPr lang="es-419" sz="2400" dirty="0"/>
            </a:br>
            <a:r>
              <a:rPr lang="es-419" sz="2400" dirty="0">
                <a:solidFill>
                  <a:srgbClr val="0070C0"/>
                </a:solidFill>
              </a:rPr>
              <a:t>Mas ahora mis ojos te ven. </a:t>
            </a:r>
            <a:endParaRPr lang="es-E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23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38:2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232609"/>
            <a:ext cx="44196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¿</a:t>
            </a:r>
            <a:r>
              <a:rPr lang="es-ES" sz="2400" dirty="0" smtClean="0">
                <a:solidFill>
                  <a:srgbClr val="FFFF00"/>
                </a:solidFill>
              </a:rPr>
              <a:t>Quién </a:t>
            </a:r>
            <a:r>
              <a:rPr lang="es-ES" sz="2400" dirty="0">
                <a:solidFill>
                  <a:srgbClr val="FFFF00"/>
                </a:solidFill>
              </a:rPr>
              <a:t>es ése </a:t>
            </a:r>
            <a:r>
              <a:rPr lang="es-ES" sz="2400" dirty="0">
                <a:solidFill>
                  <a:srgbClr val="00B0F0"/>
                </a:solidFill>
              </a:rPr>
              <a:t>que oscurece el consejo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con </a:t>
            </a:r>
            <a:r>
              <a:rPr lang="es-ES" sz="2400" dirty="0">
                <a:solidFill>
                  <a:srgbClr val="92D050"/>
                </a:solidFill>
              </a:rPr>
              <a:t>palabras sin sabiduría</a:t>
            </a:r>
            <a:r>
              <a:rPr lang="es-ES" sz="2400" dirty="0"/>
              <a:t>? 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120896" y="2057400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Isaías 6:1,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2590800"/>
            <a:ext cx="4686270" cy="304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En </a:t>
            </a:r>
            <a:r>
              <a:rPr lang="es-419" sz="2300" dirty="0"/>
              <a:t>el año que murió el rey </a:t>
            </a:r>
            <a:r>
              <a:rPr lang="es-419" sz="2300" dirty="0" err="1"/>
              <a:t>Uzías</a:t>
            </a:r>
            <a:r>
              <a:rPr lang="es-419" sz="2300" dirty="0"/>
              <a:t> </a:t>
            </a:r>
            <a:r>
              <a:rPr lang="es-419" sz="2300" dirty="0">
                <a:solidFill>
                  <a:srgbClr val="FFFF00"/>
                </a:solidFill>
              </a:rPr>
              <a:t>vi yo al Señor sentado sobre un trono alto y sublime</a:t>
            </a:r>
            <a:r>
              <a:rPr lang="es-419" sz="2300" dirty="0"/>
              <a:t>, y sus faldas llenaban el </a:t>
            </a:r>
            <a:r>
              <a:rPr lang="es-419" sz="2300" dirty="0" smtClean="0"/>
              <a:t>templo…Entonces </a:t>
            </a:r>
            <a:r>
              <a:rPr lang="es-419" sz="2300" dirty="0"/>
              <a:t>dije: </a:t>
            </a:r>
            <a:r>
              <a:rPr lang="es-419" sz="2300" dirty="0">
                <a:solidFill>
                  <a:srgbClr val="00B0F0"/>
                </a:solidFill>
              </a:rPr>
              <a:t>¡Ay de mí! que soy muerto; porque siendo hombre inmundo de labios, y habitando en medio de pueblo que tiene labios inmundos,</a:t>
            </a:r>
            <a:r>
              <a:rPr lang="es-419" sz="2300" dirty="0"/>
              <a:t> </a:t>
            </a:r>
            <a:r>
              <a:rPr lang="es-419" sz="2300" dirty="0">
                <a:solidFill>
                  <a:srgbClr val="92D050"/>
                </a:solidFill>
              </a:rPr>
              <a:t>han visto mis ojos al Rey, Jehová de los ejércitos.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330696" y="57852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6400800"/>
            <a:ext cx="9137404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 me aborrezco,</a:t>
            </a:r>
            <a:r>
              <a:rPr lang="es-419" sz="2400" dirty="0"/>
              <a:t> 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 smtClean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me arrepiento en polvo y ceniza.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292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4876800" y="25146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42:5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105400" y="3044865"/>
            <a:ext cx="410817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De </a:t>
            </a:r>
            <a:r>
              <a:rPr lang="es-419" sz="2400" dirty="0">
                <a:solidFill>
                  <a:srgbClr val="FFFF00"/>
                </a:solidFill>
              </a:rPr>
              <a:t>oídas te había oído;</a:t>
            </a:r>
            <a:r>
              <a:rPr lang="es-419" sz="2400" dirty="0"/>
              <a:t> </a:t>
            </a:r>
            <a:br>
              <a:rPr lang="es-419" sz="2400" dirty="0"/>
            </a:br>
            <a:r>
              <a:rPr lang="es-419" sz="2400" dirty="0">
                <a:solidFill>
                  <a:srgbClr val="0070C0"/>
                </a:solidFill>
              </a:rPr>
              <a:t>Mas ahora mis ojos te ven. </a:t>
            </a:r>
            <a:endParaRPr lang="es-E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77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Isaías 6:7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318657"/>
            <a:ext cx="4114800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n-US" sz="2400" dirty="0" smtClean="0"/>
              <a:t>Y</a:t>
            </a:r>
            <a:r>
              <a:rPr lang="es-419" sz="2400" dirty="0" smtClean="0"/>
              <a:t> </a:t>
            </a:r>
            <a:r>
              <a:rPr lang="es-419" sz="2400" dirty="0"/>
              <a:t>tocando con él sobre mi boca, dijo: He aquí que esto tocó tus labios, y es quitada tu culpa, y limpio tu pecado. 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120896" y="25848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Isaías 6:1,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3054142"/>
            <a:ext cx="4686270" cy="304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En </a:t>
            </a:r>
            <a:r>
              <a:rPr lang="es-419" sz="2300" dirty="0"/>
              <a:t>el año que murió el rey </a:t>
            </a:r>
            <a:r>
              <a:rPr lang="es-419" sz="2300" dirty="0" err="1"/>
              <a:t>Uzías</a:t>
            </a:r>
            <a:r>
              <a:rPr lang="es-419" sz="2300" dirty="0"/>
              <a:t> </a:t>
            </a:r>
            <a:r>
              <a:rPr lang="es-419" sz="2300" dirty="0">
                <a:solidFill>
                  <a:srgbClr val="FFFF00"/>
                </a:solidFill>
              </a:rPr>
              <a:t>vi yo al Señor sentado sobre un trono alto y sublime</a:t>
            </a:r>
            <a:r>
              <a:rPr lang="es-419" sz="2300" dirty="0"/>
              <a:t>, y sus faldas llenaban el </a:t>
            </a:r>
            <a:r>
              <a:rPr lang="es-419" sz="2300" dirty="0" smtClean="0"/>
              <a:t>templo…Entonces </a:t>
            </a:r>
            <a:r>
              <a:rPr lang="es-419" sz="2300" dirty="0"/>
              <a:t>dije: </a:t>
            </a:r>
            <a:r>
              <a:rPr lang="es-419" sz="2300" dirty="0">
                <a:solidFill>
                  <a:srgbClr val="00B0F0"/>
                </a:solidFill>
              </a:rPr>
              <a:t>¡Ay de mí! que soy muerto; porque siendo hombre inmundo de labios, y habitando en medio de pueblo que tiene labios inmundos,</a:t>
            </a:r>
            <a:r>
              <a:rPr lang="es-419" sz="2300" dirty="0"/>
              <a:t> </a:t>
            </a:r>
            <a:r>
              <a:rPr lang="es-419" sz="2300" dirty="0">
                <a:solidFill>
                  <a:srgbClr val="92D050"/>
                </a:solidFill>
              </a:rPr>
              <a:t>han visto mis ojos al Rey, Jehová de los ejércitos.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330696" y="57852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6400800"/>
            <a:ext cx="9137404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 me aborrezco,</a:t>
            </a:r>
            <a:r>
              <a:rPr lang="es-419" sz="2400" dirty="0"/>
              <a:t> 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 smtClean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me arrepiento en polvo y ceniza.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292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4876800" y="25146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42:5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105400" y="3044865"/>
            <a:ext cx="410817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De </a:t>
            </a:r>
            <a:r>
              <a:rPr lang="es-419" sz="2400" dirty="0">
                <a:solidFill>
                  <a:srgbClr val="FFFF00"/>
                </a:solidFill>
              </a:rPr>
              <a:t>oídas te había oído;</a:t>
            </a:r>
            <a:r>
              <a:rPr lang="es-419" sz="2400" dirty="0"/>
              <a:t> </a:t>
            </a:r>
            <a:br>
              <a:rPr lang="es-419" sz="2400" dirty="0"/>
            </a:br>
            <a:r>
              <a:rPr lang="es-419" sz="2400" dirty="0">
                <a:solidFill>
                  <a:srgbClr val="0070C0"/>
                </a:solidFill>
              </a:rPr>
              <a:t>Mas ahora mis ojos te ven. </a:t>
            </a:r>
            <a:endParaRPr lang="es-E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18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Isaías 6:7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318657"/>
            <a:ext cx="4114800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Y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tocando con él sobre mi boca, dijo:</a:t>
            </a:r>
            <a:r>
              <a:rPr lang="es-419" sz="2400" dirty="0"/>
              <a:t> He aquí que esto tocó tus labios, y es quitada tu culpa, y limpio tu pecado. 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120896" y="25848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Isaías 6:1,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3054142"/>
            <a:ext cx="4686270" cy="304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En </a:t>
            </a:r>
            <a:r>
              <a:rPr lang="es-419" sz="2300" dirty="0"/>
              <a:t>el año que murió el rey </a:t>
            </a:r>
            <a:r>
              <a:rPr lang="es-419" sz="2300" dirty="0" err="1"/>
              <a:t>Uzías</a:t>
            </a:r>
            <a:r>
              <a:rPr lang="es-419" sz="2300" dirty="0"/>
              <a:t> </a:t>
            </a:r>
            <a:r>
              <a:rPr lang="es-419" sz="2300" dirty="0">
                <a:solidFill>
                  <a:srgbClr val="FFFF00"/>
                </a:solidFill>
              </a:rPr>
              <a:t>vi yo al Señor sentado sobre un trono alto y sublime</a:t>
            </a:r>
            <a:r>
              <a:rPr lang="es-419" sz="2300" dirty="0"/>
              <a:t>, y sus faldas llenaban el </a:t>
            </a:r>
            <a:r>
              <a:rPr lang="es-419" sz="2300" dirty="0" smtClean="0"/>
              <a:t>templo…Entonces </a:t>
            </a:r>
            <a:r>
              <a:rPr lang="es-419" sz="2300" dirty="0"/>
              <a:t>dije: </a:t>
            </a:r>
            <a:r>
              <a:rPr lang="es-419" sz="2300" dirty="0">
                <a:solidFill>
                  <a:srgbClr val="00B0F0"/>
                </a:solidFill>
              </a:rPr>
              <a:t>¡Ay de mí! que soy muerto; porque siendo hombre inmundo de labios, y habitando en medio de pueblo que tiene labios inmundos,</a:t>
            </a:r>
            <a:r>
              <a:rPr lang="es-419" sz="2300" dirty="0"/>
              <a:t> </a:t>
            </a:r>
            <a:r>
              <a:rPr lang="es-419" sz="2300" dirty="0">
                <a:solidFill>
                  <a:srgbClr val="92D050"/>
                </a:solidFill>
              </a:rPr>
              <a:t>han visto mis ojos al Rey, Jehová de los ejércitos.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330696" y="57852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6400800"/>
            <a:ext cx="9137404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 me aborrezco,</a:t>
            </a:r>
            <a:r>
              <a:rPr lang="es-419" sz="2400" dirty="0"/>
              <a:t> 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 smtClean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me arrepiento en polvo y ceniza.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292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4876800" y="25146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42:5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105400" y="3044865"/>
            <a:ext cx="410817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De </a:t>
            </a:r>
            <a:r>
              <a:rPr lang="es-419" sz="2400" dirty="0">
                <a:solidFill>
                  <a:srgbClr val="FFFF00"/>
                </a:solidFill>
              </a:rPr>
              <a:t>oídas te había oído;</a:t>
            </a:r>
            <a:r>
              <a:rPr lang="es-419" sz="2400" dirty="0"/>
              <a:t> </a:t>
            </a:r>
            <a:br>
              <a:rPr lang="es-419" sz="2400" dirty="0"/>
            </a:br>
            <a:r>
              <a:rPr lang="es-419" sz="2400" dirty="0">
                <a:solidFill>
                  <a:srgbClr val="0070C0"/>
                </a:solidFill>
              </a:rPr>
              <a:t>Mas ahora mis ojos te ven. </a:t>
            </a:r>
            <a:endParaRPr lang="es-E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28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Isaías 6:7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318657"/>
            <a:ext cx="4114800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Y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tocando con él sobre mi boca, dijo: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He aquí que esto tocó tus labios, </a:t>
            </a:r>
            <a:r>
              <a:rPr lang="es-419" sz="2400" dirty="0"/>
              <a:t>y es quitada tu culpa, y limpio tu pecado. 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120896" y="25848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Isaías 6:1,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3054142"/>
            <a:ext cx="4686270" cy="304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En </a:t>
            </a:r>
            <a:r>
              <a:rPr lang="es-419" sz="2300" dirty="0"/>
              <a:t>el año que murió el rey </a:t>
            </a:r>
            <a:r>
              <a:rPr lang="es-419" sz="2300" dirty="0" err="1"/>
              <a:t>Uzías</a:t>
            </a:r>
            <a:r>
              <a:rPr lang="es-419" sz="2300" dirty="0"/>
              <a:t> </a:t>
            </a:r>
            <a:r>
              <a:rPr lang="es-419" sz="2300" dirty="0">
                <a:solidFill>
                  <a:srgbClr val="FFFF00"/>
                </a:solidFill>
              </a:rPr>
              <a:t>vi yo al Señor sentado sobre un trono alto y sublime</a:t>
            </a:r>
            <a:r>
              <a:rPr lang="es-419" sz="2300" dirty="0"/>
              <a:t>, y sus faldas llenaban el </a:t>
            </a:r>
            <a:r>
              <a:rPr lang="es-419" sz="2300" dirty="0" smtClean="0"/>
              <a:t>templo…Entonces </a:t>
            </a:r>
            <a:r>
              <a:rPr lang="es-419" sz="2300" dirty="0"/>
              <a:t>dije: </a:t>
            </a:r>
            <a:r>
              <a:rPr lang="es-419" sz="2300" dirty="0">
                <a:solidFill>
                  <a:srgbClr val="00B0F0"/>
                </a:solidFill>
              </a:rPr>
              <a:t>¡Ay de mí! que soy muerto; porque siendo hombre inmundo de labios, y habitando en medio de pueblo que tiene labios inmundos,</a:t>
            </a:r>
            <a:r>
              <a:rPr lang="es-419" sz="2300" dirty="0"/>
              <a:t> </a:t>
            </a:r>
            <a:r>
              <a:rPr lang="es-419" sz="2300" dirty="0">
                <a:solidFill>
                  <a:srgbClr val="92D050"/>
                </a:solidFill>
              </a:rPr>
              <a:t>han visto mis ojos al Rey, Jehová de los ejércitos.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330696" y="57852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6400800"/>
            <a:ext cx="9137404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 me aborrezco,</a:t>
            </a:r>
            <a:r>
              <a:rPr lang="es-419" sz="2400" dirty="0"/>
              <a:t> 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 smtClean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me arrepiento en polvo y ceniza.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292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4876800" y="25146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42:5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105400" y="3044865"/>
            <a:ext cx="410817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De </a:t>
            </a:r>
            <a:r>
              <a:rPr lang="es-419" sz="2400" dirty="0">
                <a:solidFill>
                  <a:srgbClr val="FFFF00"/>
                </a:solidFill>
              </a:rPr>
              <a:t>oídas te había oído;</a:t>
            </a:r>
            <a:r>
              <a:rPr lang="es-419" sz="2400" dirty="0"/>
              <a:t> </a:t>
            </a:r>
            <a:br>
              <a:rPr lang="es-419" sz="2400" dirty="0"/>
            </a:br>
            <a:r>
              <a:rPr lang="es-419" sz="2400" dirty="0">
                <a:solidFill>
                  <a:srgbClr val="0070C0"/>
                </a:solidFill>
              </a:rPr>
              <a:t>Mas ahora mis ojos te ven. </a:t>
            </a:r>
            <a:endParaRPr lang="es-E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11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Isaías 6:7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318657"/>
            <a:ext cx="4114800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Y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tocando con él sobre mi boca, dijo: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He aquí que esto tocó tus labios, </a:t>
            </a:r>
            <a:r>
              <a:rPr lang="es-419" sz="2400" dirty="0">
                <a:solidFill>
                  <a:srgbClr val="92D050"/>
                </a:solidFill>
              </a:rPr>
              <a:t>y es quitada tu culpa,</a:t>
            </a:r>
            <a:r>
              <a:rPr lang="es-419" sz="2400" dirty="0"/>
              <a:t> y limpio tu pecado. 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120896" y="25848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Isaías 6:1,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3054142"/>
            <a:ext cx="4686270" cy="304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En </a:t>
            </a:r>
            <a:r>
              <a:rPr lang="es-419" sz="2300" dirty="0"/>
              <a:t>el año que murió el rey </a:t>
            </a:r>
            <a:r>
              <a:rPr lang="es-419" sz="2300" dirty="0" err="1"/>
              <a:t>Uzías</a:t>
            </a:r>
            <a:r>
              <a:rPr lang="es-419" sz="2300" dirty="0"/>
              <a:t> </a:t>
            </a:r>
            <a:r>
              <a:rPr lang="es-419" sz="2300" dirty="0">
                <a:solidFill>
                  <a:srgbClr val="FFFF00"/>
                </a:solidFill>
              </a:rPr>
              <a:t>vi yo al Señor sentado sobre un trono alto y sublime</a:t>
            </a:r>
            <a:r>
              <a:rPr lang="es-419" sz="2300" dirty="0"/>
              <a:t>, y sus faldas llenaban el </a:t>
            </a:r>
            <a:r>
              <a:rPr lang="es-419" sz="2300" dirty="0" smtClean="0"/>
              <a:t>templo…Entonces </a:t>
            </a:r>
            <a:r>
              <a:rPr lang="es-419" sz="2300" dirty="0"/>
              <a:t>dije: </a:t>
            </a:r>
            <a:r>
              <a:rPr lang="es-419" sz="2300" dirty="0">
                <a:solidFill>
                  <a:srgbClr val="00B0F0"/>
                </a:solidFill>
              </a:rPr>
              <a:t>¡Ay de mí! que soy muerto; porque siendo hombre inmundo de labios, y habitando en medio de pueblo que tiene labios inmundos,</a:t>
            </a:r>
            <a:r>
              <a:rPr lang="es-419" sz="2300" dirty="0"/>
              <a:t> </a:t>
            </a:r>
            <a:r>
              <a:rPr lang="es-419" sz="2300" dirty="0">
                <a:solidFill>
                  <a:srgbClr val="92D050"/>
                </a:solidFill>
              </a:rPr>
              <a:t>han visto mis ojos al Rey, Jehová de los ejércitos.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330696" y="57852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6400800"/>
            <a:ext cx="9137404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 me aborrezco,</a:t>
            </a:r>
            <a:r>
              <a:rPr lang="es-419" sz="2400" dirty="0"/>
              <a:t> 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 smtClean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me arrepiento en polvo y ceniza.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292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4876800" y="25146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42:5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105400" y="3044865"/>
            <a:ext cx="410817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De </a:t>
            </a:r>
            <a:r>
              <a:rPr lang="es-419" sz="2400" dirty="0">
                <a:solidFill>
                  <a:srgbClr val="FFFF00"/>
                </a:solidFill>
              </a:rPr>
              <a:t>oídas te había oído;</a:t>
            </a:r>
            <a:r>
              <a:rPr lang="es-419" sz="2400" dirty="0"/>
              <a:t> </a:t>
            </a:r>
            <a:br>
              <a:rPr lang="es-419" sz="2400" dirty="0"/>
            </a:br>
            <a:r>
              <a:rPr lang="es-419" sz="2400" dirty="0">
                <a:solidFill>
                  <a:srgbClr val="0070C0"/>
                </a:solidFill>
              </a:rPr>
              <a:t>Mas ahora mis ojos te ven. </a:t>
            </a:r>
            <a:endParaRPr lang="es-E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62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Isaías 6:7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318657"/>
            <a:ext cx="4114800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Y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tocando con él sobre mi boca, dijo: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He aquí que esto tocó tus labios, </a:t>
            </a:r>
            <a:r>
              <a:rPr lang="es-419" sz="2400" dirty="0">
                <a:solidFill>
                  <a:srgbClr val="92D050"/>
                </a:solidFill>
              </a:rPr>
              <a:t>y es quitada tu culpa,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FFFF00"/>
                </a:solidFill>
              </a:rPr>
              <a:t>y limpio tu pecado.</a:t>
            </a:r>
            <a:r>
              <a:rPr lang="es-419" sz="2400" dirty="0"/>
              <a:t> 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120896" y="25848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Isaías 6:1,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3054142"/>
            <a:ext cx="4686270" cy="304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En </a:t>
            </a:r>
            <a:r>
              <a:rPr lang="es-419" sz="2300" dirty="0"/>
              <a:t>el año que murió el rey </a:t>
            </a:r>
            <a:r>
              <a:rPr lang="es-419" sz="2300" dirty="0" err="1"/>
              <a:t>Uzías</a:t>
            </a:r>
            <a:r>
              <a:rPr lang="es-419" sz="2300" dirty="0"/>
              <a:t> </a:t>
            </a:r>
            <a:r>
              <a:rPr lang="es-419" sz="2300" dirty="0">
                <a:solidFill>
                  <a:srgbClr val="FFFF00"/>
                </a:solidFill>
              </a:rPr>
              <a:t>vi yo al Señor sentado sobre un trono alto y sublime</a:t>
            </a:r>
            <a:r>
              <a:rPr lang="es-419" sz="2300" dirty="0"/>
              <a:t>, y sus faldas llenaban el </a:t>
            </a:r>
            <a:r>
              <a:rPr lang="es-419" sz="2300" dirty="0" smtClean="0"/>
              <a:t>templo…Entonces </a:t>
            </a:r>
            <a:r>
              <a:rPr lang="es-419" sz="2300" dirty="0"/>
              <a:t>dije: </a:t>
            </a:r>
            <a:r>
              <a:rPr lang="es-419" sz="2300" dirty="0">
                <a:solidFill>
                  <a:srgbClr val="00B0F0"/>
                </a:solidFill>
              </a:rPr>
              <a:t>¡Ay de mí! que soy muerto; porque siendo hombre inmundo de labios, y habitando en medio de pueblo que tiene labios inmundos,</a:t>
            </a:r>
            <a:r>
              <a:rPr lang="es-419" sz="2300" dirty="0"/>
              <a:t> </a:t>
            </a:r>
            <a:r>
              <a:rPr lang="es-419" sz="2300" dirty="0">
                <a:solidFill>
                  <a:srgbClr val="92D050"/>
                </a:solidFill>
              </a:rPr>
              <a:t>han visto mis ojos al Rey, Jehová de los ejércitos.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330696" y="57852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6400800"/>
            <a:ext cx="9137404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 me aborrezco,</a:t>
            </a:r>
            <a:r>
              <a:rPr lang="es-419" sz="2400" dirty="0"/>
              <a:t> 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 smtClean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me arrepiento en polvo y ceniza.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28:28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29200" y="1292265"/>
            <a:ext cx="4108174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ES" sz="2400" dirty="0" smtClean="0"/>
              <a:t>Y </a:t>
            </a:r>
            <a:r>
              <a:rPr lang="es-ES" sz="2400" dirty="0"/>
              <a:t>dijo al </a:t>
            </a:r>
            <a:r>
              <a:rPr lang="es-ES" sz="2400" dirty="0" smtClean="0"/>
              <a:t>hombre: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he </a:t>
            </a:r>
            <a:r>
              <a:rPr lang="es-ES" sz="2400" dirty="0">
                <a:solidFill>
                  <a:srgbClr val="FFFF00"/>
                </a:solidFill>
              </a:rPr>
              <a:t>aquí que el temor del Señor es la </a:t>
            </a:r>
            <a:r>
              <a:rPr lang="es-ES" sz="2400" dirty="0" smtClean="0">
                <a:solidFill>
                  <a:srgbClr val="FFFF00"/>
                </a:solidFill>
              </a:rPr>
              <a:t>sabiduría,</a:t>
            </a:r>
            <a:r>
              <a:rPr lang="es-ES" sz="2400" dirty="0"/>
              <a:t> </a:t>
            </a:r>
            <a:r>
              <a:rPr lang="es-ES" sz="2400" dirty="0" smtClean="0">
                <a:solidFill>
                  <a:srgbClr val="00B0F0"/>
                </a:solidFill>
              </a:rPr>
              <a:t>y </a:t>
            </a:r>
            <a:r>
              <a:rPr lang="es-ES" sz="2400" dirty="0">
                <a:solidFill>
                  <a:srgbClr val="00B0F0"/>
                </a:solidFill>
              </a:rPr>
              <a:t>el apartarse del mal, la inteligencia.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4876800" y="25146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42:5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105400" y="3044865"/>
            <a:ext cx="410817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De </a:t>
            </a:r>
            <a:r>
              <a:rPr lang="es-419" sz="2400" dirty="0">
                <a:solidFill>
                  <a:srgbClr val="FFFF00"/>
                </a:solidFill>
              </a:rPr>
              <a:t>oídas te había oído;</a:t>
            </a:r>
            <a:r>
              <a:rPr lang="es-419" sz="2400" dirty="0"/>
              <a:t> </a:t>
            </a:r>
            <a:br>
              <a:rPr lang="es-419" sz="2400" dirty="0"/>
            </a:br>
            <a:r>
              <a:rPr lang="es-419" sz="2400" dirty="0">
                <a:solidFill>
                  <a:srgbClr val="0070C0"/>
                </a:solidFill>
              </a:rPr>
              <a:t>Mas ahora mis ojos te ven. </a:t>
            </a:r>
            <a:endParaRPr lang="es-E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36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9218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Isaías 6:7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318657"/>
            <a:ext cx="4114800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Y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tocando con él sobre mi boca, dijo: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He aquí que esto tocó tus labios, </a:t>
            </a:r>
            <a:r>
              <a:rPr lang="es-419" sz="2400" dirty="0">
                <a:solidFill>
                  <a:srgbClr val="92D050"/>
                </a:solidFill>
              </a:rPr>
              <a:t>y es quitada tu culpa,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FFFF00"/>
                </a:solidFill>
              </a:rPr>
              <a:t>y limpio tu pecado.</a:t>
            </a:r>
            <a:r>
              <a:rPr lang="es-419" sz="2400" dirty="0"/>
              <a:t> 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45720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360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120896" y="25848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Isaías 6:1,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3054142"/>
            <a:ext cx="4686270" cy="304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En </a:t>
            </a:r>
            <a:r>
              <a:rPr lang="es-419" sz="2300" dirty="0"/>
              <a:t>el año que murió el rey </a:t>
            </a:r>
            <a:r>
              <a:rPr lang="es-419" sz="2300" dirty="0" err="1"/>
              <a:t>Uzías</a:t>
            </a:r>
            <a:r>
              <a:rPr lang="es-419" sz="2300" dirty="0"/>
              <a:t> </a:t>
            </a:r>
            <a:r>
              <a:rPr lang="es-419" sz="2300" dirty="0">
                <a:solidFill>
                  <a:srgbClr val="FFFF00"/>
                </a:solidFill>
              </a:rPr>
              <a:t>vi yo al Señor sentado sobre un trono alto y sublime</a:t>
            </a:r>
            <a:r>
              <a:rPr lang="es-419" sz="2300" dirty="0"/>
              <a:t>, y sus faldas llenaban el </a:t>
            </a:r>
            <a:r>
              <a:rPr lang="es-419" sz="2300" dirty="0" smtClean="0"/>
              <a:t>templo…Entonces </a:t>
            </a:r>
            <a:r>
              <a:rPr lang="es-419" sz="2300" dirty="0"/>
              <a:t>dije: </a:t>
            </a:r>
            <a:r>
              <a:rPr lang="es-419" sz="2300" dirty="0">
                <a:solidFill>
                  <a:srgbClr val="00B0F0"/>
                </a:solidFill>
              </a:rPr>
              <a:t>¡Ay de mí! que soy muerto; porque siendo hombre inmundo de labios, y habitando en medio de pueblo que tiene labios inmundos,</a:t>
            </a:r>
            <a:r>
              <a:rPr lang="es-419" sz="2300" dirty="0"/>
              <a:t> </a:t>
            </a:r>
            <a:r>
              <a:rPr lang="es-419" sz="2300" dirty="0">
                <a:solidFill>
                  <a:srgbClr val="92D050"/>
                </a:solidFill>
              </a:rPr>
              <a:t>han visto mis ojos al Rey, Jehová de los ejércitos.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330696" y="57852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6400800"/>
            <a:ext cx="9137404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 me aborrezco,</a:t>
            </a:r>
            <a:r>
              <a:rPr lang="es-419" sz="2400" dirty="0"/>
              <a:t> 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 smtClean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me arrepiento en polvo y ceniza.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Juan 1:29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876800" y="1292265"/>
            <a:ext cx="4413034" cy="1220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200"/>
              </a:lnSpc>
            </a:pPr>
            <a:r>
              <a:rPr lang="es-419" sz="2300" dirty="0" smtClean="0"/>
              <a:t>El </a:t>
            </a:r>
            <a:r>
              <a:rPr lang="es-419" sz="2300" dirty="0"/>
              <a:t>siguiente día vio Juan a Jesús que venía a él, y dijo: He aquí </a:t>
            </a:r>
            <a:r>
              <a:rPr lang="es-419" sz="2300" dirty="0">
                <a:solidFill>
                  <a:srgbClr val="FFFF00"/>
                </a:solidFill>
              </a:rPr>
              <a:t>el Cordero de Dios, que quita el pecado del mundo.</a:t>
            </a:r>
            <a:r>
              <a:rPr lang="es-419" sz="2300" dirty="0"/>
              <a:t> 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24400" y="38862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4876800" y="25146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42:5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105400" y="3044865"/>
            <a:ext cx="410817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De </a:t>
            </a:r>
            <a:r>
              <a:rPr lang="es-419" sz="2400" dirty="0">
                <a:solidFill>
                  <a:srgbClr val="FFFF00"/>
                </a:solidFill>
              </a:rPr>
              <a:t>oídas te había oído;</a:t>
            </a:r>
            <a:r>
              <a:rPr lang="es-419" sz="2400" dirty="0"/>
              <a:t> </a:t>
            </a:r>
            <a:br>
              <a:rPr lang="es-419" sz="2400" dirty="0"/>
            </a:br>
            <a:r>
              <a:rPr lang="es-419" sz="2400" dirty="0">
                <a:solidFill>
                  <a:srgbClr val="0070C0"/>
                </a:solidFill>
              </a:rPr>
              <a:t>Mas ahora mis ojos te ven. </a:t>
            </a:r>
            <a:endParaRPr lang="es-E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67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2362200" y="-76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Job 38:1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5455211"/>
            <a:ext cx="4413004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Desde un torbellino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460018"/>
            <a:ext cx="9137404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Entonces </a:t>
            </a:r>
            <a:r>
              <a:rPr lang="es-419" sz="2400" dirty="0">
                <a:solidFill>
                  <a:srgbClr val="FFFF00"/>
                </a:solidFill>
              </a:rPr>
              <a:t>respondió Jehová a Job </a:t>
            </a:r>
            <a:r>
              <a:rPr lang="es-419" sz="2400" dirty="0">
                <a:solidFill>
                  <a:srgbClr val="00B0F0"/>
                </a:solidFill>
              </a:rPr>
              <a:t>desde un torbellino</a:t>
            </a:r>
            <a:r>
              <a:rPr lang="es-419" sz="2400" dirty="0"/>
              <a:t>, y dijo:  </a:t>
            </a:r>
            <a:endParaRPr lang="es-E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-76200" y="704544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Isaías 6:7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76200" y="1318657"/>
            <a:ext cx="4114800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Y</a:t>
            </a:r>
            <a:r>
              <a:rPr lang="es-419" sz="2400" dirty="0" smtClean="0">
                <a:solidFill>
                  <a:srgbClr val="FFFF00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tocando con él sobre mi boca, dijo: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He aquí que esto tocó tus labios, </a:t>
            </a:r>
            <a:r>
              <a:rPr lang="es-419" sz="2400" dirty="0">
                <a:solidFill>
                  <a:srgbClr val="92D050"/>
                </a:solidFill>
              </a:rPr>
              <a:t>y es quitada tu culpa,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FFFF00"/>
                </a:solidFill>
              </a:rPr>
              <a:t>y limpio tu pecado.</a:t>
            </a:r>
            <a:r>
              <a:rPr lang="es-419" sz="2400" dirty="0"/>
              <a:t> 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4400" y="51054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siempre esta con nosotros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63192" y="1447800"/>
            <a:ext cx="1267848" cy="12424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769411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Dios es el Creador  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120896" y="25848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Isaías 6:1,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3054142"/>
            <a:ext cx="4686270" cy="304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En </a:t>
            </a:r>
            <a:r>
              <a:rPr lang="es-419" sz="2300" dirty="0"/>
              <a:t>el año que murió el rey </a:t>
            </a:r>
            <a:r>
              <a:rPr lang="es-419" sz="2300" dirty="0" err="1"/>
              <a:t>Uzías</a:t>
            </a:r>
            <a:r>
              <a:rPr lang="es-419" sz="2300" dirty="0"/>
              <a:t> </a:t>
            </a:r>
            <a:r>
              <a:rPr lang="es-419" sz="2300" dirty="0">
                <a:solidFill>
                  <a:srgbClr val="FFFF00"/>
                </a:solidFill>
              </a:rPr>
              <a:t>vi yo al Señor sentado sobre un trono alto y sublime</a:t>
            </a:r>
            <a:r>
              <a:rPr lang="es-419" sz="2300" dirty="0"/>
              <a:t>, y sus faldas llenaban el </a:t>
            </a:r>
            <a:r>
              <a:rPr lang="es-419" sz="2300" dirty="0" smtClean="0"/>
              <a:t>templo…Entonces </a:t>
            </a:r>
            <a:r>
              <a:rPr lang="es-419" sz="2300" dirty="0"/>
              <a:t>dije: </a:t>
            </a:r>
            <a:r>
              <a:rPr lang="es-419" sz="2300" dirty="0">
                <a:solidFill>
                  <a:srgbClr val="00B0F0"/>
                </a:solidFill>
              </a:rPr>
              <a:t>¡Ay de mí! que soy muerto; porque siendo hombre inmundo de labios, y habitando en medio de pueblo que tiene labios inmundos,</a:t>
            </a:r>
            <a:r>
              <a:rPr lang="es-419" sz="2300" dirty="0"/>
              <a:t> </a:t>
            </a:r>
            <a:r>
              <a:rPr lang="es-419" sz="2300" dirty="0">
                <a:solidFill>
                  <a:srgbClr val="92D050"/>
                </a:solidFill>
              </a:rPr>
              <a:t>han visto mis ojos al Rey, Jehová de los ejércitos. 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330696" y="5785247"/>
            <a:ext cx="43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Job 42:6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6400800"/>
            <a:ext cx="9137404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 </a:t>
            </a:r>
            <a:r>
              <a:rPr lang="es-419" sz="2400" dirty="0">
                <a:solidFill>
                  <a:srgbClr val="FFFF00"/>
                </a:solidFill>
              </a:rPr>
              <a:t>tanto me aborrezco,</a:t>
            </a:r>
            <a:r>
              <a:rPr lang="es-419" sz="2400" dirty="0"/>
              <a:t> 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 smtClean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me arrepiento en polvo y ceniza.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4876800" y="7620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Juan 1:29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876800" y="1292265"/>
            <a:ext cx="4413034" cy="1220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200"/>
              </a:lnSpc>
            </a:pPr>
            <a:r>
              <a:rPr lang="es-419" sz="2300" dirty="0" smtClean="0"/>
              <a:t>El </a:t>
            </a:r>
            <a:r>
              <a:rPr lang="es-419" sz="2300" dirty="0"/>
              <a:t>siguiente día vio Juan a Jesús que venía a él, y dijo: He aquí </a:t>
            </a:r>
            <a:r>
              <a:rPr lang="es-419" sz="2300" dirty="0">
                <a:solidFill>
                  <a:srgbClr val="FFFF00"/>
                </a:solidFill>
              </a:rPr>
              <a:t>el Cordero de Dios, que quita el pecado del mundo.</a:t>
            </a:r>
            <a:r>
              <a:rPr lang="es-419" sz="2300" dirty="0"/>
              <a:t> 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24400" y="4419600"/>
            <a:ext cx="4413004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Hay sabiduría en confiar en Dios</a:t>
            </a:r>
            <a:endParaRPr lang="es-E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4876800" y="2362200"/>
            <a:ext cx="4374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600" b="1" dirty="0" smtClean="0">
                <a:latin typeface="Arial Rounded MT Bold" panose="020F0704030504030204" pitchFamily="34" charset="0"/>
              </a:rPr>
              <a:t>Mateo 14:30</a:t>
            </a:r>
            <a:endParaRPr lang="es-ES_tradnl" altLang="en-US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067270" y="2860864"/>
            <a:ext cx="4146304" cy="1220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200"/>
              </a:lnSpc>
            </a:pPr>
            <a:r>
              <a:rPr lang="es-419" sz="2300" dirty="0" smtClean="0"/>
              <a:t>Pero </a:t>
            </a:r>
            <a:r>
              <a:rPr lang="es-419" sz="2300" dirty="0"/>
              <a:t>al ver el fuerte viento, tuvo miedo; y comenzando a hundirse, dio </a:t>
            </a:r>
            <a:r>
              <a:rPr lang="es-419" sz="2300" dirty="0" smtClean="0"/>
              <a:t>voces,</a:t>
            </a:r>
            <a:r>
              <a:rPr lang="en-US" sz="2300" dirty="0" smtClean="0"/>
              <a:t> </a:t>
            </a:r>
            <a:r>
              <a:rPr lang="es-419" sz="2300" dirty="0" smtClean="0"/>
              <a:t>diciendo</a:t>
            </a:r>
            <a:r>
              <a:rPr lang="es-419" sz="2300" dirty="0"/>
              <a:t>: </a:t>
            </a:r>
            <a:r>
              <a:rPr lang="es-419" sz="2300" dirty="0">
                <a:solidFill>
                  <a:srgbClr val="FFFF00"/>
                </a:solidFill>
              </a:rPr>
              <a:t>¡Señor, sálvame</a:t>
            </a:r>
            <a:r>
              <a:rPr lang="es-419" sz="2300" dirty="0" smtClean="0">
                <a:solidFill>
                  <a:srgbClr val="FFFF00"/>
                </a:solidFill>
              </a:rPr>
              <a:t>!</a:t>
            </a:r>
            <a:endParaRPr lang="es-ES" sz="23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16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149367</TotalTime>
  <Words>10284</Words>
  <Application>Microsoft Office PowerPoint</Application>
  <PresentationFormat>On-screen Show (4:3)</PresentationFormat>
  <Paragraphs>1069</Paragraphs>
  <Slides>80</Slides>
  <Notes>75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6" baseType="lpstr">
      <vt:lpstr>Arial</vt:lpstr>
      <vt:lpstr>Arial Rounded MT Bold</vt:lpstr>
      <vt:lpstr>Calibri</vt:lpstr>
      <vt:lpstr>Cooper Black</vt:lpstr>
      <vt:lpstr>ITC Cheltenham Std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Dallas 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DallasISD</dc:creator>
  <cp:lastModifiedBy>Rios, Armando</cp:lastModifiedBy>
  <cp:revision>3724</cp:revision>
  <dcterms:created xsi:type="dcterms:W3CDTF">2007-03-31T21:25:40Z</dcterms:created>
  <dcterms:modified xsi:type="dcterms:W3CDTF">2016-12-03T16:07:03Z</dcterms:modified>
</cp:coreProperties>
</file>