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handoutMasterIdLst>
    <p:handoutMasterId r:id="rId97"/>
  </p:handoutMasterIdLst>
  <p:sldIdLst>
    <p:sldId id="414" r:id="rId2"/>
    <p:sldId id="288" r:id="rId3"/>
    <p:sldId id="432" r:id="rId4"/>
    <p:sldId id="289" r:id="rId5"/>
    <p:sldId id="437" r:id="rId6"/>
    <p:sldId id="440" r:id="rId7"/>
    <p:sldId id="438" r:id="rId8"/>
    <p:sldId id="439" r:id="rId9"/>
    <p:sldId id="445" r:id="rId10"/>
    <p:sldId id="446" r:id="rId11"/>
    <p:sldId id="442" r:id="rId12"/>
    <p:sldId id="443" r:id="rId13"/>
    <p:sldId id="444" r:id="rId14"/>
    <p:sldId id="447" r:id="rId15"/>
    <p:sldId id="448" r:id="rId16"/>
    <p:sldId id="449" r:id="rId17"/>
    <p:sldId id="450" r:id="rId18"/>
    <p:sldId id="451" r:id="rId19"/>
    <p:sldId id="452" r:id="rId20"/>
    <p:sldId id="453" r:id="rId21"/>
    <p:sldId id="454" r:id="rId22"/>
    <p:sldId id="455" r:id="rId23"/>
    <p:sldId id="456" r:id="rId24"/>
    <p:sldId id="459" r:id="rId25"/>
    <p:sldId id="457" r:id="rId26"/>
    <p:sldId id="458" r:id="rId27"/>
    <p:sldId id="460" r:id="rId28"/>
    <p:sldId id="461" r:id="rId29"/>
    <p:sldId id="462" r:id="rId30"/>
    <p:sldId id="463" r:id="rId31"/>
    <p:sldId id="467" r:id="rId32"/>
    <p:sldId id="468" r:id="rId33"/>
    <p:sldId id="469" r:id="rId34"/>
    <p:sldId id="470" r:id="rId35"/>
    <p:sldId id="471" r:id="rId36"/>
    <p:sldId id="472" r:id="rId37"/>
    <p:sldId id="473" r:id="rId38"/>
    <p:sldId id="474" r:id="rId39"/>
    <p:sldId id="475" r:id="rId40"/>
    <p:sldId id="476" r:id="rId41"/>
    <p:sldId id="481" r:id="rId42"/>
    <p:sldId id="483" r:id="rId43"/>
    <p:sldId id="484" r:id="rId44"/>
    <p:sldId id="485" r:id="rId45"/>
    <p:sldId id="486" r:id="rId46"/>
    <p:sldId id="487" r:id="rId47"/>
    <p:sldId id="488" r:id="rId48"/>
    <p:sldId id="489" r:id="rId49"/>
    <p:sldId id="490" r:id="rId50"/>
    <p:sldId id="491" r:id="rId51"/>
    <p:sldId id="492" r:id="rId52"/>
    <p:sldId id="493" r:id="rId53"/>
    <p:sldId id="494" r:id="rId54"/>
    <p:sldId id="495" r:id="rId55"/>
    <p:sldId id="496" r:id="rId56"/>
    <p:sldId id="497" r:id="rId57"/>
    <p:sldId id="498" r:id="rId58"/>
    <p:sldId id="502" r:id="rId59"/>
    <p:sldId id="504" r:id="rId60"/>
    <p:sldId id="505" r:id="rId61"/>
    <p:sldId id="506" r:id="rId62"/>
    <p:sldId id="507" r:id="rId63"/>
    <p:sldId id="508" r:id="rId64"/>
    <p:sldId id="509" r:id="rId65"/>
    <p:sldId id="510" r:id="rId66"/>
    <p:sldId id="511" r:id="rId67"/>
    <p:sldId id="512" r:id="rId68"/>
    <p:sldId id="515" r:id="rId69"/>
    <p:sldId id="516" r:id="rId70"/>
    <p:sldId id="517" r:id="rId71"/>
    <p:sldId id="518" r:id="rId72"/>
    <p:sldId id="519" r:id="rId73"/>
    <p:sldId id="520" r:id="rId74"/>
    <p:sldId id="521" r:id="rId75"/>
    <p:sldId id="522" r:id="rId76"/>
    <p:sldId id="523" r:id="rId77"/>
    <p:sldId id="524" r:id="rId78"/>
    <p:sldId id="525" r:id="rId79"/>
    <p:sldId id="526" r:id="rId80"/>
    <p:sldId id="527" r:id="rId81"/>
    <p:sldId id="528" r:id="rId82"/>
    <p:sldId id="529" r:id="rId83"/>
    <p:sldId id="530" r:id="rId84"/>
    <p:sldId id="535" r:id="rId85"/>
    <p:sldId id="536" r:id="rId86"/>
    <p:sldId id="537" r:id="rId87"/>
    <p:sldId id="538" r:id="rId88"/>
    <p:sldId id="539" r:id="rId89"/>
    <p:sldId id="540" r:id="rId90"/>
    <p:sldId id="541" r:id="rId91"/>
    <p:sldId id="542" r:id="rId92"/>
    <p:sldId id="543" r:id="rId93"/>
    <p:sldId id="544" r:id="rId94"/>
    <p:sldId id="545" r:id="rId95"/>
  </p:sldIdLst>
  <p:sldSz cx="9144000" cy="6858000" type="screen4x3"/>
  <p:notesSz cx="6881813"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414"/>
            <p14:sldId id="288"/>
            <p14:sldId id="432"/>
            <p14:sldId id="289"/>
            <p14:sldId id="437"/>
            <p14:sldId id="440"/>
            <p14:sldId id="438"/>
            <p14:sldId id="439"/>
            <p14:sldId id="445"/>
            <p14:sldId id="446"/>
            <p14:sldId id="442"/>
            <p14:sldId id="443"/>
            <p14:sldId id="444"/>
            <p14:sldId id="447"/>
            <p14:sldId id="448"/>
            <p14:sldId id="449"/>
            <p14:sldId id="450"/>
            <p14:sldId id="451"/>
            <p14:sldId id="452"/>
            <p14:sldId id="453"/>
            <p14:sldId id="454"/>
            <p14:sldId id="455"/>
            <p14:sldId id="456"/>
            <p14:sldId id="459"/>
            <p14:sldId id="457"/>
            <p14:sldId id="458"/>
            <p14:sldId id="460"/>
            <p14:sldId id="461"/>
            <p14:sldId id="462"/>
            <p14:sldId id="463"/>
            <p14:sldId id="467"/>
            <p14:sldId id="468"/>
            <p14:sldId id="469"/>
            <p14:sldId id="470"/>
            <p14:sldId id="471"/>
            <p14:sldId id="472"/>
            <p14:sldId id="473"/>
            <p14:sldId id="474"/>
            <p14:sldId id="475"/>
            <p14:sldId id="476"/>
            <p14:sldId id="481"/>
            <p14:sldId id="483"/>
            <p14:sldId id="484"/>
            <p14:sldId id="485"/>
            <p14:sldId id="486"/>
            <p14:sldId id="487"/>
            <p14:sldId id="488"/>
            <p14:sldId id="489"/>
            <p14:sldId id="490"/>
            <p14:sldId id="491"/>
            <p14:sldId id="492"/>
            <p14:sldId id="493"/>
            <p14:sldId id="494"/>
            <p14:sldId id="495"/>
            <p14:sldId id="496"/>
            <p14:sldId id="497"/>
            <p14:sldId id="498"/>
            <p14:sldId id="502"/>
            <p14:sldId id="504"/>
            <p14:sldId id="505"/>
            <p14:sldId id="506"/>
            <p14:sldId id="507"/>
            <p14:sldId id="508"/>
            <p14:sldId id="509"/>
            <p14:sldId id="510"/>
            <p14:sldId id="511"/>
            <p14:sldId id="512"/>
            <p14:sldId id="515"/>
            <p14:sldId id="516"/>
            <p14:sldId id="517"/>
            <p14:sldId id="518"/>
            <p14:sldId id="519"/>
            <p14:sldId id="520"/>
            <p14:sldId id="521"/>
            <p14:sldId id="522"/>
            <p14:sldId id="523"/>
            <p14:sldId id="524"/>
            <p14:sldId id="525"/>
            <p14:sldId id="526"/>
            <p14:sldId id="527"/>
            <p14:sldId id="528"/>
            <p14:sldId id="529"/>
            <p14:sldId id="530"/>
            <p14:sldId id="535"/>
            <p14:sldId id="536"/>
            <p14:sldId id="537"/>
            <p14:sldId id="538"/>
            <p14:sldId id="539"/>
            <p14:sldId id="540"/>
            <p14:sldId id="541"/>
            <p14:sldId id="542"/>
            <p14:sldId id="543"/>
            <p14:sldId id="544"/>
            <p14:sldId id="545"/>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42" autoAdjust="0"/>
    <p:restoredTop sz="92988" autoAdjust="0"/>
  </p:normalViewPr>
  <p:slideViewPr>
    <p:cSldViewPr>
      <p:cViewPr>
        <p:scale>
          <a:sx n="50" d="100"/>
          <a:sy n="50" d="100"/>
        </p:scale>
        <p:origin x="1500" y="2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76"/>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22/8/2020</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8/22/2020</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67300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3508748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1136544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1294953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623663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2151714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1279138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1918491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591291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882133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41954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709195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2384572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2691145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875128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4224046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70607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3368013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109551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2078556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342891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207649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201804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2011356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3054000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3546991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2309477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2045704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9693840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1973671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1429243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166511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4793085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2435280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307140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3161918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3408399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39769192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20722807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2006734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40960326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3599553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0117042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4042832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33864402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28409646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5938194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21491035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4005959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42394014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13859539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37167829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7447598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42387579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32493115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38378033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14681919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1816324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942146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11003768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3901858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36195410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5791791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42845009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31570659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3927957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40100162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4617496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38354930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22356266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23233318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11454264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8734490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5248000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3708211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39821600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15790486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18658441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27836657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13593803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31016249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17422980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7567002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36275193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27812819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99712153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10352968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91</a:t>
            </a:fld>
            <a:endParaRPr lang="en-US"/>
          </a:p>
        </p:txBody>
      </p:sp>
    </p:spTree>
    <p:extLst>
      <p:ext uri="{BB962C8B-B14F-4D97-AF65-F5344CB8AC3E}">
        <p14:creationId xmlns:p14="http://schemas.microsoft.com/office/powerpoint/2010/main" val="29687904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92</a:t>
            </a:fld>
            <a:endParaRPr lang="en-US"/>
          </a:p>
        </p:txBody>
      </p:sp>
    </p:spTree>
    <p:extLst>
      <p:ext uri="{BB962C8B-B14F-4D97-AF65-F5344CB8AC3E}">
        <p14:creationId xmlns:p14="http://schemas.microsoft.com/office/powerpoint/2010/main" val="5123411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93</a:t>
            </a:fld>
            <a:endParaRPr lang="en-US"/>
          </a:p>
        </p:txBody>
      </p:sp>
    </p:spTree>
    <p:extLst>
      <p:ext uri="{BB962C8B-B14F-4D97-AF65-F5344CB8AC3E}">
        <p14:creationId xmlns:p14="http://schemas.microsoft.com/office/powerpoint/2010/main" val="16073044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94</a:t>
            </a:fld>
            <a:endParaRPr lang="en-US"/>
          </a:p>
        </p:txBody>
      </p:sp>
    </p:spTree>
    <p:extLst>
      <p:ext uri="{BB962C8B-B14F-4D97-AF65-F5344CB8AC3E}">
        <p14:creationId xmlns:p14="http://schemas.microsoft.com/office/powerpoint/2010/main" val="311298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22/08/2020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22/08/2020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2C16CE7B-B3D1-4730-A4CE-F43AB61FDAF4}"/>
              </a:ext>
            </a:extLst>
          </p:cNvPr>
          <p:cNvPicPr>
            <a:picLocks noChangeAspect="1"/>
          </p:cNvPicPr>
          <p:nvPr/>
        </p:nvPicPr>
        <p:blipFill rotWithShape="1">
          <a:blip r:embed="rId2"/>
          <a:srcRect l="50788" t="18870" r="20075" b="5530"/>
          <a:stretch/>
        </p:blipFill>
        <p:spPr>
          <a:xfrm>
            <a:off x="3059832" y="66690"/>
            <a:ext cx="3088906" cy="4257682"/>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3568" y="1628800"/>
            <a:ext cx="7776864"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DESARROLLAR UNA ACTITUD GANADORA</a:t>
            </a:r>
          </a:p>
        </p:txBody>
      </p:sp>
      <p:pic>
        <p:nvPicPr>
          <p:cNvPr id="3" name="Picture 2">
            <a:extLst>
              <a:ext uri="{FF2B5EF4-FFF2-40B4-BE49-F238E27FC236}">
                <a16:creationId xmlns:a16="http://schemas.microsoft.com/office/drawing/2014/main" id="{468EC871-64A1-4262-A659-932658301AB9}"/>
              </a:ext>
            </a:extLst>
          </p:cNvPr>
          <p:cNvPicPr>
            <a:picLocks noChangeAspect="1"/>
          </p:cNvPicPr>
          <p:nvPr/>
        </p:nvPicPr>
        <p:blipFill>
          <a:blip r:embed="rId2"/>
          <a:stretch>
            <a:fillRect/>
          </a:stretch>
        </p:blipFill>
        <p:spPr>
          <a:xfrm>
            <a:off x="2605237" y="3079706"/>
            <a:ext cx="3933526" cy="1529000"/>
          </a:xfrm>
          <a:prstGeom prst="rect">
            <a:avLst/>
          </a:prstGeom>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274734" y="-27384"/>
            <a:ext cx="256108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1Pedro 3:15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chemeClr val="bg1"/>
                </a:solidFill>
              </a:rPr>
              <a:t>Sino santificad a Dios el Señor en vuestros corazones, y estad siempre preparados para presentar defensa con mansedumbre y reverencia ante todo el que os demande razón de la esperanza que hay en vosotros.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Tree>
    <p:extLst>
      <p:ext uri="{BB962C8B-B14F-4D97-AF65-F5344CB8AC3E}">
        <p14:creationId xmlns:p14="http://schemas.microsoft.com/office/powerpoint/2010/main" val="421956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chemeClr val="bg1"/>
                </a:solidFill>
              </a:rPr>
              <a:t>En esto vinieron sus discípulos, y se maravillaron de que hablaba con una mujer; 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Tree>
    <p:extLst>
      <p:ext uri="{BB962C8B-B14F-4D97-AF65-F5344CB8AC3E}">
        <p14:creationId xmlns:p14="http://schemas.microsoft.com/office/powerpoint/2010/main" val="3056467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chemeClr val="bg1"/>
                </a:solidFill>
              </a:rPr>
              <a:t>y se maravillaron de que hablaba con una mujer; 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Tree>
    <p:extLst>
      <p:ext uri="{BB962C8B-B14F-4D97-AF65-F5344CB8AC3E}">
        <p14:creationId xmlns:p14="http://schemas.microsoft.com/office/powerpoint/2010/main" val="108978514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chemeClr val="bg1"/>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Tree>
    <p:extLst>
      <p:ext uri="{BB962C8B-B14F-4D97-AF65-F5344CB8AC3E}">
        <p14:creationId xmlns:p14="http://schemas.microsoft.com/office/powerpoint/2010/main" val="138883766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6" name="1 CuadroTexto">
            <a:extLst>
              <a:ext uri="{FF2B5EF4-FFF2-40B4-BE49-F238E27FC236}">
                <a16:creationId xmlns:a16="http://schemas.microsoft.com/office/drawing/2014/main" id="{E9B9BDC4-B520-49AF-AA9D-0C8A6056398B}"/>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9" name="2 CuadroTexto">
            <a:extLst>
              <a:ext uri="{FF2B5EF4-FFF2-40B4-BE49-F238E27FC236}">
                <a16:creationId xmlns:a16="http://schemas.microsoft.com/office/drawing/2014/main" id="{04E7B3BF-DB4D-4CAE-AC5A-9DD223B727EB}"/>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chemeClr val="bg1"/>
                </a:solidFill>
              </a:rPr>
              <a:t>Vino una mujer de Samaria a sacar agua; y Jesús le dijo: Dame de beber.</a:t>
            </a:r>
          </a:p>
        </p:txBody>
      </p:sp>
    </p:spTree>
    <p:extLst>
      <p:ext uri="{BB962C8B-B14F-4D97-AF65-F5344CB8AC3E}">
        <p14:creationId xmlns:p14="http://schemas.microsoft.com/office/powerpoint/2010/main" val="25680830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6" name="1 CuadroTexto">
            <a:extLst>
              <a:ext uri="{FF2B5EF4-FFF2-40B4-BE49-F238E27FC236}">
                <a16:creationId xmlns:a16="http://schemas.microsoft.com/office/drawing/2014/main" id="{E9B9BDC4-B520-49AF-AA9D-0C8A6056398B}"/>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9" name="2 CuadroTexto">
            <a:extLst>
              <a:ext uri="{FF2B5EF4-FFF2-40B4-BE49-F238E27FC236}">
                <a16:creationId xmlns:a16="http://schemas.microsoft.com/office/drawing/2014/main" id="{04E7B3BF-DB4D-4CAE-AC5A-9DD223B727EB}"/>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y Jesús le dijo: Dame de beber.</a:t>
            </a:r>
          </a:p>
        </p:txBody>
      </p:sp>
    </p:spTree>
    <p:extLst>
      <p:ext uri="{BB962C8B-B14F-4D97-AF65-F5344CB8AC3E}">
        <p14:creationId xmlns:p14="http://schemas.microsoft.com/office/powerpoint/2010/main" val="327092117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6" name="1 CuadroTexto">
            <a:extLst>
              <a:ext uri="{FF2B5EF4-FFF2-40B4-BE49-F238E27FC236}">
                <a16:creationId xmlns:a16="http://schemas.microsoft.com/office/drawing/2014/main" id="{E9B9BDC4-B520-49AF-AA9D-0C8A6056398B}"/>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9" name="2 CuadroTexto">
            <a:extLst>
              <a:ext uri="{FF2B5EF4-FFF2-40B4-BE49-F238E27FC236}">
                <a16:creationId xmlns:a16="http://schemas.microsoft.com/office/drawing/2014/main" id="{04E7B3BF-DB4D-4CAE-AC5A-9DD223B727EB}"/>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420314885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3539251" y="5379204"/>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4:3, 7</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12188" y="6021288"/>
            <a:ext cx="9162735" cy="734625"/>
          </a:xfrm>
          <a:prstGeom prst="rect">
            <a:avLst/>
          </a:prstGeom>
          <a:noFill/>
        </p:spPr>
        <p:txBody>
          <a:bodyPr wrap="square" rtlCol="0">
            <a:spAutoFit/>
          </a:bodyPr>
          <a:lstStyle/>
          <a:p>
            <a:pPr algn="ctr">
              <a:lnSpc>
                <a:spcPts val="2500"/>
              </a:lnSpc>
            </a:pPr>
            <a:r>
              <a:rPr lang="es-ES" sz="2400" dirty="0">
                <a:solidFill>
                  <a:schemeClr val="bg1"/>
                </a:solidFill>
              </a:rPr>
              <a:t>Salió de Judea, y se fue otra vez a Galilea. Y le era necesario pasar por Samaria. </a:t>
            </a:r>
          </a:p>
        </p:txBody>
      </p:sp>
      <p:sp>
        <p:nvSpPr>
          <p:cNvPr id="12" name="1 CuadroTexto">
            <a:extLst>
              <a:ext uri="{FF2B5EF4-FFF2-40B4-BE49-F238E27FC236}">
                <a16:creationId xmlns:a16="http://schemas.microsoft.com/office/drawing/2014/main" id="{BF95402C-81BD-4C6B-935A-8FE6CCAC5379}"/>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3" name="2 CuadroTexto">
            <a:extLst>
              <a:ext uri="{FF2B5EF4-FFF2-40B4-BE49-F238E27FC236}">
                <a16:creationId xmlns:a16="http://schemas.microsoft.com/office/drawing/2014/main" id="{E9271B60-0442-49E4-A4F0-3843731CFF6F}"/>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2554407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3539251" y="5379204"/>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4:3, 7</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12188" y="6021288"/>
            <a:ext cx="9162735" cy="734625"/>
          </a:xfrm>
          <a:prstGeom prst="rect">
            <a:avLst/>
          </a:prstGeom>
          <a:noFill/>
        </p:spPr>
        <p:txBody>
          <a:bodyPr wrap="square" rtlCol="0">
            <a:spAutoFit/>
          </a:bodyPr>
          <a:lstStyle/>
          <a:p>
            <a:pPr algn="ctr">
              <a:lnSpc>
                <a:spcPts val="2500"/>
              </a:lnSpc>
            </a:pPr>
            <a:r>
              <a:rPr lang="es-ES" sz="2400" dirty="0">
                <a:solidFill>
                  <a:srgbClr val="FFFF00"/>
                </a:solidFill>
              </a:rPr>
              <a:t>Salió de Judea, y se fue otra vez a Galilea. </a:t>
            </a:r>
            <a:r>
              <a:rPr lang="es-ES" sz="2400" dirty="0">
                <a:solidFill>
                  <a:schemeClr val="bg1"/>
                </a:solidFill>
              </a:rPr>
              <a:t>Y le era necesario pasar por Samaria. </a:t>
            </a:r>
          </a:p>
        </p:txBody>
      </p:sp>
      <p:sp>
        <p:nvSpPr>
          <p:cNvPr id="22" name="1 CuadroTexto">
            <a:extLst>
              <a:ext uri="{FF2B5EF4-FFF2-40B4-BE49-F238E27FC236}">
                <a16:creationId xmlns:a16="http://schemas.microsoft.com/office/drawing/2014/main" id="{12DA3551-3021-40F2-B958-ADAB7118C51A}"/>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23" name="2 CuadroTexto">
            <a:extLst>
              <a:ext uri="{FF2B5EF4-FFF2-40B4-BE49-F238E27FC236}">
                <a16:creationId xmlns:a16="http://schemas.microsoft.com/office/drawing/2014/main" id="{74AC6CC6-6168-4273-99DD-5712EE8E2FAF}"/>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pic>
        <p:nvPicPr>
          <p:cNvPr id="24" name="Picture 23">
            <a:extLst>
              <a:ext uri="{FF2B5EF4-FFF2-40B4-BE49-F238E27FC236}">
                <a16:creationId xmlns:a16="http://schemas.microsoft.com/office/drawing/2014/main" id="{04FEABAC-4C82-4FAC-B89B-67231D1AC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5" name="Oval 24">
            <a:extLst>
              <a:ext uri="{FF2B5EF4-FFF2-40B4-BE49-F238E27FC236}">
                <a16:creationId xmlns:a16="http://schemas.microsoft.com/office/drawing/2014/main" id="{366ADEB8-8860-45E9-B338-24B94C6B5A60}"/>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1E19061-CB87-438E-9950-46839714C2C5}"/>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Connector: Curved 26">
            <a:extLst>
              <a:ext uri="{FF2B5EF4-FFF2-40B4-BE49-F238E27FC236}">
                <a16:creationId xmlns:a16="http://schemas.microsoft.com/office/drawing/2014/main" id="{40D5AE7C-B8BB-4FB4-B742-D45251064141}"/>
              </a:ext>
            </a:extLst>
          </p:cNvPr>
          <p:cNvCxnSpPr>
            <a:cxnSpLocks/>
            <a:stCxn id="25" idx="6"/>
            <a:endCxn id="26"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BAB7ACE-8A09-4436-B4E7-7FC8BCA7C8E6}"/>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6970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3539251" y="5379204"/>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4:3, 7</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12188" y="6021288"/>
            <a:ext cx="9162735" cy="734625"/>
          </a:xfrm>
          <a:prstGeom prst="rect">
            <a:avLst/>
          </a:prstGeom>
          <a:noFill/>
        </p:spPr>
        <p:txBody>
          <a:bodyPr wrap="square" rtlCol="0">
            <a:spAutoFit/>
          </a:bodyPr>
          <a:lstStyle/>
          <a:p>
            <a:pPr algn="ctr">
              <a:lnSpc>
                <a:spcPts val="2500"/>
              </a:lnSpc>
            </a:pPr>
            <a:r>
              <a:rPr lang="es-ES" sz="2400" dirty="0">
                <a:solidFill>
                  <a:srgbClr val="FFFF00"/>
                </a:solidFill>
              </a:rPr>
              <a:t>Salió de Judea, y se fue otra vez a Galilea. </a:t>
            </a:r>
            <a:r>
              <a:rPr lang="es-ES" sz="2400" dirty="0">
                <a:solidFill>
                  <a:srgbClr val="00B0F0"/>
                </a:solidFill>
              </a:rPr>
              <a:t>Y le era necesario pasar por Samaria. </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chemeClr val="bg1"/>
                </a:solidFill>
              </a:rPr>
              <a:t>Entonces la mujer dejó su cántaro, y fue a la ciudad, y dijo a los hombres: Venid, ved a un hombre que me ha dicho todo cuanto he hecho. ¿No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pic>
        <p:nvPicPr>
          <p:cNvPr id="20" name="Picture 19">
            <a:extLst>
              <a:ext uri="{FF2B5EF4-FFF2-40B4-BE49-F238E27FC236}">
                <a16:creationId xmlns:a16="http://schemas.microsoft.com/office/drawing/2014/main" id="{759F044A-9015-46BF-B898-7518EB587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1" name="Oval 20">
            <a:extLst>
              <a:ext uri="{FF2B5EF4-FFF2-40B4-BE49-F238E27FC236}">
                <a16:creationId xmlns:a16="http://schemas.microsoft.com/office/drawing/2014/main" id="{956D4161-1A79-4CF8-AC51-EB5FDE0576B9}"/>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45319C3-EE01-4041-B067-CD4711516383}"/>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onnector: Curved 22">
            <a:extLst>
              <a:ext uri="{FF2B5EF4-FFF2-40B4-BE49-F238E27FC236}">
                <a16:creationId xmlns:a16="http://schemas.microsoft.com/office/drawing/2014/main" id="{F8BD4542-98A8-4146-A2AC-0380CA2D28B6}"/>
              </a:ext>
            </a:extLst>
          </p:cNvPr>
          <p:cNvCxnSpPr>
            <a:cxnSpLocks/>
            <a:stCxn id="21" idx="6"/>
            <a:endCxn id="22"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35AAD78-E2F2-4A0B-8F9F-A044F9F82897}"/>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4500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3539251" y="5379204"/>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4:3, 7</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12188" y="6021288"/>
            <a:ext cx="9162735" cy="734625"/>
          </a:xfrm>
          <a:prstGeom prst="rect">
            <a:avLst/>
          </a:prstGeom>
          <a:noFill/>
        </p:spPr>
        <p:txBody>
          <a:bodyPr wrap="square" rtlCol="0">
            <a:spAutoFit/>
          </a:bodyPr>
          <a:lstStyle/>
          <a:p>
            <a:pPr algn="ctr">
              <a:lnSpc>
                <a:spcPts val="2500"/>
              </a:lnSpc>
            </a:pPr>
            <a:r>
              <a:rPr lang="es-ES" sz="2400" dirty="0">
                <a:solidFill>
                  <a:srgbClr val="FFFF00"/>
                </a:solidFill>
              </a:rPr>
              <a:t>Salió de Judea, y se fue otra vez a Galilea. </a:t>
            </a:r>
            <a:r>
              <a:rPr lang="es-ES" sz="2400" dirty="0">
                <a:solidFill>
                  <a:srgbClr val="00B0F0"/>
                </a:solidFill>
              </a:rPr>
              <a:t>Y le era necesario pasar por Samaria. </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y dijo a los hombres: Venid, ved a un hombre que me ha dicho todo cuanto he hecho. ¿No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pic>
        <p:nvPicPr>
          <p:cNvPr id="20" name="Picture 19">
            <a:extLst>
              <a:ext uri="{FF2B5EF4-FFF2-40B4-BE49-F238E27FC236}">
                <a16:creationId xmlns:a16="http://schemas.microsoft.com/office/drawing/2014/main" id="{0CFB76E3-EFBA-4CE2-A744-961D218D9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1" name="Oval 20">
            <a:extLst>
              <a:ext uri="{FF2B5EF4-FFF2-40B4-BE49-F238E27FC236}">
                <a16:creationId xmlns:a16="http://schemas.microsoft.com/office/drawing/2014/main" id="{1B00B8AB-83CE-4D19-9CE1-FAB12E3DCC31}"/>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F7394F5-22F9-4BA3-A2A4-61FCF0B030ED}"/>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onnector: Curved 22">
            <a:extLst>
              <a:ext uri="{FF2B5EF4-FFF2-40B4-BE49-F238E27FC236}">
                <a16:creationId xmlns:a16="http://schemas.microsoft.com/office/drawing/2014/main" id="{D7D9F226-7B89-466B-B2DB-2FF235AB2DB1}"/>
              </a:ext>
            </a:extLst>
          </p:cNvPr>
          <p:cNvCxnSpPr>
            <a:cxnSpLocks/>
            <a:stCxn id="21" idx="6"/>
            <a:endCxn id="22"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F48A975-FE62-4E59-A9B2-231876990731}"/>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46793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3539251" y="5379204"/>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4:3, 7</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12188" y="6021288"/>
            <a:ext cx="9162735" cy="734625"/>
          </a:xfrm>
          <a:prstGeom prst="rect">
            <a:avLst/>
          </a:prstGeom>
          <a:noFill/>
        </p:spPr>
        <p:txBody>
          <a:bodyPr wrap="square" rtlCol="0">
            <a:spAutoFit/>
          </a:bodyPr>
          <a:lstStyle/>
          <a:p>
            <a:pPr algn="ctr">
              <a:lnSpc>
                <a:spcPts val="2500"/>
              </a:lnSpc>
            </a:pPr>
            <a:r>
              <a:rPr lang="es-ES" sz="2400" dirty="0">
                <a:solidFill>
                  <a:srgbClr val="FFFF00"/>
                </a:solidFill>
              </a:rPr>
              <a:t>Salió de Judea, y se fue otra vez a Galilea. </a:t>
            </a:r>
            <a:r>
              <a:rPr lang="es-ES" sz="2400" dirty="0">
                <a:solidFill>
                  <a:srgbClr val="00B0F0"/>
                </a:solidFill>
              </a:rPr>
              <a:t>Y le era necesario pasar por Samaria. </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pic>
        <p:nvPicPr>
          <p:cNvPr id="20" name="Picture 19">
            <a:extLst>
              <a:ext uri="{FF2B5EF4-FFF2-40B4-BE49-F238E27FC236}">
                <a16:creationId xmlns:a16="http://schemas.microsoft.com/office/drawing/2014/main" id="{676AA537-5D7C-44A0-9A62-36D2F3DC4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1" name="Oval 20">
            <a:extLst>
              <a:ext uri="{FF2B5EF4-FFF2-40B4-BE49-F238E27FC236}">
                <a16:creationId xmlns:a16="http://schemas.microsoft.com/office/drawing/2014/main" id="{081CF856-488F-4E15-849D-450606D73865}"/>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61D40F1-9AF2-426D-9F11-334F5EA3FEBF}"/>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onnector: Curved 22">
            <a:extLst>
              <a:ext uri="{FF2B5EF4-FFF2-40B4-BE49-F238E27FC236}">
                <a16:creationId xmlns:a16="http://schemas.microsoft.com/office/drawing/2014/main" id="{9ADBFA25-1E86-4F1F-8FD1-D2AE87DDD3EB}"/>
              </a:ext>
            </a:extLst>
          </p:cNvPr>
          <p:cNvCxnSpPr>
            <a:cxnSpLocks/>
            <a:stCxn id="21" idx="6"/>
            <a:endCxn id="22"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8944C36-BDEE-477F-8667-998E598B8389}"/>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46456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3539251" y="5379204"/>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4:3, 7</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12188" y="6021288"/>
            <a:ext cx="9162735" cy="734625"/>
          </a:xfrm>
          <a:prstGeom prst="rect">
            <a:avLst/>
          </a:prstGeom>
          <a:noFill/>
        </p:spPr>
        <p:txBody>
          <a:bodyPr wrap="square" rtlCol="0">
            <a:spAutoFit/>
          </a:bodyPr>
          <a:lstStyle/>
          <a:p>
            <a:pPr algn="ctr">
              <a:lnSpc>
                <a:spcPts val="2500"/>
              </a:lnSpc>
            </a:pPr>
            <a:r>
              <a:rPr lang="es-ES" sz="2400" dirty="0">
                <a:solidFill>
                  <a:srgbClr val="FFFF00"/>
                </a:solidFill>
              </a:rPr>
              <a:t>Salió de Judea, y se fue otra vez a Galilea. </a:t>
            </a:r>
            <a:r>
              <a:rPr lang="es-ES" sz="2400" dirty="0">
                <a:solidFill>
                  <a:srgbClr val="00B0F0"/>
                </a:solidFill>
              </a:rPr>
              <a:t>Y le era necesario pasar por Samaria. </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pic>
        <p:nvPicPr>
          <p:cNvPr id="20" name="Picture 19">
            <a:extLst>
              <a:ext uri="{FF2B5EF4-FFF2-40B4-BE49-F238E27FC236}">
                <a16:creationId xmlns:a16="http://schemas.microsoft.com/office/drawing/2014/main" id="{4938B3C1-11A1-4CFC-975C-44BAEE272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1" name="Oval 20">
            <a:extLst>
              <a:ext uri="{FF2B5EF4-FFF2-40B4-BE49-F238E27FC236}">
                <a16:creationId xmlns:a16="http://schemas.microsoft.com/office/drawing/2014/main" id="{D556AE37-EDD6-4743-A321-1226507A6559}"/>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F5BC09E8-BA7F-41E2-9EF7-C0EA1B9BC7A0}"/>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onnector: Curved 22">
            <a:extLst>
              <a:ext uri="{FF2B5EF4-FFF2-40B4-BE49-F238E27FC236}">
                <a16:creationId xmlns:a16="http://schemas.microsoft.com/office/drawing/2014/main" id="{E25807E7-6A59-4FEE-A66E-27E0F0B030B5}"/>
              </a:ext>
            </a:extLst>
          </p:cNvPr>
          <p:cNvCxnSpPr>
            <a:cxnSpLocks/>
            <a:stCxn id="21" idx="6"/>
            <a:endCxn id="22"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666875B-8521-452A-8B51-CCBE0188D752}"/>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99903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chemeClr val="bg1"/>
                </a:solidFill>
              </a:rPr>
              <a:t>Y muchos</a:t>
            </a:r>
            <a:r>
              <a:rPr lang="es-ES" sz="2300" spc="-150" dirty="0">
                <a:solidFill>
                  <a:schemeClr val="bg1"/>
                </a:solidFill>
              </a:rPr>
              <a:t> </a:t>
            </a:r>
            <a:r>
              <a:rPr lang="es-ES" sz="2300" dirty="0">
                <a:solidFill>
                  <a:schemeClr val="bg1"/>
                </a:solidFill>
              </a:rPr>
              <a:t>de</a:t>
            </a:r>
            <a:r>
              <a:rPr lang="es-ES" sz="2300" spc="-150" dirty="0">
                <a:solidFill>
                  <a:schemeClr val="bg1"/>
                </a:solidFill>
              </a:rPr>
              <a:t> </a:t>
            </a:r>
            <a:r>
              <a:rPr lang="es-ES" sz="2300" dirty="0">
                <a:solidFill>
                  <a:schemeClr val="bg1"/>
                </a:solidFill>
              </a:rPr>
              <a:t>los samaritanos de</a:t>
            </a:r>
            <a:r>
              <a:rPr lang="es-ES" sz="2300" spc="-150" dirty="0">
                <a:solidFill>
                  <a:schemeClr val="bg1"/>
                </a:solidFill>
              </a:rPr>
              <a:t> </a:t>
            </a:r>
            <a:r>
              <a:rPr lang="es-ES" sz="2300" dirty="0">
                <a:solidFill>
                  <a:schemeClr val="bg1"/>
                </a:solidFill>
              </a:rPr>
              <a:t>aquella ciudad creyeron</a:t>
            </a:r>
            <a:r>
              <a:rPr lang="es-ES" sz="2300" spc="-150" dirty="0">
                <a:solidFill>
                  <a:schemeClr val="bg1"/>
                </a:solidFill>
              </a:rPr>
              <a:t> </a:t>
            </a:r>
            <a:r>
              <a:rPr lang="es-ES" sz="2300" dirty="0">
                <a:solidFill>
                  <a:schemeClr val="bg1"/>
                </a:solidFill>
              </a:rPr>
              <a:t>en</a:t>
            </a:r>
            <a:r>
              <a:rPr lang="es-ES" sz="2300" spc="-150" dirty="0">
                <a:solidFill>
                  <a:schemeClr val="bg1"/>
                </a:solidFill>
              </a:rPr>
              <a:t> </a:t>
            </a:r>
            <a:r>
              <a:rPr lang="es-ES" sz="2300" dirty="0">
                <a:solidFill>
                  <a:schemeClr val="bg1"/>
                </a:solidFill>
              </a:rPr>
              <a:t>él por</a:t>
            </a:r>
            <a:r>
              <a:rPr lang="es-ES" sz="2300" spc="-150" dirty="0">
                <a:solidFill>
                  <a:schemeClr val="bg1"/>
                </a:solidFill>
              </a:rPr>
              <a:t> </a:t>
            </a:r>
            <a:r>
              <a:rPr lang="es-ES" sz="2300" dirty="0">
                <a:solidFill>
                  <a:schemeClr val="bg1"/>
                </a:solidFill>
              </a:rPr>
              <a:t>la palabra de la mujer, que daba testimonio diciendo: Me dijo todo lo que he hecho. Entonces vinieron los samaritanos a él y le rogaron que se quedase con ellos; y se quedó allí dos días. Y creyeron muchos más por la palabra de él.</a:t>
            </a:r>
          </a:p>
        </p:txBody>
      </p:sp>
      <p:pic>
        <p:nvPicPr>
          <p:cNvPr id="12" name="Picture 11">
            <a:extLst>
              <a:ext uri="{FF2B5EF4-FFF2-40B4-BE49-F238E27FC236}">
                <a16:creationId xmlns:a16="http://schemas.microsoft.com/office/drawing/2014/main" id="{8DEC0A74-59E4-4DB4-A3DB-0AA6EAFBC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 name="Oval 1">
            <a:extLst>
              <a:ext uri="{FF2B5EF4-FFF2-40B4-BE49-F238E27FC236}">
                <a16:creationId xmlns:a16="http://schemas.microsoft.com/office/drawing/2014/main" id="{8D33D63D-6CA5-4F74-B148-CAFED1C83BDC}"/>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D0425C-7D30-4C21-A95D-CE9B4D6393EA}"/>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or: Curved 13">
            <a:extLst>
              <a:ext uri="{FF2B5EF4-FFF2-40B4-BE49-F238E27FC236}">
                <a16:creationId xmlns:a16="http://schemas.microsoft.com/office/drawing/2014/main" id="{5E11DFDA-D88D-48E9-8D91-16CA5FABDD18}"/>
              </a:ext>
            </a:extLst>
          </p:cNvPr>
          <p:cNvCxnSpPr>
            <a:cxnSpLocks/>
            <a:stCxn id="2" idx="6"/>
            <a:endCxn id="13"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FF053C-5BD0-4561-9CC9-5943AF517EEC}"/>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1606910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chemeClr val="bg1"/>
                </a:solidFill>
              </a:rPr>
              <a:t>por</a:t>
            </a:r>
            <a:r>
              <a:rPr lang="es-ES" sz="2300" spc="-150" dirty="0">
                <a:solidFill>
                  <a:schemeClr val="bg1"/>
                </a:solidFill>
              </a:rPr>
              <a:t> </a:t>
            </a:r>
            <a:r>
              <a:rPr lang="es-ES" sz="2300" dirty="0">
                <a:solidFill>
                  <a:schemeClr val="bg1"/>
                </a:solidFill>
              </a:rPr>
              <a:t>la palabra de la mujer, que daba testimonio diciendo: Me dijo todo lo que he hecho. Entonces vinieron los samaritanos a él y le rogaron que se quedase con ellos; y se quedó allí dos días. Y creyeron muchos más por la palabra de él.</a:t>
            </a:r>
          </a:p>
        </p:txBody>
      </p:sp>
      <p:pic>
        <p:nvPicPr>
          <p:cNvPr id="12" name="Picture 11">
            <a:extLst>
              <a:ext uri="{FF2B5EF4-FFF2-40B4-BE49-F238E27FC236}">
                <a16:creationId xmlns:a16="http://schemas.microsoft.com/office/drawing/2014/main" id="{8DEC0A74-59E4-4DB4-A3DB-0AA6EAFBC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 name="Oval 1">
            <a:extLst>
              <a:ext uri="{FF2B5EF4-FFF2-40B4-BE49-F238E27FC236}">
                <a16:creationId xmlns:a16="http://schemas.microsoft.com/office/drawing/2014/main" id="{8D33D63D-6CA5-4F74-B148-CAFED1C83BDC}"/>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D0425C-7D30-4C21-A95D-CE9B4D6393EA}"/>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or: Curved 13">
            <a:extLst>
              <a:ext uri="{FF2B5EF4-FFF2-40B4-BE49-F238E27FC236}">
                <a16:creationId xmlns:a16="http://schemas.microsoft.com/office/drawing/2014/main" id="{5E11DFDA-D88D-48E9-8D91-16CA5FABDD18}"/>
              </a:ext>
            </a:extLst>
          </p:cNvPr>
          <p:cNvCxnSpPr>
            <a:cxnSpLocks/>
            <a:stCxn id="2" idx="6"/>
            <a:endCxn id="13"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FF053C-5BD0-4561-9CC9-5943AF517EEC}"/>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262990443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chemeClr val="bg1"/>
                </a:solidFill>
              </a:rPr>
              <a:t>Me dijo todo lo que he hecho. Entonces vinieron los samaritanos a él y le rogaron que se quedase con ellos; y se quedó allí dos días. Y creyeron muchos más por la palabra de él.</a:t>
            </a:r>
          </a:p>
        </p:txBody>
      </p:sp>
      <p:pic>
        <p:nvPicPr>
          <p:cNvPr id="12" name="Picture 11">
            <a:extLst>
              <a:ext uri="{FF2B5EF4-FFF2-40B4-BE49-F238E27FC236}">
                <a16:creationId xmlns:a16="http://schemas.microsoft.com/office/drawing/2014/main" id="{8DEC0A74-59E4-4DB4-A3DB-0AA6EAFBC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 name="Oval 1">
            <a:extLst>
              <a:ext uri="{FF2B5EF4-FFF2-40B4-BE49-F238E27FC236}">
                <a16:creationId xmlns:a16="http://schemas.microsoft.com/office/drawing/2014/main" id="{8D33D63D-6CA5-4F74-B148-CAFED1C83BDC}"/>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D0425C-7D30-4C21-A95D-CE9B4D6393EA}"/>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or: Curved 13">
            <a:extLst>
              <a:ext uri="{FF2B5EF4-FFF2-40B4-BE49-F238E27FC236}">
                <a16:creationId xmlns:a16="http://schemas.microsoft.com/office/drawing/2014/main" id="{5E11DFDA-D88D-48E9-8D91-16CA5FABDD18}"/>
              </a:ext>
            </a:extLst>
          </p:cNvPr>
          <p:cNvCxnSpPr>
            <a:cxnSpLocks/>
            <a:stCxn id="2" idx="6"/>
            <a:endCxn id="13"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FF053C-5BD0-4561-9CC9-5943AF517EEC}"/>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205904107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chemeClr val="bg1"/>
                </a:solidFill>
              </a:rPr>
              <a:t>Entonces vinieron los samaritanos a él y le rogaron que se quedase con ellos; y se quedó allí dos días. Y creyeron muchos más por la palabra de él.</a:t>
            </a:r>
          </a:p>
        </p:txBody>
      </p:sp>
      <p:pic>
        <p:nvPicPr>
          <p:cNvPr id="12" name="Picture 11">
            <a:extLst>
              <a:ext uri="{FF2B5EF4-FFF2-40B4-BE49-F238E27FC236}">
                <a16:creationId xmlns:a16="http://schemas.microsoft.com/office/drawing/2014/main" id="{8DEC0A74-59E4-4DB4-A3DB-0AA6EAFBC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 name="Oval 1">
            <a:extLst>
              <a:ext uri="{FF2B5EF4-FFF2-40B4-BE49-F238E27FC236}">
                <a16:creationId xmlns:a16="http://schemas.microsoft.com/office/drawing/2014/main" id="{8D33D63D-6CA5-4F74-B148-CAFED1C83BDC}"/>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D0425C-7D30-4C21-A95D-CE9B4D6393EA}"/>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or: Curved 13">
            <a:extLst>
              <a:ext uri="{FF2B5EF4-FFF2-40B4-BE49-F238E27FC236}">
                <a16:creationId xmlns:a16="http://schemas.microsoft.com/office/drawing/2014/main" id="{5E11DFDA-D88D-48E9-8D91-16CA5FABDD18}"/>
              </a:ext>
            </a:extLst>
          </p:cNvPr>
          <p:cNvCxnSpPr>
            <a:cxnSpLocks/>
            <a:stCxn id="2" idx="6"/>
            <a:endCxn id="13"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FF053C-5BD0-4561-9CC9-5943AF517EEC}"/>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312829561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chemeClr val="bg1"/>
                </a:solidFill>
              </a:rPr>
              <a:t>Y creyeron muchos más por la palabra de él.</a:t>
            </a:r>
          </a:p>
        </p:txBody>
      </p:sp>
      <p:pic>
        <p:nvPicPr>
          <p:cNvPr id="12" name="Picture 11">
            <a:extLst>
              <a:ext uri="{FF2B5EF4-FFF2-40B4-BE49-F238E27FC236}">
                <a16:creationId xmlns:a16="http://schemas.microsoft.com/office/drawing/2014/main" id="{8DEC0A74-59E4-4DB4-A3DB-0AA6EAFBC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 name="Oval 1">
            <a:extLst>
              <a:ext uri="{FF2B5EF4-FFF2-40B4-BE49-F238E27FC236}">
                <a16:creationId xmlns:a16="http://schemas.microsoft.com/office/drawing/2014/main" id="{8D33D63D-6CA5-4F74-B148-CAFED1C83BDC}"/>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D0425C-7D30-4C21-A95D-CE9B4D6393EA}"/>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or: Curved 13">
            <a:extLst>
              <a:ext uri="{FF2B5EF4-FFF2-40B4-BE49-F238E27FC236}">
                <a16:creationId xmlns:a16="http://schemas.microsoft.com/office/drawing/2014/main" id="{5E11DFDA-D88D-48E9-8D91-16CA5FABDD18}"/>
              </a:ext>
            </a:extLst>
          </p:cNvPr>
          <p:cNvCxnSpPr>
            <a:cxnSpLocks/>
            <a:stCxn id="2" idx="6"/>
            <a:endCxn id="13"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FF053C-5BD0-4561-9CC9-5943AF517EEC}"/>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46637927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pic>
        <p:nvPicPr>
          <p:cNvPr id="12" name="Picture 11">
            <a:extLst>
              <a:ext uri="{FF2B5EF4-FFF2-40B4-BE49-F238E27FC236}">
                <a16:creationId xmlns:a16="http://schemas.microsoft.com/office/drawing/2014/main" id="{8DEC0A74-59E4-4DB4-A3DB-0AA6EAFBC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843" y="1205505"/>
            <a:ext cx="2883093" cy="3807671"/>
          </a:xfrm>
          <a:prstGeom prst="rect">
            <a:avLst/>
          </a:prstGeom>
        </p:spPr>
      </p:pic>
      <p:sp>
        <p:nvSpPr>
          <p:cNvPr id="2" name="Oval 1">
            <a:extLst>
              <a:ext uri="{FF2B5EF4-FFF2-40B4-BE49-F238E27FC236}">
                <a16:creationId xmlns:a16="http://schemas.microsoft.com/office/drawing/2014/main" id="{8D33D63D-6CA5-4F74-B148-CAFED1C83BDC}"/>
              </a:ext>
            </a:extLst>
          </p:cNvPr>
          <p:cNvSpPr/>
          <p:nvPr/>
        </p:nvSpPr>
        <p:spPr>
          <a:xfrm>
            <a:off x="1979883" y="39034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D0425C-7D30-4C21-A95D-CE9B4D6393EA}"/>
              </a:ext>
            </a:extLst>
          </p:cNvPr>
          <p:cNvSpPr/>
          <p:nvPr/>
        </p:nvSpPr>
        <p:spPr>
          <a:xfrm>
            <a:off x="2483939" y="21752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or: Curved 13">
            <a:extLst>
              <a:ext uri="{FF2B5EF4-FFF2-40B4-BE49-F238E27FC236}">
                <a16:creationId xmlns:a16="http://schemas.microsoft.com/office/drawing/2014/main" id="{5E11DFDA-D88D-48E9-8D91-16CA5FABDD18}"/>
              </a:ext>
            </a:extLst>
          </p:cNvPr>
          <p:cNvCxnSpPr>
            <a:cxnSpLocks/>
            <a:stCxn id="2" idx="6"/>
            <a:endCxn id="13" idx="6"/>
          </p:cNvCxnSpPr>
          <p:nvPr/>
        </p:nvCxnSpPr>
        <p:spPr>
          <a:xfrm flipV="1">
            <a:off x="2267915" y="2319256"/>
            <a:ext cx="504056" cy="1728192"/>
          </a:xfrm>
          <a:prstGeom prst="curvedConnector3">
            <a:avLst>
              <a:gd name="adj1" fmla="val 165307"/>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FF053C-5BD0-4561-9CC9-5943AF517EEC}"/>
              </a:ext>
            </a:extLst>
          </p:cNvPr>
          <p:cNvCxnSpPr>
            <a:cxnSpLocks/>
          </p:cNvCxnSpPr>
          <p:nvPr/>
        </p:nvCxnSpPr>
        <p:spPr>
          <a:xfrm flipH="1">
            <a:off x="2195907" y="2809805"/>
            <a:ext cx="288032" cy="1093627"/>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Tree>
    <p:extLst>
      <p:ext uri="{BB962C8B-B14F-4D97-AF65-F5344CB8AC3E}">
        <p14:creationId xmlns:p14="http://schemas.microsoft.com/office/powerpoint/2010/main" val="47166739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chemeClr val="bg1"/>
                </a:solidFill>
              </a:rPr>
              <a:t>Pero los que fueron esparcidos iban por todas partes anunciando el evangelio. Entonces Felipe, descendiendo a la ciudad de Samaria, les predicaba a Cristo. </a:t>
            </a:r>
          </a:p>
        </p:txBody>
      </p:sp>
    </p:spTree>
    <p:extLst>
      <p:ext uri="{BB962C8B-B14F-4D97-AF65-F5344CB8AC3E}">
        <p14:creationId xmlns:p14="http://schemas.microsoft.com/office/powerpoint/2010/main" val="3511604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rgbClr val="FFFF00"/>
                </a:solidFill>
              </a:rPr>
              <a:t>Pero los que fueron esparcidos iban por todas partes anunciando el evangelio.</a:t>
            </a:r>
            <a:r>
              <a:rPr lang="es-ES" sz="2350" dirty="0">
                <a:solidFill>
                  <a:schemeClr val="bg1"/>
                </a:solidFill>
              </a:rPr>
              <a:t> Entonces Felipe, descendiendo a la ciudad de Samaria, les predicaba a Cristo. </a:t>
            </a:r>
          </a:p>
        </p:txBody>
      </p:sp>
    </p:spTree>
    <p:extLst>
      <p:ext uri="{BB962C8B-B14F-4D97-AF65-F5344CB8AC3E}">
        <p14:creationId xmlns:p14="http://schemas.microsoft.com/office/powerpoint/2010/main" val="425157113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rgbClr val="FFFF00"/>
                </a:solidFill>
              </a:rPr>
              <a:t>Pero los que fueron esparcidos iban por todas partes anunciando el evangelio</a:t>
            </a:r>
            <a:r>
              <a:rPr lang="es-ES" sz="2350" dirty="0">
                <a:solidFill>
                  <a:srgbClr val="00B0F0"/>
                </a:solidFill>
              </a:rPr>
              <a:t>. Entonces Felipe, descendiendo a la ciudad de Samaria, </a:t>
            </a:r>
            <a:r>
              <a:rPr lang="es-ES" sz="2350" dirty="0">
                <a:solidFill>
                  <a:schemeClr val="bg1"/>
                </a:solidFill>
              </a:rPr>
              <a:t>les predicaba a Cristo. </a:t>
            </a:r>
          </a:p>
        </p:txBody>
      </p:sp>
    </p:spTree>
    <p:extLst>
      <p:ext uri="{BB962C8B-B14F-4D97-AF65-F5344CB8AC3E}">
        <p14:creationId xmlns:p14="http://schemas.microsoft.com/office/powerpoint/2010/main" val="22880483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rgbClr val="FFFF00"/>
                </a:solidFill>
              </a:rPr>
              <a:t>Pero los que fueron esparcidos iban por todas partes anunciando el evangelio</a:t>
            </a:r>
            <a:r>
              <a:rPr lang="es-ES" sz="2350" dirty="0">
                <a:solidFill>
                  <a:srgbClr val="00B0F0"/>
                </a:solidFill>
              </a:rPr>
              <a:t>. Entonces Felipe, descendiendo a la ciudad de Samaria, </a:t>
            </a:r>
            <a:r>
              <a:rPr lang="es-ES" sz="2350" dirty="0">
                <a:solidFill>
                  <a:srgbClr val="FFFF00"/>
                </a:solidFill>
              </a:rPr>
              <a:t>les predicaba a Cristo. </a:t>
            </a:r>
          </a:p>
        </p:txBody>
      </p:sp>
      <p:sp>
        <p:nvSpPr>
          <p:cNvPr id="13" name="1 CuadroTexto">
            <a:extLst>
              <a:ext uri="{FF2B5EF4-FFF2-40B4-BE49-F238E27FC236}">
                <a16:creationId xmlns:a16="http://schemas.microsoft.com/office/drawing/2014/main" id="{001F4835-6BDC-46B3-A8E5-731CEFC7E5EE}"/>
              </a:ext>
            </a:extLst>
          </p:cNvPr>
          <p:cNvSpPr txBox="1"/>
          <p:nvPr/>
        </p:nvSpPr>
        <p:spPr>
          <a:xfrm>
            <a:off x="964618" y="3327756"/>
            <a:ext cx="250267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8:14</a:t>
            </a:r>
          </a:p>
        </p:txBody>
      </p:sp>
      <p:sp>
        <p:nvSpPr>
          <p:cNvPr id="14" name="2 CuadroTexto">
            <a:extLst>
              <a:ext uri="{FF2B5EF4-FFF2-40B4-BE49-F238E27FC236}">
                <a16:creationId xmlns:a16="http://schemas.microsoft.com/office/drawing/2014/main" id="{31B8B454-C700-4C64-A3D8-5D35427318BF}"/>
              </a:ext>
            </a:extLst>
          </p:cNvPr>
          <p:cNvSpPr txBox="1"/>
          <p:nvPr/>
        </p:nvSpPr>
        <p:spPr>
          <a:xfrm>
            <a:off x="35496" y="3838873"/>
            <a:ext cx="4392488" cy="1277979"/>
          </a:xfrm>
          <a:prstGeom prst="rect">
            <a:avLst/>
          </a:prstGeom>
          <a:noFill/>
        </p:spPr>
        <p:txBody>
          <a:bodyPr wrap="square" rtlCol="0">
            <a:spAutoFit/>
          </a:bodyPr>
          <a:lstStyle/>
          <a:p>
            <a:pPr algn="ctr">
              <a:lnSpc>
                <a:spcPts val="2300"/>
              </a:lnSpc>
            </a:pPr>
            <a:r>
              <a:rPr lang="es-ES" sz="2350" dirty="0">
                <a:solidFill>
                  <a:schemeClr val="bg1"/>
                </a:solidFill>
              </a:rPr>
              <a:t>Cuando los apóstoles que estaban en Jerusalén oyeron que Samaria había recibido la palabra de Dios, enviaron allá a Pedro y a Juan. </a:t>
            </a:r>
          </a:p>
        </p:txBody>
      </p:sp>
    </p:spTree>
    <p:extLst>
      <p:ext uri="{BB962C8B-B14F-4D97-AF65-F5344CB8AC3E}">
        <p14:creationId xmlns:p14="http://schemas.microsoft.com/office/powerpoint/2010/main" val="15937124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rgbClr val="FFFF00"/>
                </a:solidFill>
              </a:rPr>
              <a:t>Pero los que fueron esparcidos iban por todas partes anunciando el evangelio</a:t>
            </a:r>
            <a:r>
              <a:rPr lang="es-ES" sz="2350" dirty="0">
                <a:solidFill>
                  <a:srgbClr val="00B0F0"/>
                </a:solidFill>
              </a:rPr>
              <a:t>. Entonces Felipe, descendiendo a la ciudad de Samaria, </a:t>
            </a:r>
            <a:r>
              <a:rPr lang="es-ES" sz="2350" dirty="0">
                <a:solidFill>
                  <a:srgbClr val="FFFF00"/>
                </a:solidFill>
              </a:rPr>
              <a:t>les predicaba a Cristo. </a:t>
            </a:r>
          </a:p>
        </p:txBody>
      </p:sp>
      <p:sp>
        <p:nvSpPr>
          <p:cNvPr id="13" name="1 CuadroTexto">
            <a:extLst>
              <a:ext uri="{FF2B5EF4-FFF2-40B4-BE49-F238E27FC236}">
                <a16:creationId xmlns:a16="http://schemas.microsoft.com/office/drawing/2014/main" id="{001F4835-6BDC-46B3-A8E5-731CEFC7E5EE}"/>
              </a:ext>
            </a:extLst>
          </p:cNvPr>
          <p:cNvSpPr txBox="1"/>
          <p:nvPr/>
        </p:nvSpPr>
        <p:spPr>
          <a:xfrm>
            <a:off x="964618" y="3327756"/>
            <a:ext cx="250267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8:14</a:t>
            </a:r>
          </a:p>
        </p:txBody>
      </p:sp>
      <p:sp>
        <p:nvSpPr>
          <p:cNvPr id="14" name="2 CuadroTexto">
            <a:extLst>
              <a:ext uri="{FF2B5EF4-FFF2-40B4-BE49-F238E27FC236}">
                <a16:creationId xmlns:a16="http://schemas.microsoft.com/office/drawing/2014/main" id="{31B8B454-C700-4C64-A3D8-5D35427318BF}"/>
              </a:ext>
            </a:extLst>
          </p:cNvPr>
          <p:cNvSpPr txBox="1"/>
          <p:nvPr/>
        </p:nvSpPr>
        <p:spPr>
          <a:xfrm>
            <a:off x="35496" y="3838873"/>
            <a:ext cx="4392488" cy="1277979"/>
          </a:xfrm>
          <a:prstGeom prst="rect">
            <a:avLst/>
          </a:prstGeom>
          <a:noFill/>
        </p:spPr>
        <p:txBody>
          <a:bodyPr wrap="square" rtlCol="0">
            <a:spAutoFit/>
          </a:bodyPr>
          <a:lstStyle/>
          <a:p>
            <a:pPr algn="ctr">
              <a:lnSpc>
                <a:spcPts val="2300"/>
              </a:lnSpc>
            </a:pPr>
            <a:r>
              <a:rPr lang="es-ES" sz="2350" dirty="0">
                <a:solidFill>
                  <a:srgbClr val="FFFF00"/>
                </a:solidFill>
              </a:rPr>
              <a:t>Cuando los apóstoles que estaban en Jerusalén </a:t>
            </a:r>
            <a:r>
              <a:rPr lang="es-ES" sz="2350" dirty="0">
                <a:solidFill>
                  <a:schemeClr val="bg1"/>
                </a:solidFill>
              </a:rPr>
              <a:t>oyeron que Samaria había recibido la palabra de Dios, enviaron allá a Pedro y a Juan. </a:t>
            </a:r>
          </a:p>
        </p:txBody>
      </p:sp>
    </p:spTree>
    <p:extLst>
      <p:ext uri="{BB962C8B-B14F-4D97-AF65-F5344CB8AC3E}">
        <p14:creationId xmlns:p14="http://schemas.microsoft.com/office/powerpoint/2010/main" val="161920848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rgbClr val="FFFF00"/>
                </a:solidFill>
              </a:rPr>
              <a:t>Pero los que fueron esparcidos iban por todas partes anunciando el evangelio</a:t>
            </a:r>
            <a:r>
              <a:rPr lang="es-ES" sz="2350" dirty="0">
                <a:solidFill>
                  <a:srgbClr val="00B0F0"/>
                </a:solidFill>
              </a:rPr>
              <a:t>. Entonces Felipe, descendiendo a la ciudad de Samaria, </a:t>
            </a:r>
            <a:r>
              <a:rPr lang="es-ES" sz="2350" dirty="0">
                <a:solidFill>
                  <a:srgbClr val="FFFF00"/>
                </a:solidFill>
              </a:rPr>
              <a:t>les predicaba a Cristo. </a:t>
            </a:r>
          </a:p>
        </p:txBody>
      </p:sp>
      <p:sp>
        <p:nvSpPr>
          <p:cNvPr id="13" name="1 CuadroTexto">
            <a:extLst>
              <a:ext uri="{FF2B5EF4-FFF2-40B4-BE49-F238E27FC236}">
                <a16:creationId xmlns:a16="http://schemas.microsoft.com/office/drawing/2014/main" id="{001F4835-6BDC-46B3-A8E5-731CEFC7E5EE}"/>
              </a:ext>
            </a:extLst>
          </p:cNvPr>
          <p:cNvSpPr txBox="1"/>
          <p:nvPr/>
        </p:nvSpPr>
        <p:spPr>
          <a:xfrm>
            <a:off x="964618" y="3327756"/>
            <a:ext cx="250267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8:14</a:t>
            </a:r>
          </a:p>
        </p:txBody>
      </p:sp>
      <p:sp>
        <p:nvSpPr>
          <p:cNvPr id="14" name="2 CuadroTexto">
            <a:extLst>
              <a:ext uri="{FF2B5EF4-FFF2-40B4-BE49-F238E27FC236}">
                <a16:creationId xmlns:a16="http://schemas.microsoft.com/office/drawing/2014/main" id="{31B8B454-C700-4C64-A3D8-5D35427318BF}"/>
              </a:ext>
            </a:extLst>
          </p:cNvPr>
          <p:cNvSpPr txBox="1"/>
          <p:nvPr/>
        </p:nvSpPr>
        <p:spPr>
          <a:xfrm>
            <a:off x="35496" y="3838873"/>
            <a:ext cx="4392488" cy="1277979"/>
          </a:xfrm>
          <a:prstGeom prst="rect">
            <a:avLst/>
          </a:prstGeom>
          <a:noFill/>
        </p:spPr>
        <p:txBody>
          <a:bodyPr wrap="square" rtlCol="0">
            <a:spAutoFit/>
          </a:bodyPr>
          <a:lstStyle/>
          <a:p>
            <a:pPr algn="ctr">
              <a:lnSpc>
                <a:spcPts val="2300"/>
              </a:lnSpc>
            </a:pPr>
            <a:r>
              <a:rPr lang="es-ES" sz="2350" dirty="0">
                <a:solidFill>
                  <a:srgbClr val="FFFF00"/>
                </a:solidFill>
              </a:rPr>
              <a:t>Cuando los apóstoles que estaban en Jerusalén </a:t>
            </a:r>
            <a:r>
              <a:rPr lang="es-ES" sz="2350" dirty="0">
                <a:solidFill>
                  <a:srgbClr val="00B0F0"/>
                </a:solidFill>
              </a:rPr>
              <a:t>oyeron que Samaria había recibido la palabra de Dios, </a:t>
            </a:r>
            <a:r>
              <a:rPr lang="es-ES" sz="2350" dirty="0">
                <a:solidFill>
                  <a:schemeClr val="bg1"/>
                </a:solidFill>
              </a:rPr>
              <a:t>enviaron allá a Pedro y a Juan. </a:t>
            </a:r>
          </a:p>
        </p:txBody>
      </p:sp>
    </p:spTree>
    <p:extLst>
      <p:ext uri="{BB962C8B-B14F-4D97-AF65-F5344CB8AC3E}">
        <p14:creationId xmlns:p14="http://schemas.microsoft.com/office/powerpoint/2010/main" val="272439728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493930" y="-27384"/>
            <a:ext cx="212269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4:27</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En esto vinieron sus discípulos, </a:t>
            </a:r>
            <a:r>
              <a:rPr lang="es-ES" sz="2400" dirty="0">
                <a:solidFill>
                  <a:srgbClr val="00B0F0"/>
                </a:solidFill>
              </a:rPr>
              <a:t>y se maravillaron de que hablaba con una mujer; </a:t>
            </a:r>
            <a:r>
              <a:rPr lang="es-ES" sz="2400" dirty="0">
                <a:solidFill>
                  <a:srgbClr val="92D050"/>
                </a:solidFill>
              </a:rPr>
              <a:t>sin embargo, ninguno dijo: ¿Qué preguntas? o, ¿Qué hablas con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0" name="1 CuadroTexto">
            <a:extLst>
              <a:ext uri="{FF2B5EF4-FFF2-40B4-BE49-F238E27FC236}">
                <a16:creationId xmlns:a16="http://schemas.microsoft.com/office/drawing/2014/main" id="{BC07DEA5-A921-4E04-9919-F8F62365574C}"/>
              </a:ext>
            </a:extLst>
          </p:cNvPr>
          <p:cNvSpPr txBox="1"/>
          <p:nvPr/>
        </p:nvSpPr>
        <p:spPr>
          <a:xfrm>
            <a:off x="2125242" y="5035242"/>
            <a:ext cx="259077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4:39-41</a:t>
            </a:r>
          </a:p>
        </p:txBody>
      </p:sp>
      <p:sp>
        <p:nvSpPr>
          <p:cNvPr id="11" name="2 CuadroTexto">
            <a:extLst>
              <a:ext uri="{FF2B5EF4-FFF2-40B4-BE49-F238E27FC236}">
                <a16:creationId xmlns:a16="http://schemas.microsoft.com/office/drawing/2014/main" id="{5F98DABF-73C2-4A13-9001-0CA46E49DBE5}"/>
              </a:ext>
            </a:extLst>
          </p:cNvPr>
          <p:cNvSpPr txBox="1"/>
          <p:nvPr/>
        </p:nvSpPr>
        <p:spPr>
          <a:xfrm>
            <a:off x="-36512" y="5517232"/>
            <a:ext cx="9271256" cy="1276247"/>
          </a:xfrm>
          <a:prstGeom prst="rect">
            <a:avLst/>
          </a:prstGeom>
          <a:noFill/>
        </p:spPr>
        <p:txBody>
          <a:bodyPr wrap="square" rtlCol="0">
            <a:spAutoFit/>
          </a:bodyPr>
          <a:lstStyle/>
          <a:p>
            <a:pPr algn="ctr">
              <a:lnSpc>
                <a:spcPts val="2300"/>
              </a:lnSpc>
            </a:pPr>
            <a:r>
              <a:rPr lang="es-ES" sz="2300" dirty="0">
                <a:solidFill>
                  <a:srgbClr val="FFFF00"/>
                </a:solidFill>
              </a:rPr>
              <a:t>Y muchos</a:t>
            </a:r>
            <a:r>
              <a:rPr lang="es-ES" sz="2300" spc="-150" dirty="0">
                <a:solidFill>
                  <a:srgbClr val="FFFF00"/>
                </a:solidFill>
              </a:rPr>
              <a:t> </a:t>
            </a:r>
            <a:r>
              <a:rPr lang="es-ES" sz="2300" dirty="0">
                <a:solidFill>
                  <a:srgbClr val="FFFF00"/>
                </a:solidFill>
              </a:rPr>
              <a:t>de</a:t>
            </a:r>
            <a:r>
              <a:rPr lang="es-ES" sz="2300" spc="-150" dirty="0">
                <a:solidFill>
                  <a:srgbClr val="FFFF00"/>
                </a:solidFill>
              </a:rPr>
              <a:t> </a:t>
            </a:r>
            <a:r>
              <a:rPr lang="es-ES" sz="2300" dirty="0">
                <a:solidFill>
                  <a:srgbClr val="FFFF00"/>
                </a:solidFill>
              </a:rPr>
              <a:t>los samaritanos de</a:t>
            </a:r>
            <a:r>
              <a:rPr lang="es-ES" sz="2300" spc="-150" dirty="0">
                <a:solidFill>
                  <a:srgbClr val="FFFF00"/>
                </a:solidFill>
              </a:rPr>
              <a:t> </a:t>
            </a:r>
            <a:r>
              <a:rPr lang="es-ES" sz="2300" dirty="0">
                <a:solidFill>
                  <a:srgbClr val="FFFF00"/>
                </a:solidFill>
              </a:rPr>
              <a:t>aquella ciudad creyeron</a:t>
            </a:r>
            <a:r>
              <a:rPr lang="es-ES" sz="2300" spc="-150" dirty="0">
                <a:solidFill>
                  <a:srgbClr val="FFFF00"/>
                </a:solidFill>
              </a:rPr>
              <a:t> </a:t>
            </a:r>
            <a:r>
              <a:rPr lang="es-ES" sz="2300" dirty="0">
                <a:solidFill>
                  <a:srgbClr val="FFFF00"/>
                </a:solidFill>
              </a:rPr>
              <a:t>en</a:t>
            </a:r>
            <a:r>
              <a:rPr lang="es-ES" sz="2300" spc="-150" dirty="0">
                <a:solidFill>
                  <a:srgbClr val="FFFF00"/>
                </a:solidFill>
              </a:rPr>
              <a:t> </a:t>
            </a:r>
            <a:r>
              <a:rPr lang="es-ES" sz="2300" dirty="0">
                <a:solidFill>
                  <a:srgbClr val="FFFF00"/>
                </a:solidFill>
              </a:rPr>
              <a:t>él </a:t>
            </a:r>
            <a:r>
              <a:rPr lang="es-ES" sz="2300" dirty="0">
                <a:solidFill>
                  <a:srgbClr val="00B0F0"/>
                </a:solidFill>
              </a:rPr>
              <a:t>por</a:t>
            </a:r>
            <a:r>
              <a:rPr lang="es-ES" sz="2300" spc="-150" dirty="0">
                <a:solidFill>
                  <a:srgbClr val="00B0F0"/>
                </a:solidFill>
              </a:rPr>
              <a:t> </a:t>
            </a:r>
            <a:r>
              <a:rPr lang="es-ES" sz="2300" dirty="0">
                <a:solidFill>
                  <a:srgbClr val="00B0F0"/>
                </a:solidFill>
              </a:rPr>
              <a:t>la palabra de la mujer, que daba testimonio diciendo: </a:t>
            </a:r>
            <a:r>
              <a:rPr lang="es-ES" sz="2300" dirty="0">
                <a:solidFill>
                  <a:srgbClr val="92D050"/>
                </a:solidFill>
              </a:rPr>
              <a:t>Me dijo todo lo que he hecho. </a:t>
            </a:r>
            <a:r>
              <a:rPr lang="es-ES" sz="2300" dirty="0">
                <a:solidFill>
                  <a:srgbClr val="FFFF00"/>
                </a:solidFill>
              </a:rPr>
              <a:t>Entonces vinieron los samaritanos a él y le rogaron que se quedase con ellos; y se quedó allí dos días. </a:t>
            </a:r>
            <a:r>
              <a:rPr lang="es-ES" sz="2300" dirty="0">
                <a:solidFill>
                  <a:srgbClr val="00B0F0"/>
                </a:solidFill>
              </a:rPr>
              <a:t>Y creyeron muchos más por la palabra de él.</a:t>
            </a:r>
          </a:p>
        </p:txBody>
      </p:sp>
      <p:sp>
        <p:nvSpPr>
          <p:cNvPr id="15" name="1 CuadroTexto">
            <a:extLst>
              <a:ext uri="{FF2B5EF4-FFF2-40B4-BE49-F238E27FC236}">
                <a16:creationId xmlns:a16="http://schemas.microsoft.com/office/drawing/2014/main" id="{A37919C3-6BE7-4191-AD74-4012898A66CE}"/>
              </a:ext>
            </a:extLst>
          </p:cNvPr>
          <p:cNvSpPr txBox="1"/>
          <p:nvPr/>
        </p:nvSpPr>
        <p:spPr>
          <a:xfrm>
            <a:off x="5258126" y="2561627"/>
            <a:ext cx="284084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4:28, 29</a:t>
            </a:r>
          </a:p>
        </p:txBody>
      </p:sp>
      <p:sp>
        <p:nvSpPr>
          <p:cNvPr id="16" name="2 CuadroTexto">
            <a:extLst>
              <a:ext uri="{FF2B5EF4-FFF2-40B4-BE49-F238E27FC236}">
                <a16:creationId xmlns:a16="http://schemas.microsoft.com/office/drawing/2014/main" id="{0C82F519-B19A-4500-A721-9D564CD7D68B}"/>
              </a:ext>
            </a:extLst>
          </p:cNvPr>
          <p:cNvSpPr txBox="1"/>
          <p:nvPr/>
        </p:nvSpPr>
        <p:spPr>
          <a:xfrm>
            <a:off x="4572000" y="3066449"/>
            <a:ext cx="4569901" cy="1696426"/>
          </a:xfrm>
          <a:prstGeom prst="rect">
            <a:avLst/>
          </a:prstGeom>
          <a:noFill/>
        </p:spPr>
        <p:txBody>
          <a:bodyPr wrap="square" rtlCol="0">
            <a:spAutoFit/>
          </a:bodyPr>
          <a:lstStyle/>
          <a:p>
            <a:pPr algn="ctr">
              <a:lnSpc>
                <a:spcPts val="2500"/>
              </a:lnSpc>
            </a:pPr>
            <a:r>
              <a:rPr lang="es-ES" sz="2400" dirty="0">
                <a:solidFill>
                  <a:srgbClr val="FFFF00"/>
                </a:solidFill>
              </a:rPr>
              <a:t>Entonces la mujer dejó su cántaro, y fue a la ciudad,</a:t>
            </a:r>
            <a:r>
              <a:rPr lang="es-ES" sz="2400" dirty="0">
                <a:solidFill>
                  <a:schemeClr val="bg1"/>
                </a:solidFill>
              </a:rPr>
              <a:t> </a:t>
            </a:r>
            <a:r>
              <a:rPr lang="es-ES" sz="2400" dirty="0">
                <a:solidFill>
                  <a:srgbClr val="00B0F0"/>
                </a:solidFill>
              </a:rPr>
              <a:t>y dijo a los hombres: Venid, ved a un hombre que me ha dicho todo cuanto he hecho.</a:t>
            </a:r>
            <a:r>
              <a:rPr lang="es-ES" sz="2400" dirty="0">
                <a:solidFill>
                  <a:schemeClr val="bg1"/>
                </a:solidFill>
              </a:rPr>
              <a:t> </a:t>
            </a:r>
            <a:r>
              <a:rPr lang="es-ES" sz="2400" dirty="0">
                <a:solidFill>
                  <a:srgbClr val="FFFF00"/>
                </a:solidFill>
              </a:rPr>
              <a:t>¿No será éste el Cristo? </a:t>
            </a:r>
          </a:p>
        </p:txBody>
      </p:sp>
      <p:sp>
        <p:nvSpPr>
          <p:cNvPr id="17" name="1 CuadroTexto">
            <a:extLst>
              <a:ext uri="{FF2B5EF4-FFF2-40B4-BE49-F238E27FC236}">
                <a16:creationId xmlns:a16="http://schemas.microsoft.com/office/drawing/2014/main" id="{D9E68F62-179A-40A7-9AB4-9123083E48F4}"/>
              </a:ext>
            </a:extLst>
          </p:cNvPr>
          <p:cNvSpPr txBox="1"/>
          <p:nvPr/>
        </p:nvSpPr>
        <p:spPr>
          <a:xfrm>
            <a:off x="6084168" y="1145283"/>
            <a:ext cx="187904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4:7</a:t>
            </a:r>
          </a:p>
        </p:txBody>
      </p:sp>
      <p:sp>
        <p:nvSpPr>
          <p:cNvPr id="18" name="2 CuadroTexto">
            <a:extLst>
              <a:ext uri="{FF2B5EF4-FFF2-40B4-BE49-F238E27FC236}">
                <a16:creationId xmlns:a16="http://schemas.microsoft.com/office/drawing/2014/main" id="{502929C6-4FCE-419D-9FCF-D810B971CDC3}"/>
              </a:ext>
            </a:extLst>
          </p:cNvPr>
          <p:cNvSpPr txBox="1"/>
          <p:nvPr/>
        </p:nvSpPr>
        <p:spPr>
          <a:xfrm>
            <a:off x="5184191" y="1640693"/>
            <a:ext cx="3678994" cy="1055225"/>
          </a:xfrm>
          <a:prstGeom prst="rect">
            <a:avLst/>
          </a:prstGeom>
          <a:noFill/>
        </p:spPr>
        <p:txBody>
          <a:bodyPr wrap="square" rtlCol="0">
            <a:spAutoFit/>
          </a:bodyPr>
          <a:lstStyle/>
          <a:p>
            <a:pPr algn="ctr">
              <a:lnSpc>
                <a:spcPts val="2500"/>
              </a:lnSpc>
            </a:pPr>
            <a:r>
              <a:rPr lang="es-ES" sz="2400" dirty="0">
                <a:solidFill>
                  <a:srgbClr val="FFFF00"/>
                </a:solidFill>
              </a:rPr>
              <a:t>Vino una mujer de Samaria a sacar agua;</a:t>
            </a:r>
            <a:r>
              <a:rPr lang="es-ES" sz="2400" dirty="0">
                <a:solidFill>
                  <a:schemeClr val="bg1"/>
                </a:solidFill>
              </a:rPr>
              <a:t> </a:t>
            </a:r>
            <a:r>
              <a:rPr lang="es-ES" sz="2400" dirty="0">
                <a:solidFill>
                  <a:srgbClr val="00B0F0"/>
                </a:solidFill>
              </a:rPr>
              <a:t>y Jesús le dijo: Dame de beber.</a:t>
            </a:r>
          </a:p>
        </p:txBody>
      </p:sp>
      <p:sp>
        <p:nvSpPr>
          <p:cNvPr id="20" name="1 CuadroTexto">
            <a:extLst>
              <a:ext uri="{FF2B5EF4-FFF2-40B4-BE49-F238E27FC236}">
                <a16:creationId xmlns:a16="http://schemas.microsoft.com/office/drawing/2014/main" id="{7677AC6F-B052-4792-A193-C751E12FE870}"/>
              </a:ext>
            </a:extLst>
          </p:cNvPr>
          <p:cNvSpPr txBox="1"/>
          <p:nvPr/>
        </p:nvSpPr>
        <p:spPr>
          <a:xfrm>
            <a:off x="788662" y="1296298"/>
            <a:ext cx="27190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8:4, 5</a:t>
            </a:r>
          </a:p>
        </p:txBody>
      </p:sp>
      <p:sp>
        <p:nvSpPr>
          <p:cNvPr id="21" name="2 CuadroTexto">
            <a:extLst>
              <a:ext uri="{FF2B5EF4-FFF2-40B4-BE49-F238E27FC236}">
                <a16:creationId xmlns:a16="http://schemas.microsoft.com/office/drawing/2014/main" id="{90364759-E4D2-46A7-A96C-816C31B5C51B}"/>
              </a:ext>
            </a:extLst>
          </p:cNvPr>
          <p:cNvSpPr txBox="1"/>
          <p:nvPr/>
        </p:nvSpPr>
        <p:spPr>
          <a:xfrm>
            <a:off x="0" y="1773487"/>
            <a:ext cx="4345963" cy="1572931"/>
          </a:xfrm>
          <a:prstGeom prst="rect">
            <a:avLst/>
          </a:prstGeom>
          <a:noFill/>
        </p:spPr>
        <p:txBody>
          <a:bodyPr wrap="square" rtlCol="0">
            <a:spAutoFit/>
          </a:bodyPr>
          <a:lstStyle/>
          <a:p>
            <a:pPr algn="ctr">
              <a:lnSpc>
                <a:spcPts val="2300"/>
              </a:lnSpc>
            </a:pPr>
            <a:r>
              <a:rPr lang="es-ES" sz="2350" dirty="0">
                <a:solidFill>
                  <a:srgbClr val="FFFF00"/>
                </a:solidFill>
              </a:rPr>
              <a:t>Pero los que fueron esparcidos iban por todas partes anunciando el evangelio</a:t>
            </a:r>
            <a:r>
              <a:rPr lang="es-ES" sz="2350" dirty="0">
                <a:solidFill>
                  <a:srgbClr val="00B0F0"/>
                </a:solidFill>
              </a:rPr>
              <a:t>. Entonces Felipe, descendiendo a la ciudad de Samaria, </a:t>
            </a:r>
            <a:r>
              <a:rPr lang="es-ES" sz="2350" dirty="0">
                <a:solidFill>
                  <a:srgbClr val="FFFF00"/>
                </a:solidFill>
              </a:rPr>
              <a:t>les predicaba a Cristo. </a:t>
            </a:r>
          </a:p>
        </p:txBody>
      </p:sp>
      <p:sp>
        <p:nvSpPr>
          <p:cNvPr id="13" name="1 CuadroTexto">
            <a:extLst>
              <a:ext uri="{FF2B5EF4-FFF2-40B4-BE49-F238E27FC236}">
                <a16:creationId xmlns:a16="http://schemas.microsoft.com/office/drawing/2014/main" id="{001F4835-6BDC-46B3-A8E5-731CEFC7E5EE}"/>
              </a:ext>
            </a:extLst>
          </p:cNvPr>
          <p:cNvSpPr txBox="1"/>
          <p:nvPr/>
        </p:nvSpPr>
        <p:spPr>
          <a:xfrm>
            <a:off x="964618" y="3327756"/>
            <a:ext cx="250267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Hechos 8:14</a:t>
            </a:r>
          </a:p>
        </p:txBody>
      </p:sp>
      <p:sp>
        <p:nvSpPr>
          <p:cNvPr id="14" name="2 CuadroTexto">
            <a:extLst>
              <a:ext uri="{FF2B5EF4-FFF2-40B4-BE49-F238E27FC236}">
                <a16:creationId xmlns:a16="http://schemas.microsoft.com/office/drawing/2014/main" id="{31B8B454-C700-4C64-A3D8-5D35427318BF}"/>
              </a:ext>
            </a:extLst>
          </p:cNvPr>
          <p:cNvSpPr txBox="1"/>
          <p:nvPr/>
        </p:nvSpPr>
        <p:spPr>
          <a:xfrm>
            <a:off x="35496" y="3838873"/>
            <a:ext cx="4392488" cy="1277979"/>
          </a:xfrm>
          <a:prstGeom prst="rect">
            <a:avLst/>
          </a:prstGeom>
          <a:noFill/>
        </p:spPr>
        <p:txBody>
          <a:bodyPr wrap="square" rtlCol="0">
            <a:spAutoFit/>
          </a:bodyPr>
          <a:lstStyle/>
          <a:p>
            <a:pPr algn="ctr">
              <a:lnSpc>
                <a:spcPts val="2300"/>
              </a:lnSpc>
            </a:pPr>
            <a:r>
              <a:rPr lang="es-ES" sz="2350" dirty="0">
                <a:solidFill>
                  <a:srgbClr val="FFFF00"/>
                </a:solidFill>
              </a:rPr>
              <a:t>Cuando los apóstoles que estaban en Jerusalén </a:t>
            </a:r>
            <a:r>
              <a:rPr lang="es-ES" sz="2350" dirty="0">
                <a:solidFill>
                  <a:srgbClr val="00B0F0"/>
                </a:solidFill>
              </a:rPr>
              <a:t>oyeron que Samaria había recibido la palabra de Dios, </a:t>
            </a:r>
            <a:r>
              <a:rPr lang="es-ES" sz="2350" dirty="0">
                <a:solidFill>
                  <a:srgbClr val="FFFF00"/>
                </a:solidFill>
              </a:rPr>
              <a:t>enviaron allá a Pedro y a Juan. </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Tree>
    <p:extLst>
      <p:ext uri="{BB962C8B-B14F-4D97-AF65-F5344CB8AC3E}">
        <p14:creationId xmlns:p14="http://schemas.microsoft.com/office/powerpoint/2010/main" val="40426987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chemeClr val="bg1"/>
                </a:solidFill>
              </a:rPr>
              <a:t>Ya no os llamaré siervos, porque el siervo no sabe lo que hace su señor; pero os he llamado amigos, 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Tree>
    <p:extLst>
      <p:ext uri="{BB962C8B-B14F-4D97-AF65-F5344CB8AC3E}">
        <p14:creationId xmlns:p14="http://schemas.microsoft.com/office/powerpoint/2010/main" val="20564120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chemeClr val="bg1"/>
                </a:solidFill>
              </a:rPr>
              <a:t>porque el siervo no sabe lo que hace su señor; pero os he llamado amigos, 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Tree>
    <p:extLst>
      <p:ext uri="{BB962C8B-B14F-4D97-AF65-F5344CB8AC3E}">
        <p14:creationId xmlns:p14="http://schemas.microsoft.com/office/powerpoint/2010/main" val="208282307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chemeClr val="bg1"/>
                </a:solidFill>
              </a:rPr>
              <a:t>pero os he llamado amigos, 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Tree>
    <p:extLst>
      <p:ext uri="{BB962C8B-B14F-4D97-AF65-F5344CB8AC3E}">
        <p14:creationId xmlns:p14="http://schemas.microsoft.com/office/powerpoint/2010/main" val="237677122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Tree>
    <p:extLst>
      <p:ext uri="{BB962C8B-B14F-4D97-AF65-F5344CB8AC3E}">
        <p14:creationId xmlns:p14="http://schemas.microsoft.com/office/powerpoint/2010/main" val="214688277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6" name="1 CuadroTexto">
            <a:extLst>
              <a:ext uri="{FF2B5EF4-FFF2-40B4-BE49-F238E27FC236}">
                <a16:creationId xmlns:a16="http://schemas.microsoft.com/office/drawing/2014/main" id="{6E06DD0A-8728-4688-8BDF-BE6A03E4722B}"/>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chemeClr val="bg1"/>
                </a:solidFill>
              </a:rPr>
              <a:t>Y he aquí una mujer cananea que había salido de aquella región clamaba, diciéndole: ¡Señor, Hijo de David, ten misericordia de mí! Mi hija es gravemente atormentada por un demonio. </a:t>
            </a:r>
          </a:p>
        </p:txBody>
      </p:sp>
    </p:spTree>
    <p:extLst>
      <p:ext uri="{BB962C8B-B14F-4D97-AF65-F5344CB8AC3E}">
        <p14:creationId xmlns:p14="http://schemas.microsoft.com/office/powerpoint/2010/main" val="35237714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6" name="1 CuadroTexto">
            <a:extLst>
              <a:ext uri="{FF2B5EF4-FFF2-40B4-BE49-F238E27FC236}">
                <a16:creationId xmlns:a16="http://schemas.microsoft.com/office/drawing/2014/main" id="{6E06DD0A-8728-4688-8BDF-BE6A03E4722B}"/>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diciéndole: ¡Señor, Hijo de David, ten misericordia de mí! Mi hija es gravemente atormentada por un demonio. </a:t>
            </a:r>
          </a:p>
        </p:txBody>
      </p:sp>
    </p:spTree>
    <p:extLst>
      <p:ext uri="{BB962C8B-B14F-4D97-AF65-F5344CB8AC3E}">
        <p14:creationId xmlns:p14="http://schemas.microsoft.com/office/powerpoint/2010/main" val="3019522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chemeClr val="bg1"/>
                </a:solidFill>
              </a:rPr>
              <a:t>Mi hija es gravemente atormentada por un demonio. </a:t>
            </a:r>
          </a:p>
        </p:txBody>
      </p:sp>
      <p:sp>
        <p:nvSpPr>
          <p:cNvPr id="10" name="1 CuadroTexto">
            <a:extLst>
              <a:ext uri="{FF2B5EF4-FFF2-40B4-BE49-F238E27FC236}">
                <a16:creationId xmlns:a16="http://schemas.microsoft.com/office/drawing/2014/main" id="{29FE3757-62CE-424A-9387-6EB2C32123E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Tree>
    <p:extLst>
      <p:ext uri="{BB962C8B-B14F-4D97-AF65-F5344CB8AC3E}">
        <p14:creationId xmlns:p14="http://schemas.microsoft.com/office/powerpoint/2010/main" val="332903112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chemeClr val="bg1"/>
                </a:solidFill>
              </a:rPr>
              <a:t>Pero estando él en Betania, en casa de Simón el leproso, y sentado a la mesa, vino una mujer con un vaso de alabastro de perfume de nardo puro de mucho precio; y quebrando el vaso de alabastro, se lo derramó sobre su cabeza.</a:t>
            </a:r>
          </a:p>
        </p:txBody>
      </p:sp>
      <p:sp>
        <p:nvSpPr>
          <p:cNvPr id="12" name="1 CuadroTexto">
            <a:extLst>
              <a:ext uri="{FF2B5EF4-FFF2-40B4-BE49-F238E27FC236}">
                <a16:creationId xmlns:a16="http://schemas.microsoft.com/office/drawing/2014/main" id="{D610EC35-C74C-4ECF-B28A-E10A9F523B90}"/>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Tree>
    <p:extLst>
      <p:ext uri="{BB962C8B-B14F-4D97-AF65-F5344CB8AC3E}">
        <p14:creationId xmlns:p14="http://schemas.microsoft.com/office/powerpoint/2010/main" val="33750733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chemeClr val="bg1"/>
                </a:solidFill>
              </a:rPr>
              <a:t>vino una mujer con un vaso de alabastro de perfume de nardo puro de mucho precio; y quebrando el vaso de alabastro, se lo derramó sobre su cabeza.</a:t>
            </a:r>
          </a:p>
        </p:txBody>
      </p:sp>
      <p:sp>
        <p:nvSpPr>
          <p:cNvPr id="12" name="1 CuadroTexto">
            <a:extLst>
              <a:ext uri="{FF2B5EF4-FFF2-40B4-BE49-F238E27FC236}">
                <a16:creationId xmlns:a16="http://schemas.microsoft.com/office/drawing/2014/main" id="{49DE6B3B-470D-48A9-840C-E3AD0B3F9189}"/>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Tree>
    <p:extLst>
      <p:ext uri="{BB962C8B-B14F-4D97-AF65-F5344CB8AC3E}">
        <p14:creationId xmlns:p14="http://schemas.microsoft.com/office/powerpoint/2010/main" val="111338271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 </a:t>
            </a:r>
            <a:r>
              <a:rPr lang="es-ES" sz="2400" dirty="0">
                <a:solidFill>
                  <a:schemeClr val="bg1"/>
                </a:solidFill>
              </a:rPr>
              <a:t>y quebrando el vaso de alabastro, se lo derramó sobre su cabeza.</a:t>
            </a:r>
          </a:p>
        </p:txBody>
      </p:sp>
      <p:sp>
        <p:nvSpPr>
          <p:cNvPr id="12" name="1 CuadroTexto">
            <a:extLst>
              <a:ext uri="{FF2B5EF4-FFF2-40B4-BE49-F238E27FC236}">
                <a16:creationId xmlns:a16="http://schemas.microsoft.com/office/drawing/2014/main" id="{72583FC2-B7B8-48B4-8A63-292EC8AA9122}"/>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Tree>
    <p:extLst>
      <p:ext uri="{BB962C8B-B14F-4D97-AF65-F5344CB8AC3E}">
        <p14:creationId xmlns:p14="http://schemas.microsoft.com/office/powerpoint/2010/main" val="388776896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3372106" y="-27384"/>
            <a:ext cx="236635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Juan 15:15</a:t>
            </a:r>
          </a:p>
        </p:txBody>
      </p:sp>
      <p:sp>
        <p:nvSpPr>
          <p:cNvPr id="8" name="2 CuadroTexto"/>
          <p:cNvSpPr txBox="1"/>
          <p:nvPr/>
        </p:nvSpPr>
        <p:spPr>
          <a:xfrm>
            <a:off x="12188" y="476672"/>
            <a:ext cx="9150547" cy="1055225"/>
          </a:xfrm>
          <a:prstGeom prst="rect">
            <a:avLst/>
          </a:prstGeom>
          <a:noFill/>
        </p:spPr>
        <p:txBody>
          <a:bodyPr wrap="square" rtlCol="0">
            <a:spAutoFit/>
          </a:bodyPr>
          <a:lstStyle/>
          <a:p>
            <a:pPr algn="ctr">
              <a:lnSpc>
                <a:spcPts val="2500"/>
              </a:lnSpc>
            </a:pPr>
            <a:r>
              <a:rPr lang="es-ES" sz="2400" dirty="0">
                <a:solidFill>
                  <a:srgbClr val="FFFF00"/>
                </a:solidFill>
              </a:rPr>
              <a:t>Ya no os llamaré siervos, </a:t>
            </a:r>
            <a:r>
              <a:rPr lang="es-ES" sz="2400" dirty="0">
                <a:solidFill>
                  <a:srgbClr val="00B0F0"/>
                </a:solidFill>
              </a:rPr>
              <a:t>porque el siervo no sabe lo que hace su señor; </a:t>
            </a:r>
            <a:r>
              <a:rPr lang="es-ES" sz="2400" dirty="0">
                <a:solidFill>
                  <a:srgbClr val="92D050"/>
                </a:solidFill>
              </a:rPr>
              <a:t>pero os he llamado amigos</a:t>
            </a:r>
            <a:r>
              <a:rPr lang="es-ES" sz="2400" dirty="0">
                <a:solidFill>
                  <a:schemeClr val="bg1"/>
                </a:solidFill>
              </a:rPr>
              <a:t>, </a:t>
            </a:r>
            <a:r>
              <a:rPr lang="es-ES" sz="2400" dirty="0">
                <a:solidFill>
                  <a:srgbClr val="FFFF00"/>
                </a:solidFill>
              </a:rPr>
              <a:t>porque todas las cosas que oí de mi Padre, os las he dado a conocer.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Tree>
    <p:extLst>
      <p:ext uri="{BB962C8B-B14F-4D97-AF65-F5344CB8AC3E}">
        <p14:creationId xmlns:p14="http://schemas.microsoft.com/office/powerpoint/2010/main" val="342402351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Pero Jesús no le respondió palabra. Entonces acercándose sus discípulos, le rogaron, diciendo: 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Tree>
    <p:extLst>
      <p:ext uri="{BB962C8B-B14F-4D97-AF65-F5344CB8AC3E}">
        <p14:creationId xmlns:p14="http://schemas.microsoft.com/office/powerpoint/2010/main" val="31108904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Tree>
    <p:extLst>
      <p:ext uri="{BB962C8B-B14F-4D97-AF65-F5344CB8AC3E}">
        <p14:creationId xmlns:p14="http://schemas.microsoft.com/office/powerpoint/2010/main" val="161590999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a:t>
            </a:r>
            <a:r>
              <a:rPr lang="es-ES" sz="2400" dirty="0">
                <a:solidFill>
                  <a:srgbClr val="FFFF00"/>
                </a:solidFill>
              </a:rPr>
              <a:t>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chemeClr val="bg1"/>
                </a:solidFill>
              </a:rPr>
              <a:t>Y hubo algunos que se enojaron dentro de sí, y dijeron: ¿Para qué se ha hecho este desperdicio de perfume? Porque podía haberse vendido por más de trescientos denarios, y haberse dado a los pobres. Y murmuraban contra ella. 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1654742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a:t>
            </a:r>
            <a:r>
              <a:rPr lang="es-ES" sz="2400" dirty="0">
                <a:solidFill>
                  <a:srgbClr val="FFFF00"/>
                </a:solidFill>
              </a:rPr>
              <a:t>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¿Para qué se ha hecho este desperdicio de perfume? Porque podía haberse vendido por más de trescientos denarios, y haberse dado a los pobres. Y murmuraban contra ella. 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249019806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a:t>
            </a:r>
            <a:r>
              <a:rPr lang="es-ES" sz="2400" dirty="0">
                <a:solidFill>
                  <a:srgbClr val="FFFF00"/>
                </a:solidFill>
              </a:rPr>
              <a:t>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Porque podía haberse vendido por más de trescientos denarios, y haberse dado a los pobres. Y murmuraban contra ella. 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272411349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a:t>
            </a:r>
            <a:r>
              <a:rPr lang="es-ES" sz="2400" dirty="0">
                <a:solidFill>
                  <a:srgbClr val="FFFF00"/>
                </a:solidFill>
              </a:rPr>
              <a:t>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71111220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a:t>
            </a:r>
            <a:r>
              <a:rPr lang="es-ES" sz="2400" dirty="0">
                <a:solidFill>
                  <a:srgbClr val="FFFF00"/>
                </a:solidFill>
              </a:rPr>
              <a:t>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97829385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Pero Jesús no le respondió palabra. </a:t>
            </a:r>
            <a:r>
              <a:rPr lang="es-ES" sz="2400" dirty="0">
                <a:solidFill>
                  <a:srgbClr val="00B0F0"/>
                </a:solidFill>
              </a:rPr>
              <a:t>Entonces acercándose sus discípulos, le rogaron, diciendo:</a:t>
            </a:r>
            <a:r>
              <a:rPr lang="es-ES" sz="2400" dirty="0">
                <a:solidFill>
                  <a:schemeClr val="bg1"/>
                </a:solidFill>
              </a:rPr>
              <a:t> </a:t>
            </a:r>
            <a:r>
              <a:rPr lang="es-ES" sz="2400" dirty="0">
                <a:solidFill>
                  <a:srgbClr val="FFFF00"/>
                </a:solidFill>
              </a:rPr>
              <a:t>Despídela, pues da voces tras nosotros.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15:23</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a:t>
            </a:r>
            <a:r>
              <a:rPr lang="es-ES" sz="2300" dirty="0">
                <a:solidFill>
                  <a:srgbClr val="FFFF00"/>
                </a:solidFill>
              </a:rPr>
              <a:t>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70010421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Entonces respondiendo Jesús, dijo: Oh mujer, grande es tu fe; hágase contigo como quieres. 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a:t>
            </a:r>
            <a:r>
              <a:rPr lang="es-ES" sz="2300" dirty="0">
                <a:solidFill>
                  <a:srgbClr val="FFFF00"/>
                </a:solidFill>
              </a:rPr>
              <a:t>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3284494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chemeClr val="bg1"/>
                </a:solidFill>
              </a:rPr>
              <a:t>Oh mujer, grande es tu fe; hágase contigo como quieres. 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a:t>
            </a:r>
            <a:r>
              <a:rPr lang="es-ES" sz="2300" dirty="0">
                <a:solidFill>
                  <a:srgbClr val="FFFF00"/>
                </a:solidFill>
              </a:rPr>
              <a:t>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119735477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chemeClr val="bg1"/>
                </a:solidFill>
              </a:rPr>
              <a:t>hágase contigo como quieres. 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a:t>
            </a:r>
            <a:r>
              <a:rPr lang="es-ES" sz="2300" dirty="0">
                <a:solidFill>
                  <a:srgbClr val="FFFF00"/>
                </a:solidFill>
              </a:rPr>
              <a:t>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3377120442"/>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a:t>
            </a:r>
            <a:r>
              <a:rPr lang="es-ES" sz="2300" dirty="0">
                <a:solidFill>
                  <a:srgbClr val="FFFF00"/>
                </a:solidFill>
              </a:rPr>
              <a:t>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252969119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216024" y="5335425"/>
            <a:ext cx="8748464" cy="1510285"/>
          </a:xfrm>
          <a:prstGeom prst="rect">
            <a:avLst/>
          </a:prstGeom>
          <a:noFill/>
        </p:spPr>
        <p:txBody>
          <a:bodyPr wrap="square" rtlCol="0">
            <a:spAutoFit/>
          </a:bodyPr>
          <a:lstStyle/>
          <a:p>
            <a:pPr algn="ctr">
              <a:lnSpc>
                <a:spcPts val="2200"/>
              </a:lnSpc>
            </a:pPr>
            <a:r>
              <a:rPr lang="es-ES" sz="2300" dirty="0">
                <a:solidFill>
                  <a:srgbClr val="FFFF00"/>
                </a:solidFill>
              </a:rPr>
              <a:t>Y hubo algunos que se enojaron dentro de sí, y dijeron:</a:t>
            </a:r>
            <a:r>
              <a:rPr lang="es-ES" sz="2300" dirty="0">
                <a:solidFill>
                  <a:schemeClr val="bg1"/>
                </a:solidFill>
              </a:rPr>
              <a:t> </a:t>
            </a:r>
            <a:r>
              <a:rPr lang="es-ES" sz="2300" dirty="0">
                <a:solidFill>
                  <a:srgbClr val="00B0F0"/>
                </a:solidFill>
              </a:rPr>
              <a:t>¿Para qué se ha hecho este desperdicio de perfume?</a:t>
            </a:r>
            <a:r>
              <a:rPr lang="es-ES" sz="2300" dirty="0">
                <a:solidFill>
                  <a:schemeClr val="bg1"/>
                </a:solidFill>
              </a:rPr>
              <a:t> </a:t>
            </a:r>
            <a:r>
              <a:rPr lang="es-ES" sz="2300" dirty="0">
                <a:solidFill>
                  <a:srgbClr val="92D050"/>
                </a:solidFill>
              </a:rPr>
              <a:t>Porque podía haberse vendido por más de trescientos denarios, y haberse dado a los pobres. Y murmuraban contra ella.</a:t>
            </a:r>
            <a:r>
              <a:rPr lang="es-ES" sz="2300" dirty="0">
                <a:solidFill>
                  <a:schemeClr val="bg1"/>
                </a:solidFill>
              </a:rPr>
              <a:t> </a:t>
            </a:r>
            <a:r>
              <a:rPr lang="es-ES" sz="2300" dirty="0">
                <a:solidFill>
                  <a:srgbClr val="FFFF00"/>
                </a:solidFill>
              </a:rPr>
              <a:t>Pero Jesús dijo: Dejadla, ¿por qué la molestáis? Buena obra me ha hecho.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1720709" y="4800770"/>
            <a:ext cx="299530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14:4-6</a:t>
            </a:r>
          </a:p>
        </p:txBody>
      </p:sp>
    </p:spTree>
    <p:extLst>
      <p:ext uri="{BB962C8B-B14F-4D97-AF65-F5344CB8AC3E}">
        <p14:creationId xmlns:p14="http://schemas.microsoft.com/office/powerpoint/2010/main" val="3626042691"/>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chemeClr val="bg1"/>
                </a:solidFill>
              </a:rPr>
              <a:t>De cierto os digo que dondequiera que se predique este evangelio, en todo el mundo, también se contará lo que ésta ha hecho, 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Tree>
    <p:extLst>
      <p:ext uri="{BB962C8B-B14F-4D97-AF65-F5344CB8AC3E}">
        <p14:creationId xmlns:p14="http://schemas.microsoft.com/office/powerpoint/2010/main" val="3041502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en todo el mundo, también se contará lo que ésta ha hecho, 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Tree>
    <p:extLst>
      <p:ext uri="{BB962C8B-B14F-4D97-AF65-F5344CB8AC3E}">
        <p14:creationId xmlns:p14="http://schemas.microsoft.com/office/powerpoint/2010/main" val="2198559162"/>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chemeClr val="bg1"/>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Tree>
    <p:extLst>
      <p:ext uri="{BB962C8B-B14F-4D97-AF65-F5344CB8AC3E}">
        <p14:creationId xmlns:p14="http://schemas.microsoft.com/office/powerpoint/2010/main" val="3952286199"/>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9" name="2 CuadroTexto">
            <a:extLst>
              <a:ext uri="{FF2B5EF4-FFF2-40B4-BE49-F238E27FC236}">
                <a16:creationId xmlns:a16="http://schemas.microsoft.com/office/drawing/2014/main" id="{72F2EA9E-269B-45A6-8602-65B1DEDAB824}"/>
              </a:ext>
            </a:extLst>
          </p:cNvPr>
          <p:cNvSpPr txBox="1"/>
          <p:nvPr/>
        </p:nvSpPr>
        <p:spPr>
          <a:xfrm>
            <a:off x="5220072" y="1941727"/>
            <a:ext cx="3888432" cy="2337628"/>
          </a:xfrm>
          <a:prstGeom prst="rect">
            <a:avLst/>
          </a:prstGeom>
          <a:noFill/>
        </p:spPr>
        <p:txBody>
          <a:bodyPr wrap="square" rtlCol="0">
            <a:spAutoFit/>
          </a:bodyPr>
          <a:lstStyle/>
          <a:p>
            <a:pPr algn="ctr">
              <a:lnSpc>
                <a:spcPts val="2500"/>
              </a:lnSpc>
            </a:pPr>
            <a:r>
              <a:rPr lang="es-ES" sz="2400" dirty="0">
                <a:solidFill>
                  <a:srgbClr val="FFFF00"/>
                </a:solidFill>
              </a:rPr>
              <a:t>Y he aquí una </a:t>
            </a:r>
            <a:r>
              <a:rPr lang="es-ES" sz="2400" u="sng" dirty="0">
                <a:solidFill>
                  <a:srgbClr val="FFFF00"/>
                </a:solidFill>
              </a:rPr>
              <a:t>mujer cananea</a:t>
            </a:r>
            <a:r>
              <a:rPr lang="es-ES" sz="2400" dirty="0">
                <a:solidFill>
                  <a:srgbClr val="FFFF00"/>
                </a:solidFill>
              </a:rPr>
              <a:t> que había salido de aquella región clamaba</a:t>
            </a:r>
            <a:r>
              <a:rPr lang="es-ES" sz="2400" dirty="0">
                <a:solidFill>
                  <a:schemeClr val="bg1"/>
                </a:solidFill>
              </a:rPr>
              <a:t>, </a:t>
            </a:r>
            <a:r>
              <a:rPr lang="es-ES" sz="2400" dirty="0">
                <a:solidFill>
                  <a:srgbClr val="00B0F0"/>
                </a:solidFill>
              </a:rPr>
              <a:t>diciéndole: ¡Señor, Hijo de David, ten misericordia de mí! </a:t>
            </a:r>
            <a:r>
              <a:rPr lang="es-ES" sz="2400" dirty="0">
                <a:solidFill>
                  <a:srgbClr val="FFFF00"/>
                </a:solidFill>
              </a:rPr>
              <a:t>Mi hija es gravemente atormentada por un demonio. </a:t>
            </a:r>
          </a:p>
        </p:txBody>
      </p:sp>
      <p:sp>
        <p:nvSpPr>
          <p:cNvPr id="10" name="1 CuadroTexto">
            <a:extLst>
              <a:ext uri="{FF2B5EF4-FFF2-40B4-BE49-F238E27FC236}">
                <a16:creationId xmlns:a16="http://schemas.microsoft.com/office/drawing/2014/main" id="{374BE85B-C240-4719-8D81-F17B2AB96CEF}"/>
              </a:ext>
            </a:extLst>
          </p:cNvPr>
          <p:cNvSpPr txBox="1"/>
          <p:nvPr/>
        </p:nvSpPr>
        <p:spPr>
          <a:xfrm>
            <a:off x="1024590" y="1522575"/>
            <a:ext cx="261539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14:3</a:t>
            </a:r>
          </a:p>
        </p:txBody>
      </p:sp>
      <p:sp>
        <p:nvSpPr>
          <p:cNvPr id="11" name="2 CuadroTexto">
            <a:extLst>
              <a:ext uri="{FF2B5EF4-FFF2-40B4-BE49-F238E27FC236}">
                <a16:creationId xmlns:a16="http://schemas.microsoft.com/office/drawing/2014/main" id="{42257E84-22BA-4683-A95A-1D243F181B75}"/>
              </a:ext>
            </a:extLst>
          </p:cNvPr>
          <p:cNvSpPr txBox="1"/>
          <p:nvPr/>
        </p:nvSpPr>
        <p:spPr>
          <a:xfrm>
            <a:off x="35496" y="2065295"/>
            <a:ext cx="4593580" cy="2337628"/>
          </a:xfrm>
          <a:prstGeom prst="rect">
            <a:avLst/>
          </a:prstGeom>
          <a:noFill/>
        </p:spPr>
        <p:txBody>
          <a:bodyPr wrap="square" rtlCol="0">
            <a:spAutoFit/>
          </a:bodyPr>
          <a:lstStyle/>
          <a:p>
            <a:pPr algn="ctr">
              <a:lnSpc>
                <a:spcPts val="2500"/>
              </a:lnSpc>
            </a:pPr>
            <a:r>
              <a:rPr lang="es-ES" sz="2400" dirty="0">
                <a:solidFill>
                  <a:srgbClr val="FFFF00"/>
                </a:solidFill>
              </a:rPr>
              <a:t>Pero estando él en Betania, en casa de Simón el leproso, y sentado a la mesa, </a:t>
            </a:r>
            <a:r>
              <a:rPr lang="es-ES" sz="2400" dirty="0">
                <a:solidFill>
                  <a:srgbClr val="00B0F0"/>
                </a:solidFill>
              </a:rPr>
              <a:t>vino una mujer con un vaso de alabastro de perfume de nardo puro de mucho precio</a:t>
            </a:r>
            <a:r>
              <a:rPr lang="es-ES" sz="2400" dirty="0">
                <a:solidFill>
                  <a:srgbClr val="FFFF00"/>
                </a:solidFill>
              </a:rPr>
              <a:t>; y quebrando el vaso de alabastro, se lo derramó sobre su cabeza.</a:t>
            </a:r>
          </a:p>
        </p:txBody>
      </p:sp>
      <p:sp>
        <p:nvSpPr>
          <p:cNvPr id="15" name="1 CuadroTexto">
            <a:extLst>
              <a:ext uri="{FF2B5EF4-FFF2-40B4-BE49-F238E27FC236}">
                <a16:creationId xmlns:a16="http://schemas.microsoft.com/office/drawing/2014/main" id="{0F637D43-4D29-4E50-AA62-83A46E09590E}"/>
              </a:ext>
            </a:extLst>
          </p:cNvPr>
          <p:cNvSpPr txBox="1"/>
          <p:nvPr/>
        </p:nvSpPr>
        <p:spPr>
          <a:xfrm>
            <a:off x="5821819" y="145117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15:22</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Tree>
    <p:extLst>
      <p:ext uri="{BB962C8B-B14F-4D97-AF65-F5344CB8AC3E}">
        <p14:creationId xmlns:p14="http://schemas.microsoft.com/office/powerpoint/2010/main" val="35320969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chemeClr val="bg1"/>
                </a:solidFill>
              </a:rPr>
              <a:t>Sino que siguiendo la verdad en amor, crezcamos en todo en aquel que es la cabeza, 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Tree>
    <p:extLst>
      <p:ext uri="{BB962C8B-B14F-4D97-AF65-F5344CB8AC3E}">
        <p14:creationId xmlns:p14="http://schemas.microsoft.com/office/powerpoint/2010/main" val="1368196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chemeClr val="bg1"/>
                </a:solidFill>
              </a:rPr>
              <a:t>crezcamos en todo en aquel que es la cabeza, 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Tree>
    <p:extLst>
      <p:ext uri="{BB962C8B-B14F-4D97-AF65-F5344CB8AC3E}">
        <p14:creationId xmlns:p14="http://schemas.microsoft.com/office/powerpoint/2010/main" val="2835994752"/>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chemeClr val="bg1"/>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Tree>
    <p:extLst>
      <p:ext uri="{BB962C8B-B14F-4D97-AF65-F5344CB8AC3E}">
        <p14:creationId xmlns:p14="http://schemas.microsoft.com/office/powerpoint/2010/main" val="528483983"/>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chemeClr val="bg1"/>
                </a:solidFill>
              </a:rPr>
              <a:t>Debemos siempre dar gracias a Dios por vosotros, hermanos, como es digno, por cuanto vuestra fe va creciendo, y el amor de todos y cada uno de vosotros abunda para con los demás; tanto, que nosotros mismos nos gloriamos de vosotros en las iglesias de Dios, por vuestra paciencia y fe en todas vuestras persecuciones y tribulaciones que soportáis. </a:t>
            </a:r>
          </a:p>
        </p:txBody>
      </p:sp>
    </p:spTree>
    <p:extLst>
      <p:ext uri="{BB962C8B-B14F-4D97-AF65-F5344CB8AC3E}">
        <p14:creationId xmlns:p14="http://schemas.microsoft.com/office/powerpoint/2010/main" val="2424133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por cuanto vuestra fe va creciendo, y el amor de todos y cada uno de vosotros abunda para con los demás; tanto, que nosotros mismos nos gloriamos de vosotros en las iglesias de Dios, por vuestra paciencia y fe en todas vuestras persecuciones y tribulaciones que soportáis. </a:t>
            </a:r>
          </a:p>
        </p:txBody>
      </p:sp>
    </p:spTree>
    <p:extLst>
      <p:ext uri="{BB962C8B-B14F-4D97-AF65-F5344CB8AC3E}">
        <p14:creationId xmlns:p14="http://schemas.microsoft.com/office/powerpoint/2010/main" val="364949892"/>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y el amor de todos y cada uno de vosotros abunda para con los demás; tanto, que nosotros mismos nos gloriamos de vosotros en las iglesias de Dios, por vuestra paciencia y fe en todas vuestras persecuciones y tribulaciones que soportáis. </a:t>
            </a:r>
          </a:p>
        </p:txBody>
      </p:sp>
    </p:spTree>
    <p:extLst>
      <p:ext uri="{BB962C8B-B14F-4D97-AF65-F5344CB8AC3E}">
        <p14:creationId xmlns:p14="http://schemas.microsoft.com/office/powerpoint/2010/main" val="2630822766"/>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chemeClr val="bg1"/>
                </a:solidFill>
              </a:rPr>
              <a:t>tanto, que nosotros mismos nos gloriamos de vosotros en las iglesias de Dios, por vuestra paciencia y fe en todas vuestras persecuciones y tribulaciones que soportáis. </a:t>
            </a:r>
          </a:p>
        </p:txBody>
      </p:sp>
    </p:spTree>
    <p:extLst>
      <p:ext uri="{BB962C8B-B14F-4D97-AF65-F5344CB8AC3E}">
        <p14:creationId xmlns:p14="http://schemas.microsoft.com/office/powerpoint/2010/main" val="2829134689"/>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por vuestra paciencia y fe en todas vuestras persecuciones y tribulaciones que soportáis. </a:t>
            </a:r>
          </a:p>
        </p:txBody>
      </p:sp>
    </p:spTree>
    <p:extLst>
      <p:ext uri="{BB962C8B-B14F-4D97-AF65-F5344CB8AC3E}">
        <p14:creationId xmlns:p14="http://schemas.microsoft.com/office/powerpoint/2010/main" val="601756428"/>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chemeClr val="bg1"/>
                </a:solidFill>
              </a:rPr>
              <a:t>en todas vuestras persecuciones y tribulaciones que soportáis. </a:t>
            </a:r>
          </a:p>
        </p:txBody>
      </p:sp>
    </p:spTree>
    <p:extLst>
      <p:ext uri="{BB962C8B-B14F-4D97-AF65-F5344CB8AC3E}">
        <p14:creationId xmlns:p14="http://schemas.microsoft.com/office/powerpoint/2010/main" val="209235138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686143"/>
            <a:ext cx="9102616" cy="1055225"/>
          </a:xfrm>
          <a:prstGeom prst="rect">
            <a:avLst/>
          </a:prstGeom>
          <a:noFill/>
        </p:spPr>
        <p:txBody>
          <a:bodyPr wrap="square" rtlCol="0">
            <a:spAutoFit/>
          </a:bodyPr>
          <a:lstStyle/>
          <a:p>
            <a:pPr algn="ctr">
              <a:lnSpc>
                <a:spcPts val="2500"/>
              </a:lnSpc>
            </a:pPr>
            <a:r>
              <a:rPr lang="es-ES" sz="2400" dirty="0">
                <a:solidFill>
                  <a:srgbClr val="FFFF00"/>
                </a:solidFill>
              </a:rPr>
              <a:t>De cierto os digo que dondequiera que se predique este evangelio,</a:t>
            </a:r>
            <a:r>
              <a:rPr lang="es-ES" sz="2400" dirty="0">
                <a:solidFill>
                  <a:schemeClr val="bg1"/>
                </a:solidFill>
              </a:rPr>
              <a:t> </a:t>
            </a:r>
            <a:r>
              <a:rPr lang="es-ES" sz="2400" dirty="0">
                <a:solidFill>
                  <a:srgbClr val="00B0F0"/>
                </a:solidFill>
              </a:rPr>
              <a:t>en todo el mundo, también se contará lo que ésta ha hecho, </a:t>
            </a:r>
            <a:r>
              <a:rPr lang="es-ES" sz="2400" dirty="0">
                <a:solidFill>
                  <a:srgbClr val="92D050"/>
                </a:solidFill>
              </a:rPr>
              <a:t>para memoria de ella.</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239402" y="5220890"/>
            <a:ext cx="26153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Marcos 14:9</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 name="Rectangle 1">
            <a:extLst>
              <a:ext uri="{FF2B5EF4-FFF2-40B4-BE49-F238E27FC236}">
                <a16:creationId xmlns:a16="http://schemas.microsoft.com/office/drawing/2014/main" id="{D1317A7E-DF65-413D-A943-38535D6E2B0C}"/>
              </a:ext>
            </a:extLst>
          </p:cNvPr>
          <p:cNvSpPr/>
          <p:nvPr/>
        </p:nvSpPr>
        <p:spPr>
          <a:xfrm>
            <a:off x="5888" y="114598"/>
            <a:ext cx="9102616" cy="1154162"/>
          </a:xfrm>
          <a:prstGeom prst="rect">
            <a:avLst/>
          </a:prstGeom>
          <a:solidFill>
            <a:schemeClr val="tx1"/>
          </a:solidFill>
          <a:ln>
            <a:solidFill>
              <a:schemeClr val="bg1"/>
            </a:solidFill>
          </a:ln>
        </p:spPr>
        <p:txBody>
          <a:bodyPr wrap="square">
            <a:spAutoFit/>
          </a:bodyPr>
          <a:lstStyle/>
          <a:p>
            <a:r>
              <a:rPr lang="es-ES" sz="2300" dirty="0">
                <a:solidFill>
                  <a:schemeClr val="bg1"/>
                </a:solidFill>
              </a:rPr>
              <a:t>“Si nos humilláramos delante de Dios, si fuéramos bondadosos, corteses, compasivos y piadosos, habría cien conversiones a la verdad donde ahora hay una sola” (TI 9:152).</a:t>
            </a:r>
            <a:endParaRPr lang="en-US" sz="2300" dirty="0">
              <a:solidFill>
                <a:schemeClr val="bg1"/>
              </a:solidFill>
            </a:endParaRP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30652693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chemeClr val="bg1"/>
                </a:solidFill>
              </a:rPr>
              <a:t>Por tanto, recibíos los unos a los otros, como también Cristo nos recibió, 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 name="Rectangle 1">
            <a:extLst>
              <a:ext uri="{FF2B5EF4-FFF2-40B4-BE49-F238E27FC236}">
                <a16:creationId xmlns:a16="http://schemas.microsoft.com/office/drawing/2014/main" id="{D1317A7E-DF65-413D-A943-38535D6E2B0C}"/>
              </a:ext>
            </a:extLst>
          </p:cNvPr>
          <p:cNvSpPr/>
          <p:nvPr/>
        </p:nvSpPr>
        <p:spPr>
          <a:xfrm>
            <a:off x="5888" y="114598"/>
            <a:ext cx="9102616" cy="1154162"/>
          </a:xfrm>
          <a:prstGeom prst="rect">
            <a:avLst/>
          </a:prstGeom>
          <a:solidFill>
            <a:schemeClr val="tx1"/>
          </a:solidFill>
          <a:ln>
            <a:solidFill>
              <a:schemeClr val="bg1"/>
            </a:solidFill>
          </a:ln>
        </p:spPr>
        <p:txBody>
          <a:bodyPr wrap="square">
            <a:spAutoFit/>
          </a:bodyPr>
          <a:lstStyle/>
          <a:p>
            <a:r>
              <a:rPr lang="es-ES" sz="2300" dirty="0">
                <a:solidFill>
                  <a:schemeClr val="bg1"/>
                </a:solidFill>
              </a:rPr>
              <a:t>“Si nos humilláramos delante de Dios, si fuéramos bondadosos, corteses, compasivos y piadosos, habría cien conversiones a la verdad donde ahora hay una sola” (TI 9:152).</a:t>
            </a:r>
            <a:endParaRPr lang="en-US" sz="2300" dirty="0">
              <a:solidFill>
                <a:schemeClr val="bg1"/>
              </a:solidFill>
            </a:endParaRP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2571589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chemeClr val="bg1"/>
                </a:solidFill>
              </a:rPr>
              <a:t>como también Cristo nos recibió, 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 name="Rectangle 1">
            <a:extLst>
              <a:ext uri="{FF2B5EF4-FFF2-40B4-BE49-F238E27FC236}">
                <a16:creationId xmlns:a16="http://schemas.microsoft.com/office/drawing/2014/main" id="{D1317A7E-DF65-413D-A943-38535D6E2B0C}"/>
              </a:ext>
            </a:extLst>
          </p:cNvPr>
          <p:cNvSpPr/>
          <p:nvPr/>
        </p:nvSpPr>
        <p:spPr>
          <a:xfrm>
            <a:off x="5888" y="114598"/>
            <a:ext cx="9102616" cy="1154162"/>
          </a:xfrm>
          <a:prstGeom prst="rect">
            <a:avLst/>
          </a:prstGeom>
          <a:solidFill>
            <a:schemeClr val="tx1"/>
          </a:solidFill>
          <a:ln>
            <a:solidFill>
              <a:schemeClr val="bg1"/>
            </a:solidFill>
          </a:ln>
        </p:spPr>
        <p:txBody>
          <a:bodyPr wrap="square">
            <a:spAutoFit/>
          </a:bodyPr>
          <a:lstStyle/>
          <a:p>
            <a:r>
              <a:rPr lang="es-ES" sz="2300" dirty="0">
                <a:solidFill>
                  <a:schemeClr val="bg1"/>
                </a:solidFill>
              </a:rPr>
              <a:t>“Si nos humilláramos delante de Dios, si fuéramos bondadosos, corteses, compasivos y piadosos, habría cien conversiones a la verdad donde ahora hay una sola” (TI 9:152).</a:t>
            </a:r>
            <a:endParaRPr lang="en-US" sz="2300" dirty="0">
              <a:solidFill>
                <a:schemeClr val="bg1"/>
              </a:solidFill>
            </a:endParaRP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233817336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chemeClr val="bg1"/>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 name="Rectangle 1">
            <a:extLst>
              <a:ext uri="{FF2B5EF4-FFF2-40B4-BE49-F238E27FC236}">
                <a16:creationId xmlns:a16="http://schemas.microsoft.com/office/drawing/2014/main" id="{D1317A7E-DF65-413D-A943-38535D6E2B0C}"/>
              </a:ext>
            </a:extLst>
          </p:cNvPr>
          <p:cNvSpPr/>
          <p:nvPr/>
        </p:nvSpPr>
        <p:spPr>
          <a:xfrm>
            <a:off x="5888" y="114598"/>
            <a:ext cx="9102616" cy="1154162"/>
          </a:xfrm>
          <a:prstGeom prst="rect">
            <a:avLst/>
          </a:prstGeom>
          <a:solidFill>
            <a:schemeClr val="tx1"/>
          </a:solidFill>
          <a:ln>
            <a:solidFill>
              <a:schemeClr val="bg1"/>
            </a:solidFill>
          </a:ln>
        </p:spPr>
        <p:txBody>
          <a:bodyPr wrap="square">
            <a:spAutoFit/>
          </a:bodyPr>
          <a:lstStyle/>
          <a:p>
            <a:r>
              <a:rPr lang="es-ES" sz="2300" dirty="0">
                <a:solidFill>
                  <a:schemeClr val="bg1"/>
                </a:solidFill>
              </a:rPr>
              <a:t>“Si nos humilláramos delante de Dios, si fuéramos bondadosos, corteses, compasivos y piadosos, habría cien conversiones a la verdad donde ahora hay una sola” (TI 9:152).</a:t>
            </a:r>
            <a:endParaRPr lang="en-US" sz="2300" dirty="0">
              <a:solidFill>
                <a:schemeClr val="bg1"/>
              </a:solidFill>
            </a:endParaRP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1137806883"/>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Entonces respondiendo Jesús, dijo: </a:t>
            </a:r>
            <a:r>
              <a:rPr lang="es-ES" sz="2400" dirty="0">
                <a:solidFill>
                  <a:srgbClr val="00B0F0"/>
                </a:solidFill>
              </a:rPr>
              <a:t>Oh mujer, grande es tu fe; </a:t>
            </a:r>
            <a:r>
              <a:rPr lang="es-ES" sz="2400" dirty="0">
                <a:solidFill>
                  <a:srgbClr val="92D050"/>
                </a:solidFill>
              </a:rPr>
              <a:t>hágase contigo como quieres.</a:t>
            </a:r>
            <a:r>
              <a:rPr lang="es-ES" sz="2400" dirty="0">
                <a:solidFill>
                  <a:schemeClr val="bg1"/>
                </a:solidFill>
              </a:rPr>
              <a:t> </a:t>
            </a:r>
            <a:r>
              <a:rPr lang="es-ES" sz="2400" dirty="0">
                <a:solidFill>
                  <a:srgbClr val="FFFF00"/>
                </a:solidFill>
              </a:rPr>
              <a:t>Y su hija fue sanada desde aquella hora.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7264" y="21368"/>
            <a:ext cx="26030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15:28</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 name="Rectangle 1">
            <a:extLst>
              <a:ext uri="{FF2B5EF4-FFF2-40B4-BE49-F238E27FC236}">
                <a16:creationId xmlns:a16="http://schemas.microsoft.com/office/drawing/2014/main" id="{D1317A7E-DF65-413D-A943-38535D6E2B0C}"/>
              </a:ext>
            </a:extLst>
          </p:cNvPr>
          <p:cNvSpPr/>
          <p:nvPr/>
        </p:nvSpPr>
        <p:spPr>
          <a:xfrm>
            <a:off x="5888" y="114598"/>
            <a:ext cx="9102616" cy="1154162"/>
          </a:xfrm>
          <a:prstGeom prst="rect">
            <a:avLst/>
          </a:prstGeom>
          <a:solidFill>
            <a:schemeClr val="tx1"/>
          </a:solidFill>
          <a:ln>
            <a:solidFill>
              <a:schemeClr val="bg1"/>
            </a:solidFill>
          </a:ln>
        </p:spPr>
        <p:txBody>
          <a:bodyPr wrap="square">
            <a:spAutoFit/>
          </a:bodyPr>
          <a:lstStyle/>
          <a:p>
            <a:r>
              <a:rPr lang="es-ES" sz="2300" dirty="0">
                <a:solidFill>
                  <a:schemeClr val="bg1"/>
                </a:solidFill>
              </a:rPr>
              <a:t>“Si nos humilláramos delante de Dios, si fuéramos bondadosos, corteses, compasivos y piadosos, habría cien conversiones a la verdad donde ahora hay una sola” (TI 9:152).</a:t>
            </a:r>
            <a:endParaRPr lang="en-US" sz="2300" dirty="0">
              <a:solidFill>
                <a:schemeClr val="bg1"/>
              </a:solidFill>
            </a:endParaRP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357575495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chemeClr val="bg1"/>
                </a:solidFill>
              </a:rPr>
              <a:t>Antes sed benignos unos con otros, misericordiosos, perdonándoos unos a otros, 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3480996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chemeClr val="bg1"/>
                </a:solidFill>
              </a:rPr>
              <a:t>misericordiosos, perdonándoos unos a otros, 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1225372596"/>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perdonándoos unos a otros, 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3734518534"/>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chemeClr val="bg1"/>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4029906837"/>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1173255" y="1271021"/>
            <a:ext cx="231807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2Tes 1:3, 4</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36512" y="1745512"/>
            <a:ext cx="4886448" cy="3299429"/>
          </a:xfrm>
          <a:prstGeom prst="rect">
            <a:avLst/>
          </a:prstGeom>
          <a:noFill/>
        </p:spPr>
        <p:txBody>
          <a:bodyPr wrap="square" rtlCol="0">
            <a:spAutoFit/>
          </a:bodyPr>
          <a:lstStyle/>
          <a:p>
            <a:pPr algn="ctr">
              <a:lnSpc>
                <a:spcPts val="2500"/>
              </a:lnSpc>
            </a:pPr>
            <a:r>
              <a:rPr lang="es-ES" sz="2400" dirty="0">
                <a:solidFill>
                  <a:srgbClr val="FFFF00"/>
                </a:solidFill>
              </a:rPr>
              <a:t>Debemos siempre dar gracias a Dios por vosotros, hermanos, como es digno,</a:t>
            </a:r>
            <a:r>
              <a:rPr lang="es-ES" sz="2400" dirty="0">
                <a:solidFill>
                  <a:schemeClr val="bg1"/>
                </a:solidFill>
              </a:rPr>
              <a:t> </a:t>
            </a:r>
            <a:r>
              <a:rPr lang="es-ES" sz="2400" dirty="0">
                <a:solidFill>
                  <a:srgbClr val="00B0F0"/>
                </a:solidFill>
              </a:rPr>
              <a:t>por cuanto vuestra fe va creciendo,</a:t>
            </a:r>
            <a:r>
              <a:rPr lang="es-ES" sz="2400" dirty="0">
                <a:solidFill>
                  <a:schemeClr val="bg1"/>
                </a:solidFill>
              </a:rPr>
              <a:t> </a:t>
            </a:r>
            <a:r>
              <a:rPr lang="es-ES" sz="2400" dirty="0">
                <a:solidFill>
                  <a:srgbClr val="FFFF00"/>
                </a:solidFill>
              </a:rPr>
              <a:t>y el amor de todos y cada uno de vosotros abunda para con los demás; </a:t>
            </a:r>
            <a:r>
              <a:rPr lang="es-ES" sz="2400" dirty="0">
                <a:solidFill>
                  <a:srgbClr val="00B0F0"/>
                </a:solidFill>
              </a:rPr>
              <a:t>tanto, que nosotros mismos nos gloriamos de vosotros en las iglesias de Dios,</a:t>
            </a:r>
            <a:r>
              <a:rPr lang="es-ES" sz="2400" dirty="0">
                <a:solidFill>
                  <a:schemeClr val="bg1"/>
                </a:solidFill>
              </a:rPr>
              <a:t> </a:t>
            </a:r>
            <a:r>
              <a:rPr lang="es-ES" sz="2400" dirty="0">
                <a:solidFill>
                  <a:srgbClr val="FFFF00"/>
                </a:solidFill>
              </a:rPr>
              <a:t>por vuestra paciencia y fe </a:t>
            </a:r>
            <a:r>
              <a:rPr lang="es-ES" sz="2400" dirty="0">
                <a:solidFill>
                  <a:srgbClr val="92D050"/>
                </a:solidFill>
              </a:rPr>
              <a:t>en todas vuestras persecuciones y tribulaciones que soportáis. </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3616394652"/>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chemeClr val="bg1"/>
                </a:solidFill>
              </a:rPr>
              <a:t>Mas Dios muestra su amor para con nosotros, en que siendo aún pecadores, Cristo murió por nosotros.  Pues mucho más, estando ya justificados en su sangre, por él seremos salvos de la ira. Porque si siendo enemigos, fuimos reconciliados con Dios por la muerte de su Hijo, 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11045478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rgbClr val="FFFF00"/>
                </a:solidFill>
              </a:rPr>
              <a:t>Mas Dios muestra su amor para con nosotros,</a:t>
            </a:r>
            <a:r>
              <a:rPr lang="es-ES" sz="2400" dirty="0">
                <a:solidFill>
                  <a:schemeClr val="bg1"/>
                </a:solidFill>
              </a:rPr>
              <a:t> en que siendo aún pecadores, Cristo murió por nosotros.  Pues mucho más, estando ya justificados en su sangre, por él seremos salvos de la ira. Porque si siendo enemigos, fuimos reconciliados con Dios por la muerte de su Hijo, 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1992901545"/>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Pues mucho más, estando ya justificados en su sangre, por él seremos salvos de la ira. Porque si siendo enemigos, fuimos reconciliados con Dios por la muerte de su Hijo, 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2355418126"/>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chemeClr val="bg1"/>
                </a:solidFill>
              </a:rPr>
              <a:t>por él seremos salvos de la ira. Porque si siendo enemigos, fuimos reconciliados con Dios por la muerte de su Hijo, 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523903745"/>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chemeClr val="bg1"/>
                </a:solidFill>
              </a:rPr>
              <a:t>Porque si siendo enemigos, fuimos reconciliados con Dios por la muerte de su Hijo, 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3375454743"/>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chemeClr val="bg1"/>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Tree>
    <p:extLst>
      <p:ext uri="{BB962C8B-B14F-4D97-AF65-F5344CB8AC3E}">
        <p14:creationId xmlns:p14="http://schemas.microsoft.com/office/powerpoint/2010/main" val="2413077767"/>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208" y="5972375"/>
            <a:ext cx="9102616" cy="734625"/>
          </a:xfrm>
          <a:prstGeom prst="rect">
            <a:avLst/>
          </a:prstGeom>
          <a:noFill/>
        </p:spPr>
        <p:txBody>
          <a:bodyPr wrap="square" rtlCol="0">
            <a:spAutoFit/>
          </a:bodyPr>
          <a:lstStyle/>
          <a:p>
            <a:pPr algn="ctr">
              <a:lnSpc>
                <a:spcPts val="2500"/>
              </a:lnSpc>
            </a:pPr>
            <a:r>
              <a:rPr lang="es-ES" sz="2400" dirty="0">
                <a:solidFill>
                  <a:srgbClr val="FFFF00"/>
                </a:solidFill>
              </a:rPr>
              <a:t>Por tanto, recibíos los unos a los otros, </a:t>
            </a:r>
            <a:r>
              <a:rPr lang="es-ES" sz="2400" dirty="0">
                <a:solidFill>
                  <a:srgbClr val="00B0F0"/>
                </a:solidFill>
              </a:rPr>
              <a:t>como también Cristo nos recibió, </a:t>
            </a:r>
            <a:r>
              <a:rPr lang="es-ES" sz="2400" dirty="0">
                <a:solidFill>
                  <a:srgbClr val="92D050"/>
                </a:solidFill>
              </a:rPr>
              <a:t>para gloria de Dios.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3043614" y="5368625"/>
            <a:ext cx="300697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15:7</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5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37304450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chemeClr val="bg1"/>
                </a:solidFill>
              </a:rPr>
              <a:t>Pero cuando se manifestó la bondad de Dios nuestro Salvador, y su amor para con los hombres, nos salvó, no por obras de justicia que nosotros hubiéramos hecho, sino por su misericordia, 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30208037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chemeClr val="bg1"/>
                </a:solidFill>
              </a:rPr>
              <a:t>y su amor para con los hombres, nos salvó, no por obras de justicia que nosotros hubiéramos hecho, sino por su misericordia, 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394495937"/>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nos salvó, no por obras de justicia que nosotros hubiéramos hecho, sino por su misericordia, 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522715384"/>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chemeClr val="bg1"/>
                </a:solidFill>
              </a:rPr>
              <a:t>sino por su misericordia, 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53076336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2734588831"/>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4208" y="548680"/>
            <a:ext cx="9108504" cy="734625"/>
          </a:xfrm>
          <a:prstGeom prst="rect">
            <a:avLst/>
          </a:prstGeom>
          <a:noFill/>
        </p:spPr>
        <p:txBody>
          <a:bodyPr wrap="square" rtlCol="0">
            <a:spAutoFit/>
          </a:bodyPr>
          <a:lstStyle/>
          <a:p>
            <a:pPr algn="ctr">
              <a:lnSpc>
                <a:spcPts val="2500"/>
              </a:lnSpc>
            </a:pPr>
            <a:r>
              <a:rPr lang="es-ES" sz="2400" dirty="0">
                <a:solidFill>
                  <a:srgbClr val="FFFF00"/>
                </a:solidFill>
              </a:rPr>
              <a:t>Antes sed benignos unos con otros, </a:t>
            </a:r>
            <a:r>
              <a:rPr lang="es-ES" sz="2400" dirty="0">
                <a:solidFill>
                  <a:srgbClr val="00B0F0"/>
                </a:solidFill>
              </a:rPr>
              <a:t>misericordiosos,</a:t>
            </a:r>
            <a:r>
              <a:rPr lang="es-ES" sz="2400" dirty="0">
                <a:solidFill>
                  <a:schemeClr val="bg1"/>
                </a:solidFill>
              </a:rPr>
              <a:t> </a:t>
            </a:r>
            <a:r>
              <a:rPr lang="es-ES" sz="2400" dirty="0">
                <a:solidFill>
                  <a:srgbClr val="92D050"/>
                </a:solidFill>
              </a:rPr>
              <a:t>perdonándoos unos a otros, </a:t>
            </a:r>
            <a:r>
              <a:rPr lang="es-ES" sz="2400" dirty="0">
                <a:solidFill>
                  <a:srgbClr val="FFFF00"/>
                </a:solidFill>
              </a:rPr>
              <a:t>como Dios también os perdonó a vosotros en Cristo. </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138067" y="21368"/>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4:32</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a:t>
            </a:r>
            <a:r>
              <a:rPr lang="es-ES" sz="2300" dirty="0">
                <a:solidFill>
                  <a:srgbClr val="00B0F0"/>
                </a:solidFill>
              </a:rPr>
              <a:t>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2162682611"/>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16420" y="457313"/>
            <a:ext cx="9108504" cy="981294"/>
          </a:xfrm>
          <a:prstGeom prst="rect">
            <a:avLst/>
          </a:prstGeom>
          <a:noFill/>
        </p:spPr>
        <p:txBody>
          <a:bodyPr wrap="square" rtlCol="0">
            <a:spAutoFit/>
          </a:bodyPr>
          <a:lstStyle/>
          <a:p>
            <a:pPr algn="ctr">
              <a:lnSpc>
                <a:spcPts val="2300"/>
              </a:lnSpc>
            </a:pPr>
            <a:r>
              <a:rPr lang="es-ES" sz="2300" dirty="0">
                <a:solidFill>
                  <a:schemeClr val="bg1"/>
                </a:solidFill>
              </a:rPr>
              <a:t>Sino santificad a Dios el Señor en vuestros corazones, y estad siempre preparados para presentar defensa con mansedumbre y reverencia ante todo el que os demande razón de la esperanza que hay en vosotros.</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231012" y="21368"/>
            <a:ext cx="2415533"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3:15</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a:t>
            </a:r>
            <a:r>
              <a:rPr lang="es-ES" sz="2300" dirty="0">
                <a:solidFill>
                  <a:srgbClr val="00B0F0"/>
                </a:solidFill>
              </a:rPr>
              <a:t>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765743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16420" y="457313"/>
            <a:ext cx="9108504" cy="981294"/>
          </a:xfrm>
          <a:prstGeom prst="rect">
            <a:avLst/>
          </a:prstGeom>
          <a:noFill/>
        </p:spPr>
        <p:txBody>
          <a:bodyPr wrap="square" rtlCol="0">
            <a:spAutoFit/>
          </a:bodyPr>
          <a:lstStyle/>
          <a:p>
            <a:pPr algn="ctr">
              <a:lnSpc>
                <a:spcPts val="2300"/>
              </a:lnSpc>
            </a:pPr>
            <a:r>
              <a:rPr lang="es-ES" sz="2300" dirty="0">
                <a:solidFill>
                  <a:srgbClr val="FFFF00"/>
                </a:solidFill>
              </a:rPr>
              <a:t>Sino santificad a Dios el Señor en vuestros corazones, </a:t>
            </a:r>
            <a:r>
              <a:rPr lang="es-ES" sz="2300" dirty="0">
                <a:solidFill>
                  <a:schemeClr val="bg1"/>
                </a:solidFill>
              </a:rPr>
              <a:t>y estad siempre preparados para presentar defensa con mansedumbre y reverencia ante todo el que os demande razón de la esperanza que hay en vosotros.</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231012" y="21368"/>
            <a:ext cx="2415533"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3:15</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a:t>
            </a:r>
            <a:r>
              <a:rPr lang="es-ES" sz="2300" dirty="0">
                <a:solidFill>
                  <a:srgbClr val="00B0F0"/>
                </a:solidFill>
              </a:rPr>
              <a:t>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1445128429"/>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16420" y="457313"/>
            <a:ext cx="9108504" cy="981294"/>
          </a:xfrm>
          <a:prstGeom prst="rect">
            <a:avLst/>
          </a:prstGeom>
          <a:noFill/>
        </p:spPr>
        <p:txBody>
          <a:bodyPr wrap="square" rtlCol="0">
            <a:spAutoFit/>
          </a:bodyPr>
          <a:lstStyle/>
          <a:p>
            <a:pPr algn="ctr">
              <a:lnSpc>
                <a:spcPts val="2300"/>
              </a:lnSpc>
            </a:pPr>
            <a:r>
              <a:rPr lang="es-ES" sz="2300" dirty="0">
                <a:solidFill>
                  <a:srgbClr val="FFFF00"/>
                </a:solidFill>
              </a:rPr>
              <a:t>Sino santificad a Dios el Señor en vuestros corazones, </a:t>
            </a:r>
            <a:r>
              <a:rPr lang="es-ES" sz="2300" dirty="0">
                <a:solidFill>
                  <a:srgbClr val="00B0F0"/>
                </a:solidFill>
              </a:rPr>
              <a:t>y estad siempre preparados para presentar defensa </a:t>
            </a:r>
            <a:r>
              <a:rPr lang="es-ES" sz="2300" dirty="0">
                <a:solidFill>
                  <a:schemeClr val="bg1"/>
                </a:solidFill>
              </a:rPr>
              <a:t>con mansedumbre y reverencia ante todo el que os demande razón de la esperanza que hay en vosotros.</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231012" y="21368"/>
            <a:ext cx="2415533"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3:15</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a:t>
            </a:r>
            <a:r>
              <a:rPr lang="es-ES" sz="2300" dirty="0">
                <a:solidFill>
                  <a:srgbClr val="00B0F0"/>
                </a:solidFill>
              </a:rPr>
              <a:t>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1107566510"/>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16420" y="457313"/>
            <a:ext cx="9108504" cy="981294"/>
          </a:xfrm>
          <a:prstGeom prst="rect">
            <a:avLst/>
          </a:prstGeom>
          <a:noFill/>
        </p:spPr>
        <p:txBody>
          <a:bodyPr wrap="square" rtlCol="0">
            <a:spAutoFit/>
          </a:bodyPr>
          <a:lstStyle/>
          <a:p>
            <a:pPr algn="ctr">
              <a:lnSpc>
                <a:spcPts val="2300"/>
              </a:lnSpc>
            </a:pPr>
            <a:r>
              <a:rPr lang="es-ES" sz="2300" dirty="0">
                <a:solidFill>
                  <a:srgbClr val="FFFF00"/>
                </a:solidFill>
              </a:rPr>
              <a:t>Sino santificad a Dios el Señor en vuestros corazones, </a:t>
            </a:r>
            <a:r>
              <a:rPr lang="es-ES" sz="2300" dirty="0">
                <a:solidFill>
                  <a:srgbClr val="00B0F0"/>
                </a:solidFill>
              </a:rPr>
              <a:t>y estad siempre preparados para presentar defensa </a:t>
            </a:r>
            <a:r>
              <a:rPr lang="es-ES" sz="2300" dirty="0">
                <a:solidFill>
                  <a:srgbClr val="92D050"/>
                </a:solidFill>
              </a:rPr>
              <a:t>con mansedumbre y reverencia</a:t>
            </a:r>
            <a:r>
              <a:rPr lang="es-ES" sz="2300" dirty="0">
                <a:solidFill>
                  <a:schemeClr val="bg1"/>
                </a:solidFill>
              </a:rPr>
              <a:t> ante todo el que os demande razón de la esperanza que hay en vosotros.</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231012" y="21368"/>
            <a:ext cx="2415533"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3:15</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a:t>
            </a:r>
            <a:r>
              <a:rPr lang="es-ES" sz="2300" dirty="0">
                <a:solidFill>
                  <a:srgbClr val="00B0F0"/>
                </a:solidFill>
              </a:rPr>
              <a:t>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2337634194"/>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716016" y="5004423"/>
            <a:ext cx="4392488"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Desarrollar una actitud ganadora</a:t>
            </a:r>
          </a:p>
        </p:txBody>
      </p:sp>
      <p:sp>
        <p:nvSpPr>
          <p:cNvPr id="19" name="TextBox 18">
            <a:extLst>
              <a:ext uri="{FF2B5EF4-FFF2-40B4-BE49-F238E27FC236}">
                <a16:creationId xmlns:a16="http://schemas.microsoft.com/office/drawing/2014/main" id="{C0270D8F-0672-41B6-90F6-919265566869}"/>
              </a:ext>
            </a:extLst>
          </p:cNvPr>
          <p:cNvSpPr txBox="1"/>
          <p:nvPr/>
        </p:nvSpPr>
        <p:spPr>
          <a:xfrm>
            <a:off x="4705920" y="4653024"/>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Todos pueden recibir el evangelio</a:t>
            </a:r>
          </a:p>
        </p:txBody>
      </p:sp>
      <p:sp>
        <p:nvSpPr>
          <p:cNvPr id="12" name="2 CuadroTexto">
            <a:extLst>
              <a:ext uri="{FF2B5EF4-FFF2-40B4-BE49-F238E27FC236}">
                <a16:creationId xmlns:a16="http://schemas.microsoft.com/office/drawing/2014/main" id="{660D63E0-A493-4C55-A357-24897ED1E3EE}"/>
              </a:ext>
            </a:extLst>
          </p:cNvPr>
          <p:cNvSpPr txBox="1"/>
          <p:nvPr/>
        </p:nvSpPr>
        <p:spPr>
          <a:xfrm>
            <a:off x="-16420" y="457313"/>
            <a:ext cx="9108504" cy="981294"/>
          </a:xfrm>
          <a:prstGeom prst="rect">
            <a:avLst/>
          </a:prstGeom>
          <a:noFill/>
        </p:spPr>
        <p:txBody>
          <a:bodyPr wrap="square" rtlCol="0">
            <a:spAutoFit/>
          </a:bodyPr>
          <a:lstStyle/>
          <a:p>
            <a:pPr algn="ctr">
              <a:lnSpc>
                <a:spcPts val="2300"/>
              </a:lnSpc>
            </a:pPr>
            <a:r>
              <a:rPr lang="es-ES" sz="2300" dirty="0">
                <a:solidFill>
                  <a:srgbClr val="FFFF00"/>
                </a:solidFill>
              </a:rPr>
              <a:t>Sino santificad a Dios el Señor en vuestros corazones, </a:t>
            </a:r>
            <a:r>
              <a:rPr lang="es-ES" sz="2300" dirty="0">
                <a:solidFill>
                  <a:srgbClr val="00B0F0"/>
                </a:solidFill>
              </a:rPr>
              <a:t>y estad siempre preparados para presentar defensa </a:t>
            </a:r>
            <a:r>
              <a:rPr lang="es-ES" sz="2300" dirty="0">
                <a:solidFill>
                  <a:srgbClr val="92D050"/>
                </a:solidFill>
              </a:rPr>
              <a:t>con mansedumbre y reverencia</a:t>
            </a:r>
            <a:r>
              <a:rPr lang="es-ES" sz="2300" dirty="0">
                <a:solidFill>
                  <a:schemeClr val="bg1"/>
                </a:solidFill>
              </a:rPr>
              <a:t> </a:t>
            </a:r>
            <a:r>
              <a:rPr lang="es-ES" sz="2300" dirty="0">
                <a:solidFill>
                  <a:srgbClr val="FFFF00"/>
                </a:solidFill>
              </a:rPr>
              <a:t>ante todo el que os demande razón de la esperanza que hay en vosotros.</a:t>
            </a:r>
          </a:p>
        </p:txBody>
      </p:sp>
      <p:sp>
        <p:nvSpPr>
          <p:cNvPr id="13" name="1 CuadroTexto">
            <a:extLst>
              <a:ext uri="{FF2B5EF4-FFF2-40B4-BE49-F238E27FC236}">
                <a16:creationId xmlns:a16="http://schemas.microsoft.com/office/drawing/2014/main" id="{DB98D506-4F25-4420-8D44-A887810A7E13}"/>
              </a:ext>
            </a:extLst>
          </p:cNvPr>
          <p:cNvSpPr txBox="1"/>
          <p:nvPr/>
        </p:nvSpPr>
        <p:spPr>
          <a:xfrm>
            <a:off x="3231012" y="21368"/>
            <a:ext cx="2415533"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1Pedro 3:15</a:t>
            </a:r>
          </a:p>
        </p:txBody>
      </p:sp>
      <p:sp>
        <p:nvSpPr>
          <p:cNvPr id="14" name="2 CuadroTexto">
            <a:extLst>
              <a:ext uri="{FF2B5EF4-FFF2-40B4-BE49-F238E27FC236}">
                <a16:creationId xmlns:a16="http://schemas.microsoft.com/office/drawing/2014/main" id="{FF678D54-D656-4711-8A7F-709F3E94A3A2}"/>
              </a:ext>
            </a:extLst>
          </p:cNvPr>
          <p:cNvSpPr txBox="1"/>
          <p:nvPr/>
        </p:nvSpPr>
        <p:spPr>
          <a:xfrm>
            <a:off x="41384" y="5561205"/>
            <a:ext cx="9102616" cy="1228157"/>
          </a:xfrm>
          <a:prstGeom prst="rect">
            <a:avLst/>
          </a:prstGeom>
          <a:noFill/>
        </p:spPr>
        <p:txBody>
          <a:bodyPr wrap="square" rtlCol="0">
            <a:spAutoFit/>
          </a:bodyPr>
          <a:lstStyle/>
          <a:p>
            <a:pPr algn="ctr">
              <a:lnSpc>
                <a:spcPts val="2200"/>
              </a:lnSpc>
            </a:pPr>
            <a:r>
              <a:rPr lang="es-ES" sz="2300" dirty="0">
                <a:solidFill>
                  <a:srgbClr val="FFFF00"/>
                </a:solidFill>
              </a:rPr>
              <a:t>Pero cuando se manifestó la bondad de Dios nuestro Salvador, </a:t>
            </a:r>
            <a:r>
              <a:rPr lang="es-ES" sz="2300" dirty="0">
                <a:solidFill>
                  <a:srgbClr val="00B0F0"/>
                </a:solidFill>
              </a:rPr>
              <a:t>y su amor para con los hombres,</a:t>
            </a:r>
            <a:r>
              <a:rPr lang="es-ES" sz="2300" dirty="0">
                <a:solidFill>
                  <a:schemeClr val="bg1"/>
                </a:solidFill>
              </a:rPr>
              <a:t> </a:t>
            </a:r>
            <a:r>
              <a:rPr lang="es-ES" sz="2300" dirty="0">
                <a:solidFill>
                  <a:srgbClr val="92D050"/>
                </a:solidFill>
              </a:rPr>
              <a:t>nos salvó, no por obras de justicia que nosotros hubiéramos hecho, </a:t>
            </a:r>
            <a:r>
              <a:rPr lang="es-ES" sz="2300" dirty="0">
                <a:solidFill>
                  <a:srgbClr val="FFFF00"/>
                </a:solidFill>
              </a:rPr>
              <a:t>sino por su misericordia,</a:t>
            </a:r>
            <a:r>
              <a:rPr lang="es-ES" sz="2300" dirty="0">
                <a:solidFill>
                  <a:schemeClr val="bg1"/>
                </a:solidFill>
              </a:rPr>
              <a:t> </a:t>
            </a:r>
            <a:r>
              <a:rPr lang="es-ES" sz="2300" dirty="0">
                <a:solidFill>
                  <a:srgbClr val="00B0F0"/>
                </a:solidFill>
              </a:rPr>
              <a:t>por el lavamiento de la regeneración y por la renovación en el Espíritu Santo, </a:t>
            </a:r>
          </a:p>
        </p:txBody>
      </p:sp>
      <p:sp>
        <p:nvSpPr>
          <p:cNvPr id="16" name="1 CuadroTexto">
            <a:extLst>
              <a:ext uri="{FF2B5EF4-FFF2-40B4-BE49-F238E27FC236}">
                <a16:creationId xmlns:a16="http://schemas.microsoft.com/office/drawing/2014/main" id="{D272193E-B179-48C6-9970-21978A930FEF}"/>
              </a:ext>
            </a:extLst>
          </p:cNvPr>
          <p:cNvSpPr txBox="1"/>
          <p:nvPr/>
        </p:nvSpPr>
        <p:spPr>
          <a:xfrm>
            <a:off x="2627784" y="5085184"/>
            <a:ext cx="201343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Tito 3:4, 5</a:t>
            </a:r>
          </a:p>
        </p:txBody>
      </p:sp>
      <p:sp>
        <p:nvSpPr>
          <p:cNvPr id="17" name="TextBox 16">
            <a:extLst>
              <a:ext uri="{FF2B5EF4-FFF2-40B4-BE49-F238E27FC236}">
                <a16:creationId xmlns:a16="http://schemas.microsoft.com/office/drawing/2014/main" id="{3FC9F4D9-979B-4D2A-AD3E-0F5CEC2AE7A3}"/>
              </a:ext>
            </a:extLst>
          </p:cNvPr>
          <p:cNvSpPr txBox="1"/>
          <p:nvPr/>
        </p:nvSpPr>
        <p:spPr>
          <a:xfrm>
            <a:off x="4705920" y="4312410"/>
            <a:ext cx="4392488"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mostrar la actitud correcta</a:t>
            </a:r>
          </a:p>
        </p:txBody>
      </p:sp>
      <p:sp>
        <p:nvSpPr>
          <p:cNvPr id="18" name="2 CuadroTexto">
            <a:extLst>
              <a:ext uri="{FF2B5EF4-FFF2-40B4-BE49-F238E27FC236}">
                <a16:creationId xmlns:a16="http://schemas.microsoft.com/office/drawing/2014/main" id="{4B7565A7-5C3C-46BC-AEBF-DD263B90D84F}"/>
              </a:ext>
            </a:extLst>
          </p:cNvPr>
          <p:cNvSpPr txBox="1"/>
          <p:nvPr/>
        </p:nvSpPr>
        <p:spPr>
          <a:xfrm>
            <a:off x="5148064" y="2159617"/>
            <a:ext cx="3851920" cy="1375826"/>
          </a:xfrm>
          <a:prstGeom prst="rect">
            <a:avLst/>
          </a:prstGeom>
          <a:noFill/>
        </p:spPr>
        <p:txBody>
          <a:bodyPr wrap="square" rtlCol="0">
            <a:spAutoFit/>
          </a:bodyPr>
          <a:lstStyle/>
          <a:p>
            <a:pPr algn="ctr">
              <a:lnSpc>
                <a:spcPts val="2500"/>
              </a:lnSpc>
            </a:pPr>
            <a:r>
              <a:rPr lang="es-ES" sz="2400" dirty="0">
                <a:solidFill>
                  <a:srgbClr val="FFFF00"/>
                </a:solidFill>
              </a:rPr>
              <a:t>Sino que </a:t>
            </a:r>
            <a:r>
              <a:rPr lang="es-ES" sz="2400" u="sng" dirty="0">
                <a:solidFill>
                  <a:srgbClr val="FFFF00"/>
                </a:solidFill>
              </a:rPr>
              <a:t>siguiendo la verdad en amor,</a:t>
            </a:r>
            <a:r>
              <a:rPr lang="es-ES" sz="2400" dirty="0">
                <a:solidFill>
                  <a:srgbClr val="FFFF00"/>
                </a:solidFill>
              </a:rPr>
              <a:t> </a:t>
            </a:r>
            <a:r>
              <a:rPr lang="es-ES" sz="2400" dirty="0">
                <a:solidFill>
                  <a:srgbClr val="00B0F0"/>
                </a:solidFill>
              </a:rPr>
              <a:t>crezcamos en todo en aquel que es la cabeza, </a:t>
            </a:r>
            <a:r>
              <a:rPr lang="es-ES" sz="2400" dirty="0">
                <a:solidFill>
                  <a:srgbClr val="FFFF00"/>
                </a:solidFill>
              </a:rPr>
              <a:t>esto es, Cristo.</a:t>
            </a:r>
          </a:p>
        </p:txBody>
      </p:sp>
      <p:sp>
        <p:nvSpPr>
          <p:cNvPr id="20" name="1 CuadroTexto">
            <a:extLst>
              <a:ext uri="{FF2B5EF4-FFF2-40B4-BE49-F238E27FC236}">
                <a16:creationId xmlns:a16="http://schemas.microsoft.com/office/drawing/2014/main" id="{6796BEE6-2DE0-47B4-9DB6-FC871A97FB9D}"/>
              </a:ext>
            </a:extLst>
          </p:cNvPr>
          <p:cNvSpPr txBox="1"/>
          <p:nvPr/>
        </p:nvSpPr>
        <p:spPr>
          <a:xfrm>
            <a:off x="5733512" y="1589539"/>
            <a:ext cx="260141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Efesios 4:15</a:t>
            </a:r>
          </a:p>
        </p:txBody>
      </p:sp>
      <p:sp>
        <p:nvSpPr>
          <p:cNvPr id="11" name="1 CuadroTexto">
            <a:extLst>
              <a:ext uri="{FF2B5EF4-FFF2-40B4-BE49-F238E27FC236}">
                <a16:creationId xmlns:a16="http://schemas.microsoft.com/office/drawing/2014/main" id="{EA2D0496-5357-4AFD-AE3B-66447ECD1F52}"/>
              </a:ext>
            </a:extLst>
          </p:cNvPr>
          <p:cNvSpPr txBox="1"/>
          <p:nvPr/>
        </p:nvSpPr>
        <p:spPr>
          <a:xfrm>
            <a:off x="638850" y="1271021"/>
            <a:ext cx="338688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Romanos 5:8-10</a:t>
            </a:r>
          </a:p>
        </p:txBody>
      </p:sp>
      <p:sp>
        <p:nvSpPr>
          <p:cNvPr id="15" name="2 CuadroTexto">
            <a:extLst>
              <a:ext uri="{FF2B5EF4-FFF2-40B4-BE49-F238E27FC236}">
                <a16:creationId xmlns:a16="http://schemas.microsoft.com/office/drawing/2014/main" id="{B4C0E563-0421-4755-89F3-CC247DB21460}"/>
              </a:ext>
            </a:extLst>
          </p:cNvPr>
          <p:cNvSpPr txBox="1"/>
          <p:nvPr/>
        </p:nvSpPr>
        <p:spPr>
          <a:xfrm>
            <a:off x="-61412" y="1753918"/>
            <a:ext cx="4608512" cy="3620030"/>
          </a:xfrm>
          <a:prstGeom prst="rect">
            <a:avLst/>
          </a:prstGeom>
          <a:noFill/>
        </p:spPr>
        <p:txBody>
          <a:bodyPr wrap="square" rtlCol="0">
            <a:spAutoFit/>
          </a:bodyPr>
          <a:lstStyle/>
          <a:p>
            <a:pPr algn="ctr">
              <a:lnSpc>
                <a:spcPts val="2400"/>
              </a:lnSpc>
            </a:pPr>
            <a:r>
              <a:rPr lang="es-ES" sz="2400" dirty="0">
                <a:solidFill>
                  <a:srgbClr val="FFFF00"/>
                </a:solidFill>
              </a:rPr>
              <a:t>Mas Dios muestra su amor para con nosotros,</a:t>
            </a:r>
            <a:r>
              <a:rPr lang="es-ES" sz="2400" dirty="0">
                <a:solidFill>
                  <a:schemeClr val="bg1"/>
                </a:solidFill>
              </a:rPr>
              <a:t> </a:t>
            </a:r>
            <a:r>
              <a:rPr lang="es-ES" sz="2400" dirty="0">
                <a:solidFill>
                  <a:srgbClr val="00B0F0"/>
                </a:solidFill>
              </a:rPr>
              <a:t>en que siendo aún pecadores, Cristo murió por nosotros. </a:t>
            </a:r>
            <a:r>
              <a:rPr lang="es-ES" sz="2400" dirty="0">
                <a:solidFill>
                  <a:schemeClr val="bg1"/>
                </a:solidFill>
              </a:rPr>
              <a:t> </a:t>
            </a:r>
            <a:r>
              <a:rPr lang="es-ES" sz="2400" dirty="0">
                <a:solidFill>
                  <a:srgbClr val="FFFF00"/>
                </a:solidFill>
              </a:rPr>
              <a:t>Pues mucho más, estando ya justificados en su sangre, </a:t>
            </a:r>
            <a:r>
              <a:rPr lang="es-ES" sz="2400" dirty="0">
                <a:solidFill>
                  <a:srgbClr val="00B0F0"/>
                </a:solidFill>
              </a:rPr>
              <a:t>por él seremos salvos de la ira. </a:t>
            </a:r>
            <a:r>
              <a:rPr lang="es-ES" sz="2400" dirty="0">
                <a:solidFill>
                  <a:srgbClr val="FFFF00"/>
                </a:solidFill>
              </a:rPr>
              <a:t>Porque si siendo enemigos, fuimos reconciliados con Dios por la muerte de su Hijo, </a:t>
            </a:r>
            <a:r>
              <a:rPr lang="es-ES" sz="2400" dirty="0">
                <a:solidFill>
                  <a:srgbClr val="00B0F0"/>
                </a:solidFill>
              </a:rPr>
              <a:t>mucho más, estando reconciliados, seremos salvos por su vida.</a:t>
            </a:r>
          </a:p>
        </p:txBody>
      </p:sp>
      <p:sp>
        <p:nvSpPr>
          <p:cNvPr id="21" name="TextBox 20">
            <a:extLst>
              <a:ext uri="{FF2B5EF4-FFF2-40B4-BE49-F238E27FC236}">
                <a16:creationId xmlns:a16="http://schemas.microsoft.com/office/drawing/2014/main" id="{8A32956E-C26C-4E73-958D-18640DFCC7C8}"/>
              </a:ext>
            </a:extLst>
          </p:cNvPr>
          <p:cNvSpPr txBox="1"/>
          <p:nvPr/>
        </p:nvSpPr>
        <p:spPr>
          <a:xfrm>
            <a:off x="4705920" y="3752777"/>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que presentar la verdad con amor</a:t>
            </a:r>
          </a:p>
        </p:txBody>
      </p:sp>
      <p:sp>
        <p:nvSpPr>
          <p:cNvPr id="23" name="TextBox 22">
            <a:extLst>
              <a:ext uri="{FF2B5EF4-FFF2-40B4-BE49-F238E27FC236}">
                <a16:creationId xmlns:a16="http://schemas.microsoft.com/office/drawing/2014/main" id="{FF0F24E9-32A6-416F-B590-325D4BC8883A}"/>
              </a:ext>
            </a:extLst>
          </p:cNvPr>
          <p:cNvSpPr txBox="1"/>
          <p:nvPr/>
        </p:nvSpPr>
        <p:spPr>
          <a:xfrm>
            <a:off x="4716016" y="3222609"/>
            <a:ext cx="4392488"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Debemos perdonar a otros porque Jesus nos perdono</a:t>
            </a:r>
          </a:p>
        </p:txBody>
      </p:sp>
    </p:spTree>
    <p:extLst>
      <p:ext uri="{BB962C8B-B14F-4D97-AF65-F5344CB8AC3E}">
        <p14:creationId xmlns:p14="http://schemas.microsoft.com/office/powerpoint/2010/main" val="947323873"/>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373133</TotalTime>
  <Words>14505</Words>
  <Application>Microsoft Office PowerPoint</Application>
  <PresentationFormat>On-screen Show (4:3)</PresentationFormat>
  <Paragraphs>992</Paragraphs>
  <Slides>94</Slides>
  <Notes>91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94</vt:i4>
      </vt:variant>
    </vt:vector>
  </HeadingPairs>
  <TitlesOfParts>
    <vt:vector size="98" baseType="lpstr">
      <vt:lpstr>Arial</vt:lpstr>
      <vt:lpstr>Arial Rounded MT Bold</vt:lpstr>
      <vt:lpstr>Calibri</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4019</cp:revision>
  <cp:lastPrinted>2019-02-25T16:44:51Z</cp:lastPrinted>
  <dcterms:created xsi:type="dcterms:W3CDTF">2010-07-01T16:38:21Z</dcterms:created>
  <dcterms:modified xsi:type="dcterms:W3CDTF">2020-08-22T16:46:39Z</dcterms:modified>
</cp:coreProperties>
</file>