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468" r:id="rId2"/>
    <p:sldId id="256" r:id="rId3"/>
    <p:sldId id="1643" r:id="rId4"/>
    <p:sldId id="1581" r:id="rId5"/>
    <p:sldId id="1690" r:id="rId6"/>
    <p:sldId id="1691" r:id="rId7"/>
    <p:sldId id="1692" r:id="rId8"/>
    <p:sldId id="1694" r:id="rId9"/>
    <p:sldId id="1695" r:id="rId10"/>
    <p:sldId id="1696" r:id="rId11"/>
    <p:sldId id="1697" r:id="rId12"/>
    <p:sldId id="1699" r:id="rId13"/>
    <p:sldId id="1700" r:id="rId14"/>
    <p:sldId id="1701" r:id="rId15"/>
    <p:sldId id="1738" r:id="rId16"/>
    <p:sldId id="1703" r:id="rId17"/>
    <p:sldId id="1705" r:id="rId18"/>
    <p:sldId id="1706" r:id="rId19"/>
    <p:sldId id="1707" r:id="rId20"/>
    <p:sldId id="1708" r:id="rId21"/>
    <p:sldId id="1709" r:id="rId22"/>
    <p:sldId id="1710" r:id="rId23"/>
    <p:sldId id="1711" r:id="rId24"/>
    <p:sldId id="1712" r:id="rId25"/>
    <p:sldId id="1714" r:id="rId26"/>
    <p:sldId id="1715" r:id="rId27"/>
    <p:sldId id="1716" r:id="rId28"/>
    <p:sldId id="1717" r:id="rId29"/>
    <p:sldId id="1718" r:id="rId30"/>
    <p:sldId id="1719" r:id="rId31"/>
    <p:sldId id="1720" r:id="rId32"/>
    <p:sldId id="1721" r:id="rId33"/>
    <p:sldId id="1722" r:id="rId34"/>
    <p:sldId id="1723" r:id="rId35"/>
    <p:sldId id="1724" r:id="rId36"/>
    <p:sldId id="1725" r:id="rId37"/>
    <p:sldId id="1730" r:id="rId38"/>
    <p:sldId id="1727" r:id="rId39"/>
    <p:sldId id="1728" r:id="rId40"/>
    <p:sldId id="1729" r:id="rId41"/>
    <p:sldId id="1731" r:id="rId42"/>
    <p:sldId id="1732" r:id="rId43"/>
    <p:sldId id="1733" r:id="rId44"/>
    <p:sldId id="1734" r:id="rId45"/>
    <p:sldId id="1735" r:id="rId46"/>
    <p:sldId id="1736" r:id="rId47"/>
    <p:sldId id="1737" r:id="rId48"/>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Arial" charset="0"/>
      </a:defRPr>
    </a:lvl1pPr>
    <a:lvl2pPr marL="457200" algn="l" rtl="0" fontAlgn="base">
      <a:spcBef>
        <a:spcPct val="0"/>
      </a:spcBef>
      <a:spcAft>
        <a:spcPct val="0"/>
      </a:spcAft>
      <a:defRPr sz="2400" kern="1200">
        <a:solidFill>
          <a:schemeClr val="tx1"/>
        </a:solidFill>
        <a:latin typeface="Times New Roman" pitchFamily="18" charset="0"/>
        <a:ea typeface="+mn-ea"/>
        <a:cs typeface="Arial" charset="0"/>
      </a:defRPr>
    </a:lvl2pPr>
    <a:lvl3pPr marL="914400" algn="l" rtl="0" fontAlgn="base">
      <a:spcBef>
        <a:spcPct val="0"/>
      </a:spcBef>
      <a:spcAft>
        <a:spcPct val="0"/>
      </a:spcAft>
      <a:defRPr sz="2400" kern="1200">
        <a:solidFill>
          <a:schemeClr val="tx1"/>
        </a:solidFill>
        <a:latin typeface="Times New Roman" pitchFamily="18" charset="0"/>
        <a:ea typeface="+mn-ea"/>
        <a:cs typeface="Arial" charset="0"/>
      </a:defRPr>
    </a:lvl3pPr>
    <a:lvl4pPr marL="1371600" algn="l" rtl="0" fontAlgn="base">
      <a:spcBef>
        <a:spcPct val="0"/>
      </a:spcBef>
      <a:spcAft>
        <a:spcPct val="0"/>
      </a:spcAft>
      <a:defRPr sz="2400" kern="1200">
        <a:solidFill>
          <a:schemeClr val="tx1"/>
        </a:solidFill>
        <a:latin typeface="Times New Roman" pitchFamily="18" charset="0"/>
        <a:ea typeface="+mn-ea"/>
        <a:cs typeface="Arial" charset="0"/>
      </a:defRPr>
    </a:lvl4pPr>
    <a:lvl5pPr marL="1828800" algn="l" rtl="0" fontAlgn="base">
      <a:spcBef>
        <a:spcPct val="0"/>
      </a:spcBef>
      <a:spcAft>
        <a:spcPct val="0"/>
      </a:spcAft>
      <a:defRPr sz="2400" kern="1200">
        <a:solidFill>
          <a:schemeClr val="tx1"/>
        </a:solidFill>
        <a:latin typeface="Times New Roman" pitchFamily="18" charset="0"/>
        <a:ea typeface="+mn-ea"/>
        <a:cs typeface="Arial" charset="0"/>
      </a:defRPr>
    </a:lvl5pPr>
    <a:lvl6pPr marL="2286000" algn="l" defTabSz="914400" rtl="0" eaLnBrk="1" latinLnBrk="0" hangingPunct="1">
      <a:defRPr sz="2400" kern="1200">
        <a:solidFill>
          <a:schemeClr val="tx1"/>
        </a:solidFill>
        <a:latin typeface="Times New Roman" pitchFamily="18" charset="0"/>
        <a:ea typeface="+mn-ea"/>
        <a:cs typeface="Arial" charset="0"/>
      </a:defRPr>
    </a:lvl6pPr>
    <a:lvl7pPr marL="2743200" algn="l" defTabSz="914400" rtl="0" eaLnBrk="1" latinLnBrk="0" hangingPunct="1">
      <a:defRPr sz="2400" kern="1200">
        <a:solidFill>
          <a:schemeClr val="tx1"/>
        </a:solidFill>
        <a:latin typeface="Times New Roman" pitchFamily="18" charset="0"/>
        <a:ea typeface="+mn-ea"/>
        <a:cs typeface="Arial" charset="0"/>
      </a:defRPr>
    </a:lvl7pPr>
    <a:lvl8pPr marL="3200400" algn="l" defTabSz="914400" rtl="0" eaLnBrk="1" latinLnBrk="0" hangingPunct="1">
      <a:defRPr sz="2400" kern="1200">
        <a:solidFill>
          <a:schemeClr val="tx1"/>
        </a:solidFill>
        <a:latin typeface="Times New Roman" pitchFamily="18" charset="0"/>
        <a:ea typeface="+mn-ea"/>
        <a:cs typeface="Arial" charset="0"/>
      </a:defRPr>
    </a:lvl8pPr>
    <a:lvl9pPr marL="3657600" algn="l" defTabSz="914400" rtl="0" eaLnBrk="1" latinLnBrk="0" hangingPunct="1">
      <a:defRPr sz="2400" kern="1200">
        <a:solidFill>
          <a:schemeClr val="tx1"/>
        </a:solidFill>
        <a:latin typeface="Times New Roman" pitchFamily="18"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FF00"/>
    <a:srgbClr val="ADADEB"/>
    <a:srgbClr val="DFADE7"/>
    <a:srgbClr val="ADABEB"/>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000" autoAdjust="0"/>
    <p:restoredTop sz="90532" autoAdjust="0"/>
  </p:normalViewPr>
  <p:slideViewPr>
    <p:cSldViewPr>
      <p:cViewPr>
        <p:scale>
          <a:sx n="40" d="100"/>
          <a:sy n="40" d="100"/>
        </p:scale>
        <p:origin x="-594" y="-53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cs typeface="+mn-cs"/>
              </a:defRPr>
            </a:lvl1pPr>
          </a:lstStyle>
          <a:p>
            <a:pPr>
              <a:defRPr/>
            </a:pPr>
            <a:endParaRPr lang="en-US"/>
          </a:p>
        </p:txBody>
      </p:sp>
      <p:sp>
        <p:nvSpPr>
          <p:cNvPr id="4099"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cs typeface="+mn-cs"/>
              </a:defRPr>
            </a:lvl1pPr>
          </a:lstStyle>
          <a:p>
            <a:pPr>
              <a:defRPr/>
            </a:pPr>
            <a:endParaRPr lang="en-US"/>
          </a:p>
        </p:txBody>
      </p:sp>
      <p:sp>
        <p:nvSpPr>
          <p:cNvPr id="7373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4101"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cs typeface="+mn-cs"/>
              </a:defRPr>
            </a:lvl1pPr>
          </a:lstStyle>
          <a:p>
            <a:pPr>
              <a:defRPr/>
            </a:pPr>
            <a:endParaRPr lang="en-US"/>
          </a:p>
        </p:txBody>
      </p:sp>
      <p:sp>
        <p:nvSpPr>
          <p:cNvPr id="4103"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cs typeface="+mn-cs"/>
              </a:defRPr>
            </a:lvl1pPr>
          </a:lstStyle>
          <a:p>
            <a:pPr>
              <a:defRPr/>
            </a:pPr>
            <a:fld id="{7DF0FC6F-90EE-4018-88F4-1B161A684BD0}" type="slidenum">
              <a:rPr lang="en-US"/>
              <a:pPr>
                <a:defRPr/>
              </a:pPr>
              <a:t>‹#›</a:t>
            </a:fld>
            <a:endParaRPr lang="en-US"/>
          </a:p>
        </p:txBody>
      </p:sp>
    </p:spTree>
    <p:extLst>
      <p:ext uri="{BB962C8B-B14F-4D97-AF65-F5344CB8AC3E}">
        <p14:creationId xmlns="" xmlns:p14="http://schemas.microsoft.com/office/powerpoint/2010/main" val="140746785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p:spPr>
        <p:txBody>
          <a:bodyPr/>
          <a:lstStyle/>
          <a:p>
            <a:endParaRPr lang="en-US" dirty="0" smtClean="0"/>
          </a:p>
        </p:txBody>
      </p:sp>
      <p:sp>
        <p:nvSpPr>
          <p:cNvPr id="4" name="Slide Number Placeholder 3"/>
          <p:cNvSpPr>
            <a:spLocks noGrp="1"/>
          </p:cNvSpPr>
          <p:nvPr>
            <p:ph type="sldNum" sz="quarter" idx="5"/>
          </p:nvPr>
        </p:nvSpPr>
        <p:spPr/>
        <p:txBody>
          <a:bodyPr/>
          <a:lstStyle/>
          <a:p>
            <a:pPr>
              <a:defRPr/>
            </a:pPr>
            <a:fld id="{1CDCD13E-4481-4830-AA4F-94FB0DCA395F}" type="slidenum">
              <a:rPr lang="en-US" smtClean="0"/>
              <a:pPr>
                <a:defRPr/>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 xmlns:p14="http://schemas.microsoft.com/office/powerpoint/2010/main" val="41199169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13122427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 xmlns:p14="http://schemas.microsoft.com/office/powerpoint/2010/main" val="10349288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23312009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36505520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extLst>
      <p:ext uri="{BB962C8B-B14F-4D97-AF65-F5344CB8AC3E}">
        <p14:creationId xmlns="" xmlns:p14="http://schemas.microsoft.com/office/powerpoint/2010/main" val="6997956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40179603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 xmlns:p14="http://schemas.microsoft.com/office/powerpoint/2010/main" val="36166440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 xmlns:p14="http://schemas.microsoft.com/office/powerpoint/2010/main" val="15819694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3450916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3091337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4" descr="http://absg.adventist.org/2013/4Q/SE/Img/SAQ413-Span-Cover.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352800" y="1524000"/>
            <a:ext cx="2667000" cy="42433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3 CuadroTexto"/>
          <p:cNvSpPr txBox="1"/>
          <p:nvPr/>
        </p:nvSpPr>
        <p:spPr>
          <a:xfrm>
            <a:off x="304800" y="649069"/>
            <a:ext cx="8610600" cy="646331"/>
          </a:xfrm>
          <a:prstGeom prst="rect">
            <a:avLst/>
          </a:prstGeom>
          <a:noFill/>
        </p:spPr>
        <p:txBody>
          <a:bodyPr>
            <a:spAutoFit/>
          </a:bodyPr>
          <a:lstStyle/>
          <a:p>
            <a:pPr marL="0" lvl="2" algn="ctr">
              <a:defRPr/>
            </a:pPr>
            <a:r>
              <a:rPr lang="es-ES" sz="3600" b="1" dirty="0" smtClean="0">
                <a:ln w="31550" cmpd="sng">
                  <a:gradFill>
                    <a:gsLst>
                      <a:gs pos="70000">
                        <a:schemeClr val="accent2">
                          <a:lumMod val="75000"/>
                        </a:schemeClr>
                      </a:gs>
                      <a:gs pos="0">
                        <a:srgbClr val="CC706E"/>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75000"/>
                    </a:srgbClr>
                  </a:outerShdw>
                </a:effectLst>
                <a:latin typeface="Cooper Black" pitchFamily="18" charset="0"/>
                <a:cs typeface="Arial"/>
              </a:rPr>
              <a:t>CRISTO, NUESTO SACRIFICIO</a:t>
            </a:r>
            <a:endParaRPr lang="es-ES" sz="3600" b="1" dirty="0">
              <a:ln w="31550" cmpd="sng">
                <a:gradFill>
                  <a:gsLst>
                    <a:gs pos="70000">
                      <a:schemeClr val="accent2">
                        <a:lumMod val="75000"/>
                      </a:schemeClr>
                    </a:gs>
                    <a:gs pos="0">
                      <a:srgbClr val="CC706E"/>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75000"/>
                  </a:srgbClr>
                </a:outerShdw>
              </a:effectLst>
              <a:latin typeface="Cooper Black" pitchFamily="18" charset="0"/>
              <a:cs typeface="+mn-cs"/>
            </a:endParaRPr>
          </a:p>
        </p:txBody>
      </p:sp>
      <p:pic>
        <p:nvPicPr>
          <p:cNvPr id="2" name="Picture 1"/>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2057400" y="1619250"/>
            <a:ext cx="5562600" cy="4171950"/>
          </a:xfrm>
          <a:prstGeom prst="rect">
            <a:avLst/>
          </a:prstGeom>
          <a:effectLst>
            <a:softEdge rad="127000"/>
          </a:effectLst>
        </p:spPr>
      </p:pic>
    </p:spTree>
    <p:extLst>
      <p:ext uri="{BB962C8B-B14F-4D97-AF65-F5344CB8AC3E}">
        <p14:creationId xmlns="" xmlns:p14="http://schemas.microsoft.com/office/powerpoint/2010/main" val="28130933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2057400" y="1619250"/>
            <a:ext cx="5562600" cy="4171950"/>
          </a:xfrm>
          <a:prstGeom prst="rect">
            <a:avLst/>
          </a:prstGeom>
          <a:effectLst>
            <a:softEdge rad="127000"/>
          </a:effectLst>
        </p:spPr>
      </p:pic>
      <p:sp>
        <p:nvSpPr>
          <p:cNvPr id="5122" name="TextBox 4"/>
          <p:cNvSpPr txBox="1">
            <a:spLocks noChangeArrowheads="1"/>
          </p:cNvSpPr>
          <p:nvPr/>
        </p:nvSpPr>
        <p:spPr bwMode="auto">
          <a:xfrm>
            <a:off x="1981200" y="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1 Pedro 2:24</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457200"/>
            <a:ext cx="9144000" cy="1200329"/>
          </a:xfrm>
          <a:prstGeom prst="rect">
            <a:avLst/>
          </a:prstGeom>
          <a:noFill/>
          <a:ln w="9525">
            <a:noFill/>
            <a:miter lim="800000"/>
            <a:headEnd/>
            <a:tailEnd/>
          </a:ln>
        </p:spPr>
        <p:txBody>
          <a:bodyPr wrap="square" anchor="ctr">
            <a:spAutoFit/>
          </a:bodyPr>
          <a:lstStyle/>
          <a:p>
            <a:pPr algn="ctr"/>
            <a:r>
              <a:rPr lang="es-ES" dirty="0" smtClean="0">
                <a:solidFill>
                  <a:schemeClr val="bg1"/>
                </a:solidFill>
                <a:latin typeface="Arial" pitchFamily="34" charset="0"/>
                <a:cs typeface="Arial" pitchFamily="34" charset="0"/>
              </a:rPr>
              <a:t>Quien </a:t>
            </a:r>
            <a:r>
              <a:rPr lang="es-ES" dirty="0">
                <a:solidFill>
                  <a:schemeClr val="bg1"/>
                </a:solidFill>
                <a:latin typeface="Arial" pitchFamily="34" charset="0"/>
                <a:cs typeface="Arial" pitchFamily="34" charset="0"/>
              </a:rPr>
              <a:t>llevó él mismo nuestros pecados en su cuerpo sobre el madero, para que nosotros, estando muertos a los pecados, vivamos a la justicia, y por cuya herida fuisteis </a:t>
            </a:r>
            <a:r>
              <a:rPr lang="es-ES" dirty="0" smtClean="0">
                <a:solidFill>
                  <a:schemeClr val="bg1"/>
                </a:solidFill>
                <a:latin typeface="Arial" pitchFamily="34" charset="0"/>
                <a:cs typeface="Arial" pitchFamily="34" charset="0"/>
              </a:rPr>
              <a:t>sanados.</a:t>
            </a:r>
            <a:endParaRPr lang="es-ES" sz="2400" dirty="0" smtClean="0">
              <a:solidFill>
                <a:schemeClr val="bg1"/>
              </a:solidFill>
              <a:latin typeface="Arial" pitchFamily="34" charset="0"/>
              <a:cs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2057400" y="1619250"/>
            <a:ext cx="5562600" cy="4171950"/>
          </a:xfrm>
          <a:prstGeom prst="rect">
            <a:avLst/>
          </a:prstGeom>
          <a:effectLst>
            <a:softEdge rad="127000"/>
          </a:effectLst>
        </p:spPr>
      </p:pic>
      <p:sp>
        <p:nvSpPr>
          <p:cNvPr id="5122" name="TextBox 4"/>
          <p:cNvSpPr txBox="1">
            <a:spLocks noChangeArrowheads="1"/>
          </p:cNvSpPr>
          <p:nvPr/>
        </p:nvSpPr>
        <p:spPr bwMode="auto">
          <a:xfrm>
            <a:off x="1981200" y="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1 Pedro 2:24</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4572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Quien </a:t>
            </a:r>
            <a:r>
              <a:rPr lang="es-ES" dirty="0">
                <a:solidFill>
                  <a:srgbClr val="FFFF00"/>
                </a:solidFill>
                <a:latin typeface="Arial" pitchFamily="34" charset="0"/>
                <a:cs typeface="Arial" pitchFamily="34" charset="0"/>
              </a:rPr>
              <a:t>llevó él mismo nuestros pecados en su cuerpo sobre el madero</a:t>
            </a:r>
            <a:r>
              <a:rPr lang="es-ES" dirty="0">
                <a:solidFill>
                  <a:schemeClr val="bg1"/>
                </a:solidFill>
                <a:latin typeface="Arial" pitchFamily="34" charset="0"/>
                <a:cs typeface="Arial" pitchFamily="34" charset="0"/>
              </a:rPr>
              <a:t>, para que nosotros, estando muertos a los pecados, vivamos a la justicia, y por cuya herida fuisteis </a:t>
            </a:r>
            <a:r>
              <a:rPr lang="es-ES" dirty="0" smtClean="0">
                <a:solidFill>
                  <a:schemeClr val="bg1"/>
                </a:solidFill>
                <a:latin typeface="Arial" pitchFamily="34" charset="0"/>
                <a:cs typeface="Arial" pitchFamily="34" charset="0"/>
              </a:rPr>
              <a:t>sanados.</a:t>
            </a:r>
            <a:endParaRPr lang="es-ES" sz="2400" dirty="0" smtClean="0">
              <a:solidFill>
                <a:schemeClr val="bg1"/>
              </a:solidFill>
              <a:latin typeface="Arial" pitchFamily="34" charset="0"/>
              <a:cs typeface="Arial" pitchFamily="34" charset="0"/>
            </a:endParaRPr>
          </a:p>
        </p:txBody>
      </p:sp>
    </p:spTree>
    <p:extLst>
      <p:ext uri="{BB962C8B-B14F-4D97-AF65-F5344CB8AC3E}">
        <p14:creationId xmlns="" xmlns:p14="http://schemas.microsoft.com/office/powerpoint/2010/main" val="3127089612"/>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606800" y="1752600"/>
            <a:ext cx="2336800" cy="1752600"/>
          </a:xfrm>
          <a:prstGeom prst="rect">
            <a:avLst/>
          </a:prstGeom>
          <a:effectLst>
            <a:softEdge rad="127000"/>
          </a:effectLst>
        </p:spPr>
      </p:pic>
      <p:sp>
        <p:nvSpPr>
          <p:cNvPr id="5122" name="TextBox 4"/>
          <p:cNvSpPr txBox="1">
            <a:spLocks noChangeArrowheads="1"/>
          </p:cNvSpPr>
          <p:nvPr/>
        </p:nvSpPr>
        <p:spPr bwMode="auto">
          <a:xfrm>
            <a:off x="1981200" y="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1 Pedro 2:24</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4572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Quien </a:t>
            </a:r>
            <a:r>
              <a:rPr lang="es-ES" dirty="0">
                <a:solidFill>
                  <a:srgbClr val="FFFF00"/>
                </a:solidFill>
                <a:latin typeface="Arial" pitchFamily="34" charset="0"/>
                <a:cs typeface="Arial" pitchFamily="34" charset="0"/>
              </a:rPr>
              <a:t>llevó </a:t>
            </a:r>
            <a:r>
              <a:rPr lang="es-ES" u="sng" dirty="0">
                <a:solidFill>
                  <a:srgbClr val="FFFF00"/>
                </a:solidFill>
                <a:latin typeface="Arial" pitchFamily="34" charset="0"/>
                <a:cs typeface="Arial" pitchFamily="34" charset="0"/>
              </a:rPr>
              <a:t>él </a:t>
            </a:r>
            <a:r>
              <a:rPr lang="es-ES" u="sng" dirty="0" smtClean="0">
                <a:solidFill>
                  <a:srgbClr val="FFFF00"/>
                </a:solidFill>
                <a:latin typeface="Arial" pitchFamily="34" charset="0"/>
                <a:cs typeface="Arial" pitchFamily="34" charset="0"/>
              </a:rPr>
              <a:t>mismo</a:t>
            </a:r>
            <a:r>
              <a:rPr lang="es-ES" dirty="0" smtClean="0">
                <a:solidFill>
                  <a:srgbClr val="FFFF00"/>
                </a:solidFill>
                <a:latin typeface="Arial" pitchFamily="34" charset="0"/>
                <a:cs typeface="Arial" pitchFamily="34" charset="0"/>
              </a:rPr>
              <a:t> nuestros </a:t>
            </a:r>
            <a:r>
              <a:rPr lang="es-ES" dirty="0">
                <a:solidFill>
                  <a:srgbClr val="FFFF00"/>
                </a:solidFill>
                <a:latin typeface="Arial" pitchFamily="34" charset="0"/>
                <a:cs typeface="Arial" pitchFamily="34" charset="0"/>
              </a:rPr>
              <a:t>pecados en su cuerpo sobre el madero</a:t>
            </a:r>
            <a:r>
              <a:rPr lang="es-ES" dirty="0">
                <a:solidFill>
                  <a:schemeClr val="bg1"/>
                </a:solidFill>
                <a:latin typeface="Arial" pitchFamily="34" charset="0"/>
                <a:cs typeface="Arial" pitchFamily="34" charset="0"/>
              </a:rPr>
              <a:t>, para que nosotros, estando muertos a los pecados, vivamos a la justicia, y por cuya herida fuisteis </a:t>
            </a:r>
            <a:r>
              <a:rPr lang="es-ES" dirty="0" smtClean="0">
                <a:solidFill>
                  <a:schemeClr val="bg1"/>
                </a:solidFill>
                <a:latin typeface="Arial" pitchFamily="34" charset="0"/>
                <a:cs typeface="Arial" pitchFamily="34" charset="0"/>
              </a:rPr>
              <a:t>sanados.</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533400" y="1639669"/>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1 Pedro 2:21 </a:t>
            </a:r>
            <a:endParaRPr lang="es-ES" sz="3600" dirty="0">
              <a:solidFill>
                <a:schemeClr val="bg1"/>
              </a:solidFill>
              <a:latin typeface="Arial Rounded MT Bold" pitchFamily="34" charset="0"/>
            </a:endParaRPr>
          </a:p>
        </p:txBody>
      </p:sp>
      <p:sp>
        <p:nvSpPr>
          <p:cNvPr id="7" name="Rectangle 3"/>
          <p:cNvSpPr>
            <a:spLocks noChangeArrowheads="1"/>
          </p:cNvSpPr>
          <p:nvPr/>
        </p:nvSpPr>
        <p:spPr bwMode="auto">
          <a:xfrm>
            <a:off x="50800" y="2199144"/>
            <a:ext cx="3606800" cy="2677656"/>
          </a:xfrm>
          <a:prstGeom prst="rect">
            <a:avLst/>
          </a:prstGeom>
          <a:noFill/>
          <a:ln w="9525">
            <a:noFill/>
            <a:miter lim="800000"/>
            <a:headEnd/>
            <a:tailEnd/>
          </a:ln>
        </p:spPr>
        <p:txBody>
          <a:bodyPr wrap="square" anchor="ctr">
            <a:spAutoFit/>
          </a:bodyPr>
          <a:lstStyle/>
          <a:p>
            <a:pPr algn="ctr"/>
            <a:r>
              <a:rPr lang="es-ES" dirty="0" smtClean="0">
                <a:solidFill>
                  <a:schemeClr val="bg1"/>
                </a:solidFill>
                <a:latin typeface="Arial" pitchFamily="34" charset="0"/>
                <a:cs typeface="Arial" pitchFamily="34" charset="0"/>
              </a:rPr>
              <a:t>Pues </a:t>
            </a:r>
            <a:r>
              <a:rPr lang="es-ES" dirty="0">
                <a:solidFill>
                  <a:schemeClr val="bg1"/>
                </a:solidFill>
                <a:latin typeface="Arial" pitchFamily="34" charset="0"/>
                <a:cs typeface="Arial" pitchFamily="34" charset="0"/>
              </a:rPr>
              <a:t>para esto fuisteis llamados; porque también Cristo padeció por nosotros, dejándonos ejemplo, para que sigáis sus pisadas</a:t>
            </a:r>
            <a:endParaRPr lang="es-ES" sz="2400" dirty="0" smtClean="0">
              <a:solidFill>
                <a:schemeClr val="bg1"/>
              </a:solidFill>
              <a:latin typeface="Arial" pitchFamily="34" charset="0"/>
              <a:cs typeface="Arial" pitchFamily="34" charset="0"/>
            </a:endParaRPr>
          </a:p>
        </p:txBody>
      </p:sp>
    </p:spTree>
    <p:extLst>
      <p:ext uri="{BB962C8B-B14F-4D97-AF65-F5344CB8AC3E}">
        <p14:creationId xmlns="" xmlns:p14="http://schemas.microsoft.com/office/powerpoint/2010/main" val="70489488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606800" y="1752600"/>
            <a:ext cx="2336800" cy="1752600"/>
          </a:xfrm>
          <a:prstGeom prst="rect">
            <a:avLst/>
          </a:prstGeom>
          <a:effectLst>
            <a:softEdge rad="127000"/>
          </a:effectLst>
        </p:spPr>
      </p:pic>
      <p:sp>
        <p:nvSpPr>
          <p:cNvPr id="5122" name="TextBox 4"/>
          <p:cNvSpPr txBox="1">
            <a:spLocks noChangeArrowheads="1"/>
          </p:cNvSpPr>
          <p:nvPr/>
        </p:nvSpPr>
        <p:spPr bwMode="auto">
          <a:xfrm>
            <a:off x="1981200" y="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1 Pedro 2:24</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4572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Quien </a:t>
            </a:r>
            <a:r>
              <a:rPr lang="es-ES" dirty="0">
                <a:solidFill>
                  <a:srgbClr val="FFFF00"/>
                </a:solidFill>
                <a:latin typeface="Arial" pitchFamily="34" charset="0"/>
                <a:cs typeface="Arial" pitchFamily="34" charset="0"/>
              </a:rPr>
              <a:t>llevó </a:t>
            </a:r>
            <a:r>
              <a:rPr lang="es-ES" u="sng" dirty="0">
                <a:solidFill>
                  <a:srgbClr val="FFFF00"/>
                </a:solidFill>
                <a:latin typeface="Arial" pitchFamily="34" charset="0"/>
                <a:cs typeface="Arial" pitchFamily="34" charset="0"/>
              </a:rPr>
              <a:t>él </a:t>
            </a:r>
            <a:r>
              <a:rPr lang="es-ES" u="sng" dirty="0" smtClean="0">
                <a:solidFill>
                  <a:srgbClr val="FFFF00"/>
                </a:solidFill>
                <a:latin typeface="Arial" pitchFamily="34" charset="0"/>
                <a:cs typeface="Arial" pitchFamily="34" charset="0"/>
              </a:rPr>
              <a:t>mismo</a:t>
            </a:r>
            <a:r>
              <a:rPr lang="es-ES" dirty="0" smtClean="0">
                <a:solidFill>
                  <a:srgbClr val="FFFF00"/>
                </a:solidFill>
                <a:latin typeface="Arial" pitchFamily="34" charset="0"/>
                <a:cs typeface="Arial" pitchFamily="34" charset="0"/>
              </a:rPr>
              <a:t> nuestros </a:t>
            </a:r>
            <a:r>
              <a:rPr lang="es-ES" dirty="0">
                <a:solidFill>
                  <a:srgbClr val="FFFF00"/>
                </a:solidFill>
                <a:latin typeface="Arial" pitchFamily="34" charset="0"/>
                <a:cs typeface="Arial" pitchFamily="34" charset="0"/>
              </a:rPr>
              <a:t>pecados en su cuerpo sobre el madero</a:t>
            </a:r>
            <a:r>
              <a:rPr lang="es-ES" dirty="0">
                <a:solidFill>
                  <a:schemeClr val="bg1"/>
                </a:solidFill>
                <a:latin typeface="Arial" pitchFamily="34" charset="0"/>
                <a:cs typeface="Arial" pitchFamily="34" charset="0"/>
              </a:rPr>
              <a:t>, para que nosotros, estando muertos a los pecados, vivamos a la justicia, y por cuya herida fuisteis </a:t>
            </a:r>
            <a:r>
              <a:rPr lang="es-ES" dirty="0" smtClean="0">
                <a:solidFill>
                  <a:schemeClr val="bg1"/>
                </a:solidFill>
                <a:latin typeface="Arial" pitchFamily="34" charset="0"/>
                <a:cs typeface="Arial" pitchFamily="34" charset="0"/>
              </a:rPr>
              <a:t>sanados.</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533400" y="1639669"/>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1 Pedro 2:21 </a:t>
            </a:r>
            <a:endParaRPr lang="es-ES" sz="3600" dirty="0">
              <a:solidFill>
                <a:schemeClr val="bg1"/>
              </a:solidFill>
              <a:latin typeface="Arial Rounded MT Bold" pitchFamily="34" charset="0"/>
            </a:endParaRPr>
          </a:p>
        </p:txBody>
      </p:sp>
      <p:sp>
        <p:nvSpPr>
          <p:cNvPr id="7" name="Rectangle 3"/>
          <p:cNvSpPr>
            <a:spLocks noChangeArrowheads="1"/>
          </p:cNvSpPr>
          <p:nvPr/>
        </p:nvSpPr>
        <p:spPr bwMode="auto">
          <a:xfrm>
            <a:off x="50800" y="2199144"/>
            <a:ext cx="3606800" cy="2677656"/>
          </a:xfrm>
          <a:prstGeom prst="rect">
            <a:avLst/>
          </a:prstGeom>
          <a:noFill/>
          <a:ln w="9525">
            <a:noFill/>
            <a:miter lim="800000"/>
            <a:headEnd/>
            <a:tailEnd/>
          </a:ln>
        </p:spPr>
        <p:txBody>
          <a:bodyPr wrap="square" anchor="ctr">
            <a:spAutoFit/>
          </a:bodyPr>
          <a:lstStyle/>
          <a:p>
            <a:pPr algn="ctr"/>
            <a:r>
              <a:rPr lang="es-ES" dirty="0" smtClean="0">
                <a:solidFill>
                  <a:schemeClr val="bg1"/>
                </a:solidFill>
                <a:latin typeface="Arial" pitchFamily="34" charset="0"/>
                <a:cs typeface="Arial" pitchFamily="34" charset="0"/>
              </a:rPr>
              <a:t>Pues </a:t>
            </a:r>
            <a:r>
              <a:rPr lang="es-ES" dirty="0">
                <a:solidFill>
                  <a:schemeClr val="bg1"/>
                </a:solidFill>
                <a:latin typeface="Arial" pitchFamily="34" charset="0"/>
                <a:cs typeface="Arial" pitchFamily="34" charset="0"/>
              </a:rPr>
              <a:t>para esto fuisteis llamados; porque también </a:t>
            </a:r>
            <a:r>
              <a:rPr lang="es-ES" dirty="0">
                <a:solidFill>
                  <a:srgbClr val="FFFF00"/>
                </a:solidFill>
                <a:latin typeface="Arial" pitchFamily="34" charset="0"/>
                <a:cs typeface="Arial" pitchFamily="34" charset="0"/>
              </a:rPr>
              <a:t>Cristo padeció por nosotros</a:t>
            </a:r>
            <a:r>
              <a:rPr lang="es-ES" dirty="0">
                <a:solidFill>
                  <a:schemeClr val="bg1"/>
                </a:solidFill>
                <a:latin typeface="Arial" pitchFamily="34" charset="0"/>
                <a:cs typeface="Arial" pitchFamily="34" charset="0"/>
              </a:rPr>
              <a:t>, dejándonos ejemplo, para que sigáis sus pisadas</a:t>
            </a:r>
            <a:endParaRPr lang="es-ES" sz="2400" dirty="0" smtClean="0">
              <a:solidFill>
                <a:schemeClr val="bg1"/>
              </a:solidFill>
              <a:latin typeface="Arial" pitchFamily="34" charset="0"/>
              <a:cs typeface="Arial" pitchFamily="34" charset="0"/>
            </a:endParaRPr>
          </a:p>
        </p:txBody>
      </p:sp>
      <p:sp>
        <p:nvSpPr>
          <p:cNvPr id="8" name="TextBox 4"/>
          <p:cNvSpPr txBox="1">
            <a:spLocks noChangeArrowheads="1"/>
          </p:cNvSpPr>
          <p:nvPr/>
        </p:nvSpPr>
        <p:spPr bwMode="auto">
          <a:xfrm>
            <a:off x="2286000" y="4687669"/>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Filipenses 2:5-7</a:t>
            </a:r>
            <a:endParaRPr lang="es-ES" sz="3600" dirty="0">
              <a:solidFill>
                <a:schemeClr val="bg1"/>
              </a:solidFill>
              <a:latin typeface="Arial Rounded MT Bold" pitchFamily="34" charset="0"/>
            </a:endParaRPr>
          </a:p>
        </p:txBody>
      </p:sp>
      <p:sp>
        <p:nvSpPr>
          <p:cNvPr id="9" name="Rectangle 3"/>
          <p:cNvSpPr>
            <a:spLocks noChangeArrowheads="1"/>
          </p:cNvSpPr>
          <p:nvPr/>
        </p:nvSpPr>
        <p:spPr bwMode="auto">
          <a:xfrm>
            <a:off x="50800" y="5257800"/>
            <a:ext cx="9042400" cy="1426031"/>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Haya</a:t>
            </a:r>
            <a:r>
              <a:rPr lang="es-ES" dirty="0">
                <a:solidFill>
                  <a:schemeClr val="bg1"/>
                </a:solidFill>
                <a:latin typeface="Arial" pitchFamily="34" charset="0"/>
                <a:cs typeface="Arial" pitchFamily="34" charset="0"/>
              </a:rPr>
              <a:t>, pues, en vosotros este sentir que hubo también en Cristo Jesús, </a:t>
            </a:r>
            <a:r>
              <a:rPr lang="es-ES" dirty="0" smtClean="0">
                <a:solidFill>
                  <a:schemeClr val="bg1"/>
                </a:solidFill>
                <a:latin typeface="Arial" pitchFamily="34" charset="0"/>
                <a:cs typeface="Arial" pitchFamily="34" charset="0"/>
              </a:rPr>
              <a:t>el </a:t>
            </a:r>
            <a:r>
              <a:rPr lang="es-ES" dirty="0">
                <a:solidFill>
                  <a:schemeClr val="bg1"/>
                </a:solidFill>
                <a:latin typeface="Arial" pitchFamily="34" charset="0"/>
                <a:cs typeface="Arial" pitchFamily="34" charset="0"/>
              </a:rPr>
              <a:t>cual, siendo en forma de Dios, no estimó el ser igual a Dios como cosa a que aferrarse, </a:t>
            </a:r>
            <a:r>
              <a:rPr lang="es-ES" dirty="0" smtClean="0">
                <a:solidFill>
                  <a:schemeClr val="bg1"/>
                </a:solidFill>
                <a:latin typeface="Arial" pitchFamily="34" charset="0"/>
                <a:cs typeface="Arial" pitchFamily="34" charset="0"/>
              </a:rPr>
              <a:t>sino </a:t>
            </a:r>
            <a:r>
              <a:rPr lang="es-ES" dirty="0">
                <a:solidFill>
                  <a:schemeClr val="bg1"/>
                </a:solidFill>
                <a:latin typeface="Arial" pitchFamily="34" charset="0"/>
                <a:cs typeface="Arial" pitchFamily="34" charset="0"/>
              </a:rPr>
              <a:t>que se despojó a sí mismo, tomando forma de siervo, hecho semejante a los hombres</a:t>
            </a:r>
            <a:endParaRPr lang="es-ES" sz="2400" dirty="0" smtClean="0">
              <a:solidFill>
                <a:schemeClr val="bg1"/>
              </a:solidFill>
              <a:latin typeface="Arial" pitchFamily="34" charset="0"/>
              <a:cs typeface="Arial" pitchFamily="34" charset="0"/>
            </a:endParaRPr>
          </a:p>
        </p:txBody>
      </p:sp>
    </p:spTree>
    <p:extLst>
      <p:ext uri="{BB962C8B-B14F-4D97-AF65-F5344CB8AC3E}">
        <p14:creationId xmlns="" xmlns:p14="http://schemas.microsoft.com/office/powerpoint/2010/main" val="139715509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606800" y="1752600"/>
            <a:ext cx="2336800" cy="1752600"/>
          </a:xfrm>
          <a:prstGeom prst="rect">
            <a:avLst/>
          </a:prstGeom>
          <a:effectLst>
            <a:softEdge rad="127000"/>
          </a:effectLst>
        </p:spPr>
      </p:pic>
      <p:sp>
        <p:nvSpPr>
          <p:cNvPr id="5122" name="TextBox 4"/>
          <p:cNvSpPr txBox="1">
            <a:spLocks noChangeArrowheads="1"/>
          </p:cNvSpPr>
          <p:nvPr/>
        </p:nvSpPr>
        <p:spPr bwMode="auto">
          <a:xfrm>
            <a:off x="1981200" y="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1 Pedro 2:24</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4572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Quien </a:t>
            </a:r>
            <a:r>
              <a:rPr lang="es-ES" dirty="0">
                <a:solidFill>
                  <a:srgbClr val="FFFF00"/>
                </a:solidFill>
                <a:latin typeface="Arial" pitchFamily="34" charset="0"/>
                <a:cs typeface="Arial" pitchFamily="34" charset="0"/>
              </a:rPr>
              <a:t>llevó </a:t>
            </a:r>
            <a:r>
              <a:rPr lang="es-ES" u="sng" dirty="0">
                <a:solidFill>
                  <a:srgbClr val="FFFF00"/>
                </a:solidFill>
                <a:latin typeface="Arial" pitchFamily="34" charset="0"/>
                <a:cs typeface="Arial" pitchFamily="34" charset="0"/>
              </a:rPr>
              <a:t>él </a:t>
            </a:r>
            <a:r>
              <a:rPr lang="es-ES" u="sng" dirty="0" smtClean="0">
                <a:solidFill>
                  <a:srgbClr val="FFFF00"/>
                </a:solidFill>
                <a:latin typeface="Arial" pitchFamily="34" charset="0"/>
                <a:cs typeface="Arial" pitchFamily="34" charset="0"/>
              </a:rPr>
              <a:t>mismo</a:t>
            </a:r>
            <a:r>
              <a:rPr lang="es-ES" dirty="0" smtClean="0">
                <a:solidFill>
                  <a:srgbClr val="FFFF00"/>
                </a:solidFill>
                <a:latin typeface="Arial" pitchFamily="34" charset="0"/>
                <a:cs typeface="Arial" pitchFamily="34" charset="0"/>
              </a:rPr>
              <a:t> nuestros </a:t>
            </a:r>
            <a:r>
              <a:rPr lang="es-ES" dirty="0">
                <a:solidFill>
                  <a:srgbClr val="FFFF00"/>
                </a:solidFill>
                <a:latin typeface="Arial" pitchFamily="34" charset="0"/>
                <a:cs typeface="Arial" pitchFamily="34" charset="0"/>
              </a:rPr>
              <a:t>pecados en su cuerpo sobre el madero</a:t>
            </a:r>
            <a:r>
              <a:rPr lang="es-ES" dirty="0">
                <a:solidFill>
                  <a:schemeClr val="bg1"/>
                </a:solidFill>
                <a:latin typeface="Arial" pitchFamily="34" charset="0"/>
                <a:cs typeface="Arial" pitchFamily="34" charset="0"/>
              </a:rPr>
              <a:t>, para que nosotros, estando muertos a los pecados, vivamos a la justicia, y por cuya herida fuisteis </a:t>
            </a:r>
            <a:r>
              <a:rPr lang="es-ES" dirty="0" smtClean="0">
                <a:solidFill>
                  <a:schemeClr val="bg1"/>
                </a:solidFill>
                <a:latin typeface="Arial" pitchFamily="34" charset="0"/>
                <a:cs typeface="Arial" pitchFamily="34" charset="0"/>
              </a:rPr>
              <a:t>sanados.</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533400" y="1639669"/>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1 Pedro 2:21 </a:t>
            </a:r>
            <a:endParaRPr lang="es-ES" sz="3600" dirty="0">
              <a:solidFill>
                <a:schemeClr val="bg1"/>
              </a:solidFill>
              <a:latin typeface="Arial Rounded MT Bold" pitchFamily="34" charset="0"/>
            </a:endParaRPr>
          </a:p>
        </p:txBody>
      </p:sp>
      <p:sp>
        <p:nvSpPr>
          <p:cNvPr id="7" name="Rectangle 3"/>
          <p:cNvSpPr>
            <a:spLocks noChangeArrowheads="1"/>
          </p:cNvSpPr>
          <p:nvPr/>
        </p:nvSpPr>
        <p:spPr bwMode="auto">
          <a:xfrm>
            <a:off x="50800" y="2199144"/>
            <a:ext cx="3606800" cy="2677656"/>
          </a:xfrm>
          <a:prstGeom prst="rect">
            <a:avLst/>
          </a:prstGeom>
          <a:noFill/>
          <a:ln w="9525">
            <a:noFill/>
            <a:miter lim="800000"/>
            <a:headEnd/>
            <a:tailEnd/>
          </a:ln>
        </p:spPr>
        <p:txBody>
          <a:bodyPr wrap="square" anchor="ctr">
            <a:spAutoFit/>
          </a:bodyPr>
          <a:lstStyle/>
          <a:p>
            <a:pPr algn="ctr"/>
            <a:r>
              <a:rPr lang="es-ES" dirty="0" smtClean="0">
                <a:solidFill>
                  <a:schemeClr val="bg1"/>
                </a:solidFill>
                <a:latin typeface="Arial" pitchFamily="34" charset="0"/>
                <a:cs typeface="Arial" pitchFamily="34" charset="0"/>
              </a:rPr>
              <a:t>Pues </a:t>
            </a:r>
            <a:r>
              <a:rPr lang="es-ES" dirty="0">
                <a:solidFill>
                  <a:schemeClr val="bg1"/>
                </a:solidFill>
                <a:latin typeface="Arial" pitchFamily="34" charset="0"/>
                <a:cs typeface="Arial" pitchFamily="34" charset="0"/>
              </a:rPr>
              <a:t>para esto fuisteis llamados; porque también </a:t>
            </a:r>
            <a:r>
              <a:rPr lang="es-ES" dirty="0">
                <a:solidFill>
                  <a:srgbClr val="FFFF00"/>
                </a:solidFill>
                <a:latin typeface="Arial" pitchFamily="34" charset="0"/>
                <a:cs typeface="Arial" pitchFamily="34" charset="0"/>
              </a:rPr>
              <a:t>Cristo padeció por nosotros</a:t>
            </a:r>
            <a:r>
              <a:rPr lang="es-ES" dirty="0">
                <a:solidFill>
                  <a:schemeClr val="bg1"/>
                </a:solidFill>
                <a:latin typeface="Arial" pitchFamily="34" charset="0"/>
                <a:cs typeface="Arial" pitchFamily="34" charset="0"/>
              </a:rPr>
              <a:t>, dejándonos ejemplo, para que sigáis sus pisadas</a:t>
            </a:r>
            <a:endParaRPr lang="es-ES" sz="2400" dirty="0" smtClean="0">
              <a:solidFill>
                <a:schemeClr val="bg1"/>
              </a:solidFill>
              <a:latin typeface="Arial" pitchFamily="34" charset="0"/>
              <a:cs typeface="Arial" pitchFamily="34" charset="0"/>
            </a:endParaRPr>
          </a:p>
        </p:txBody>
      </p:sp>
      <p:sp>
        <p:nvSpPr>
          <p:cNvPr id="8" name="TextBox 4"/>
          <p:cNvSpPr txBox="1">
            <a:spLocks noChangeArrowheads="1"/>
          </p:cNvSpPr>
          <p:nvPr/>
        </p:nvSpPr>
        <p:spPr bwMode="auto">
          <a:xfrm>
            <a:off x="2286000" y="4687669"/>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Filipenses 2:5-7</a:t>
            </a:r>
            <a:endParaRPr lang="es-ES" sz="3600" dirty="0">
              <a:solidFill>
                <a:schemeClr val="bg1"/>
              </a:solidFill>
              <a:latin typeface="Arial Rounded MT Bold" pitchFamily="34" charset="0"/>
            </a:endParaRPr>
          </a:p>
        </p:txBody>
      </p:sp>
      <p:sp>
        <p:nvSpPr>
          <p:cNvPr id="9" name="Rectangle 3"/>
          <p:cNvSpPr>
            <a:spLocks noChangeArrowheads="1"/>
          </p:cNvSpPr>
          <p:nvPr/>
        </p:nvSpPr>
        <p:spPr bwMode="auto">
          <a:xfrm>
            <a:off x="50800" y="5257800"/>
            <a:ext cx="9042400" cy="1426031"/>
          </a:xfrm>
          <a:prstGeom prst="rect">
            <a:avLst/>
          </a:prstGeom>
          <a:noFill/>
          <a:ln w="9525">
            <a:noFill/>
            <a:miter lim="800000"/>
            <a:headEnd/>
            <a:tailEnd/>
          </a:ln>
        </p:spPr>
        <p:txBody>
          <a:bodyPr wrap="square" anchor="ctr">
            <a:spAutoFit/>
          </a:bodyPr>
          <a:lstStyle/>
          <a:p>
            <a:pPr algn="ctr">
              <a:lnSpc>
                <a:spcPts val="2600"/>
              </a:lnSpc>
            </a:pPr>
            <a:r>
              <a:rPr lang="es-ES" dirty="0" smtClean="0">
                <a:solidFill>
                  <a:srgbClr val="FFFF00"/>
                </a:solidFill>
                <a:latin typeface="Arial" pitchFamily="34" charset="0"/>
                <a:cs typeface="Arial" pitchFamily="34" charset="0"/>
              </a:rPr>
              <a:t>Haya</a:t>
            </a:r>
            <a:r>
              <a:rPr lang="es-ES" dirty="0">
                <a:solidFill>
                  <a:srgbClr val="FFFF00"/>
                </a:solidFill>
                <a:latin typeface="Arial" pitchFamily="34" charset="0"/>
                <a:cs typeface="Arial" pitchFamily="34" charset="0"/>
              </a:rPr>
              <a:t>, pues, en vosotros este sentir que hubo también en </a:t>
            </a:r>
            <a:r>
              <a:rPr lang="es-ES" u="sng" dirty="0">
                <a:solidFill>
                  <a:srgbClr val="FFFF00"/>
                </a:solidFill>
                <a:latin typeface="Arial" pitchFamily="34" charset="0"/>
                <a:cs typeface="Arial" pitchFamily="34" charset="0"/>
              </a:rPr>
              <a:t>Cristo Jesús</a:t>
            </a:r>
            <a:r>
              <a:rPr lang="es-ES" dirty="0">
                <a:solidFill>
                  <a:schemeClr val="bg1"/>
                </a:solidFill>
                <a:latin typeface="Arial" pitchFamily="34" charset="0"/>
                <a:cs typeface="Arial" pitchFamily="34" charset="0"/>
              </a:rPr>
              <a:t>, </a:t>
            </a:r>
            <a:r>
              <a:rPr lang="es-ES" dirty="0" smtClean="0">
                <a:solidFill>
                  <a:schemeClr val="bg1"/>
                </a:solidFill>
                <a:latin typeface="Arial" pitchFamily="34" charset="0"/>
                <a:cs typeface="Arial" pitchFamily="34" charset="0"/>
              </a:rPr>
              <a:t>el </a:t>
            </a:r>
            <a:r>
              <a:rPr lang="es-ES" dirty="0">
                <a:solidFill>
                  <a:schemeClr val="bg1"/>
                </a:solidFill>
                <a:latin typeface="Arial" pitchFamily="34" charset="0"/>
                <a:cs typeface="Arial" pitchFamily="34" charset="0"/>
              </a:rPr>
              <a:t>cual, siendo en forma de Dios, no estimó el ser igual a Dios como cosa a que aferrarse, </a:t>
            </a:r>
            <a:r>
              <a:rPr lang="es-ES" dirty="0" smtClean="0">
                <a:solidFill>
                  <a:schemeClr val="bg1"/>
                </a:solidFill>
                <a:latin typeface="Arial" pitchFamily="34" charset="0"/>
                <a:cs typeface="Arial" pitchFamily="34" charset="0"/>
              </a:rPr>
              <a:t>sino </a:t>
            </a:r>
            <a:r>
              <a:rPr lang="es-ES" dirty="0">
                <a:solidFill>
                  <a:schemeClr val="bg1"/>
                </a:solidFill>
                <a:latin typeface="Arial" pitchFamily="34" charset="0"/>
                <a:cs typeface="Arial" pitchFamily="34" charset="0"/>
              </a:rPr>
              <a:t>que se despojó a sí mismo, tomando forma de siervo, hecho semejante a los hombres</a:t>
            </a:r>
            <a:endParaRPr lang="es-ES" sz="2400" dirty="0" smtClean="0">
              <a:solidFill>
                <a:schemeClr val="bg1"/>
              </a:solidFill>
              <a:latin typeface="Arial" pitchFamily="34" charset="0"/>
              <a:cs typeface="Arial" pitchFamily="34" charset="0"/>
            </a:endParaRPr>
          </a:p>
        </p:txBody>
      </p:sp>
    </p:spTree>
    <p:extLst>
      <p:ext uri="{BB962C8B-B14F-4D97-AF65-F5344CB8AC3E}">
        <p14:creationId xmlns="" xmlns:p14="http://schemas.microsoft.com/office/powerpoint/2010/main" val="2887727978"/>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606800" y="1752600"/>
            <a:ext cx="2336800" cy="1752600"/>
          </a:xfrm>
          <a:prstGeom prst="rect">
            <a:avLst/>
          </a:prstGeom>
          <a:effectLst>
            <a:softEdge rad="127000"/>
          </a:effectLst>
        </p:spPr>
      </p:pic>
      <p:sp>
        <p:nvSpPr>
          <p:cNvPr id="5122" name="TextBox 4"/>
          <p:cNvSpPr txBox="1">
            <a:spLocks noChangeArrowheads="1"/>
          </p:cNvSpPr>
          <p:nvPr/>
        </p:nvSpPr>
        <p:spPr bwMode="auto">
          <a:xfrm>
            <a:off x="1981200" y="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1 Pedro 2:24</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4572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Quien </a:t>
            </a:r>
            <a:r>
              <a:rPr lang="es-ES" dirty="0">
                <a:solidFill>
                  <a:srgbClr val="FFFF00"/>
                </a:solidFill>
                <a:latin typeface="Arial" pitchFamily="34" charset="0"/>
                <a:cs typeface="Arial" pitchFamily="34" charset="0"/>
              </a:rPr>
              <a:t>llevó </a:t>
            </a:r>
            <a:r>
              <a:rPr lang="es-ES" u="sng" dirty="0">
                <a:solidFill>
                  <a:srgbClr val="FFFF00"/>
                </a:solidFill>
                <a:latin typeface="Arial" pitchFamily="34" charset="0"/>
                <a:cs typeface="Arial" pitchFamily="34" charset="0"/>
              </a:rPr>
              <a:t>él </a:t>
            </a:r>
            <a:r>
              <a:rPr lang="es-ES" u="sng" dirty="0" smtClean="0">
                <a:solidFill>
                  <a:srgbClr val="FFFF00"/>
                </a:solidFill>
                <a:latin typeface="Arial" pitchFamily="34" charset="0"/>
                <a:cs typeface="Arial" pitchFamily="34" charset="0"/>
              </a:rPr>
              <a:t>mismo</a:t>
            </a:r>
            <a:r>
              <a:rPr lang="es-ES" dirty="0" smtClean="0">
                <a:solidFill>
                  <a:srgbClr val="FFFF00"/>
                </a:solidFill>
                <a:latin typeface="Arial" pitchFamily="34" charset="0"/>
                <a:cs typeface="Arial" pitchFamily="34" charset="0"/>
              </a:rPr>
              <a:t> nuestros </a:t>
            </a:r>
            <a:r>
              <a:rPr lang="es-ES" dirty="0">
                <a:solidFill>
                  <a:srgbClr val="FFFF00"/>
                </a:solidFill>
                <a:latin typeface="Arial" pitchFamily="34" charset="0"/>
                <a:cs typeface="Arial" pitchFamily="34" charset="0"/>
              </a:rPr>
              <a:t>pecados en su cuerpo sobre el madero</a:t>
            </a:r>
            <a:r>
              <a:rPr lang="es-ES" dirty="0">
                <a:solidFill>
                  <a:schemeClr val="bg1"/>
                </a:solidFill>
                <a:latin typeface="Arial" pitchFamily="34" charset="0"/>
                <a:cs typeface="Arial" pitchFamily="34" charset="0"/>
              </a:rPr>
              <a:t>, para que nosotros, estando muertos a los pecados, vivamos a la justicia, y por cuya herida fuisteis </a:t>
            </a:r>
            <a:r>
              <a:rPr lang="es-ES" dirty="0" smtClean="0">
                <a:solidFill>
                  <a:schemeClr val="bg1"/>
                </a:solidFill>
                <a:latin typeface="Arial" pitchFamily="34" charset="0"/>
                <a:cs typeface="Arial" pitchFamily="34" charset="0"/>
              </a:rPr>
              <a:t>sanados.</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533400" y="1639669"/>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1 Pedro 2:21 </a:t>
            </a:r>
            <a:endParaRPr lang="es-ES" sz="3600" dirty="0">
              <a:solidFill>
                <a:schemeClr val="bg1"/>
              </a:solidFill>
              <a:latin typeface="Arial Rounded MT Bold" pitchFamily="34" charset="0"/>
            </a:endParaRPr>
          </a:p>
        </p:txBody>
      </p:sp>
      <p:sp>
        <p:nvSpPr>
          <p:cNvPr id="7" name="Rectangle 3"/>
          <p:cNvSpPr>
            <a:spLocks noChangeArrowheads="1"/>
          </p:cNvSpPr>
          <p:nvPr/>
        </p:nvSpPr>
        <p:spPr bwMode="auto">
          <a:xfrm>
            <a:off x="50800" y="2199144"/>
            <a:ext cx="3606800" cy="2677656"/>
          </a:xfrm>
          <a:prstGeom prst="rect">
            <a:avLst/>
          </a:prstGeom>
          <a:noFill/>
          <a:ln w="9525">
            <a:noFill/>
            <a:miter lim="800000"/>
            <a:headEnd/>
            <a:tailEnd/>
          </a:ln>
        </p:spPr>
        <p:txBody>
          <a:bodyPr wrap="square" anchor="ctr">
            <a:spAutoFit/>
          </a:bodyPr>
          <a:lstStyle/>
          <a:p>
            <a:pPr algn="ctr"/>
            <a:r>
              <a:rPr lang="es-ES" dirty="0" smtClean="0">
                <a:solidFill>
                  <a:schemeClr val="bg1"/>
                </a:solidFill>
                <a:latin typeface="Arial" pitchFamily="34" charset="0"/>
                <a:cs typeface="Arial" pitchFamily="34" charset="0"/>
              </a:rPr>
              <a:t>Pues </a:t>
            </a:r>
            <a:r>
              <a:rPr lang="es-ES" dirty="0">
                <a:solidFill>
                  <a:schemeClr val="bg1"/>
                </a:solidFill>
                <a:latin typeface="Arial" pitchFamily="34" charset="0"/>
                <a:cs typeface="Arial" pitchFamily="34" charset="0"/>
              </a:rPr>
              <a:t>para esto fuisteis llamados; porque también </a:t>
            </a:r>
            <a:r>
              <a:rPr lang="es-ES" dirty="0">
                <a:solidFill>
                  <a:srgbClr val="FFFF00"/>
                </a:solidFill>
                <a:latin typeface="Arial" pitchFamily="34" charset="0"/>
                <a:cs typeface="Arial" pitchFamily="34" charset="0"/>
              </a:rPr>
              <a:t>Cristo padeció por nosotros</a:t>
            </a:r>
            <a:r>
              <a:rPr lang="es-ES" dirty="0">
                <a:solidFill>
                  <a:schemeClr val="bg1"/>
                </a:solidFill>
                <a:latin typeface="Arial" pitchFamily="34" charset="0"/>
                <a:cs typeface="Arial" pitchFamily="34" charset="0"/>
              </a:rPr>
              <a:t>, dejándonos ejemplo, para que sigáis sus pisadas</a:t>
            </a:r>
            <a:endParaRPr lang="es-ES" sz="2400" dirty="0" smtClean="0">
              <a:solidFill>
                <a:schemeClr val="bg1"/>
              </a:solidFill>
              <a:latin typeface="Arial" pitchFamily="34" charset="0"/>
              <a:cs typeface="Arial" pitchFamily="34" charset="0"/>
            </a:endParaRPr>
          </a:p>
        </p:txBody>
      </p:sp>
      <p:sp>
        <p:nvSpPr>
          <p:cNvPr id="8" name="TextBox 4"/>
          <p:cNvSpPr txBox="1">
            <a:spLocks noChangeArrowheads="1"/>
          </p:cNvSpPr>
          <p:nvPr/>
        </p:nvSpPr>
        <p:spPr bwMode="auto">
          <a:xfrm>
            <a:off x="2286000" y="4687669"/>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Filipenses 2:5-7</a:t>
            </a:r>
            <a:endParaRPr lang="es-ES" sz="3600" dirty="0">
              <a:solidFill>
                <a:schemeClr val="bg1"/>
              </a:solidFill>
              <a:latin typeface="Arial Rounded MT Bold" pitchFamily="34" charset="0"/>
            </a:endParaRPr>
          </a:p>
        </p:txBody>
      </p:sp>
      <p:sp>
        <p:nvSpPr>
          <p:cNvPr id="9" name="Rectangle 3"/>
          <p:cNvSpPr>
            <a:spLocks noChangeArrowheads="1"/>
          </p:cNvSpPr>
          <p:nvPr/>
        </p:nvSpPr>
        <p:spPr bwMode="auto">
          <a:xfrm>
            <a:off x="50800" y="5257800"/>
            <a:ext cx="9042400" cy="1426031"/>
          </a:xfrm>
          <a:prstGeom prst="rect">
            <a:avLst/>
          </a:prstGeom>
          <a:noFill/>
          <a:ln w="9525">
            <a:noFill/>
            <a:miter lim="800000"/>
            <a:headEnd/>
            <a:tailEnd/>
          </a:ln>
        </p:spPr>
        <p:txBody>
          <a:bodyPr wrap="square" anchor="ctr">
            <a:spAutoFit/>
          </a:bodyPr>
          <a:lstStyle/>
          <a:p>
            <a:pPr algn="ctr">
              <a:lnSpc>
                <a:spcPts val="2600"/>
              </a:lnSpc>
            </a:pPr>
            <a:r>
              <a:rPr lang="es-ES" dirty="0" smtClean="0">
                <a:solidFill>
                  <a:srgbClr val="FFFF00"/>
                </a:solidFill>
                <a:latin typeface="Arial" pitchFamily="34" charset="0"/>
                <a:cs typeface="Arial" pitchFamily="34" charset="0"/>
              </a:rPr>
              <a:t>Haya</a:t>
            </a:r>
            <a:r>
              <a:rPr lang="es-ES" dirty="0">
                <a:solidFill>
                  <a:srgbClr val="FFFF00"/>
                </a:solidFill>
                <a:latin typeface="Arial" pitchFamily="34" charset="0"/>
                <a:cs typeface="Arial" pitchFamily="34" charset="0"/>
              </a:rPr>
              <a:t>, pues, en vosotros este sentir que hubo también en </a:t>
            </a:r>
            <a:r>
              <a:rPr lang="es-ES" u="sng" dirty="0">
                <a:solidFill>
                  <a:srgbClr val="FFFF00"/>
                </a:solidFill>
                <a:latin typeface="Arial" pitchFamily="34" charset="0"/>
                <a:cs typeface="Arial" pitchFamily="34" charset="0"/>
              </a:rPr>
              <a:t>Cristo Jesús</a:t>
            </a:r>
            <a:r>
              <a:rPr lang="es-ES" dirty="0">
                <a:solidFill>
                  <a:schemeClr val="bg1"/>
                </a:solidFill>
                <a:latin typeface="Arial" pitchFamily="34" charset="0"/>
                <a:cs typeface="Arial" pitchFamily="34" charset="0"/>
              </a:rPr>
              <a:t>, </a:t>
            </a:r>
            <a:r>
              <a:rPr lang="es-ES" dirty="0" smtClean="0">
                <a:solidFill>
                  <a:srgbClr val="00B0F0"/>
                </a:solidFill>
                <a:latin typeface="Arial" pitchFamily="34" charset="0"/>
                <a:cs typeface="Arial" pitchFamily="34" charset="0"/>
              </a:rPr>
              <a:t>el </a:t>
            </a:r>
            <a:r>
              <a:rPr lang="es-ES" dirty="0">
                <a:solidFill>
                  <a:srgbClr val="00B0F0"/>
                </a:solidFill>
                <a:latin typeface="Arial" pitchFamily="34" charset="0"/>
                <a:cs typeface="Arial" pitchFamily="34" charset="0"/>
              </a:rPr>
              <a:t>cual, siendo en forma de Dios, no estimó el ser igual a Dios como cosa a que aferrarse</a:t>
            </a:r>
            <a:r>
              <a:rPr lang="es-ES" dirty="0">
                <a:solidFill>
                  <a:schemeClr val="bg1"/>
                </a:solidFill>
                <a:latin typeface="Arial" pitchFamily="34" charset="0"/>
                <a:cs typeface="Arial" pitchFamily="34" charset="0"/>
              </a:rPr>
              <a:t>, </a:t>
            </a:r>
            <a:r>
              <a:rPr lang="es-ES" dirty="0" smtClean="0">
                <a:solidFill>
                  <a:schemeClr val="bg1"/>
                </a:solidFill>
                <a:latin typeface="Arial" pitchFamily="34" charset="0"/>
                <a:cs typeface="Arial" pitchFamily="34" charset="0"/>
              </a:rPr>
              <a:t>sino </a:t>
            </a:r>
            <a:r>
              <a:rPr lang="es-ES" dirty="0">
                <a:solidFill>
                  <a:schemeClr val="bg1"/>
                </a:solidFill>
                <a:latin typeface="Arial" pitchFamily="34" charset="0"/>
                <a:cs typeface="Arial" pitchFamily="34" charset="0"/>
              </a:rPr>
              <a:t>que se despojó a sí mismo, tomando forma de siervo, hecho semejante a los hombres</a:t>
            </a:r>
            <a:endParaRPr lang="es-ES" sz="2400" dirty="0" smtClean="0">
              <a:solidFill>
                <a:schemeClr val="bg1"/>
              </a:solidFill>
              <a:latin typeface="Arial" pitchFamily="34" charset="0"/>
              <a:cs typeface="Arial" pitchFamily="34" charset="0"/>
            </a:endParaRPr>
          </a:p>
        </p:txBody>
      </p:sp>
    </p:spTree>
    <p:extLst>
      <p:ext uri="{BB962C8B-B14F-4D97-AF65-F5344CB8AC3E}">
        <p14:creationId xmlns="" xmlns:p14="http://schemas.microsoft.com/office/powerpoint/2010/main" val="4124584296"/>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606800" y="1752600"/>
            <a:ext cx="2336800" cy="1752600"/>
          </a:xfrm>
          <a:prstGeom prst="rect">
            <a:avLst/>
          </a:prstGeom>
          <a:effectLst>
            <a:softEdge rad="127000"/>
          </a:effectLst>
        </p:spPr>
      </p:pic>
      <p:sp>
        <p:nvSpPr>
          <p:cNvPr id="5122" name="TextBox 4"/>
          <p:cNvSpPr txBox="1">
            <a:spLocks noChangeArrowheads="1"/>
          </p:cNvSpPr>
          <p:nvPr/>
        </p:nvSpPr>
        <p:spPr bwMode="auto">
          <a:xfrm>
            <a:off x="1981200" y="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1 Pedro 2:24</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4572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Quien </a:t>
            </a:r>
            <a:r>
              <a:rPr lang="es-ES" dirty="0">
                <a:solidFill>
                  <a:srgbClr val="FFFF00"/>
                </a:solidFill>
                <a:latin typeface="Arial" pitchFamily="34" charset="0"/>
                <a:cs typeface="Arial" pitchFamily="34" charset="0"/>
              </a:rPr>
              <a:t>llevó </a:t>
            </a:r>
            <a:r>
              <a:rPr lang="es-ES" u="sng" dirty="0">
                <a:solidFill>
                  <a:srgbClr val="FFFF00"/>
                </a:solidFill>
                <a:latin typeface="Arial" pitchFamily="34" charset="0"/>
                <a:cs typeface="Arial" pitchFamily="34" charset="0"/>
              </a:rPr>
              <a:t>él </a:t>
            </a:r>
            <a:r>
              <a:rPr lang="es-ES" u="sng" dirty="0" smtClean="0">
                <a:solidFill>
                  <a:srgbClr val="FFFF00"/>
                </a:solidFill>
                <a:latin typeface="Arial" pitchFamily="34" charset="0"/>
                <a:cs typeface="Arial" pitchFamily="34" charset="0"/>
              </a:rPr>
              <a:t>mismo</a:t>
            </a:r>
            <a:r>
              <a:rPr lang="es-ES" dirty="0" smtClean="0">
                <a:solidFill>
                  <a:srgbClr val="FFFF00"/>
                </a:solidFill>
                <a:latin typeface="Arial" pitchFamily="34" charset="0"/>
                <a:cs typeface="Arial" pitchFamily="34" charset="0"/>
              </a:rPr>
              <a:t> nuestros </a:t>
            </a:r>
            <a:r>
              <a:rPr lang="es-ES" dirty="0">
                <a:solidFill>
                  <a:srgbClr val="FFFF00"/>
                </a:solidFill>
                <a:latin typeface="Arial" pitchFamily="34" charset="0"/>
                <a:cs typeface="Arial" pitchFamily="34" charset="0"/>
              </a:rPr>
              <a:t>pecados en su cuerpo sobre el madero</a:t>
            </a:r>
            <a:r>
              <a:rPr lang="es-ES" dirty="0">
                <a:solidFill>
                  <a:schemeClr val="bg1"/>
                </a:solidFill>
                <a:latin typeface="Arial" pitchFamily="34" charset="0"/>
                <a:cs typeface="Arial" pitchFamily="34" charset="0"/>
              </a:rPr>
              <a:t>, para que nosotros, estando muertos a los pecados, vivamos a la justicia, y por cuya herida fuisteis </a:t>
            </a:r>
            <a:r>
              <a:rPr lang="es-ES" dirty="0" smtClean="0">
                <a:solidFill>
                  <a:schemeClr val="bg1"/>
                </a:solidFill>
                <a:latin typeface="Arial" pitchFamily="34" charset="0"/>
                <a:cs typeface="Arial" pitchFamily="34" charset="0"/>
              </a:rPr>
              <a:t>sanados.</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533400" y="1639669"/>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1 Pedro 2:21 </a:t>
            </a:r>
            <a:endParaRPr lang="es-ES" sz="3600" dirty="0">
              <a:solidFill>
                <a:schemeClr val="bg1"/>
              </a:solidFill>
              <a:latin typeface="Arial Rounded MT Bold" pitchFamily="34" charset="0"/>
            </a:endParaRPr>
          </a:p>
        </p:txBody>
      </p:sp>
      <p:sp>
        <p:nvSpPr>
          <p:cNvPr id="7" name="Rectangle 3"/>
          <p:cNvSpPr>
            <a:spLocks noChangeArrowheads="1"/>
          </p:cNvSpPr>
          <p:nvPr/>
        </p:nvSpPr>
        <p:spPr bwMode="auto">
          <a:xfrm>
            <a:off x="50800" y="2199144"/>
            <a:ext cx="3606800" cy="2677656"/>
          </a:xfrm>
          <a:prstGeom prst="rect">
            <a:avLst/>
          </a:prstGeom>
          <a:noFill/>
          <a:ln w="9525">
            <a:noFill/>
            <a:miter lim="800000"/>
            <a:headEnd/>
            <a:tailEnd/>
          </a:ln>
        </p:spPr>
        <p:txBody>
          <a:bodyPr wrap="square" anchor="ctr">
            <a:spAutoFit/>
          </a:bodyPr>
          <a:lstStyle/>
          <a:p>
            <a:pPr algn="ctr"/>
            <a:r>
              <a:rPr lang="es-ES" dirty="0" smtClean="0">
                <a:solidFill>
                  <a:schemeClr val="bg1"/>
                </a:solidFill>
                <a:latin typeface="Arial" pitchFamily="34" charset="0"/>
                <a:cs typeface="Arial" pitchFamily="34" charset="0"/>
              </a:rPr>
              <a:t>Pues </a:t>
            </a:r>
            <a:r>
              <a:rPr lang="es-ES" dirty="0">
                <a:solidFill>
                  <a:schemeClr val="bg1"/>
                </a:solidFill>
                <a:latin typeface="Arial" pitchFamily="34" charset="0"/>
                <a:cs typeface="Arial" pitchFamily="34" charset="0"/>
              </a:rPr>
              <a:t>para esto fuisteis llamados; porque también </a:t>
            </a:r>
            <a:r>
              <a:rPr lang="es-ES" dirty="0">
                <a:solidFill>
                  <a:srgbClr val="FFFF00"/>
                </a:solidFill>
                <a:latin typeface="Arial" pitchFamily="34" charset="0"/>
                <a:cs typeface="Arial" pitchFamily="34" charset="0"/>
              </a:rPr>
              <a:t>Cristo padeció por nosotros</a:t>
            </a:r>
            <a:r>
              <a:rPr lang="es-ES" dirty="0">
                <a:solidFill>
                  <a:schemeClr val="bg1"/>
                </a:solidFill>
                <a:latin typeface="Arial" pitchFamily="34" charset="0"/>
                <a:cs typeface="Arial" pitchFamily="34" charset="0"/>
              </a:rPr>
              <a:t>, dejándonos ejemplo, para que sigáis sus pisadas</a:t>
            </a:r>
            <a:endParaRPr lang="es-ES" sz="2400" dirty="0" smtClean="0">
              <a:solidFill>
                <a:schemeClr val="bg1"/>
              </a:solidFill>
              <a:latin typeface="Arial" pitchFamily="34" charset="0"/>
              <a:cs typeface="Arial" pitchFamily="34" charset="0"/>
            </a:endParaRPr>
          </a:p>
        </p:txBody>
      </p:sp>
      <p:sp>
        <p:nvSpPr>
          <p:cNvPr id="8" name="TextBox 4"/>
          <p:cNvSpPr txBox="1">
            <a:spLocks noChangeArrowheads="1"/>
          </p:cNvSpPr>
          <p:nvPr/>
        </p:nvSpPr>
        <p:spPr bwMode="auto">
          <a:xfrm>
            <a:off x="2286000" y="4687669"/>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Filipenses 2:5-7</a:t>
            </a:r>
            <a:endParaRPr lang="es-ES" sz="3600" dirty="0">
              <a:solidFill>
                <a:schemeClr val="bg1"/>
              </a:solidFill>
              <a:latin typeface="Arial Rounded MT Bold" pitchFamily="34" charset="0"/>
            </a:endParaRPr>
          </a:p>
        </p:txBody>
      </p:sp>
      <p:sp>
        <p:nvSpPr>
          <p:cNvPr id="9" name="Rectangle 3"/>
          <p:cNvSpPr>
            <a:spLocks noChangeArrowheads="1"/>
          </p:cNvSpPr>
          <p:nvPr/>
        </p:nvSpPr>
        <p:spPr bwMode="auto">
          <a:xfrm>
            <a:off x="50800" y="5257800"/>
            <a:ext cx="9042400" cy="1426031"/>
          </a:xfrm>
          <a:prstGeom prst="rect">
            <a:avLst/>
          </a:prstGeom>
          <a:noFill/>
          <a:ln w="9525">
            <a:noFill/>
            <a:miter lim="800000"/>
            <a:headEnd/>
            <a:tailEnd/>
          </a:ln>
        </p:spPr>
        <p:txBody>
          <a:bodyPr wrap="square" anchor="ctr">
            <a:spAutoFit/>
          </a:bodyPr>
          <a:lstStyle/>
          <a:p>
            <a:pPr algn="ctr">
              <a:lnSpc>
                <a:spcPts val="2600"/>
              </a:lnSpc>
            </a:pPr>
            <a:r>
              <a:rPr lang="es-ES" dirty="0" smtClean="0">
                <a:solidFill>
                  <a:srgbClr val="FFFF00"/>
                </a:solidFill>
                <a:latin typeface="Arial" pitchFamily="34" charset="0"/>
                <a:cs typeface="Arial" pitchFamily="34" charset="0"/>
              </a:rPr>
              <a:t>Haya</a:t>
            </a:r>
            <a:r>
              <a:rPr lang="es-ES" dirty="0">
                <a:solidFill>
                  <a:srgbClr val="FFFF00"/>
                </a:solidFill>
                <a:latin typeface="Arial" pitchFamily="34" charset="0"/>
                <a:cs typeface="Arial" pitchFamily="34" charset="0"/>
              </a:rPr>
              <a:t>, pues, en vosotros este sentir que hubo también en </a:t>
            </a:r>
            <a:r>
              <a:rPr lang="es-ES" u="sng" dirty="0">
                <a:solidFill>
                  <a:srgbClr val="FFFF00"/>
                </a:solidFill>
                <a:latin typeface="Arial" pitchFamily="34" charset="0"/>
                <a:cs typeface="Arial" pitchFamily="34" charset="0"/>
              </a:rPr>
              <a:t>Cristo Jesús</a:t>
            </a:r>
            <a:r>
              <a:rPr lang="es-ES" dirty="0">
                <a:solidFill>
                  <a:schemeClr val="bg1"/>
                </a:solidFill>
                <a:latin typeface="Arial" pitchFamily="34" charset="0"/>
                <a:cs typeface="Arial" pitchFamily="34" charset="0"/>
              </a:rPr>
              <a:t>, </a:t>
            </a:r>
            <a:r>
              <a:rPr lang="es-ES" dirty="0" smtClean="0">
                <a:solidFill>
                  <a:srgbClr val="00B0F0"/>
                </a:solidFill>
                <a:latin typeface="Arial" pitchFamily="34" charset="0"/>
                <a:cs typeface="Arial" pitchFamily="34" charset="0"/>
              </a:rPr>
              <a:t>el </a:t>
            </a:r>
            <a:r>
              <a:rPr lang="es-ES" dirty="0">
                <a:solidFill>
                  <a:srgbClr val="00B0F0"/>
                </a:solidFill>
                <a:latin typeface="Arial" pitchFamily="34" charset="0"/>
                <a:cs typeface="Arial" pitchFamily="34" charset="0"/>
              </a:rPr>
              <a:t>cual, siendo en forma de Dios, no estimó el ser igual a Dios como cosa a que aferrarse</a:t>
            </a:r>
            <a:r>
              <a:rPr lang="es-ES" dirty="0">
                <a:solidFill>
                  <a:schemeClr val="bg1"/>
                </a:solidFill>
                <a:latin typeface="Arial" pitchFamily="34" charset="0"/>
                <a:cs typeface="Arial" pitchFamily="34" charset="0"/>
              </a:rPr>
              <a:t>, </a:t>
            </a:r>
            <a:r>
              <a:rPr lang="es-ES" dirty="0" smtClean="0">
                <a:solidFill>
                  <a:schemeClr val="bg1"/>
                </a:solidFill>
                <a:latin typeface="Arial" pitchFamily="34" charset="0"/>
                <a:cs typeface="Arial" pitchFamily="34" charset="0"/>
              </a:rPr>
              <a:t>sino </a:t>
            </a:r>
            <a:r>
              <a:rPr lang="es-ES" dirty="0">
                <a:solidFill>
                  <a:schemeClr val="bg1"/>
                </a:solidFill>
                <a:latin typeface="Arial" pitchFamily="34" charset="0"/>
                <a:cs typeface="Arial" pitchFamily="34" charset="0"/>
              </a:rPr>
              <a:t>que </a:t>
            </a:r>
            <a:r>
              <a:rPr lang="es-ES" dirty="0">
                <a:solidFill>
                  <a:srgbClr val="FFC000"/>
                </a:solidFill>
                <a:latin typeface="Arial" pitchFamily="34" charset="0"/>
                <a:cs typeface="Arial" pitchFamily="34" charset="0"/>
              </a:rPr>
              <a:t>se despojó a sí mismo, tomando forma de siervo, hecho semejante a los hombres</a:t>
            </a:r>
            <a:endParaRPr lang="es-ES" sz="2400" dirty="0" smtClean="0">
              <a:solidFill>
                <a:srgbClr val="FFC000"/>
              </a:solidFill>
              <a:latin typeface="Arial" pitchFamily="34" charset="0"/>
              <a:cs typeface="Arial" pitchFamily="34" charset="0"/>
            </a:endParaRPr>
          </a:p>
        </p:txBody>
      </p:sp>
    </p:spTree>
    <p:extLst>
      <p:ext uri="{BB962C8B-B14F-4D97-AF65-F5344CB8AC3E}">
        <p14:creationId xmlns="" xmlns:p14="http://schemas.microsoft.com/office/powerpoint/2010/main" val="3611669831"/>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606800" y="1752600"/>
            <a:ext cx="2336800" cy="1752600"/>
          </a:xfrm>
          <a:prstGeom prst="rect">
            <a:avLst/>
          </a:prstGeom>
          <a:effectLst>
            <a:softEdge rad="127000"/>
          </a:effectLst>
        </p:spPr>
      </p:pic>
      <p:sp>
        <p:nvSpPr>
          <p:cNvPr id="5122" name="TextBox 4"/>
          <p:cNvSpPr txBox="1">
            <a:spLocks noChangeArrowheads="1"/>
          </p:cNvSpPr>
          <p:nvPr/>
        </p:nvSpPr>
        <p:spPr bwMode="auto">
          <a:xfrm>
            <a:off x="1981200" y="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1 Pedro 2:24</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4572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Quien </a:t>
            </a:r>
            <a:r>
              <a:rPr lang="es-ES" dirty="0">
                <a:solidFill>
                  <a:srgbClr val="FFFF00"/>
                </a:solidFill>
                <a:latin typeface="Arial" pitchFamily="34" charset="0"/>
                <a:cs typeface="Arial" pitchFamily="34" charset="0"/>
              </a:rPr>
              <a:t>llevó </a:t>
            </a:r>
            <a:r>
              <a:rPr lang="es-ES" u="sng" dirty="0">
                <a:solidFill>
                  <a:srgbClr val="FFFF00"/>
                </a:solidFill>
                <a:latin typeface="Arial" pitchFamily="34" charset="0"/>
                <a:cs typeface="Arial" pitchFamily="34" charset="0"/>
              </a:rPr>
              <a:t>él </a:t>
            </a:r>
            <a:r>
              <a:rPr lang="es-ES" u="sng" dirty="0" smtClean="0">
                <a:solidFill>
                  <a:srgbClr val="FFFF00"/>
                </a:solidFill>
                <a:latin typeface="Arial" pitchFamily="34" charset="0"/>
                <a:cs typeface="Arial" pitchFamily="34" charset="0"/>
              </a:rPr>
              <a:t>mismo</a:t>
            </a:r>
            <a:r>
              <a:rPr lang="es-ES" dirty="0" smtClean="0">
                <a:solidFill>
                  <a:srgbClr val="FFFF00"/>
                </a:solidFill>
                <a:latin typeface="Arial" pitchFamily="34" charset="0"/>
                <a:cs typeface="Arial" pitchFamily="34" charset="0"/>
              </a:rPr>
              <a:t> nuestros </a:t>
            </a:r>
            <a:r>
              <a:rPr lang="es-ES" dirty="0">
                <a:solidFill>
                  <a:srgbClr val="FFFF00"/>
                </a:solidFill>
                <a:latin typeface="Arial" pitchFamily="34" charset="0"/>
                <a:cs typeface="Arial" pitchFamily="34" charset="0"/>
              </a:rPr>
              <a:t>pecados en su cuerpo sobre el madero</a:t>
            </a:r>
            <a:r>
              <a:rPr lang="es-ES" dirty="0">
                <a:solidFill>
                  <a:schemeClr val="bg1"/>
                </a:solidFill>
                <a:latin typeface="Arial" pitchFamily="34" charset="0"/>
                <a:cs typeface="Arial" pitchFamily="34" charset="0"/>
              </a:rPr>
              <a:t>, para que nosotros, estando muertos a los pecados, vivamos a la justicia, y por cuya herida fuisteis </a:t>
            </a:r>
            <a:r>
              <a:rPr lang="es-ES" dirty="0" smtClean="0">
                <a:solidFill>
                  <a:schemeClr val="bg1"/>
                </a:solidFill>
                <a:latin typeface="Arial" pitchFamily="34" charset="0"/>
                <a:cs typeface="Arial" pitchFamily="34" charset="0"/>
              </a:rPr>
              <a:t>sanados.</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533400" y="1639669"/>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1 Pedro 2:21 </a:t>
            </a:r>
            <a:endParaRPr lang="es-ES" sz="3600" dirty="0">
              <a:solidFill>
                <a:schemeClr val="bg1"/>
              </a:solidFill>
              <a:latin typeface="Arial Rounded MT Bold" pitchFamily="34" charset="0"/>
            </a:endParaRPr>
          </a:p>
        </p:txBody>
      </p:sp>
      <p:sp>
        <p:nvSpPr>
          <p:cNvPr id="7" name="Rectangle 3"/>
          <p:cNvSpPr>
            <a:spLocks noChangeArrowheads="1"/>
          </p:cNvSpPr>
          <p:nvPr/>
        </p:nvSpPr>
        <p:spPr bwMode="auto">
          <a:xfrm>
            <a:off x="50800" y="2199144"/>
            <a:ext cx="3606800" cy="2677656"/>
          </a:xfrm>
          <a:prstGeom prst="rect">
            <a:avLst/>
          </a:prstGeom>
          <a:noFill/>
          <a:ln w="9525">
            <a:noFill/>
            <a:miter lim="800000"/>
            <a:headEnd/>
            <a:tailEnd/>
          </a:ln>
        </p:spPr>
        <p:txBody>
          <a:bodyPr wrap="square" anchor="ctr">
            <a:spAutoFit/>
          </a:bodyPr>
          <a:lstStyle/>
          <a:p>
            <a:pPr algn="ctr"/>
            <a:r>
              <a:rPr lang="es-ES" dirty="0" smtClean="0">
                <a:solidFill>
                  <a:schemeClr val="bg1"/>
                </a:solidFill>
                <a:latin typeface="Arial" pitchFamily="34" charset="0"/>
                <a:cs typeface="Arial" pitchFamily="34" charset="0"/>
              </a:rPr>
              <a:t>Pues </a:t>
            </a:r>
            <a:r>
              <a:rPr lang="es-ES" dirty="0">
                <a:solidFill>
                  <a:schemeClr val="bg1"/>
                </a:solidFill>
                <a:latin typeface="Arial" pitchFamily="34" charset="0"/>
                <a:cs typeface="Arial" pitchFamily="34" charset="0"/>
              </a:rPr>
              <a:t>para esto fuisteis llamados; porque también </a:t>
            </a:r>
            <a:r>
              <a:rPr lang="es-ES" dirty="0">
                <a:solidFill>
                  <a:srgbClr val="FFFF00"/>
                </a:solidFill>
                <a:latin typeface="Arial" pitchFamily="34" charset="0"/>
                <a:cs typeface="Arial" pitchFamily="34" charset="0"/>
              </a:rPr>
              <a:t>Cristo padeció por nosotros</a:t>
            </a:r>
            <a:r>
              <a:rPr lang="es-ES" dirty="0">
                <a:solidFill>
                  <a:schemeClr val="bg1"/>
                </a:solidFill>
                <a:latin typeface="Arial" pitchFamily="34" charset="0"/>
                <a:cs typeface="Arial" pitchFamily="34" charset="0"/>
              </a:rPr>
              <a:t>, dejándonos ejemplo, para que sigáis sus pisadas</a:t>
            </a:r>
            <a:endParaRPr lang="es-ES" sz="2400" dirty="0" smtClean="0">
              <a:solidFill>
                <a:schemeClr val="bg1"/>
              </a:solidFill>
              <a:latin typeface="Arial" pitchFamily="34" charset="0"/>
              <a:cs typeface="Arial" pitchFamily="34" charset="0"/>
            </a:endParaRPr>
          </a:p>
        </p:txBody>
      </p:sp>
      <p:sp>
        <p:nvSpPr>
          <p:cNvPr id="8" name="TextBox 4"/>
          <p:cNvSpPr txBox="1">
            <a:spLocks noChangeArrowheads="1"/>
          </p:cNvSpPr>
          <p:nvPr/>
        </p:nvSpPr>
        <p:spPr bwMode="auto">
          <a:xfrm>
            <a:off x="2286000" y="4687669"/>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Filipenses 2:5-7</a:t>
            </a:r>
            <a:endParaRPr lang="es-ES" sz="3600" dirty="0">
              <a:solidFill>
                <a:schemeClr val="bg1"/>
              </a:solidFill>
              <a:latin typeface="Arial Rounded MT Bold" pitchFamily="34" charset="0"/>
            </a:endParaRPr>
          </a:p>
        </p:txBody>
      </p:sp>
      <p:sp>
        <p:nvSpPr>
          <p:cNvPr id="9" name="Rectangle 3"/>
          <p:cNvSpPr>
            <a:spLocks noChangeArrowheads="1"/>
          </p:cNvSpPr>
          <p:nvPr/>
        </p:nvSpPr>
        <p:spPr bwMode="auto">
          <a:xfrm>
            <a:off x="50800" y="5257800"/>
            <a:ext cx="9042400" cy="1426031"/>
          </a:xfrm>
          <a:prstGeom prst="rect">
            <a:avLst/>
          </a:prstGeom>
          <a:noFill/>
          <a:ln w="9525">
            <a:noFill/>
            <a:miter lim="800000"/>
            <a:headEnd/>
            <a:tailEnd/>
          </a:ln>
        </p:spPr>
        <p:txBody>
          <a:bodyPr wrap="square" anchor="ctr">
            <a:spAutoFit/>
          </a:bodyPr>
          <a:lstStyle/>
          <a:p>
            <a:pPr algn="ctr">
              <a:lnSpc>
                <a:spcPts val="2600"/>
              </a:lnSpc>
            </a:pPr>
            <a:r>
              <a:rPr lang="es-ES" dirty="0" smtClean="0">
                <a:solidFill>
                  <a:srgbClr val="FFFF00"/>
                </a:solidFill>
                <a:latin typeface="Arial" pitchFamily="34" charset="0"/>
                <a:cs typeface="Arial" pitchFamily="34" charset="0"/>
              </a:rPr>
              <a:t>Haya</a:t>
            </a:r>
            <a:r>
              <a:rPr lang="es-ES" dirty="0">
                <a:solidFill>
                  <a:srgbClr val="FFFF00"/>
                </a:solidFill>
                <a:latin typeface="Arial" pitchFamily="34" charset="0"/>
                <a:cs typeface="Arial" pitchFamily="34" charset="0"/>
              </a:rPr>
              <a:t>, pues, en vosotros este sentir que hubo también en </a:t>
            </a:r>
            <a:r>
              <a:rPr lang="es-ES" u="sng" dirty="0">
                <a:solidFill>
                  <a:srgbClr val="FFFF00"/>
                </a:solidFill>
                <a:latin typeface="Arial" pitchFamily="34" charset="0"/>
                <a:cs typeface="Arial" pitchFamily="34" charset="0"/>
              </a:rPr>
              <a:t>Cristo Jesús</a:t>
            </a:r>
            <a:r>
              <a:rPr lang="es-ES" dirty="0">
                <a:solidFill>
                  <a:schemeClr val="bg1"/>
                </a:solidFill>
                <a:latin typeface="Arial" pitchFamily="34" charset="0"/>
                <a:cs typeface="Arial" pitchFamily="34" charset="0"/>
              </a:rPr>
              <a:t>, </a:t>
            </a:r>
            <a:r>
              <a:rPr lang="es-ES" dirty="0" smtClean="0">
                <a:solidFill>
                  <a:srgbClr val="00B0F0"/>
                </a:solidFill>
                <a:latin typeface="Arial" pitchFamily="34" charset="0"/>
                <a:cs typeface="Arial" pitchFamily="34" charset="0"/>
              </a:rPr>
              <a:t>el </a:t>
            </a:r>
            <a:r>
              <a:rPr lang="es-ES" dirty="0">
                <a:solidFill>
                  <a:srgbClr val="00B0F0"/>
                </a:solidFill>
                <a:latin typeface="Arial" pitchFamily="34" charset="0"/>
                <a:cs typeface="Arial" pitchFamily="34" charset="0"/>
              </a:rPr>
              <a:t>cual, siendo en forma de Dios, no estimó el ser igual a Dios como cosa a que aferrarse</a:t>
            </a:r>
            <a:r>
              <a:rPr lang="es-ES" dirty="0">
                <a:solidFill>
                  <a:schemeClr val="bg1"/>
                </a:solidFill>
                <a:latin typeface="Arial" pitchFamily="34" charset="0"/>
                <a:cs typeface="Arial" pitchFamily="34" charset="0"/>
              </a:rPr>
              <a:t>, </a:t>
            </a:r>
            <a:r>
              <a:rPr lang="es-ES" dirty="0" smtClean="0">
                <a:solidFill>
                  <a:schemeClr val="bg1"/>
                </a:solidFill>
                <a:latin typeface="Arial" pitchFamily="34" charset="0"/>
                <a:cs typeface="Arial" pitchFamily="34" charset="0"/>
              </a:rPr>
              <a:t>sino </a:t>
            </a:r>
            <a:r>
              <a:rPr lang="es-ES" dirty="0">
                <a:solidFill>
                  <a:schemeClr val="bg1"/>
                </a:solidFill>
                <a:latin typeface="Arial" pitchFamily="34" charset="0"/>
                <a:cs typeface="Arial" pitchFamily="34" charset="0"/>
              </a:rPr>
              <a:t>que </a:t>
            </a:r>
            <a:r>
              <a:rPr lang="es-ES" dirty="0">
                <a:solidFill>
                  <a:srgbClr val="FFC000"/>
                </a:solidFill>
                <a:latin typeface="Arial" pitchFamily="34" charset="0"/>
                <a:cs typeface="Arial" pitchFamily="34" charset="0"/>
              </a:rPr>
              <a:t>se despojó a sí mismo, </a:t>
            </a:r>
            <a:r>
              <a:rPr lang="es-ES" u="sng" dirty="0">
                <a:solidFill>
                  <a:srgbClr val="FFC000"/>
                </a:solidFill>
                <a:latin typeface="Arial" pitchFamily="34" charset="0"/>
                <a:cs typeface="Arial" pitchFamily="34" charset="0"/>
              </a:rPr>
              <a:t>tomando forma de siervo</a:t>
            </a:r>
            <a:r>
              <a:rPr lang="es-ES" dirty="0">
                <a:solidFill>
                  <a:srgbClr val="FFC000"/>
                </a:solidFill>
                <a:latin typeface="Arial" pitchFamily="34" charset="0"/>
                <a:cs typeface="Arial" pitchFamily="34" charset="0"/>
              </a:rPr>
              <a:t>, hecho semejante a los hombres</a:t>
            </a:r>
            <a:endParaRPr lang="es-ES" sz="2400" dirty="0" smtClean="0">
              <a:solidFill>
                <a:srgbClr val="FFC000"/>
              </a:solidFill>
              <a:latin typeface="Arial" pitchFamily="34" charset="0"/>
              <a:cs typeface="Arial" pitchFamily="34" charset="0"/>
            </a:endParaRPr>
          </a:p>
        </p:txBody>
      </p:sp>
      <p:sp>
        <p:nvSpPr>
          <p:cNvPr id="10" name="TextBox 4"/>
          <p:cNvSpPr txBox="1">
            <a:spLocks noChangeArrowheads="1"/>
          </p:cNvSpPr>
          <p:nvPr/>
        </p:nvSpPr>
        <p:spPr bwMode="auto">
          <a:xfrm>
            <a:off x="5029200" y="15240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Isaías 42:1</a:t>
            </a:r>
            <a:endParaRPr lang="es-ES" sz="3600" dirty="0">
              <a:solidFill>
                <a:schemeClr val="bg1"/>
              </a:solidFill>
              <a:latin typeface="Arial Rounded MT Bold" pitchFamily="34" charset="0"/>
            </a:endParaRPr>
          </a:p>
        </p:txBody>
      </p:sp>
      <p:sp>
        <p:nvSpPr>
          <p:cNvPr id="11" name="Rectangle 3"/>
          <p:cNvSpPr>
            <a:spLocks noChangeArrowheads="1"/>
          </p:cNvSpPr>
          <p:nvPr/>
        </p:nvSpPr>
        <p:spPr bwMode="auto">
          <a:xfrm>
            <a:off x="5537200" y="2069495"/>
            <a:ext cx="3606800" cy="2426305"/>
          </a:xfrm>
          <a:prstGeom prst="rect">
            <a:avLst/>
          </a:prstGeom>
          <a:noFill/>
          <a:ln w="9525">
            <a:noFill/>
            <a:miter lim="800000"/>
            <a:headEnd/>
            <a:tailEnd/>
          </a:ln>
        </p:spPr>
        <p:txBody>
          <a:bodyPr wrap="square" anchor="ctr">
            <a:spAutoFit/>
          </a:bodyPr>
          <a:lstStyle/>
          <a:p>
            <a:pPr algn="ctr">
              <a:lnSpc>
                <a:spcPts val="2600"/>
              </a:lnSpc>
            </a:pPr>
            <a:r>
              <a:rPr lang="es-ES" dirty="0" smtClean="0">
                <a:solidFill>
                  <a:srgbClr val="FFFF00"/>
                </a:solidFill>
                <a:latin typeface="Arial" pitchFamily="34" charset="0"/>
                <a:cs typeface="Arial" pitchFamily="34" charset="0"/>
              </a:rPr>
              <a:t>He </a:t>
            </a:r>
            <a:r>
              <a:rPr lang="es-ES" dirty="0">
                <a:solidFill>
                  <a:srgbClr val="FFFF00"/>
                </a:solidFill>
                <a:latin typeface="Arial" pitchFamily="34" charset="0"/>
                <a:cs typeface="Arial" pitchFamily="34" charset="0"/>
              </a:rPr>
              <a:t>aquí </a:t>
            </a:r>
            <a:r>
              <a:rPr lang="es-ES" u="sng" dirty="0">
                <a:solidFill>
                  <a:srgbClr val="FFFF00"/>
                </a:solidFill>
                <a:latin typeface="Arial" pitchFamily="34" charset="0"/>
                <a:cs typeface="Arial" pitchFamily="34" charset="0"/>
              </a:rPr>
              <a:t>mi siervo</a:t>
            </a:r>
            <a:r>
              <a:rPr lang="es-ES" dirty="0">
                <a:solidFill>
                  <a:srgbClr val="FFFF00"/>
                </a:solidFill>
                <a:latin typeface="Arial" pitchFamily="34" charset="0"/>
                <a:cs typeface="Arial" pitchFamily="34" charset="0"/>
              </a:rPr>
              <a:t>, yo le sostendré</a:t>
            </a:r>
            <a:r>
              <a:rPr lang="es-ES" dirty="0">
                <a:solidFill>
                  <a:schemeClr val="bg1"/>
                </a:solidFill>
                <a:latin typeface="Arial" pitchFamily="34" charset="0"/>
                <a:cs typeface="Arial" pitchFamily="34" charset="0"/>
              </a:rPr>
              <a:t>; mi escogido, en quien mi alma tiene contentamiento; he puesto sobre él mi Espíritu; él traerá justicia a las naciones</a:t>
            </a:r>
            <a:r>
              <a:rPr lang="es-ES" dirty="0" smtClean="0">
                <a:solidFill>
                  <a:schemeClr val="bg1"/>
                </a:solidFill>
                <a:latin typeface="Arial" pitchFamily="34" charset="0"/>
                <a:cs typeface="Arial" pitchFamily="34" charset="0"/>
              </a:rPr>
              <a:t>.</a:t>
            </a:r>
            <a:endParaRPr lang="es-ES" sz="2400" dirty="0" smtClean="0">
              <a:solidFill>
                <a:schemeClr val="bg1"/>
              </a:solidFill>
              <a:latin typeface="Arial" pitchFamily="34" charset="0"/>
              <a:cs typeface="Arial" pitchFamily="34" charset="0"/>
            </a:endParaRPr>
          </a:p>
        </p:txBody>
      </p:sp>
      <p:sp>
        <p:nvSpPr>
          <p:cNvPr id="12" name="TextBox 11"/>
          <p:cNvSpPr txBox="1"/>
          <p:nvPr/>
        </p:nvSpPr>
        <p:spPr>
          <a:xfrm>
            <a:off x="5410200" y="4495800"/>
            <a:ext cx="3733800" cy="335989"/>
          </a:xfrm>
          <a:prstGeom prst="rect">
            <a:avLst/>
          </a:prstGeom>
          <a:solidFill>
            <a:srgbClr val="FFFF0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Cristo el Dios hecho siervo</a:t>
            </a:r>
            <a:endParaRPr lang="es-ES" sz="2000" b="1" dirty="0">
              <a:latin typeface="Arial" pitchFamily="34" charset="0"/>
              <a:cs typeface="Arial" pitchFamily="34" charset="0"/>
            </a:endParaRPr>
          </a:p>
        </p:txBody>
      </p:sp>
    </p:spTree>
    <p:extLst>
      <p:ext uri="{BB962C8B-B14F-4D97-AF65-F5344CB8AC3E}">
        <p14:creationId xmlns="" xmlns:p14="http://schemas.microsoft.com/office/powerpoint/2010/main" val="375512054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inVertical)">
                                      <p:cBhvr>
                                        <p:cTn id="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606800" y="1752600"/>
            <a:ext cx="2336800" cy="1752600"/>
          </a:xfrm>
          <a:prstGeom prst="rect">
            <a:avLst/>
          </a:prstGeom>
          <a:effectLst>
            <a:softEdge rad="127000"/>
          </a:effectLst>
        </p:spPr>
      </p:pic>
      <p:sp>
        <p:nvSpPr>
          <p:cNvPr id="5122" name="TextBox 4"/>
          <p:cNvSpPr txBox="1">
            <a:spLocks noChangeArrowheads="1"/>
          </p:cNvSpPr>
          <p:nvPr/>
        </p:nvSpPr>
        <p:spPr bwMode="auto">
          <a:xfrm>
            <a:off x="1981200" y="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1 Pedro 2:24</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4572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Quien </a:t>
            </a:r>
            <a:r>
              <a:rPr lang="es-ES" dirty="0">
                <a:solidFill>
                  <a:srgbClr val="FFFF00"/>
                </a:solidFill>
                <a:latin typeface="Arial" pitchFamily="34" charset="0"/>
                <a:cs typeface="Arial" pitchFamily="34" charset="0"/>
              </a:rPr>
              <a:t>llevó </a:t>
            </a:r>
            <a:r>
              <a:rPr lang="es-ES" u="sng" dirty="0">
                <a:solidFill>
                  <a:srgbClr val="FFFF00"/>
                </a:solidFill>
                <a:latin typeface="Arial" pitchFamily="34" charset="0"/>
                <a:cs typeface="Arial" pitchFamily="34" charset="0"/>
              </a:rPr>
              <a:t>él </a:t>
            </a:r>
            <a:r>
              <a:rPr lang="es-ES" u="sng" dirty="0" smtClean="0">
                <a:solidFill>
                  <a:srgbClr val="FFFF00"/>
                </a:solidFill>
                <a:latin typeface="Arial" pitchFamily="34" charset="0"/>
                <a:cs typeface="Arial" pitchFamily="34" charset="0"/>
              </a:rPr>
              <a:t>mismo</a:t>
            </a:r>
            <a:r>
              <a:rPr lang="es-ES" dirty="0" smtClean="0">
                <a:solidFill>
                  <a:srgbClr val="FFFF00"/>
                </a:solidFill>
                <a:latin typeface="Arial" pitchFamily="34" charset="0"/>
                <a:cs typeface="Arial" pitchFamily="34" charset="0"/>
              </a:rPr>
              <a:t> nuestros </a:t>
            </a:r>
            <a:r>
              <a:rPr lang="es-ES" dirty="0">
                <a:solidFill>
                  <a:srgbClr val="FFFF00"/>
                </a:solidFill>
                <a:latin typeface="Arial" pitchFamily="34" charset="0"/>
                <a:cs typeface="Arial" pitchFamily="34" charset="0"/>
              </a:rPr>
              <a:t>pecados en su cuerpo sobre el madero</a:t>
            </a:r>
            <a:r>
              <a:rPr lang="es-ES" dirty="0">
                <a:solidFill>
                  <a:schemeClr val="bg1"/>
                </a:solidFill>
                <a:latin typeface="Arial" pitchFamily="34" charset="0"/>
                <a:cs typeface="Arial" pitchFamily="34" charset="0"/>
              </a:rPr>
              <a:t>, para que nosotros, estando muertos a los pecados, vivamos a la justicia, y por cuya herida fuisteis </a:t>
            </a:r>
            <a:r>
              <a:rPr lang="es-ES" dirty="0" smtClean="0">
                <a:solidFill>
                  <a:schemeClr val="bg1"/>
                </a:solidFill>
                <a:latin typeface="Arial" pitchFamily="34" charset="0"/>
                <a:cs typeface="Arial" pitchFamily="34" charset="0"/>
              </a:rPr>
              <a:t>sanados.</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533400" y="1639669"/>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Isaías 53:4</a:t>
            </a:r>
            <a:endParaRPr lang="es-ES" sz="3600" dirty="0">
              <a:solidFill>
                <a:schemeClr val="bg1"/>
              </a:solidFill>
              <a:latin typeface="Arial Rounded MT Bold" pitchFamily="34" charset="0"/>
            </a:endParaRPr>
          </a:p>
        </p:txBody>
      </p:sp>
      <p:sp>
        <p:nvSpPr>
          <p:cNvPr id="7" name="Rectangle 3"/>
          <p:cNvSpPr>
            <a:spLocks noChangeArrowheads="1"/>
          </p:cNvSpPr>
          <p:nvPr/>
        </p:nvSpPr>
        <p:spPr bwMode="auto">
          <a:xfrm>
            <a:off x="50800" y="2286000"/>
            <a:ext cx="3606800" cy="2308324"/>
          </a:xfrm>
          <a:prstGeom prst="rect">
            <a:avLst/>
          </a:prstGeom>
          <a:noFill/>
          <a:ln w="9525">
            <a:noFill/>
            <a:miter lim="800000"/>
            <a:headEnd/>
            <a:tailEnd/>
          </a:ln>
        </p:spPr>
        <p:txBody>
          <a:bodyPr wrap="square" anchor="ctr">
            <a:spAutoFit/>
          </a:bodyPr>
          <a:lstStyle/>
          <a:p>
            <a:pPr algn="ctr"/>
            <a:r>
              <a:rPr lang="es-ES" dirty="0" smtClean="0">
                <a:solidFill>
                  <a:schemeClr val="bg1"/>
                </a:solidFill>
                <a:latin typeface="Arial" pitchFamily="34" charset="0"/>
                <a:cs typeface="Arial" pitchFamily="34" charset="0"/>
              </a:rPr>
              <a:t>Ciertamente </a:t>
            </a:r>
            <a:r>
              <a:rPr lang="es-ES" dirty="0">
                <a:solidFill>
                  <a:schemeClr val="bg1"/>
                </a:solidFill>
                <a:latin typeface="Arial" pitchFamily="34" charset="0"/>
                <a:cs typeface="Arial" pitchFamily="34" charset="0"/>
              </a:rPr>
              <a:t>llevó él nuestras enfermedades, y sufrió nuestros dolores; y nosotros le tuvimos por azotado, por herido de Dios y abatido.</a:t>
            </a:r>
            <a:endParaRPr lang="es-ES" sz="2400" dirty="0" smtClean="0">
              <a:solidFill>
                <a:schemeClr val="bg1"/>
              </a:solidFill>
              <a:latin typeface="Arial" pitchFamily="34" charset="0"/>
              <a:cs typeface="Arial" pitchFamily="34" charset="0"/>
            </a:endParaRPr>
          </a:p>
        </p:txBody>
      </p:sp>
      <p:sp>
        <p:nvSpPr>
          <p:cNvPr id="8" name="TextBox 4"/>
          <p:cNvSpPr txBox="1">
            <a:spLocks noChangeArrowheads="1"/>
          </p:cNvSpPr>
          <p:nvPr/>
        </p:nvSpPr>
        <p:spPr bwMode="auto">
          <a:xfrm>
            <a:off x="2286000" y="4687669"/>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Filipenses 2:5-7</a:t>
            </a:r>
            <a:endParaRPr lang="es-ES" sz="3600" dirty="0">
              <a:solidFill>
                <a:schemeClr val="bg1"/>
              </a:solidFill>
              <a:latin typeface="Arial Rounded MT Bold" pitchFamily="34" charset="0"/>
            </a:endParaRPr>
          </a:p>
        </p:txBody>
      </p:sp>
      <p:sp>
        <p:nvSpPr>
          <p:cNvPr id="9" name="Rectangle 3"/>
          <p:cNvSpPr>
            <a:spLocks noChangeArrowheads="1"/>
          </p:cNvSpPr>
          <p:nvPr/>
        </p:nvSpPr>
        <p:spPr bwMode="auto">
          <a:xfrm>
            <a:off x="50800" y="5257800"/>
            <a:ext cx="9042400" cy="1426031"/>
          </a:xfrm>
          <a:prstGeom prst="rect">
            <a:avLst/>
          </a:prstGeom>
          <a:noFill/>
          <a:ln w="9525">
            <a:noFill/>
            <a:miter lim="800000"/>
            <a:headEnd/>
            <a:tailEnd/>
          </a:ln>
        </p:spPr>
        <p:txBody>
          <a:bodyPr wrap="square" anchor="ctr">
            <a:spAutoFit/>
          </a:bodyPr>
          <a:lstStyle/>
          <a:p>
            <a:pPr algn="ctr">
              <a:lnSpc>
                <a:spcPts val="2600"/>
              </a:lnSpc>
            </a:pPr>
            <a:r>
              <a:rPr lang="es-ES" dirty="0" smtClean="0">
                <a:solidFill>
                  <a:srgbClr val="FFFF00"/>
                </a:solidFill>
                <a:latin typeface="Arial" pitchFamily="34" charset="0"/>
                <a:cs typeface="Arial" pitchFamily="34" charset="0"/>
              </a:rPr>
              <a:t>Haya</a:t>
            </a:r>
            <a:r>
              <a:rPr lang="es-ES" dirty="0">
                <a:solidFill>
                  <a:srgbClr val="FFFF00"/>
                </a:solidFill>
                <a:latin typeface="Arial" pitchFamily="34" charset="0"/>
                <a:cs typeface="Arial" pitchFamily="34" charset="0"/>
              </a:rPr>
              <a:t>, pues, en vosotros este sentir que hubo también en </a:t>
            </a:r>
            <a:r>
              <a:rPr lang="es-ES" u="sng" dirty="0">
                <a:solidFill>
                  <a:srgbClr val="FFFF00"/>
                </a:solidFill>
                <a:latin typeface="Arial" pitchFamily="34" charset="0"/>
                <a:cs typeface="Arial" pitchFamily="34" charset="0"/>
              </a:rPr>
              <a:t>Cristo Jesús</a:t>
            </a:r>
            <a:r>
              <a:rPr lang="es-ES" dirty="0">
                <a:solidFill>
                  <a:schemeClr val="bg1"/>
                </a:solidFill>
                <a:latin typeface="Arial" pitchFamily="34" charset="0"/>
                <a:cs typeface="Arial" pitchFamily="34" charset="0"/>
              </a:rPr>
              <a:t>, </a:t>
            </a:r>
            <a:r>
              <a:rPr lang="es-ES" dirty="0" smtClean="0">
                <a:solidFill>
                  <a:srgbClr val="00B0F0"/>
                </a:solidFill>
                <a:latin typeface="Arial" pitchFamily="34" charset="0"/>
                <a:cs typeface="Arial" pitchFamily="34" charset="0"/>
              </a:rPr>
              <a:t>el </a:t>
            </a:r>
            <a:r>
              <a:rPr lang="es-ES" dirty="0">
                <a:solidFill>
                  <a:srgbClr val="00B0F0"/>
                </a:solidFill>
                <a:latin typeface="Arial" pitchFamily="34" charset="0"/>
                <a:cs typeface="Arial" pitchFamily="34" charset="0"/>
              </a:rPr>
              <a:t>cual, siendo en forma de Dios, no estimó el ser igual a Dios como cosa a que aferrarse</a:t>
            </a:r>
            <a:r>
              <a:rPr lang="es-ES" dirty="0">
                <a:solidFill>
                  <a:schemeClr val="bg1"/>
                </a:solidFill>
                <a:latin typeface="Arial" pitchFamily="34" charset="0"/>
                <a:cs typeface="Arial" pitchFamily="34" charset="0"/>
              </a:rPr>
              <a:t>, </a:t>
            </a:r>
            <a:r>
              <a:rPr lang="es-ES" dirty="0" smtClean="0">
                <a:solidFill>
                  <a:schemeClr val="bg1"/>
                </a:solidFill>
                <a:latin typeface="Arial" pitchFamily="34" charset="0"/>
                <a:cs typeface="Arial" pitchFamily="34" charset="0"/>
              </a:rPr>
              <a:t>sino </a:t>
            </a:r>
            <a:r>
              <a:rPr lang="es-ES" dirty="0">
                <a:solidFill>
                  <a:schemeClr val="bg1"/>
                </a:solidFill>
                <a:latin typeface="Arial" pitchFamily="34" charset="0"/>
                <a:cs typeface="Arial" pitchFamily="34" charset="0"/>
              </a:rPr>
              <a:t>que </a:t>
            </a:r>
            <a:r>
              <a:rPr lang="es-ES" dirty="0">
                <a:solidFill>
                  <a:srgbClr val="FFC000"/>
                </a:solidFill>
                <a:latin typeface="Arial" pitchFamily="34" charset="0"/>
                <a:cs typeface="Arial" pitchFamily="34" charset="0"/>
              </a:rPr>
              <a:t>se despojó a sí mismo, </a:t>
            </a:r>
            <a:r>
              <a:rPr lang="es-ES" u="sng" dirty="0">
                <a:solidFill>
                  <a:srgbClr val="FFC000"/>
                </a:solidFill>
                <a:latin typeface="Arial" pitchFamily="34" charset="0"/>
                <a:cs typeface="Arial" pitchFamily="34" charset="0"/>
              </a:rPr>
              <a:t>tomando forma de siervo</a:t>
            </a:r>
            <a:r>
              <a:rPr lang="es-ES" dirty="0">
                <a:solidFill>
                  <a:srgbClr val="FFC000"/>
                </a:solidFill>
                <a:latin typeface="Arial" pitchFamily="34" charset="0"/>
                <a:cs typeface="Arial" pitchFamily="34" charset="0"/>
              </a:rPr>
              <a:t>, hecho semejante a los hombres</a:t>
            </a:r>
            <a:endParaRPr lang="es-ES" sz="2400" dirty="0" smtClean="0">
              <a:solidFill>
                <a:srgbClr val="FFC000"/>
              </a:solidFill>
              <a:latin typeface="Arial" pitchFamily="34" charset="0"/>
              <a:cs typeface="Arial" pitchFamily="34" charset="0"/>
            </a:endParaRPr>
          </a:p>
        </p:txBody>
      </p:sp>
      <p:sp>
        <p:nvSpPr>
          <p:cNvPr id="10" name="TextBox 4"/>
          <p:cNvSpPr txBox="1">
            <a:spLocks noChangeArrowheads="1"/>
          </p:cNvSpPr>
          <p:nvPr/>
        </p:nvSpPr>
        <p:spPr bwMode="auto">
          <a:xfrm>
            <a:off x="5029200" y="15240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Isaías 42:1</a:t>
            </a:r>
            <a:endParaRPr lang="es-ES" sz="3600" dirty="0">
              <a:solidFill>
                <a:schemeClr val="bg1"/>
              </a:solidFill>
              <a:latin typeface="Arial Rounded MT Bold" pitchFamily="34" charset="0"/>
            </a:endParaRPr>
          </a:p>
        </p:txBody>
      </p:sp>
      <p:sp>
        <p:nvSpPr>
          <p:cNvPr id="11" name="Rectangle 3"/>
          <p:cNvSpPr>
            <a:spLocks noChangeArrowheads="1"/>
          </p:cNvSpPr>
          <p:nvPr/>
        </p:nvSpPr>
        <p:spPr bwMode="auto">
          <a:xfrm>
            <a:off x="5537200" y="2069495"/>
            <a:ext cx="3606800" cy="2426305"/>
          </a:xfrm>
          <a:prstGeom prst="rect">
            <a:avLst/>
          </a:prstGeom>
          <a:noFill/>
          <a:ln w="9525">
            <a:noFill/>
            <a:miter lim="800000"/>
            <a:headEnd/>
            <a:tailEnd/>
          </a:ln>
        </p:spPr>
        <p:txBody>
          <a:bodyPr wrap="square" anchor="ctr">
            <a:spAutoFit/>
          </a:bodyPr>
          <a:lstStyle/>
          <a:p>
            <a:pPr algn="ctr">
              <a:lnSpc>
                <a:spcPts val="2600"/>
              </a:lnSpc>
            </a:pPr>
            <a:r>
              <a:rPr lang="es-ES" dirty="0" smtClean="0">
                <a:solidFill>
                  <a:srgbClr val="FFFF00"/>
                </a:solidFill>
                <a:latin typeface="Arial" pitchFamily="34" charset="0"/>
                <a:cs typeface="Arial" pitchFamily="34" charset="0"/>
              </a:rPr>
              <a:t>He </a:t>
            </a:r>
            <a:r>
              <a:rPr lang="es-ES" dirty="0">
                <a:solidFill>
                  <a:srgbClr val="FFFF00"/>
                </a:solidFill>
                <a:latin typeface="Arial" pitchFamily="34" charset="0"/>
                <a:cs typeface="Arial" pitchFamily="34" charset="0"/>
              </a:rPr>
              <a:t>aquí </a:t>
            </a:r>
            <a:r>
              <a:rPr lang="es-ES" u="sng" dirty="0">
                <a:solidFill>
                  <a:srgbClr val="FFFF00"/>
                </a:solidFill>
                <a:latin typeface="Arial" pitchFamily="34" charset="0"/>
                <a:cs typeface="Arial" pitchFamily="34" charset="0"/>
              </a:rPr>
              <a:t>mi siervo</a:t>
            </a:r>
            <a:r>
              <a:rPr lang="es-ES" dirty="0">
                <a:solidFill>
                  <a:srgbClr val="FFFF00"/>
                </a:solidFill>
                <a:latin typeface="Arial" pitchFamily="34" charset="0"/>
                <a:cs typeface="Arial" pitchFamily="34" charset="0"/>
              </a:rPr>
              <a:t>, yo le sostendré</a:t>
            </a:r>
            <a:r>
              <a:rPr lang="es-ES" dirty="0">
                <a:solidFill>
                  <a:schemeClr val="bg1"/>
                </a:solidFill>
                <a:latin typeface="Arial" pitchFamily="34" charset="0"/>
                <a:cs typeface="Arial" pitchFamily="34" charset="0"/>
              </a:rPr>
              <a:t>; mi escogido, en quien mi alma tiene contentamiento; he puesto sobre él mi Espíritu; él traerá justicia a las naciones</a:t>
            </a:r>
            <a:r>
              <a:rPr lang="es-ES" dirty="0" smtClean="0">
                <a:solidFill>
                  <a:schemeClr val="bg1"/>
                </a:solidFill>
                <a:latin typeface="Arial" pitchFamily="34" charset="0"/>
                <a:cs typeface="Arial" pitchFamily="34" charset="0"/>
              </a:rPr>
              <a:t>.</a:t>
            </a:r>
            <a:endParaRPr lang="es-ES" sz="2400" dirty="0" smtClean="0">
              <a:solidFill>
                <a:schemeClr val="bg1"/>
              </a:solidFill>
              <a:latin typeface="Arial" pitchFamily="34" charset="0"/>
              <a:cs typeface="Arial" pitchFamily="34" charset="0"/>
            </a:endParaRPr>
          </a:p>
        </p:txBody>
      </p:sp>
      <p:sp>
        <p:nvSpPr>
          <p:cNvPr id="12" name="TextBox 11"/>
          <p:cNvSpPr txBox="1"/>
          <p:nvPr/>
        </p:nvSpPr>
        <p:spPr>
          <a:xfrm>
            <a:off x="5410200" y="4495800"/>
            <a:ext cx="3733800" cy="335989"/>
          </a:xfrm>
          <a:prstGeom prst="rect">
            <a:avLst/>
          </a:prstGeom>
          <a:solidFill>
            <a:srgbClr val="FFFF0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Cristo el Dios hecho siervo</a:t>
            </a:r>
            <a:endParaRPr lang="es-ES" sz="2000" b="1" dirty="0">
              <a:latin typeface="Arial" pitchFamily="34" charset="0"/>
              <a:cs typeface="Arial" pitchFamily="34" charset="0"/>
            </a:endParaRPr>
          </a:p>
        </p:txBody>
      </p:sp>
    </p:spTree>
    <p:extLst>
      <p:ext uri="{BB962C8B-B14F-4D97-AF65-F5344CB8AC3E}">
        <p14:creationId xmlns="" xmlns:p14="http://schemas.microsoft.com/office/powerpoint/2010/main" val="18672659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606800" y="1752600"/>
            <a:ext cx="2336800" cy="1752600"/>
          </a:xfrm>
          <a:prstGeom prst="rect">
            <a:avLst/>
          </a:prstGeom>
          <a:effectLst>
            <a:softEdge rad="127000"/>
          </a:effectLst>
        </p:spPr>
      </p:pic>
      <p:sp>
        <p:nvSpPr>
          <p:cNvPr id="5122" name="TextBox 4"/>
          <p:cNvSpPr txBox="1">
            <a:spLocks noChangeArrowheads="1"/>
          </p:cNvSpPr>
          <p:nvPr/>
        </p:nvSpPr>
        <p:spPr bwMode="auto">
          <a:xfrm>
            <a:off x="1981200" y="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1 Pedro 2:24</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4572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Quien </a:t>
            </a:r>
            <a:r>
              <a:rPr lang="es-ES" dirty="0">
                <a:solidFill>
                  <a:srgbClr val="FFFF00"/>
                </a:solidFill>
                <a:latin typeface="Arial" pitchFamily="34" charset="0"/>
                <a:cs typeface="Arial" pitchFamily="34" charset="0"/>
              </a:rPr>
              <a:t>llevó </a:t>
            </a:r>
            <a:r>
              <a:rPr lang="es-ES" u="sng" dirty="0">
                <a:solidFill>
                  <a:srgbClr val="FFFF00"/>
                </a:solidFill>
                <a:latin typeface="Arial" pitchFamily="34" charset="0"/>
                <a:cs typeface="Arial" pitchFamily="34" charset="0"/>
              </a:rPr>
              <a:t>él </a:t>
            </a:r>
            <a:r>
              <a:rPr lang="es-ES" u="sng" dirty="0" smtClean="0">
                <a:solidFill>
                  <a:srgbClr val="FFFF00"/>
                </a:solidFill>
                <a:latin typeface="Arial" pitchFamily="34" charset="0"/>
                <a:cs typeface="Arial" pitchFamily="34" charset="0"/>
              </a:rPr>
              <a:t>mismo</a:t>
            </a:r>
            <a:r>
              <a:rPr lang="es-ES" dirty="0" smtClean="0">
                <a:solidFill>
                  <a:srgbClr val="FFFF00"/>
                </a:solidFill>
                <a:latin typeface="Arial" pitchFamily="34" charset="0"/>
                <a:cs typeface="Arial" pitchFamily="34" charset="0"/>
              </a:rPr>
              <a:t> nuestros </a:t>
            </a:r>
            <a:r>
              <a:rPr lang="es-ES" dirty="0">
                <a:solidFill>
                  <a:srgbClr val="FFFF00"/>
                </a:solidFill>
                <a:latin typeface="Arial" pitchFamily="34" charset="0"/>
                <a:cs typeface="Arial" pitchFamily="34" charset="0"/>
              </a:rPr>
              <a:t>pecados en su cuerpo sobre el madero</a:t>
            </a:r>
            <a:r>
              <a:rPr lang="es-ES" dirty="0">
                <a:solidFill>
                  <a:schemeClr val="bg1"/>
                </a:solidFill>
                <a:latin typeface="Arial" pitchFamily="34" charset="0"/>
                <a:cs typeface="Arial" pitchFamily="34" charset="0"/>
              </a:rPr>
              <a:t>, para que nosotros, estando muertos a los pecados, vivamos a la justicia, y por cuya herida fuisteis </a:t>
            </a:r>
            <a:r>
              <a:rPr lang="es-ES" dirty="0" smtClean="0">
                <a:solidFill>
                  <a:schemeClr val="bg1"/>
                </a:solidFill>
                <a:latin typeface="Arial" pitchFamily="34" charset="0"/>
                <a:cs typeface="Arial" pitchFamily="34" charset="0"/>
              </a:rPr>
              <a:t>sanados.</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533400" y="1639669"/>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Isaías 53:4</a:t>
            </a:r>
            <a:endParaRPr lang="es-ES" sz="3600" dirty="0">
              <a:solidFill>
                <a:schemeClr val="bg1"/>
              </a:solidFill>
              <a:latin typeface="Arial Rounded MT Bold" pitchFamily="34" charset="0"/>
            </a:endParaRPr>
          </a:p>
        </p:txBody>
      </p:sp>
      <p:sp>
        <p:nvSpPr>
          <p:cNvPr id="7" name="Rectangle 3"/>
          <p:cNvSpPr>
            <a:spLocks noChangeArrowheads="1"/>
          </p:cNvSpPr>
          <p:nvPr/>
        </p:nvSpPr>
        <p:spPr bwMode="auto">
          <a:xfrm>
            <a:off x="50800" y="2286000"/>
            <a:ext cx="3606800" cy="2308324"/>
          </a:xfrm>
          <a:prstGeom prst="rect">
            <a:avLst/>
          </a:prstGeom>
          <a:noFill/>
          <a:ln w="9525">
            <a:noFill/>
            <a:miter lim="800000"/>
            <a:headEnd/>
            <a:tailEnd/>
          </a:ln>
        </p:spPr>
        <p:txBody>
          <a:bodyPr wrap="square" anchor="ctr">
            <a:spAutoFit/>
          </a:bodyPr>
          <a:lstStyle/>
          <a:p>
            <a:pPr algn="ctr"/>
            <a:r>
              <a:rPr lang="es-ES" dirty="0" smtClean="0">
                <a:solidFill>
                  <a:schemeClr val="bg1"/>
                </a:solidFill>
                <a:latin typeface="Arial" pitchFamily="34" charset="0"/>
                <a:cs typeface="Arial" pitchFamily="34" charset="0"/>
              </a:rPr>
              <a:t>Ciertamente </a:t>
            </a:r>
            <a:r>
              <a:rPr lang="es-ES" dirty="0">
                <a:solidFill>
                  <a:srgbClr val="FFFF00"/>
                </a:solidFill>
                <a:latin typeface="Arial" pitchFamily="34" charset="0"/>
                <a:cs typeface="Arial" pitchFamily="34" charset="0"/>
              </a:rPr>
              <a:t>llevó él nuestras enfermedades, y sufrió nuestros dolores</a:t>
            </a:r>
            <a:r>
              <a:rPr lang="es-ES" dirty="0">
                <a:solidFill>
                  <a:schemeClr val="bg1"/>
                </a:solidFill>
                <a:latin typeface="Arial" pitchFamily="34" charset="0"/>
                <a:cs typeface="Arial" pitchFamily="34" charset="0"/>
              </a:rPr>
              <a:t>; y nosotros le tuvimos por azotado, por herido de Dios y abatido.</a:t>
            </a:r>
            <a:endParaRPr lang="es-ES" sz="2400" dirty="0" smtClean="0">
              <a:solidFill>
                <a:schemeClr val="bg1"/>
              </a:solidFill>
              <a:latin typeface="Arial" pitchFamily="34" charset="0"/>
              <a:cs typeface="Arial" pitchFamily="34" charset="0"/>
            </a:endParaRPr>
          </a:p>
        </p:txBody>
      </p:sp>
      <p:sp>
        <p:nvSpPr>
          <p:cNvPr id="8" name="TextBox 4"/>
          <p:cNvSpPr txBox="1">
            <a:spLocks noChangeArrowheads="1"/>
          </p:cNvSpPr>
          <p:nvPr/>
        </p:nvSpPr>
        <p:spPr bwMode="auto">
          <a:xfrm>
            <a:off x="2286000" y="4687669"/>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Isaías 53:5, 6</a:t>
            </a:r>
            <a:endParaRPr lang="es-ES" sz="3600" dirty="0">
              <a:solidFill>
                <a:schemeClr val="bg1"/>
              </a:solidFill>
              <a:latin typeface="Arial Rounded MT Bold" pitchFamily="34" charset="0"/>
            </a:endParaRPr>
          </a:p>
        </p:txBody>
      </p:sp>
      <p:sp>
        <p:nvSpPr>
          <p:cNvPr id="9" name="Rectangle 3"/>
          <p:cNvSpPr>
            <a:spLocks noChangeArrowheads="1"/>
          </p:cNvSpPr>
          <p:nvPr/>
        </p:nvSpPr>
        <p:spPr bwMode="auto">
          <a:xfrm>
            <a:off x="50800" y="5181600"/>
            <a:ext cx="9042400" cy="1631216"/>
          </a:xfrm>
          <a:prstGeom prst="rect">
            <a:avLst/>
          </a:prstGeom>
          <a:noFill/>
          <a:ln w="9525">
            <a:noFill/>
            <a:miter lim="800000"/>
            <a:headEnd/>
            <a:tailEnd/>
          </a:ln>
        </p:spPr>
        <p:txBody>
          <a:bodyPr wrap="square" anchor="ctr">
            <a:spAutoFit/>
          </a:bodyPr>
          <a:lstStyle/>
          <a:p>
            <a:pPr algn="ctr">
              <a:lnSpc>
                <a:spcPts val="2400"/>
              </a:lnSpc>
            </a:pPr>
            <a:r>
              <a:rPr lang="es-ES" dirty="0" smtClean="0">
                <a:solidFill>
                  <a:schemeClr val="bg1"/>
                </a:solidFill>
                <a:latin typeface="Arial" pitchFamily="34" charset="0"/>
                <a:cs typeface="Arial" pitchFamily="34" charset="0"/>
              </a:rPr>
              <a:t>Mas </a:t>
            </a:r>
            <a:r>
              <a:rPr lang="es-ES" dirty="0">
                <a:solidFill>
                  <a:schemeClr val="bg1"/>
                </a:solidFill>
                <a:latin typeface="Arial" pitchFamily="34" charset="0"/>
                <a:cs typeface="Arial" pitchFamily="34" charset="0"/>
              </a:rPr>
              <a:t>él herido fue por nuestras rebeliones, molido por nuestros pecados; el castigo de nuestra paz fue sobre él, y por su llaga fuimos nosotros </a:t>
            </a:r>
            <a:r>
              <a:rPr lang="es-ES" dirty="0" smtClean="0">
                <a:solidFill>
                  <a:schemeClr val="bg1"/>
                </a:solidFill>
                <a:latin typeface="Arial" pitchFamily="34" charset="0"/>
                <a:cs typeface="Arial" pitchFamily="34" charset="0"/>
              </a:rPr>
              <a:t>curados. Todos </a:t>
            </a:r>
            <a:r>
              <a:rPr lang="es-ES" dirty="0">
                <a:solidFill>
                  <a:schemeClr val="bg1"/>
                </a:solidFill>
                <a:latin typeface="Arial" pitchFamily="34" charset="0"/>
                <a:cs typeface="Arial" pitchFamily="34" charset="0"/>
              </a:rPr>
              <a:t>nosotros nos descarriamos como ovejas, cada cual se apartó por su camino; mas Jehová cargó en él el pecado de todos nosotros. </a:t>
            </a:r>
            <a:endParaRPr lang="es-ES" sz="2400" dirty="0" smtClean="0">
              <a:solidFill>
                <a:schemeClr val="bg1"/>
              </a:solidFill>
              <a:latin typeface="Arial" pitchFamily="34" charset="0"/>
              <a:cs typeface="Arial" pitchFamily="34" charset="0"/>
            </a:endParaRPr>
          </a:p>
        </p:txBody>
      </p:sp>
      <p:sp>
        <p:nvSpPr>
          <p:cNvPr id="10" name="TextBox 4"/>
          <p:cNvSpPr txBox="1">
            <a:spLocks noChangeArrowheads="1"/>
          </p:cNvSpPr>
          <p:nvPr/>
        </p:nvSpPr>
        <p:spPr bwMode="auto">
          <a:xfrm>
            <a:off x="5029200" y="15240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Isaías 42:1</a:t>
            </a:r>
            <a:endParaRPr lang="es-ES" sz="3600" dirty="0">
              <a:solidFill>
                <a:schemeClr val="bg1"/>
              </a:solidFill>
              <a:latin typeface="Arial Rounded MT Bold" pitchFamily="34" charset="0"/>
            </a:endParaRPr>
          </a:p>
        </p:txBody>
      </p:sp>
      <p:sp>
        <p:nvSpPr>
          <p:cNvPr id="11" name="Rectangle 3"/>
          <p:cNvSpPr>
            <a:spLocks noChangeArrowheads="1"/>
          </p:cNvSpPr>
          <p:nvPr/>
        </p:nvSpPr>
        <p:spPr bwMode="auto">
          <a:xfrm>
            <a:off x="5537200" y="2069495"/>
            <a:ext cx="3606800" cy="2426305"/>
          </a:xfrm>
          <a:prstGeom prst="rect">
            <a:avLst/>
          </a:prstGeom>
          <a:noFill/>
          <a:ln w="9525">
            <a:noFill/>
            <a:miter lim="800000"/>
            <a:headEnd/>
            <a:tailEnd/>
          </a:ln>
        </p:spPr>
        <p:txBody>
          <a:bodyPr wrap="square" anchor="ctr">
            <a:spAutoFit/>
          </a:bodyPr>
          <a:lstStyle/>
          <a:p>
            <a:pPr algn="ctr">
              <a:lnSpc>
                <a:spcPts val="2600"/>
              </a:lnSpc>
            </a:pPr>
            <a:r>
              <a:rPr lang="es-ES" dirty="0" smtClean="0">
                <a:solidFill>
                  <a:srgbClr val="FFFF00"/>
                </a:solidFill>
                <a:latin typeface="Arial" pitchFamily="34" charset="0"/>
                <a:cs typeface="Arial" pitchFamily="34" charset="0"/>
              </a:rPr>
              <a:t>He </a:t>
            </a:r>
            <a:r>
              <a:rPr lang="es-ES" dirty="0">
                <a:solidFill>
                  <a:srgbClr val="FFFF00"/>
                </a:solidFill>
                <a:latin typeface="Arial" pitchFamily="34" charset="0"/>
                <a:cs typeface="Arial" pitchFamily="34" charset="0"/>
              </a:rPr>
              <a:t>aquí </a:t>
            </a:r>
            <a:r>
              <a:rPr lang="es-ES" u="sng" dirty="0">
                <a:solidFill>
                  <a:srgbClr val="FFFF00"/>
                </a:solidFill>
                <a:latin typeface="Arial" pitchFamily="34" charset="0"/>
                <a:cs typeface="Arial" pitchFamily="34" charset="0"/>
              </a:rPr>
              <a:t>mi siervo</a:t>
            </a:r>
            <a:r>
              <a:rPr lang="es-ES" dirty="0">
                <a:solidFill>
                  <a:srgbClr val="FFFF00"/>
                </a:solidFill>
                <a:latin typeface="Arial" pitchFamily="34" charset="0"/>
                <a:cs typeface="Arial" pitchFamily="34" charset="0"/>
              </a:rPr>
              <a:t>, yo le sostendré</a:t>
            </a:r>
            <a:r>
              <a:rPr lang="es-ES" dirty="0">
                <a:solidFill>
                  <a:schemeClr val="bg1"/>
                </a:solidFill>
                <a:latin typeface="Arial" pitchFamily="34" charset="0"/>
                <a:cs typeface="Arial" pitchFamily="34" charset="0"/>
              </a:rPr>
              <a:t>; mi escogido, en quien mi alma tiene contentamiento; he puesto sobre él mi Espíritu; él traerá justicia a las naciones</a:t>
            </a:r>
            <a:r>
              <a:rPr lang="es-ES" dirty="0" smtClean="0">
                <a:solidFill>
                  <a:schemeClr val="bg1"/>
                </a:solidFill>
                <a:latin typeface="Arial" pitchFamily="34" charset="0"/>
                <a:cs typeface="Arial" pitchFamily="34" charset="0"/>
              </a:rPr>
              <a:t>.</a:t>
            </a:r>
            <a:endParaRPr lang="es-ES" sz="2400" dirty="0" smtClean="0">
              <a:solidFill>
                <a:schemeClr val="bg1"/>
              </a:solidFill>
              <a:latin typeface="Arial" pitchFamily="34" charset="0"/>
              <a:cs typeface="Arial" pitchFamily="34" charset="0"/>
            </a:endParaRPr>
          </a:p>
        </p:txBody>
      </p:sp>
      <p:sp>
        <p:nvSpPr>
          <p:cNvPr id="12" name="TextBox 11"/>
          <p:cNvSpPr txBox="1"/>
          <p:nvPr/>
        </p:nvSpPr>
        <p:spPr>
          <a:xfrm>
            <a:off x="5410200" y="4495800"/>
            <a:ext cx="3733800" cy="335989"/>
          </a:xfrm>
          <a:prstGeom prst="rect">
            <a:avLst/>
          </a:prstGeom>
          <a:solidFill>
            <a:srgbClr val="FFFF0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Cristo el Dios hecho siervo</a:t>
            </a:r>
            <a:endParaRPr lang="es-ES" sz="2000" b="1" dirty="0">
              <a:latin typeface="Arial" pitchFamily="34" charset="0"/>
              <a:cs typeface="Arial" pitchFamily="34" charset="0"/>
            </a:endParaRPr>
          </a:p>
        </p:txBody>
      </p:sp>
    </p:spTree>
    <p:extLst>
      <p:ext uri="{BB962C8B-B14F-4D97-AF65-F5344CB8AC3E}">
        <p14:creationId xmlns="" xmlns:p14="http://schemas.microsoft.com/office/powerpoint/2010/main" val="6472787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606800" y="1752600"/>
            <a:ext cx="2336800" cy="1752600"/>
          </a:xfrm>
          <a:prstGeom prst="rect">
            <a:avLst/>
          </a:prstGeom>
          <a:effectLst>
            <a:softEdge rad="127000"/>
          </a:effectLst>
        </p:spPr>
      </p:pic>
      <p:sp>
        <p:nvSpPr>
          <p:cNvPr id="5122" name="TextBox 4"/>
          <p:cNvSpPr txBox="1">
            <a:spLocks noChangeArrowheads="1"/>
          </p:cNvSpPr>
          <p:nvPr/>
        </p:nvSpPr>
        <p:spPr bwMode="auto">
          <a:xfrm>
            <a:off x="1981200" y="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1 Pedro 2:24</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4572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Quien </a:t>
            </a:r>
            <a:r>
              <a:rPr lang="es-ES" dirty="0">
                <a:solidFill>
                  <a:srgbClr val="FFFF00"/>
                </a:solidFill>
                <a:latin typeface="Arial" pitchFamily="34" charset="0"/>
                <a:cs typeface="Arial" pitchFamily="34" charset="0"/>
              </a:rPr>
              <a:t>llevó </a:t>
            </a:r>
            <a:r>
              <a:rPr lang="es-ES" u="sng" dirty="0">
                <a:solidFill>
                  <a:srgbClr val="FFFF00"/>
                </a:solidFill>
                <a:latin typeface="Arial" pitchFamily="34" charset="0"/>
                <a:cs typeface="Arial" pitchFamily="34" charset="0"/>
              </a:rPr>
              <a:t>él </a:t>
            </a:r>
            <a:r>
              <a:rPr lang="es-ES" u="sng" dirty="0" smtClean="0">
                <a:solidFill>
                  <a:srgbClr val="FFFF00"/>
                </a:solidFill>
                <a:latin typeface="Arial" pitchFamily="34" charset="0"/>
                <a:cs typeface="Arial" pitchFamily="34" charset="0"/>
              </a:rPr>
              <a:t>mismo</a:t>
            </a:r>
            <a:r>
              <a:rPr lang="es-ES" dirty="0" smtClean="0">
                <a:solidFill>
                  <a:srgbClr val="FFFF00"/>
                </a:solidFill>
                <a:latin typeface="Arial" pitchFamily="34" charset="0"/>
                <a:cs typeface="Arial" pitchFamily="34" charset="0"/>
              </a:rPr>
              <a:t> nuestros </a:t>
            </a:r>
            <a:r>
              <a:rPr lang="es-ES" dirty="0">
                <a:solidFill>
                  <a:srgbClr val="FFFF00"/>
                </a:solidFill>
                <a:latin typeface="Arial" pitchFamily="34" charset="0"/>
                <a:cs typeface="Arial" pitchFamily="34" charset="0"/>
              </a:rPr>
              <a:t>pecados en su cuerpo sobre el madero</a:t>
            </a:r>
            <a:r>
              <a:rPr lang="es-ES" dirty="0">
                <a:solidFill>
                  <a:schemeClr val="bg1"/>
                </a:solidFill>
                <a:latin typeface="Arial" pitchFamily="34" charset="0"/>
                <a:cs typeface="Arial" pitchFamily="34" charset="0"/>
              </a:rPr>
              <a:t>, para que nosotros, estando muertos a los pecados, vivamos a la justicia, y por cuya herida fuisteis </a:t>
            </a:r>
            <a:r>
              <a:rPr lang="es-ES" dirty="0" smtClean="0">
                <a:solidFill>
                  <a:schemeClr val="bg1"/>
                </a:solidFill>
                <a:latin typeface="Arial" pitchFamily="34" charset="0"/>
                <a:cs typeface="Arial" pitchFamily="34" charset="0"/>
              </a:rPr>
              <a:t>sanados.</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533400" y="1639669"/>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Isaías 53:4</a:t>
            </a:r>
            <a:endParaRPr lang="es-ES" sz="3600" dirty="0">
              <a:solidFill>
                <a:schemeClr val="bg1"/>
              </a:solidFill>
              <a:latin typeface="Arial Rounded MT Bold" pitchFamily="34" charset="0"/>
            </a:endParaRPr>
          </a:p>
        </p:txBody>
      </p:sp>
      <p:sp>
        <p:nvSpPr>
          <p:cNvPr id="7" name="Rectangle 3"/>
          <p:cNvSpPr>
            <a:spLocks noChangeArrowheads="1"/>
          </p:cNvSpPr>
          <p:nvPr/>
        </p:nvSpPr>
        <p:spPr bwMode="auto">
          <a:xfrm>
            <a:off x="50800" y="2286000"/>
            <a:ext cx="3606800" cy="2308324"/>
          </a:xfrm>
          <a:prstGeom prst="rect">
            <a:avLst/>
          </a:prstGeom>
          <a:noFill/>
          <a:ln w="9525">
            <a:noFill/>
            <a:miter lim="800000"/>
            <a:headEnd/>
            <a:tailEnd/>
          </a:ln>
        </p:spPr>
        <p:txBody>
          <a:bodyPr wrap="square" anchor="ctr">
            <a:spAutoFit/>
          </a:bodyPr>
          <a:lstStyle/>
          <a:p>
            <a:pPr algn="ctr"/>
            <a:r>
              <a:rPr lang="es-ES" dirty="0" smtClean="0">
                <a:solidFill>
                  <a:schemeClr val="bg1"/>
                </a:solidFill>
                <a:latin typeface="Arial" pitchFamily="34" charset="0"/>
                <a:cs typeface="Arial" pitchFamily="34" charset="0"/>
              </a:rPr>
              <a:t>Ciertamente </a:t>
            </a:r>
            <a:r>
              <a:rPr lang="es-ES" dirty="0">
                <a:solidFill>
                  <a:srgbClr val="FFFF00"/>
                </a:solidFill>
                <a:latin typeface="Arial" pitchFamily="34" charset="0"/>
                <a:cs typeface="Arial" pitchFamily="34" charset="0"/>
              </a:rPr>
              <a:t>llevó él nuestras enfermedades, y sufrió nuestros dolores</a:t>
            </a:r>
            <a:r>
              <a:rPr lang="es-ES" dirty="0">
                <a:solidFill>
                  <a:schemeClr val="bg1"/>
                </a:solidFill>
                <a:latin typeface="Arial" pitchFamily="34" charset="0"/>
                <a:cs typeface="Arial" pitchFamily="34" charset="0"/>
              </a:rPr>
              <a:t>; y nosotros le tuvimos por azotado, por herido de Dios y abatido.</a:t>
            </a:r>
            <a:endParaRPr lang="es-ES" sz="2400" dirty="0" smtClean="0">
              <a:solidFill>
                <a:schemeClr val="bg1"/>
              </a:solidFill>
              <a:latin typeface="Arial" pitchFamily="34" charset="0"/>
              <a:cs typeface="Arial" pitchFamily="34" charset="0"/>
            </a:endParaRPr>
          </a:p>
        </p:txBody>
      </p:sp>
      <p:sp>
        <p:nvSpPr>
          <p:cNvPr id="8" name="TextBox 4"/>
          <p:cNvSpPr txBox="1">
            <a:spLocks noChangeArrowheads="1"/>
          </p:cNvSpPr>
          <p:nvPr/>
        </p:nvSpPr>
        <p:spPr bwMode="auto">
          <a:xfrm>
            <a:off x="2286000" y="4687669"/>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Isaías 53:5, 6</a:t>
            </a:r>
            <a:endParaRPr lang="es-ES" sz="3600" dirty="0">
              <a:solidFill>
                <a:schemeClr val="bg1"/>
              </a:solidFill>
              <a:latin typeface="Arial Rounded MT Bold" pitchFamily="34" charset="0"/>
            </a:endParaRPr>
          </a:p>
        </p:txBody>
      </p:sp>
      <p:sp>
        <p:nvSpPr>
          <p:cNvPr id="9" name="Rectangle 3"/>
          <p:cNvSpPr>
            <a:spLocks noChangeArrowheads="1"/>
          </p:cNvSpPr>
          <p:nvPr/>
        </p:nvSpPr>
        <p:spPr bwMode="auto">
          <a:xfrm>
            <a:off x="50800" y="5181600"/>
            <a:ext cx="9042400" cy="1631216"/>
          </a:xfrm>
          <a:prstGeom prst="rect">
            <a:avLst/>
          </a:prstGeom>
          <a:noFill/>
          <a:ln w="9525">
            <a:noFill/>
            <a:miter lim="800000"/>
            <a:headEnd/>
            <a:tailEnd/>
          </a:ln>
        </p:spPr>
        <p:txBody>
          <a:bodyPr wrap="square" anchor="ctr">
            <a:spAutoFit/>
          </a:bodyPr>
          <a:lstStyle/>
          <a:p>
            <a:pPr algn="ctr">
              <a:lnSpc>
                <a:spcPts val="2400"/>
              </a:lnSpc>
            </a:pPr>
            <a:r>
              <a:rPr lang="es-ES" dirty="0" smtClean="0">
                <a:solidFill>
                  <a:schemeClr val="bg1"/>
                </a:solidFill>
                <a:latin typeface="Arial" pitchFamily="34" charset="0"/>
                <a:cs typeface="Arial" pitchFamily="34" charset="0"/>
              </a:rPr>
              <a:t>Mas </a:t>
            </a:r>
            <a:r>
              <a:rPr lang="es-ES" dirty="0">
                <a:solidFill>
                  <a:schemeClr val="bg1"/>
                </a:solidFill>
                <a:latin typeface="Arial" pitchFamily="34" charset="0"/>
                <a:cs typeface="Arial" pitchFamily="34" charset="0"/>
              </a:rPr>
              <a:t>él </a:t>
            </a:r>
            <a:r>
              <a:rPr lang="es-ES" dirty="0">
                <a:solidFill>
                  <a:srgbClr val="FFFF00"/>
                </a:solidFill>
                <a:latin typeface="Arial" pitchFamily="34" charset="0"/>
                <a:cs typeface="Arial" pitchFamily="34" charset="0"/>
              </a:rPr>
              <a:t>herido fue por nuestras rebeliones, molido por nuestros pecados</a:t>
            </a:r>
            <a:r>
              <a:rPr lang="es-ES" dirty="0">
                <a:solidFill>
                  <a:schemeClr val="bg1"/>
                </a:solidFill>
                <a:latin typeface="Arial" pitchFamily="34" charset="0"/>
                <a:cs typeface="Arial" pitchFamily="34" charset="0"/>
              </a:rPr>
              <a:t>; el castigo de nuestra paz fue sobre él, y por su llaga fuimos nosotros </a:t>
            </a:r>
            <a:r>
              <a:rPr lang="es-ES" dirty="0" smtClean="0">
                <a:solidFill>
                  <a:schemeClr val="bg1"/>
                </a:solidFill>
                <a:latin typeface="Arial" pitchFamily="34" charset="0"/>
                <a:cs typeface="Arial" pitchFamily="34" charset="0"/>
              </a:rPr>
              <a:t>curados. Todos </a:t>
            </a:r>
            <a:r>
              <a:rPr lang="es-ES" dirty="0">
                <a:solidFill>
                  <a:schemeClr val="bg1"/>
                </a:solidFill>
                <a:latin typeface="Arial" pitchFamily="34" charset="0"/>
                <a:cs typeface="Arial" pitchFamily="34" charset="0"/>
              </a:rPr>
              <a:t>nosotros nos descarriamos como ovejas, cada cual se apartó por su camino; mas Jehová cargó en él el pecado de todos nosotros. </a:t>
            </a:r>
            <a:endParaRPr lang="es-ES" sz="2400" dirty="0" smtClean="0">
              <a:solidFill>
                <a:schemeClr val="bg1"/>
              </a:solidFill>
              <a:latin typeface="Arial" pitchFamily="34" charset="0"/>
              <a:cs typeface="Arial" pitchFamily="34" charset="0"/>
            </a:endParaRPr>
          </a:p>
        </p:txBody>
      </p:sp>
      <p:sp>
        <p:nvSpPr>
          <p:cNvPr id="10" name="TextBox 4"/>
          <p:cNvSpPr txBox="1">
            <a:spLocks noChangeArrowheads="1"/>
          </p:cNvSpPr>
          <p:nvPr/>
        </p:nvSpPr>
        <p:spPr bwMode="auto">
          <a:xfrm>
            <a:off x="5029200" y="15240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Isaías 42:1</a:t>
            </a:r>
            <a:endParaRPr lang="es-ES" sz="3600" dirty="0">
              <a:solidFill>
                <a:schemeClr val="bg1"/>
              </a:solidFill>
              <a:latin typeface="Arial Rounded MT Bold" pitchFamily="34" charset="0"/>
            </a:endParaRPr>
          </a:p>
        </p:txBody>
      </p:sp>
      <p:sp>
        <p:nvSpPr>
          <p:cNvPr id="11" name="Rectangle 3"/>
          <p:cNvSpPr>
            <a:spLocks noChangeArrowheads="1"/>
          </p:cNvSpPr>
          <p:nvPr/>
        </p:nvSpPr>
        <p:spPr bwMode="auto">
          <a:xfrm>
            <a:off x="5537200" y="2069495"/>
            <a:ext cx="3606800" cy="2426305"/>
          </a:xfrm>
          <a:prstGeom prst="rect">
            <a:avLst/>
          </a:prstGeom>
          <a:noFill/>
          <a:ln w="9525">
            <a:noFill/>
            <a:miter lim="800000"/>
            <a:headEnd/>
            <a:tailEnd/>
          </a:ln>
        </p:spPr>
        <p:txBody>
          <a:bodyPr wrap="square" anchor="ctr">
            <a:spAutoFit/>
          </a:bodyPr>
          <a:lstStyle/>
          <a:p>
            <a:pPr algn="ctr">
              <a:lnSpc>
                <a:spcPts val="2600"/>
              </a:lnSpc>
            </a:pPr>
            <a:r>
              <a:rPr lang="es-ES" dirty="0" smtClean="0">
                <a:solidFill>
                  <a:srgbClr val="FFFF00"/>
                </a:solidFill>
                <a:latin typeface="Arial" pitchFamily="34" charset="0"/>
                <a:cs typeface="Arial" pitchFamily="34" charset="0"/>
              </a:rPr>
              <a:t>He </a:t>
            </a:r>
            <a:r>
              <a:rPr lang="es-ES" dirty="0">
                <a:solidFill>
                  <a:srgbClr val="FFFF00"/>
                </a:solidFill>
                <a:latin typeface="Arial" pitchFamily="34" charset="0"/>
                <a:cs typeface="Arial" pitchFamily="34" charset="0"/>
              </a:rPr>
              <a:t>aquí </a:t>
            </a:r>
            <a:r>
              <a:rPr lang="es-ES" u="sng" dirty="0">
                <a:solidFill>
                  <a:srgbClr val="FFFF00"/>
                </a:solidFill>
                <a:latin typeface="Arial" pitchFamily="34" charset="0"/>
                <a:cs typeface="Arial" pitchFamily="34" charset="0"/>
              </a:rPr>
              <a:t>mi siervo</a:t>
            </a:r>
            <a:r>
              <a:rPr lang="es-ES" dirty="0">
                <a:solidFill>
                  <a:srgbClr val="FFFF00"/>
                </a:solidFill>
                <a:latin typeface="Arial" pitchFamily="34" charset="0"/>
                <a:cs typeface="Arial" pitchFamily="34" charset="0"/>
              </a:rPr>
              <a:t>, yo le sostendré</a:t>
            </a:r>
            <a:r>
              <a:rPr lang="es-ES" dirty="0">
                <a:solidFill>
                  <a:schemeClr val="bg1"/>
                </a:solidFill>
                <a:latin typeface="Arial" pitchFamily="34" charset="0"/>
                <a:cs typeface="Arial" pitchFamily="34" charset="0"/>
              </a:rPr>
              <a:t>; mi escogido, en quien mi alma tiene contentamiento; he puesto sobre él mi Espíritu; él traerá justicia a las naciones</a:t>
            </a:r>
            <a:r>
              <a:rPr lang="es-ES" dirty="0" smtClean="0">
                <a:solidFill>
                  <a:schemeClr val="bg1"/>
                </a:solidFill>
                <a:latin typeface="Arial" pitchFamily="34" charset="0"/>
                <a:cs typeface="Arial" pitchFamily="34" charset="0"/>
              </a:rPr>
              <a:t>.</a:t>
            </a:r>
            <a:endParaRPr lang="es-ES" sz="2400" dirty="0" smtClean="0">
              <a:solidFill>
                <a:schemeClr val="bg1"/>
              </a:solidFill>
              <a:latin typeface="Arial" pitchFamily="34" charset="0"/>
              <a:cs typeface="Arial" pitchFamily="34" charset="0"/>
            </a:endParaRPr>
          </a:p>
        </p:txBody>
      </p:sp>
      <p:sp>
        <p:nvSpPr>
          <p:cNvPr id="12" name="TextBox 11"/>
          <p:cNvSpPr txBox="1"/>
          <p:nvPr/>
        </p:nvSpPr>
        <p:spPr>
          <a:xfrm>
            <a:off x="5410200" y="4495800"/>
            <a:ext cx="3733800" cy="335989"/>
          </a:xfrm>
          <a:prstGeom prst="rect">
            <a:avLst/>
          </a:prstGeom>
          <a:solidFill>
            <a:srgbClr val="FFFF0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Cristo el Dios hecho siervo</a:t>
            </a:r>
            <a:endParaRPr lang="es-ES" sz="2000" b="1" dirty="0">
              <a:latin typeface="Arial" pitchFamily="34" charset="0"/>
              <a:cs typeface="Arial" pitchFamily="34" charset="0"/>
            </a:endParaRPr>
          </a:p>
        </p:txBody>
      </p:sp>
    </p:spTree>
    <p:extLst>
      <p:ext uri="{BB962C8B-B14F-4D97-AF65-F5344CB8AC3E}">
        <p14:creationId xmlns="" xmlns:p14="http://schemas.microsoft.com/office/powerpoint/2010/main" val="3028363746"/>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606800" y="1752600"/>
            <a:ext cx="2336800" cy="1752600"/>
          </a:xfrm>
          <a:prstGeom prst="rect">
            <a:avLst/>
          </a:prstGeom>
          <a:effectLst>
            <a:softEdge rad="127000"/>
          </a:effectLst>
        </p:spPr>
      </p:pic>
      <p:sp>
        <p:nvSpPr>
          <p:cNvPr id="5122" name="TextBox 4"/>
          <p:cNvSpPr txBox="1">
            <a:spLocks noChangeArrowheads="1"/>
          </p:cNvSpPr>
          <p:nvPr/>
        </p:nvSpPr>
        <p:spPr bwMode="auto">
          <a:xfrm>
            <a:off x="1981200" y="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1 Pedro 2:24</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4572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Quien </a:t>
            </a:r>
            <a:r>
              <a:rPr lang="es-ES" dirty="0">
                <a:solidFill>
                  <a:srgbClr val="FFFF00"/>
                </a:solidFill>
                <a:latin typeface="Arial" pitchFamily="34" charset="0"/>
                <a:cs typeface="Arial" pitchFamily="34" charset="0"/>
              </a:rPr>
              <a:t>llevó </a:t>
            </a:r>
            <a:r>
              <a:rPr lang="es-ES" u="sng" dirty="0">
                <a:solidFill>
                  <a:srgbClr val="FFFF00"/>
                </a:solidFill>
                <a:latin typeface="Arial" pitchFamily="34" charset="0"/>
                <a:cs typeface="Arial" pitchFamily="34" charset="0"/>
              </a:rPr>
              <a:t>él </a:t>
            </a:r>
            <a:r>
              <a:rPr lang="es-ES" u="sng" dirty="0" smtClean="0">
                <a:solidFill>
                  <a:srgbClr val="FFFF00"/>
                </a:solidFill>
                <a:latin typeface="Arial" pitchFamily="34" charset="0"/>
                <a:cs typeface="Arial" pitchFamily="34" charset="0"/>
              </a:rPr>
              <a:t>mismo</a:t>
            </a:r>
            <a:r>
              <a:rPr lang="es-ES" dirty="0" smtClean="0">
                <a:solidFill>
                  <a:srgbClr val="FFFF00"/>
                </a:solidFill>
                <a:latin typeface="Arial" pitchFamily="34" charset="0"/>
                <a:cs typeface="Arial" pitchFamily="34" charset="0"/>
              </a:rPr>
              <a:t> nuestros </a:t>
            </a:r>
            <a:r>
              <a:rPr lang="es-ES" dirty="0">
                <a:solidFill>
                  <a:srgbClr val="FFFF00"/>
                </a:solidFill>
                <a:latin typeface="Arial" pitchFamily="34" charset="0"/>
                <a:cs typeface="Arial" pitchFamily="34" charset="0"/>
              </a:rPr>
              <a:t>pecados en su cuerpo sobre el madero</a:t>
            </a:r>
            <a:r>
              <a:rPr lang="es-ES" dirty="0">
                <a:solidFill>
                  <a:schemeClr val="bg1"/>
                </a:solidFill>
                <a:latin typeface="Arial" pitchFamily="34" charset="0"/>
                <a:cs typeface="Arial" pitchFamily="34" charset="0"/>
              </a:rPr>
              <a:t>, para que nosotros, estando muertos a los pecados, vivamos a la justicia, y por cuya herida fuisteis </a:t>
            </a:r>
            <a:r>
              <a:rPr lang="es-ES" dirty="0" smtClean="0">
                <a:solidFill>
                  <a:schemeClr val="bg1"/>
                </a:solidFill>
                <a:latin typeface="Arial" pitchFamily="34" charset="0"/>
                <a:cs typeface="Arial" pitchFamily="34" charset="0"/>
              </a:rPr>
              <a:t>sanados.</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533400" y="1639669"/>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Isaías 53:4</a:t>
            </a:r>
            <a:endParaRPr lang="es-ES" sz="3600" dirty="0">
              <a:solidFill>
                <a:schemeClr val="bg1"/>
              </a:solidFill>
              <a:latin typeface="Arial Rounded MT Bold" pitchFamily="34" charset="0"/>
            </a:endParaRPr>
          </a:p>
        </p:txBody>
      </p:sp>
      <p:sp>
        <p:nvSpPr>
          <p:cNvPr id="7" name="Rectangle 3"/>
          <p:cNvSpPr>
            <a:spLocks noChangeArrowheads="1"/>
          </p:cNvSpPr>
          <p:nvPr/>
        </p:nvSpPr>
        <p:spPr bwMode="auto">
          <a:xfrm>
            <a:off x="50800" y="2286000"/>
            <a:ext cx="3606800" cy="2308324"/>
          </a:xfrm>
          <a:prstGeom prst="rect">
            <a:avLst/>
          </a:prstGeom>
          <a:noFill/>
          <a:ln w="9525">
            <a:noFill/>
            <a:miter lim="800000"/>
            <a:headEnd/>
            <a:tailEnd/>
          </a:ln>
        </p:spPr>
        <p:txBody>
          <a:bodyPr wrap="square" anchor="ctr">
            <a:spAutoFit/>
          </a:bodyPr>
          <a:lstStyle/>
          <a:p>
            <a:pPr algn="ctr"/>
            <a:r>
              <a:rPr lang="es-ES" dirty="0" smtClean="0">
                <a:solidFill>
                  <a:schemeClr val="bg1"/>
                </a:solidFill>
                <a:latin typeface="Arial" pitchFamily="34" charset="0"/>
                <a:cs typeface="Arial" pitchFamily="34" charset="0"/>
              </a:rPr>
              <a:t>Ciertamente </a:t>
            </a:r>
            <a:r>
              <a:rPr lang="es-ES" dirty="0">
                <a:solidFill>
                  <a:srgbClr val="FFFF00"/>
                </a:solidFill>
                <a:latin typeface="Arial" pitchFamily="34" charset="0"/>
                <a:cs typeface="Arial" pitchFamily="34" charset="0"/>
              </a:rPr>
              <a:t>llevó él nuestras enfermedades, y sufrió nuestros dolores</a:t>
            </a:r>
            <a:r>
              <a:rPr lang="es-ES" dirty="0">
                <a:solidFill>
                  <a:schemeClr val="bg1"/>
                </a:solidFill>
                <a:latin typeface="Arial" pitchFamily="34" charset="0"/>
                <a:cs typeface="Arial" pitchFamily="34" charset="0"/>
              </a:rPr>
              <a:t>; y nosotros le tuvimos por azotado, por herido de Dios y abatido.</a:t>
            </a:r>
            <a:endParaRPr lang="es-ES" sz="2400" dirty="0" smtClean="0">
              <a:solidFill>
                <a:schemeClr val="bg1"/>
              </a:solidFill>
              <a:latin typeface="Arial" pitchFamily="34" charset="0"/>
              <a:cs typeface="Arial" pitchFamily="34" charset="0"/>
            </a:endParaRPr>
          </a:p>
        </p:txBody>
      </p:sp>
      <p:sp>
        <p:nvSpPr>
          <p:cNvPr id="8" name="TextBox 4"/>
          <p:cNvSpPr txBox="1">
            <a:spLocks noChangeArrowheads="1"/>
          </p:cNvSpPr>
          <p:nvPr/>
        </p:nvSpPr>
        <p:spPr bwMode="auto">
          <a:xfrm>
            <a:off x="2286000" y="4687669"/>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Isaías 53:5, 6</a:t>
            </a:r>
            <a:endParaRPr lang="es-ES" sz="3600" dirty="0">
              <a:solidFill>
                <a:schemeClr val="bg1"/>
              </a:solidFill>
              <a:latin typeface="Arial Rounded MT Bold" pitchFamily="34" charset="0"/>
            </a:endParaRPr>
          </a:p>
        </p:txBody>
      </p:sp>
      <p:sp>
        <p:nvSpPr>
          <p:cNvPr id="9" name="Rectangle 3"/>
          <p:cNvSpPr>
            <a:spLocks noChangeArrowheads="1"/>
          </p:cNvSpPr>
          <p:nvPr/>
        </p:nvSpPr>
        <p:spPr bwMode="auto">
          <a:xfrm>
            <a:off x="50800" y="5181600"/>
            <a:ext cx="9042400" cy="1631216"/>
          </a:xfrm>
          <a:prstGeom prst="rect">
            <a:avLst/>
          </a:prstGeom>
          <a:noFill/>
          <a:ln w="9525">
            <a:noFill/>
            <a:miter lim="800000"/>
            <a:headEnd/>
            <a:tailEnd/>
          </a:ln>
        </p:spPr>
        <p:txBody>
          <a:bodyPr wrap="square" anchor="ctr">
            <a:spAutoFit/>
          </a:bodyPr>
          <a:lstStyle/>
          <a:p>
            <a:pPr algn="ctr">
              <a:lnSpc>
                <a:spcPts val="2400"/>
              </a:lnSpc>
            </a:pPr>
            <a:r>
              <a:rPr lang="es-ES" dirty="0" smtClean="0">
                <a:solidFill>
                  <a:schemeClr val="bg1"/>
                </a:solidFill>
                <a:latin typeface="Arial" pitchFamily="34" charset="0"/>
                <a:cs typeface="Arial" pitchFamily="34" charset="0"/>
              </a:rPr>
              <a:t>Mas </a:t>
            </a:r>
            <a:r>
              <a:rPr lang="es-ES" dirty="0">
                <a:solidFill>
                  <a:schemeClr val="bg1"/>
                </a:solidFill>
                <a:latin typeface="Arial" pitchFamily="34" charset="0"/>
                <a:cs typeface="Arial" pitchFamily="34" charset="0"/>
              </a:rPr>
              <a:t>él </a:t>
            </a:r>
            <a:r>
              <a:rPr lang="es-ES" dirty="0">
                <a:solidFill>
                  <a:srgbClr val="FFFF00"/>
                </a:solidFill>
                <a:latin typeface="Arial" pitchFamily="34" charset="0"/>
                <a:cs typeface="Arial" pitchFamily="34" charset="0"/>
              </a:rPr>
              <a:t>herido fue por nuestras rebeliones, molido por nuestros pecados</a:t>
            </a:r>
            <a:r>
              <a:rPr lang="es-ES" dirty="0">
                <a:solidFill>
                  <a:schemeClr val="bg1"/>
                </a:solidFill>
                <a:latin typeface="Arial" pitchFamily="34" charset="0"/>
                <a:cs typeface="Arial" pitchFamily="34" charset="0"/>
              </a:rPr>
              <a:t>; </a:t>
            </a:r>
            <a:r>
              <a:rPr lang="es-ES" dirty="0">
                <a:solidFill>
                  <a:srgbClr val="00B0F0"/>
                </a:solidFill>
                <a:latin typeface="Arial" pitchFamily="34" charset="0"/>
                <a:cs typeface="Arial" pitchFamily="34" charset="0"/>
              </a:rPr>
              <a:t>el castigo de nuestra paz fue sobre él, y por su llaga fuimos nosotros </a:t>
            </a:r>
            <a:r>
              <a:rPr lang="es-ES" dirty="0" smtClean="0">
                <a:solidFill>
                  <a:srgbClr val="00B0F0"/>
                </a:solidFill>
                <a:latin typeface="Arial" pitchFamily="34" charset="0"/>
                <a:cs typeface="Arial" pitchFamily="34" charset="0"/>
              </a:rPr>
              <a:t>curados. </a:t>
            </a:r>
            <a:r>
              <a:rPr lang="es-ES" dirty="0" smtClean="0">
                <a:solidFill>
                  <a:schemeClr val="bg1"/>
                </a:solidFill>
                <a:latin typeface="Arial" pitchFamily="34" charset="0"/>
                <a:cs typeface="Arial" pitchFamily="34" charset="0"/>
              </a:rPr>
              <a:t>Todos </a:t>
            </a:r>
            <a:r>
              <a:rPr lang="es-ES" dirty="0">
                <a:solidFill>
                  <a:schemeClr val="bg1"/>
                </a:solidFill>
                <a:latin typeface="Arial" pitchFamily="34" charset="0"/>
                <a:cs typeface="Arial" pitchFamily="34" charset="0"/>
              </a:rPr>
              <a:t>nosotros nos descarriamos como ovejas, cada cual se apartó por su camino; mas Jehová cargó en él el pecado de todos nosotros. </a:t>
            </a:r>
            <a:endParaRPr lang="es-ES" sz="2400" dirty="0" smtClean="0">
              <a:solidFill>
                <a:schemeClr val="bg1"/>
              </a:solidFill>
              <a:latin typeface="Arial" pitchFamily="34" charset="0"/>
              <a:cs typeface="Arial" pitchFamily="34" charset="0"/>
            </a:endParaRPr>
          </a:p>
        </p:txBody>
      </p:sp>
      <p:sp>
        <p:nvSpPr>
          <p:cNvPr id="10" name="TextBox 4"/>
          <p:cNvSpPr txBox="1">
            <a:spLocks noChangeArrowheads="1"/>
          </p:cNvSpPr>
          <p:nvPr/>
        </p:nvSpPr>
        <p:spPr bwMode="auto">
          <a:xfrm>
            <a:off x="5029200" y="15240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Isaías 42:1</a:t>
            </a:r>
            <a:endParaRPr lang="es-ES" sz="3600" dirty="0">
              <a:solidFill>
                <a:schemeClr val="bg1"/>
              </a:solidFill>
              <a:latin typeface="Arial Rounded MT Bold" pitchFamily="34" charset="0"/>
            </a:endParaRPr>
          </a:p>
        </p:txBody>
      </p:sp>
      <p:sp>
        <p:nvSpPr>
          <p:cNvPr id="11" name="Rectangle 3"/>
          <p:cNvSpPr>
            <a:spLocks noChangeArrowheads="1"/>
          </p:cNvSpPr>
          <p:nvPr/>
        </p:nvSpPr>
        <p:spPr bwMode="auto">
          <a:xfrm>
            <a:off x="5537200" y="2069495"/>
            <a:ext cx="3606800" cy="2426305"/>
          </a:xfrm>
          <a:prstGeom prst="rect">
            <a:avLst/>
          </a:prstGeom>
          <a:noFill/>
          <a:ln w="9525">
            <a:noFill/>
            <a:miter lim="800000"/>
            <a:headEnd/>
            <a:tailEnd/>
          </a:ln>
        </p:spPr>
        <p:txBody>
          <a:bodyPr wrap="square" anchor="ctr">
            <a:spAutoFit/>
          </a:bodyPr>
          <a:lstStyle/>
          <a:p>
            <a:pPr algn="ctr">
              <a:lnSpc>
                <a:spcPts val="2600"/>
              </a:lnSpc>
            </a:pPr>
            <a:r>
              <a:rPr lang="es-ES" dirty="0" smtClean="0">
                <a:solidFill>
                  <a:srgbClr val="FFFF00"/>
                </a:solidFill>
                <a:latin typeface="Arial" pitchFamily="34" charset="0"/>
                <a:cs typeface="Arial" pitchFamily="34" charset="0"/>
              </a:rPr>
              <a:t>He </a:t>
            </a:r>
            <a:r>
              <a:rPr lang="es-ES" dirty="0">
                <a:solidFill>
                  <a:srgbClr val="FFFF00"/>
                </a:solidFill>
                <a:latin typeface="Arial" pitchFamily="34" charset="0"/>
                <a:cs typeface="Arial" pitchFamily="34" charset="0"/>
              </a:rPr>
              <a:t>aquí </a:t>
            </a:r>
            <a:r>
              <a:rPr lang="es-ES" u="sng" dirty="0">
                <a:solidFill>
                  <a:srgbClr val="FFFF00"/>
                </a:solidFill>
                <a:latin typeface="Arial" pitchFamily="34" charset="0"/>
                <a:cs typeface="Arial" pitchFamily="34" charset="0"/>
              </a:rPr>
              <a:t>mi siervo</a:t>
            </a:r>
            <a:r>
              <a:rPr lang="es-ES" dirty="0">
                <a:solidFill>
                  <a:srgbClr val="FFFF00"/>
                </a:solidFill>
                <a:latin typeface="Arial" pitchFamily="34" charset="0"/>
                <a:cs typeface="Arial" pitchFamily="34" charset="0"/>
              </a:rPr>
              <a:t>, yo le sostendré</a:t>
            </a:r>
            <a:r>
              <a:rPr lang="es-ES" dirty="0">
                <a:solidFill>
                  <a:schemeClr val="bg1"/>
                </a:solidFill>
                <a:latin typeface="Arial" pitchFamily="34" charset="0"/>
                <a:cs typeface="Arial" pitchFamily="34" charset="0"/>
              </a:rPr>
              <a:t>; mi escogido, en quien mi alma tiene contentamiento; he puesto sobre él mi Espíritu; él traerá justicia a las naciones</a:t>
            </a:r>
            <a:r>
              <a:rPr lang="es-ES" dirty="0" smtClean="0">
                <a:solidFill>
                  <a:schemeClr val="bg1"/>
                </a:solidFill>
                <a:latin typeface="Arial" pitchFamily="34" charset="0"/>
                <a:cs typeface="Arial" pitchFamily="34" charset="0"/>
              </a:rPr>
              <a:t>.</a:t>
            </a:r>
            <a:endParaRPr lang="es-ES" sz="2400" dirty="0" smtClean="0">
              <a:solidFill>
                <a:schemeClr val="bg1"/>
              </a:solidFill>
              <a:latin typeface="Arial" pitchFamily="34" charset="0"/>
              <a:cs typeface="Arial" pitchFamily="34" charset="0"/>
            </a:endParaRPr>
          </a:p>
        </p:txBody>
      </p:sp>
      <p:sp>
        <p:nvSpPr>
          <p:cNvPr id="12" name="TextBox 11"/>
          <p:cNvSpPr txBox="1"/>
          <p:nvPr/>
        </p:nvSpPr>
        <p:spPr>
          <a:xfrm>
            <a:off x="5410200" y="4495800"/>
            <a:ext cx="3733800" cy="335989"/>
          </a:xfrm>
          <a:prstGeom prst="rect">
            <a:avLst/>
          </a:prstGeom>
          <a:solidFill>
            <a:srgbClr val="FFFF0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Cristo el Dios hecho siervo</a:t>
            </a:r>
            <a:endParaRPr lang="es-ES" sz="2000" b="1" dirty="0">
              <a:latin typeface="Arial" pitchFamily="34" charset="0"/>
              <a:cs typeface="Arial" pitchFamily="34" charset="0"/>
            </a:endParaRPr>
          </a:p>
        </p:txBody>
      </p:sp>
    </p:spTree>
    <p:extLst>
      <p:ext uri="{BB962C8B-B14F-4D97-AF65-F5344CB8AC3E}">
        <p14:creationId xmlns="" xmlns:p14="http://schemas.microsoft.com/office/powerpoint/2010/main" val="2312143224"/>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606800" y="1752600"/>
            <a:ext cx="2336800" cy="1752600"/>
          </a:xfrm>
          <a:prstGeom prst="rect">
            <a:avLst/>
          </a:prstGeom>
          <a:effectLst>
            <a:softEdge rad="127000"/>
          </a:effectLst>
        </p:spPr>
      </p:pic>
      <p:sp>
        <p:nvSpPr>
          <p:cNvPr id="5122" name="TextBox 4"/>
          <p:cNvSpPr txBox="1">
            <a:spLocks noChangeArrowheads="1"/>
          </p:cNvSpPr>
          <p:nvPr/>
        </p:nvSpPr>
        <p:spPr bwMode="auto">
          <a:xfrm>
            <a:off x="1981200" y="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1 Pedro 2:24</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4572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Quien </a:t>
            </a:r>
            <a:r>
              <a:rPr lang="es-ES" dirty="0">
                <a:solidFill>
                  <a:srgbClr val="FFFF00"/>
                </a:solidFill>
                <a:latin typeface="Arial" pitchFamily="34" charset="0"/>
                <a:cs typeface="Arial" pitchFamily="34" charset="0"/>
              </a:rPr>
              <a:t>llevó </a:t>
            </a:r>
            <a:r>
              <a:rPr lang="es-ES" u="sng" dirty="0">
                <a:solidFill>
                  <a:srgbClr val="FFFF00"/>
                </a:solidFill>
                <a:latin typeface="Arial" pitchFamily="34" charset="0"/>
                <a:cs typeface="Arial" pitchFamily="34" charset="0"/>
              </a:rPr>
              <a:t>él </a:t>
            </a:r>
            <a:r>
              <a:rPr lang="es-ES" u="sng" dirty="0" smtClean="0">
                <a:solidFill>
                  <a:srgbClr val="FFFF00"/>
                </a:solidFill>
                <a:latin typeface="Arial" pitchFamily="34" charset="0"/>
                <a:cs typeface="Arial" pitchFamily="34" charset="0"/>
              </a:rPr>
              <a:t>mismo</a:t>
            </a:r>
            <a:r>
              <a:rPr lang="es-ES" dirty="0" smtClean="0">
                <a:solidFill>
                  <a:srgbClr val="FFFF00"/>
                </a:solidFill>
                <a:latin typeface="Arial" pitchFamily="34" charset="0"/>
                <a:cs typeface="Arial" pitchFamily="34" charset="0"/>
              </a:rPr>
              <a:t> nuestros </a:t>
            </a:r>
            <a:r>
              <a:rPr lang="es-ES" dirty="0">
                <a:solidFill>
                  <a:srgbClr val="FFFF00"/>
                </a:solidFill>
                <a:latin typeface="Arial" pitchFamily="34" charset="0"/>
                <a:cs typeface="Arial" pitchFamily="34" charset="0"/>
              </a:rPr>
              <a:t>pecados en su cuerpo sobre el madero</a:t>
            </a:r>
            <a:r>
              <a:rPr lang="es-ES" dirty="0">
                <a:solidFill>
                  <a:schemeClr val="bg1"/>
                </a:solidFill>
                <a:latin typeface="Arial" pitchFamily="34" charset="0"/>
                <a:cs typeface="Arial" pitchFamily="34" charset="0"/>
              </a:rPr>
              <a:t>, para que nosotros, estando muertos a los pecados, vivamos a la justicia, y por cuya herida fuisteis </a:t>
            </a:r>
            <a:r>
              <a:rPr lang="es-ES" dirty="0" smtClean="0">
                <a:solidFill>
                  <a:schemeClr val="bg1"/>
                </a:solidFill>
                <a:latin typeface="Arial" pitchFamily="34" charset="0"/>
                <a:cs typeface="Arial" pitchFamily="34" charset="0"/>
              </a:rPr>
              <a:t>sanados.</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533400" y="1639669"/>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Isaías 53:4</a:t>
            </a:r>
            <a:endParaRPr lang="es-ES" sz="3600" dirty="0">
              <a:solidFill>
                <a:schemeClr val="bg1"/>
              </a:solidFill>
              <a:latin typeface="Arial Rounded MT Bold" pitchFamily="34" charset="0"/>
            </a:endParaRPr>
          </a:p>
        </p:txBody>
      </p:sp>
      <p:sp>
        <p:nvSpPr>
          <p:cNvPr id="7" name="Rectangle 3"/>
          <p:cNvSpPr>
            <a:spLocks noChangeArrowheads="1"/>
          </p:cNvSpPr>
          <p:nvPr/>
        </p:nvSpPr>
        <p:spPr bwMode="auto">
          <a:xfrm>
            <a:off x="50800" y="2286000"/>
            <a:ext cx="3606800" cy="2308324"/>
          </a:xfrm>
          <a:prstGeom prst="rect">
            <a:avLst/>
          </a:prstGeom>
          <a:noFill/>
          <a:ln w="9525">
            <a:noFill/>
            <a:miter lim="800000"/>
            <a:headEnd/>
            <a:tailEnd/>
          </a:ln>
        </p:spPr>
        <p:txBody>
          <a:bodyPr wrap="square" anchor="ctr">
            <a:spAutoFit/>
          </a:bodyPr>
          <a:lstStyle/>
          <a:p>
            <a:pPr algn="ctr"/>
            <a:r>
              <a:rPr lang="es-ES" dirty="0" smtClean="0">
                <a:solidFill>
                  <a:schemeClr val="bg1"/>
                </a:solidFill>
                <a:latin typeface="Arial" pitchFamily="34" charset="0"/>
                <a:cs typeface="Arial" pitchFamily="34" charset="0"/>
              </a:rPr>
              <a:t>Ciertamente </a:t>
            </a:r>
            <a:r>
              <a:rPr lang="es-ES" dirty="0">
                <a:solidFill>
                  <a:srgbClr val="FFFF00"/>
                </a:solidFill>
                <a:latin typeface="Arial" pitchFamily="34" charset="0"/>
                <a:cs typeface="Arial" pitchFamily="34" charset="0"/>
              </a:rPr>
              <a:t>llevó él nuestras enfermedades, y sufrió nuestros dolores</a:t>
            </a:r>
            <a:r>
              <a:rPr lang="es-ES" dirty="0">
                <a:solidFill>
                  <a:schemeClr val="bg1"/>
                </a:solidFill>
                <a:latin typeface="Arial" pitchFamily="34" charset="0"/>
                <a:cs typeface="Arial" pitchFamily="34" charset="0"/>
              </a:rPr>
              <a:t>; y nosotros le tuvimos por azotado, por herido de Dios y abatido.</a:t>
            </a:r>
            <a:endParaRPr lang="es-ES" sz="2400" dirty="0" smtClean="0">
              <a:solidFill>
                <a:schemeClr val="bg1"/>
              </a:solidFill>
              <a:latin typeface="Arial" pitchFamily="34" charset="0"/>
              <a:cs typeface="Arial" pitchFamily="34" charset="0"/>
            </a:endParaRPr>
          </a:p>
        </p:txBody>
      </p:sp>
      <p:sp>
        <p:nvSpPr>
          <p:cNvPr id="8" name="TextBox 4"/>
          <p:cNvSpPr txBox="1">
            <a:spLocks noChangeArrowheads="1"/>
          </p:cNvSpPr>
          <p:nvPr/>
        </p:nvSpPr>
        <p:spPr bwMode="auto">
          <a:xfrm>
            <a:off x="2286000" y="4687669"/>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Isaías 53:5, 6</a:t>
            </a:r>
            <a:endParaRPr lang="es-ES" sz="3600" dirty="0">
              <a:solidFill>
                <a:schemeClr val="bg1"/>
              </a:solidFill>
              <a:latin typeface="Arial Rounded MT Bold" pitchFamily="34" charset="0"/>
            </a:endParaRPr>
          </a:p>
        </p:txBody>
      </p:sp>
      <p:sp>
        <p:nvSpPr>
          <p:cNvPr id="9" name="Rectangle 3"/>
          <p:cNvSpPr>
            <a:spLocks noChangeArrowheads="1"/>
          </p:cNvSpPr>
          <p:nvPr/>
        </p:nvSpPr>
        <p:spPr bwMode="auto">
          <a:xfrm>
            <a:off x="50800" y="5181600"/>
            <a:ext cx="9042400" cy="1631216"/>
          </a:xfrm>
          <a:prstGeom prst="rect">
            <a:avLst/>
          </a:prstGeom>
          <a:noFill/>
          <a:ln w="9525">
            <a:noFill/>
            <a:miter lim="800000"/>
            <a:headEnd/>
            <a:tailEnd/>
          </a:ln>
        </p:spPr>
        <p:txBody>
          <a:bodyPr wrap="square" anchor="ctr">
            <a:spAutoFit/>
          </a:bodyPr>
          <a:lstStyle/>
          <a:p>
            <a:pPr algn="ctr">
              <a:lnSpc>
                <a:spcPts val="2400"/>
              </a:lnSpc>
            </a:pPr>
            <a:r>
              <a:rPr lang="es-ES" dirty="0" smtClean="0">
                <a:solidFill>
                  <a:schemeClr val="bg1"/>
                </a:solidFill>
                <a:latin typeface="Arial" pitchFamily="34" charset="0"/>
                <a:cs typeface="Arial" pitchFamily="34" charset="0"/>
              </a:rPr>
              <a:t>Mas </a:t>
            </a:r>
            <a:r>
              <a:rPr lang="es-ES" dirty="0">
                <a:solidFill>
                  <a:schemeClr val="bg1"/>
                </a:solidFill>
                <a:latin typeface="Arial" pitchFamily="34" charset="0"/>
                <a:cs typeface="Arial" pitchFamily="34" charset="0"/>
              </a:rPr>
              <a:t>él </a:t>
            </a:r>
            <a:r>
              <a:rPr lang="es-ES" dirty="0">
                <a:solidFill>
                  <a:srgbClr val="FFFF00"/>
                </a:solidFill>
                <a:latin typeface="Arial" pitchFamily="34" charset="0"/>
                <a:cs typeface="Arial" pitchFamily="34" charset="0"/>
              </a:rPr>
              <a:t>herido fue por nuestras rebeliones, molido por nuestros pecados</a:t>
            </a:r>
            <a:r>
              <a:rPr lang="es-ES" dirty="0">
                <a:solidFill>
                  <a:schemeClr val="bg1"/>
                </a:solidFill>
                <a:latin typeface="Arial" pitchFamily="34" charset="0"/>
                <a:cs typeface="Arial" pitchFamily="34" charset="0"/>
              </a:rPr>
              <a:t>; </a:t>
            </a:r>
            <a:r>
              <a:rPr lang="es-ES" dirty="0">
                <a:solidFill>
                  <a:srgbClr val="00B0F0"/>
                </a:solidFill>
                <a:latin typeface="Arial" pitchFamily="34" charset="0"/>
                <a:cs typeface="Arial" pitchFamily="34" charset="0"/>
              </a:rPr>
              <a:t>el castigo de nuestra paz fue sobre él, y por su llaga fuimos nosotros </a:t>
            </a:r>
            <a:r>
              <a:rPr lang="es-ES" dirty="0" smtClean="0">
                <a:solidFill>
                  <a:srgbClr val="00B0F0"/>
                </a:solidFill>
                <a:latin typeface="Arial" pitchFamily="34" charset="0"/>
                <a:cs typeface="Arial" pitchFamily="34" charset="0"/>
              </a:rPr>
              <a:t>curados. </a:t>
            </a:r>
            <a:r>
              <a:rPr lang="es-ES" dirty="0" smtClean="0">
                <a:solidFill>
                  <a:schemeClr val="bg1"/>
                </a:solidFill>
                <a:latin typeface="Arial" pitchFamily="34" charset="0"/>
                <a:cs typeface="Arial" pitchFamily="34" charset="0"/>
              </a:rPr>
              <a:t>Todos </a:t>
            </a:r>
            <a:r>
              <a:rPr lang="es-ES" dirty="0">
                <a:solidFill>
                  <a:schemeClr val="bg1"/>
                </a:solidFill>
                <a:latin typeface="Arial" pitchFamily="34" charset="0"/>
                <a:cs typeface="Arial" pitchFamily="34" charset="0"/>
              </a:rPr>
              <a:t>nosotros nos descarriamos como ovejas, cada cual se apartó por su camino; mas </a:t>
            </a:r>
            <a:r>
              <a:rPr lang="es-ES" dirty="0">
                <a:solidFill>
                  <a:srgbClr val="FFC000"/>
                </a:solidFill>
                <a:latin typeface="Arial" pitchFamily="34" charset="0"/>
                <a:cs typeface="Arial" pitchFamily="34" charset="0"/>
              </a:rPr>
              <a:t>Jehová cargó en él el pecado de todos nosotros. </a:t>
            </a:r>
            <a:endParaRPr lang="es-ES" sz="2400" dirty="0" smtClean="0">
              <a:solidFill>
                <a:srgbClr val="FFC000"/>
              </a:solidFill>
              <a:latin typeface="Arial" pitchFamily="34" charset="0"/>
              <a:cs typeface="Arial" pitchFamily="34" charset="0"/>
            </a:endParaRPr>
          </a:p>
        </p:txBody>
      </p:sp>
      <p:sp>
        <p:nvSpPr>
          <p:cNvPr id="10" name="TextBox 4"/>
          <p:cNvSpPr txBox="1">
            <a:spLocks noChangeArrowheads="1"/>
          </p:cNvSpPr>
          <p:nvPr/>
        </p:nvSpPr>
        <p:spPr bwMode="auto">
          <a:xfrm>
            <a:off x="5029200" y="15240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Isaías 42:1</a:t>
            </a:r>
            <a:endParaRPr lang="es-ES" sz="3600" dirty="0">
              <a:solidFill>
                <a:schemeClr val="bg1"/>
              </a:solidFill>
              <a:latin typeface="Arial Rounded MT Bold" pitchFamily="34" charset="0"/>
            </a:endParaRPr>
          </a:p>
        </p:txBody>
      </p:sp>
      <p:sp>
        <p:nvSpPr>
          <p:cNvPr id="11" name="Rectangle 3"/>
          <p:cNvSpPr>
            <a:spLocks noChangeArrowheads="1"/>
          </p:cNvSpPr>
          <p:nvPr/>
        </p:nvSpPr>
        <p:spPr bwMode="auto">
          <a:xfrm>
            <a:off x="5537200" y="2069495"/>
            <a:ext cx="3606800" cy="2426305"/>
          </a:xfrm>
          <a:prstGeom prst="rect">
            <a:avLst/>
          </a:prstGeom>
          <a:noFill/>
          <a:ln w="9525">
            <a:noFill/>
            <a:miter lim="800000"/>
            <a:headEnd/>
            <a:tailEnd/>
          </a:ln>
        </p:spPr>
        <p:txBody>
          <a:bodyPr wrap="square" anchor="ctr">
            <a:spAutoFit/>
          </a:bodyPr>
          <a:lstStyle/>
          <a:p>
            <a:pPr algn="ctr">
              <a:lnSpc>
                <a:spcPts val="2600"/>
              </a:lnSpc>
            </a:pPr>
            <a:r>
              <a:rPr lang="es-ES" dirty="0" smtClean="0">
                <a:solidFill>
                  <a:srgbClr val="FFFF00"/>
                </a:solidFill>
                <a:latin typeface="Arial" pitchFamily="34" charset="0"/>
                <a:cs typeface="Arial" pitchFamily="34" charset="0"/>
              </a:rPr>
              <a:t>He </a:t>
            </a:r>
            <a:r>
              <a:rPr lang="es-ES" dirty="0">
                <a:solidFill>
                  <a:srgbClr val="FFFF00"/>
                </a:solidFill>
                <a:latin typeface="Arial" pitchFamily="34" charset="0"/>
                <a:cs typeface="Arial" pitchFamily="34" charset="0"/>
              </a:rPr>
              <a:t>aquí </a:t>
            </a:r>
            <a:r>
              <a:rPr lang="es-ES" u="sng" dirty="0">
                <a:solidFill>
                  <a:srgbClr val="FFFF00"/>
                </a:solidFill>
                <a:latin typeface="Arial" pitchFamily="34" charset="0"/>
                <a:cs typeface="Arial" pitchFamily="34" charset="0"/>
              </a:rPr>
              <a:t>mi siervo</a:t>
            </a:r>
            <a:r>
              <a:rPr lang="es-ES" dirty="0">
                <a:solidFill>
                  <a:srgbClr val="FFFF00"/>
                </a:solidFill>
                <a:latin typeface="Arial" pitchFamily="34" charset="0"/>
                <a:cs typeface="Arial" pitchFamily="34" charset="0"/>
              </a:rPr>
              <a:t>, yo le sostendré</a:t>
            </a:r>
            <a:r>
              <a:rPr lang="es-ES" dirty="0">
                <a:solidFill>
                  <a:schemeClr val="bg1"/>
                </a:solidFill>
                <a:latin typeface="Arial" pitchFamily="34" charset="0"/>
                <a:cs typeface="Arial" pitchFamily="34" charset="0"/>
              </a:rPr>
              <a:t>; mi escogido, en quien mi alma tiene contentamiento; he puesto sobre él mi Espíritu; él traerá justicia a las naciones</a:t>
            </a:r>
            <a:r>
              <a:rPr lang="es-ES" dirty="0" smtClean="0">
                <a:solidFill>
                  <a:schemeClr val="bg1"/>
                </a:solidFill>
                <a:latin typeface="Arial" pitchFamily="34" charset="0"/>
                <a:cs typeface="Arial" pitchFamily="34" charset="0"/>
              </a:rPr>
              <a:t>.</a:t>
            </a:r>
            <a:endParaRPr lang="es-ES" sz="2400" dirty="0" smtClean="0">
              <a:solidFill>
                <a:schemeClr val="bg1"/>
              </a:solidFill>
              <a:latin typeface="Arial" pitchFamily="34" charset="0"/>
              <a:cs typeface="Arial" pitchFamily="34" charset="0"/>
            </a:endParaRPr>
          </a:p>
        </p:txBody>
      </p:sp>
      <p:sp>
        <p:nvSpPr>
          <p:cNvPr id="12" name="TextBox 11"/>
          <p:cNvSpPr txBox="1"/>
          <p:nvPr/>
        </p:nvSpPr>
        <p:spPr>
          <a:xfrm>
            <a:off x="5410200" y="4495800"/>
            <a:ext cx="3733800" cy="335989"/>
          </a:xfrm>
          <a:prstGeom prst="rect">
            <a:avLst/>
          </a:prstGeom>
          <a:solidFill>
            <a:srgbClr val="FFFF0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Cristo el Dios hecho siervo</a:t>
            </a:r>
            <a:endParaRPr lang="es-ES" sz="2000" b="1" dirty="0">
              <a:latin typeface="Arial" pitchFamily="34" charset="0"/>
              <a:cs typeface="Arial" pitchFamily="34" charset="0"/>
            </a:endParaRPr>
          </a:p>
        </p:txBody>
      </p:sp>
      <p:sp>
        <p:nvSpPr>
          <p:cNvPr id="13" name="TextBox 12"/>
          <p:cNvSpPr txBox="1"/>
          <p:nvPr/>
        </p:nvSpPr>
        <p:spPr>
          <a:xfrm>
            <a:off x="5410200" y="4159811"/>
            <a:ext cx="3733800" cy="335989"/>
          </a:xfrm>
          <a:prstGeom prst="rect">
            <a:avLst/>
          </a:prstGeom>
          <a:solidFill>
            <a:srgbClr val="C00000"/>
          </a:solidFill>
          <a:scene3d>
            <a:camera prst="orthographicFront"/>
            <a:lightRig rig="threePt" dir="t"/>
          </a:scene3d>
          <a:sp3d>
            <a:bevelT w="165100" prst="coolSlant"/>
          </a:sp3d>
        </p:spPr>
        <p:txBody>
          <a:bodyPr>
            <a:spAutoFit/>
          </a:bodyPr>
          <a:lstStyle/>
          <a:p>
            <a:pPr algn="ctr">
              <a:lnSpc>
                <a:spcPts val="1900"/>
              </a:lnSpc>
              <a:defRPr/>
            </a:pPr>
            <a:r>
              <a:rPr lang="es-ES" sz="2000" b="1" dirty="0">
                <a:solidFill>
                  <a:schemeClr val="bg1"/>
                </a:solidFill>
                <a:latin typeface="Arial" pitchFamily="34" charset="0"/>
                <a:cs typeface="Arial" pitchFamily="34" charset="0"/>
              </a:rPr>
              <a:t>S</a:t>
            </a:r>
            <a:r>
              <a:rPr lang="es-ES" sz="2000" b="1" dirty="0" smtClean="0">
                <a:solidFill>
                  <a:schemeClr val="bg1"/>
                </a:solidFill>
                <a:latin typeface="Arial" pitchFamily="34" charset="0"/>
                <a:cs typeface="Arial" pitchFamily="34" charset="0"/>
              </a:rPr>
              <a:t>acrificio por el pecado</a:t>
            </a:r>
            <a:endParaRPr lang="es-ES" sz="2000" b="1" dirty="0">
              <a:solidFill>
                <a:schemeClr val="bg1"/>
              </a:solidFill>
              <a:latin typeface="Arial" pitchFamily="34" charset="0"/>
              <a:cs typeface="Arial" pitchFamily="34" charset="0"/>
            </a:endParaRPr>
          </a:p>
        </p:txBody>
      </p:sp>
    </p:spTree>
    <p:extLst>
      <p:ext uri="{BB962C8B-B14F-4D97-AF65-F5344CB8AC3E}">
        <p14:creationId xmlns="" xmlns:p14="http://schemas.microsoft.com/office/powerpoint/2010/main" val="23249973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hidden"/>
                                      </p:to>
                                    </p:set>
                                  </p:childTnLst>
                                </p:cTn>
                              </p:par>
                              <p:par>
                                <p:cTn id="9" presetID="16" presetClass="entr" presetSubtype="21"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barn(inVertical)">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606800" y="1752600"/>
            <a:ext cx="2336800" cy="1752600"/>
          </a:xfrm>
          <a:prstGeom prst="rect">
            <a:avLst/>
          </a:prstGeom>
          <a:effectLst>
            <a:softEdge rad="127000"/>
          </a:effectLst>
        </p:spPr>
      </p:pic>
      <p:sp>
        <p:nvSpPr>
          <p:cNvPr id="5122" name="TextBox 4"/>
          <p:cNvSpPr txBox="1">
            <a:spLocks noChangeArrowheads="1"/>
          </p:cNvSpPr>
          <p:nvPr/>
        </p:nvSpPr>
        <p:spPr bwMode="auto">
          <a:xfrm>
            <a:off x="1981200" y="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1 Pedro 2:24</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4572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Quien </a:t>
            </a:r>
            <a:r>
              <a:rPr lang="es-ES" dirty="0">
                <a:solidFill>
                  <a:srgbClr val="FFFF00"/>
                </a:solidFill>
                <a:latin typeface="Arial" pitchFamily="34" charset="0"/>
                <a:cs typeface="Arial" pitchFamily="34" charset="0"/>
              </a:rPr>
              <a:t>llevó </a:t>
            </a:r>
            <a:r>
              <a:rPr lang="es-ES" u="sng" dirty="0">
                <a:solidFill>
                  <a:srgbClr val="FFFF00"/>
                </a:solidFill>
                <a:latin typeface="Arial" pitchFamily="34" charset="0"/>
                <a:cs typeface="Arial" pitchFamily="34" charset="0"/>
              </a:rPr>
              <a:t>él </a:t>
            </a:r>
            <a:r>
              <a:rPr lang="es-ES" u="sng" dirty="0" smtClean="0">
                <a:solidFill>
                  <a:srgbClr val="FFFF00"/>
                </a:solidFill>
                <a:latin typeface="Arial" pitchFamily="34" charset="0"/>
                <a:cs typeface="Arial" pitchFamily="34" charset="0"/>
              </a:rPr>
              <a:t>mismo</a:t>
            </a:r>
            <a:r>
              <a:rPr lang="es-ES" dirty="0" smtClean="0">
                <a:solidFill>
                  <a:srgbClr val="FFFF00"/>
                </a:solidFill>
                <a:latin typeface="Arial" pitchFamily="34" charset="0"/>
                <a:cs typeface="Arial" pitchFamily="34" charset="0"/>
              </a:rPr>
              <a:t> nuestros </a:t>
            </a:r>
            <a:r>
              <a:rPr lang="es-ES" dirty="0">
                <a:solidFill>
                  <a:srgbClr val="FFFF00"/>
                </a:solidFill>
                <a:latin typeface="Arial" pitchFamily="34" charset="0"/>
                <a:cs typeface="Arial" pitchFamily="34" charset="0"/>
              </a:rPr>
              <a:t>pecados en su cuerpo sobre el madero</a:t>
            </a:r>
            <a:r>
              <a:rPr lang="es-ES" dirty="0">
                <a:solidFill>
                  <a:schemeClr val="bg1"/>
                </a:solidFill>
                <a:latin typeface="Arial" pitchFamily="34" charset="0"/>
                <a:cs typeface="Arial" pitchFamily="34" charset="0"/>
              </a:rPr>
              <a:t>, </a:t>
            </a:r>
            <a:r>
              <a:rPr lang="es-ES" dirty="0">
                <a:solidFill>
                  <a:srgbClr val="00B0F0"/>
                </a:solidFill>
                <a:latin typeface="Arial" pitchFamily="34" charset="0"/>
                <a:cs typeface="Arial" pitchFamily="34" charset="0"/>
              </a:rPr>
              <a:t>para que nosotros, estando muertos a los pecados, </a:t>
            </a:r>
            <a:r>
              <a:rPr lang="es-ES" u="sng" dirty="0">
                <a:solidFill>
                  <a:srgbClr val="00B0F0"/>
                </a:solidFill>
                <a:latin typeface="Arial" pitchFamily="34" charset="0"/>
                <a:cs typeface="Arial" pitchFamily="34" charset="0"/>
              </a:rPr>
              <a:t>vivamos a la justicia</a:t>
            </a:r>
            <a:r>
              <a:rPr lang="es-ES" dirty="0">
                <a:solidFill>
                  <a:schemeClr val="bg1"/>
                </a:solidFill>
                <a:latin typeface="Arial" pitchFamily="34" charset="0"/>
                <a:cs typeface="Arial" pitchFamily="34" charset="0"/>
              </a:rPr>
              <a:t>, y por cuya herida fuisteis </a:t>
            </a:r>
            <a:r>
              <a:rPr lang="es-ES" dirty="0" smtClean="0">
                <a:solidFill>
                  <a:schemeClr val="bg1"/>
                </a:solidFill>
                <a:latin typeface="Arial" pitchFamily="34" charset="0"/>
                <a:cs typeface="Arial" pitchFamily="34" charset="0"/>
              </a:rPr>
              <a:t>sanados.</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533400" y="1639669"/>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Isaías 53:4</a:t>
            </a:r>
            <a:endParaRPr lang="es-ES" sz="3600" dirty="0">
              <a:solidFill>
                <a:schemeClr val="bg1"/>
              </a:solidFill>
              <a:latin typeface="Arial Rounded MT Bold" pitchFamily="34" charset="0"/>
            </a:endParaRPr>
          </a:p>
        </p:txBody>
      </p:sp>
      <p:sp>
        <p:nvSpPr>
          <p:cNvPr id="7" name="Rectangle 3"/>
          <p:cNvSpPr>
            <a:spLocks noChangeArrowheads="1"/>
          </p:cNvSpPr>
          <p:nvPr/>
        </p:nvSpPr>
        <p:spPr bwMode="auto">
          <a:xfrm>
            <a:off x="50800" y="2286000"/>
            <a:ext cx="3606800" cy="2308324"/>
          </a:xfrm>
          <a:prstGeom prst="rect">
            <a:avLst/>
          </a:prstGeom>
          <a:noFill/>
          <a:ln w="9525">
            <a:noFill/>
            <a:miter lim="800000"/>
            <a:headEnd/>
            <a:tailEnd/>
          </a:ln>
        </p:spPr>
        <p:txBody>
          <a:bodyPr wrap="square" anchor="ctr">
            <a:spAutoFit/>
          </a:bodyPr>
          <a:lstStyle/>
          <a:p>
            <a:pPr algn="ctr"/>
            <a:r>
              <a:rPr lang="es-ES" dirty="0" smtClean="0">
                <a:solidFill>
                  <a:schemeClr val="bg1"/>
                </a:solidFill>
                <a:latin typeface="Arial" pitchFamily="34" charset="0"/>
                <a:cs typeface="Arial" pitchFamily="34" charset="0"/>
              </a:rPr>
              <a:t>Ciertamente </a:t>
            </a:r>
            <a:r>
              <a:rPr lang="es-ES" dirty="0" smtClean="0">
                <a:solidFill>
                  <a:srgbClr val="FFFF00"/>
                </a:solidFill>
                <a:latin typeface="Arial" pitchFamily="34" charset="0"/>
                <a:cs typeface="Arial" pitchFamily="34" charset="0"/>
              </a:rPr>
              <a:t>llevó él nuestras enfermedades, y sufrió nuestros dolores</a:t>
            </a:r>
            <a:r>
              <a:rPr lang="es-ES" dirty="0" smtClean="0">
                <a:solidFill>
                  <a:schemeClr val="bg1"/>
                </a:solidFill>
                <a:latin typeface="Arial" pitchFamily="34" charset="0"/>
                <a:cs typeface="Arial" pitchFamily="34" charset="0"/>
              </a:rPr>
              <a:t>; y nosotros le tuvimos por azotado, por herido de Dios y abatido.</a:t>
            </a:r>
            <a:endParaRPr lang="es-ES" sz="2400" dirty="0" smtClean="0">
              <a:solidFill>
                <a:schemeClr val="bg1"/>
              </a:solidFill>
              <a:latin typeface="Arial" pitchFamily="34" charset="0"/>
              <a:cs typeface="Arial" pitchFamily="34" charset="0"/>
            </a:endParaRPr>
          </a:p>
        </p:txBody>
      </p:sp>
      <p:sp>
        <p:nvSpPr>
          <p:cNvPr id="8" name="TextBox 4"/>
          <p:cNvSpPr txBox="1">
            <a:spLocks noChangeArrowheads="1"/>
          </p:cNvSpPr>
          <p:nvPr/>
        </p:nvSpPr>
        <p:spPr bwMode="auto">
          <a:xfrm>
            <a:off x="2286000" y="4687669"/>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Hebreos 2:9</a:t>
            </a:r>
            <a:endParaRPr lang="es-ES" sz="3600" dirty="0">
              <a:solidFill>
                <a:schemeClr val="bg1"/>
              </a:solidFill>
              <a:latin typeface="Arial Rounded MT Bold" pitchFamily="34" charset="0"/>
            </a:endParaRPr>
          </a:p>
        </p:txBody>
      </p:sp>
      <p:sp>
        <p:nvSpPr>
          <p:cNvPr id="9" name="Rectangle 3"/>
          <p:cNvSpPr>
            <a:spLocks noChangeArrowheads="1"/>
          </p:cNvSpPr>
          <p:nvPr/>
        </p:nvSpPr>
        <p:spPr bwMode="auto">
          <a:xfrm>
            <a:off x="50800" y="5334000"/>
            <a:ext cx="9042400" cy="1323439"/>
          </a:xfrm>
          <a:prstGeom prst="rect">
            <a:avLst/>
          </a:prstGeom>
          <a:noFill/>
          <a:ln w="9525">
            <a:noFill/>
            <a:miter lim="800000"/>
            <a:headEnd/>
            <a:tailEnd/>
          </a:ln>
        </p:spPr>
        <p:txBody>
          <a:bodyPr wrap="square" anchor="ctr">
            <a:spAutoFit/>
          </a:bodyPr>
          <a:lstStyle/>
          <a:p>
            <a:pPr algn="ctr">
              <a:lnSpc>
                <a:spcPts val="2400"/>
              </a:lnSpc>
            </a:pPr>
            <a:r>
              <a:rPr lang="es-ES" dirty="0" smtClean="0">
                <a:solidFill>
                  <a:schemeClr val="bg1"/>
                </a:solidFill>
                <a:latin typeface="Arial" pitchFamily="34" charset="0"/>
                <a:cs typeface="Arial" pitchFamily="34" charset="0"/>
              </a:rPr>
              <a:t>Pero </a:t>
            </a:r>
            <a:r>
              <a:rPr lang="es-ES" dirty="0">
                <a:solidFill>
                  <a:schemeClr val="bg1"/>
                </a:solidFill>
                <a:latin typeface="Arial" pitchFamily="34" charset="0"/>
                <a:cs typeface="Arial" pitchFamily="34" charset="0"/>
              </a:rPr>
              <a:t>vemos a aquel que fue hecho un poco menor que los ángeles, a Jesús, coronado de gloria y de honra, a causa del padecimiento de la muerte, para que por la gracia de Dios gustase la muerte por todos. </a:t>
            </a:r>
            <a:endParaRPr lang="es-ES" sz="2400" dirty="0" smtClean="0">
              <a:solidFill>
                <a:schemeClr val="bg1"/>
              </a:solidFill>
              <a:latin typeface="Arial" pitchFamily="34" charset="0"/>
              <a:cs typeface="Arial" pitchFamily="34" charset="0"/>
            </a:endParaRPr>
          </a:p>
        </p:txBody>
      </p:sp>
      <p:sp>
        <p:nvSpPr>
          <p:cNvPr id="12" name="TextBox 11"/>
          <p:cNvSpPr txBox="1"/>
          <p:nvPr/>
        </p:nvSpPr>
        <p:spPr>
          <a:xfrm>
            <a:off x="5410200" y="4495800"/>
            <a:ext cx="3733800" cy="335989"/>
          </a:xfrm>
          <a:prstGeom prst="rect">
            <a:avLst/>
          </a:prstGeom>
          <a:solidFill>
            <a:srgbClr val="FFFF0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Cristo el Dios hecho siervo</a:t>
            </a:r>
            <a:endParaRPr lang="es-ES" sz="2000" b="1" dirty="0">
              <a:latin typeface="Arial" pitchFamily="34" charset="0"/>
              <a:cs typeface="Arial" pitchFamily="34" charset="0"/>
            </a:endParaRPr>
          </a:p>
        </p:txBody>
      </p:sp>
      <p:sp>
        <p:nvSpPr>
          <p:cNvPr id="13" name="TextBox 12"/>
          <p:cNvSpPr txBox="1"/>
          <p:nvPr/>
        </p:nvSpPr>
        <p:spPr>
          <a:xfrm>
            <a:off x="5410200" y="4159811"/>
            <a:ext cx="3733800" cy="335989"/>
          </a:xfrm>
          <a:prstGeom prst="rect">
            <a:avLst/>
          </a:prstGeom>
          <a:solidFill>
            <a:srgbClr val="C00000"/>
          </a:solidFill>
          <a:scene3d>
            <a:camera prst="orthographicFront"/>
            <a:lightRig rig="threePt" dir="t"/>
          </a:scene3d>
          <a:sp3d>
            <a:bevelT w="165100" prst="coolSlant"/>
          </a:sp3d>
        </p:spPr>
        <p:txBody>
          <a:bodyPr>
            <a:spAutoFit/>
          </a:bodyPr>
          <a:lstStyle/>
          <a:p>
            <a:pPr algn="ctr">
              <a:lnSpc>
                <a:spcPts val="1900"/>
              </a:lnSpc>
              <a:defRPr/>
            </a:pPr>
            <a:r>
              <a:rPr lang="es-ES" sz="2000" b="1" dirty="0">
                <a:solidFill>
                  <a:schemeClr val="bg1"/>
                </a:solidFill>
                <a:latin typeface="Arial" pitchFamily="34" charset="0"/>
                <a:cs typeface="Arial" pitchFamily="34" charset="0"/>
              </a:rPr>
              <a:t>S</a:t>
            </a:r>
            <a:r>
              <a:rPr lang="es-ES" sz="2000" b="1" dirty="0" smtClean="0">
                <a:solidFill>
                  <a:schemeClr val="bg1"/>
                </a:solidFill>
                <a:latin typeface="Arial" pitchFamily="34" charset="0"/>
                <a:cs typeface="Arial" pitchFamily="34" charset="0"/>
              </a:rPr>
              <a:t>acrificio por el pecado</a:t>
            </a:r>
            <a:endParaRPr lang="es-ES" sz="2000" b="1" dirty="0">
              <a:solidFill>
                <a:schemeClr val="bg1"/>
              </a:solidFill>
              <a:latin typeface="Arial" pitchFamily="34" charset="0"/>
              <a:cs typeface="Arial" pitchFamily="34" charset="0"/>
            </a:endParaRPr>
          </a:p>
        </p:txBody>
      </p:sp>
    </p:spTree>
    <p:extLst>
      <p:ext uri="{BB962C8B-B14F-4D97-AF65-F5344CB8AC3E}">
        <p14:creationId xmlns="" xmlns:p14="http://schemas.microsoft.com/office/powerpoint/2010/main" val="225916329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606800" y="1752600"/>
            <a:ext cx="2336800" cy="1752600"/>
          </a:xfrm>
          <a:prstGeom prst="rect">
            <a:avLst/>
          </a:prstGeom>
          <a:effectLst>
            <a:softEdge rad="127000"/>
          </a:effectLst>
        </p:spPr>
      </p:pic>
      <p:sp>
        <p:nvSpPr>
          <p:cNvPr id="5122" name="TextBox 4"/>
          <p:cNvSpPr txBox="1">
            <a:spLocks noChangeArrowheads="1"/>
          </p:cNvSpPr>
          <p:nvPr/>
        </p:nvSpPr>
        <p:spPr bwMode="auto">
          <a:xfrm>
            <a:off x="1981200" y="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1 Pedro 2:24</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4572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Quien </a:t>
            </a:r>
            <a:r>
              <a:rPr lang="es-ES" dirty="0">
                <a:solidFill>
                  <a:srgbClr val="FFFF00"/>
                </a:solidFill>
                <a:latin typeface="Arial" pitchFamily="34" charset="0"/>
                <a:cs typeface="Arial" pitchFamily="34" charset="0"/>
              </a:rPr>
              <a:t>llevó </a:t>
            </a:r>
            <a:r>
              <a:rPr lang="es-ES" u="sng" dirty="0">
                <a:solidFill>
                  <a:srgbClr val="FFFF00"/>
                </a:solidFill>
                <a:latin typeface="Arial" pitchFamily="34" charset="0"/>
                <a:cs typeface="Arial" pitchFamily="34" charset="0"/>
              </a:rPr>
              <a:t>él </a:t>
            </a:r>
            <a:r>
              <a:rPr lang="es-ES" u="sng" dirty="0" smtClean="0">
                <a:solidFill>
                  <a:srgbClr val="FFFF00"/>
                </a:solidFill>
                <a:latin typeface="Arial" pitchFamily="34" charset="0"/>
                <a:cs typeface="Arial" pitchFamily="34" charset="0"/>
              </a:rPr>
              <a:t>mismo</a:t>
            </a:r>
            <a:r>
              <a:rPr lang="es-ES" dirty="0" smtClean="0">
                <a:solidFill>
                  <a:srgbClr val="FFFF00"/>
                </a:solidFill>
                <a:latin typeface="Arial" pitchFamily="34" charset="0"/>
                <a:cs typeface="Arial" pitchFamily="34" charset="0"/>
              </a:rPr>
              <a:t> nuestros </a:t>
            </a:r>
            <a:r>
              <a:rPr lang="es-ES" dirty="0">
                <a:solidFill>
                  <a:srgbClr val="FFFF00"/>
                </a:solidFill>
                <a:latin typeface="Arial" pitchFamily="34" charset="0"/>
                <a:cs typeface="Arial" pitchFamily="34" charset="0"/>
              </a:rPr>
              <a:t>pecados en su cuerpo sobre el madero</a:t>
            </a:r>
            <a:r>
              <a:rPr lang="es-ES" dirty="0">
                <a:solidFill>
                  <a:schemeClr val="bg1"/>
                </a:solidFill>
                <a:latin typeface="Arial" pitchFamily="34" charset="0"/>
                <a:cs typeface="Arial" pitchFamily="34" charset="0"/>
              </a:rPr>
              <a:t>, </a:t>
            </a:r>
            <a:r>
              <a:rPr lang="es-ES" dirty="0">
                <a:solidFill>
                  <a:srgbClr val="00B0F0"/>
                </a:solidFill>
                <a:latin typeface="Arial" pitchFamily="34" charset="0"/>
                <a:cs typeface="Arial" pitchFamily="34" charset="0"/>
              </a:rPr>
              <a:t>para que nosotros, estando muertos a los pecados, </a:t>
            </a:r>
            <a:r>
              <a:rPr lang="es-ES" u="sng" dirty="0">
                <a:solidFill>
                  <a:srgbClr val="00B0F0"/>
                </a:solidFill>
                <a:latin typeface="Arial" pitchFamily="34" charset="0"/>
                <a:cs typeface="Arial" pitchFamily="34" charset="0"/>
              </a:rPr>
              <a:t>vivamos a la justicia</a:t>
            </a:r>
            <a:r>
              <a:rPr lang="es-ES" dirty="0">
                <a:solidFill>
                  <a:schemeClr val="bg1"/>
                </a:solidFill>
                <a:latin typeface="Arial" pitchFamily="34" charset="0"/>
                <a:cs typeface="Arial" pitchFamily="34" charset="0"/>
              </a:rPr>
              <a:t>, y por cuya herida fuisteis </a:t>
            </a:r>
            <a:r>
              <a:rPr lang="es-ES" dirty="0" smtClean="0">
                <a:solidFill>
                  <a:schemeClr val="bg1"/>
                </a:solidFill>
                <a:latin typeface="Arial" pitchFamily="34" charset="0"/>
                <a:cs typeface="Arial" pitchFamily="34" charset="0"/>
              </a:rPr>
              <a:t>sanados.</a:t>
            </a:r>
            <a:endParaRPr lang="es-ES" sz="2400" dirty="0" smtClean="0">
              <a:solidFill>
                <a:schemeClr val="bg1"/>
              </a:solidFill>
              <a:latin typeface="Arial" pitchFamily="34" charset="0"/>
              <a:cs typeface="Arial" pitchFamily="34" charset="0"/>
            </a:endParaRPr>
          </a:p>
        </p:txBody>
      </p:sp>
      <p:sp>
        <p:nvSpPr>
          <p:cNvPr id="8" name="TextBox 4"/>
          <p:cNvSpPr txBox="1">
            <a:spLocks noChangeArrowheads="1"/>
          </p:cNvSpPr>
          <p:nvPr/>
        </p:nvSpPr>
        <p:spPr bwMode="auto">
          <a:xfrm>
            <a:off x="2286000" y="4687669"/>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Hebreos 2:9</a:t>
            </a:r>
            <a:endParaRPr lang="es-ES" sz="3600" dirty="0">
              <a:solidFill>
                <a:schemeClr val="bg1"/>
              </a:solidFill>
              <a:latin typeface="Arial Rounded MT Bold" pitchFamily="34" charset="0"/>
            </a:endParaRPr>
          </a:p>
        </p:txBody>
      </p:sp>
      <p:sp>
        <p:nvSpPr>
          <p:cNvPr id="12" name="TextBox 11"/>
          <p:cNvSpPr txBox="1"/>
          <p:nvPr/>
        </p:nvSpPr>
        <p:spPr>
          <a:xfrm>
            <a:off x="5410200" y="4495800"/>
            <a:ext cx="3733800" cy="335989"/>
          </a:xfrm>
          <a:prstGeom prst="rect">
            <a:avLst/>
          </a:prstGeom>
          <a:solidFill>
            <a:srgbClr val="FFFF0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Cristo el Dios hecho siervo</a:t>
            </a:r>
            <a:endParaRPr lang="es-ES" sz="2000" b="1" dirty="0">
              <a:latin typeface="Arial" pitchFamily="34" charset="0"/>
              <a:cs typeface="Arial" pitchFamily="34" charset="0"/>
            </a:endParaRPr>
          </a:p>
        </p:txBody>
      </p:sp>
      <p:sp>
        <p:nvSpPr>
          <p:cNvPr id="13" name="TextBox 12"/>
          <p:cNvSpPr txBox="1"/>
          <p:nvPr/>
        </p:nvSpPr>
        <p:spPr>
          <a:xfrm>
            <a:off x="5410200" y="4159811"/>
            <a:ext cx="3733800" cy="335989"/>
          </a:xfrm>
          <a:prstGeom prst="rect">
            <a:avLst/>
          </a:prstGeom>
          <a:solidFill>
            <a:srgbClr val="C00000"/>
          </a:solidFill>
          <a:scene3d>
            <a:camera prst="orthographicFront"/>
            <a:lightRig rig="threePt" dir="t"/>
          </a:scene3d>
          <a:sp3d>
            <a:bevelT w="165100" prst="coolSlant"/>
          </a:sp3d>
        </p:spPr>
        <p:txBody>
          <a:bodyPr>
            <a:spAutoFit/>
          </a:bodyPr>
          <a:lstStyle/>
          <a:p>
            <a:pPr algn="ctr">
              <a:lnSpc>
                <a:spcPts val="1900"/>
              </a:lnSpc>
              <a:defRPr/>
            </a:pPr>
            <a:r>
              <a:rPr lang="es-ES" sz="2000" b="1" dirty="0">
                <a:solidFill>
                  <a:schemeClr val="bg1"/>
                </a:solidFill>
                <a:latin typeface="Arial" pitchFamily="34" charset="0"/>
                <a:cs typeface="Arial" pitchFamily="34" charset="0"/>
              </a:rPr>
              <a:t>S</a:t>
            </a:r>
            <a:r>
              <a:rPr lang="es-ES" sz="2000" b="1" dirty="0" smtClean="0">
                <a:solidFill>
                  <a:schemeClr val="bg1"/>
                </a:solidFill>
                <a:latin typeface="Arial" pitchFamily="34" charset="0"/>
                <a:cs typeface="Arial" pitchFamily="34" charset="0"/>
              </a:rPr>
              <a:t>acrificio por el pecado</a:t>
            </a:r>
            <a:endParaRPr lang="es-ES" sz="2000" b="1" dirty="0">
              <a:solidFill>
                <a:schemeClr val="bg1"/>
              </a:solidFill>
              <a:latin typeface="Arial" pitchFamily="34" charset="0"/>
              <a:cs typeface="Arial" pitchFamily="34" charset="0"/>
            </a:endParaRPr>
          </a:p>
        </p:txBody>
      </p:sp>
      <p:sp>
        <p:nvSpPr>
          <p:cNvPr id="11" name="Rectangle 3"/>
          <p:cNvSpPr>
            <a:spLocks noChangeArrowheads="1"/>
          </p:cNvSpPr>
          <p:nvPr/>
        </p:nvSpPr>
        <p:spPr bwMode="auto">
          <a:xfrm>
            <a:off x="50800" y="5334000"/>
            <a:ext cx="9042400" cy="1323439"/>
          </a:xfrm>
          <a:prstGeom prst="rect">
            <a:avLst/>
          </a:prstGeom>
          <a:noFill/>
          <a:ln w="9525">
            <a:noFill/>
            <a:miter lim="800000"/>
            <a:headEnd/>
            <a:tailEnd/>
          </a:ln>
        </p:spPr>
        <p:txBody>
          <a:bodyPr wrap="square" anchor="ctr">
            <a:spAutoFit/>
          </a:bodyPr>
          <a:lstStyle/>
          <a:p>
            <a:pPr algn="ctr">
              <a:lnSpc>
                <a:spcPts val="2400"/>
              </a:lnSpc>
            </a:pPr>
            <a:r>
              <a:rPr lang="es-ES" dirty="0" smtClean="0">
                <a:solidFill>
                  <a:schemeClr val="bg1"/>
                </a:solidFill>
                <a:latin typeface="Arial" pitchFamily="34" charset="0"/>
                <a:cs typeface="Arial" pitchFamily="34" charset="0"/>
              </a:rPr>
              <a:t>Pero </a:t>
            </a:r>
            <a:r>
              <a:rPr lang="es-ES" dirty="0">
                <a:solidFill>
                  <a:schemeClr val="bg1"/>
                </a:solidFill>
                <a:latin typeface="Arial" pitchFamily="34" charset="0"/>
                <a:cs typeface="Arial" pitchFamily="34" charset="0"/>
              </a:rPr>
              <a:t>vemos a aquel que fue hecho un poco menor que los ángeles, a Jesús, coronado de gloria y de honra, a causa del padecimiento de la muerte</a:t>
            </a:r>
            <a:r>
              <a:rPr lang="es-ES" dirty="0">
                <a:solidFill>
                  <a:srgbClr val="FFFF00"/>
                </a:solidFill>
                <a:latin typeface="Arial" pitchFamily="34" charset="0"/>
                <a:cs typeface="Arial" pitchFamily="34" charset="0"/>
              </a:rPr>
              <a:t>, para que por la gracia de Dios gustase la muerte por todos. </a:t>
            </a:r>
            <a:endParaRPr lang="es-ES" sz="2400" dirty="0" smtClean="0">
              <a:solidFill>
                <a:srgbClr val="FFFF00"/>
              </a:solidFill>
              <a:latin typeface="Arial" pitchFamily="34" charset="0"/>
              <a:cs typeface="Arial" pitchFamily="34" charset="0"/>
            </a:endParaRPr>
          </a:p>
        </p:txBody>
      </p:sp>
    </p:spTree>
    <p:extLst>
      <p:ext uri="{BB962C8B-B14F-4D97-AF65-F5344CB8AC3E}">
        <p14:creationId xmlns="" xmlns:p14="http://schemas.microsoft.com/office/powerpoint/2010/main" val="1689658413"/>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606800" y="1752600"/>
            <a:ext cx="2336800" cy="1752600"/>
          </a:xfrm>
          <a:prstGeom prst="rect">
            <a:avLst/>
          </a:prstGeom>
          <a:effectLst>
            <a:softEdge rad="127000"/>
          </a:effectLst>
        </p:spPr>
      </p:pic>
      <p:sp>
        <p:nvSpPr>
          <p:cNvPr id="5122" name="TextBox 4"/>
          <p:cNvSpPr txBox="1">
            <a:spLocks noChangeArrowheads="1"/>
          </p:cNvSpPr>
          <p:nvPr/>
        </p:nvSpPr>
        <p:spPr bwMode="auto">
          <a:xfrm>
            <a:off x="1981200" y="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1 Pedro 2:24</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4572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Quien </a:t>
            </a:r>
            <a:r>
              <a:rPr lang="es-ES" dirty="0">
                <a:solidFill>
                  <a:srgbClr val="FFFF00"/>
                </a:solidFill>
                <a:latin typeface="Arial" pitchFamily="34" charset="0"/>
                <a:cs typeface="Arial" pitchFamily="34" charset="0"/>
              </a:rPr>
              <a:t>llevó </a:t>
            </a:r>
            <a:r>
              <a:rPr lang="es-ES" u="sng" dirty="0">
                <a:solidFill>
                  <a:srgbClr val="FFFF00"/>
                </a:solidFill>
                <a:latin typeface="Arial" pitchFamily="34" charset="0"/>
                <a:cs typeface="Arial" pitchFamily="34" charset="0"/>
              </a:rPr>
              <a:t>él </a:t>
            </a:r>
            <a:r>
              <a:rPr lang="es-ES" u="sng" dirty="0" smtClean="0">
                <a:solidFill>
                  <a:srgbClr val="FFFF00"/>
                </a:solidFill>
                <a:latin typeface="Arial" pitchFamily="34" charset="0"/>
                <a:cs typeface="Arial" pitchFamily="34" charset="0"/>
              </a:rPr>
              <a:t>mismo</a:t>
            </a:r>
            <a:r>
              <a:rPr lang="es-ES" dirty="0" smtClean="0">
                <a:solidFill>
                  <a:srgbClr val="FFFF00"/>
                </a:solidFill>
                <a:latin typeface="Arial" pitchFamily="34" charset="0"/>
                <a:cs typeface="Arial" pitchFamily="34" charset="0"/>
              </a:rPr>
              <a:t> nuestros </a:t>
            </a:r>
            <a:r>
              <a:rPr lang="es-ES" dirty="0">
                <a:solidFill>
                  <a:srgbClr val="FFFF00"/>
                </a:solidFill>
                <a:latin typeface="Arial" pitchFamily="34" charset="0"/>
                <a:cs typeface="Arial" pitchFamily="34" charset="0"/>
              </a:rPr>
              <a:t>pecados en su cuerpo sobre el madero</a:t>
            </a:r>
            <a:r>
              <a:rPr lang="es-ES" dirty="0">
                <a:solidFill>
                  <a:schemeClr val="bg1"/>
                </a:solidFill>
                <a:latin typeface="Arial" pitchFamily="34" charset="0"/>
                <a:cs typeface="Arial" pitchFamily="34" charset="0"/>
              </a:rPr>
              <a:t>, </a:t>
            </a:r>
            <a:r>
              <a:rPr lang="es-ES" dirty="0">
                <a:solidFill>
                  <a:srgbClr val="00B0F0"/>
                </a:solidFill>
                <a:latin typeface="Arial" pitchFamily="34" charset="0"/>
                <a:cs typeface="Arial" pitchFamily="34" charset="0"/>
              </a:rPr>
              <a:t>para que nosotros, estando muertos a los pecados, </a:t>
            </a:r>
            <a:r>
              <a:rPr lang="es-ES" u="sng" dirty="0">
                <a:solidFill>
                  <a:srgbClr val="00B0F0"/>
                </a:solidFill>
                <a:latin typeface="Arial" pitchFamily="34" charset="0"/>
                <a:cs typeface="Arial" pitchFamily="34" charset="0"/>
              </a:rPr>
              <a:t>vivamos a la justicia</a:t>
            </a:r>
            <a:r>
              <a:rPr lang="es-ES" dirty="0">
                <a:solidFill>
                  <a:schemeClr val="bg1"/>
                </a:solidFill>
                <a:latin typeface="Arial" pitchFamily="34" charset="0"/>
                <a:cs typeface="Arial" pitchFamily="34" charset="0"/>
              </a:rPr>
              <a:t>, y por cuya herida fuisteis </a:t>
            </a:r>
            <a:r>
              <a:rPr lang="es-ES" dirty="0" smtClean="0">
                <a:solidFill>
                  <a:schemeClr val="bg1"/>
                </a:solidFill>
                <a:latin typeface="Arial" pitchFamily="34" charset="0"/>
                <a:cs typeface="Arial" pitchFamily="34" charset="0"/>
              </a:rPr>
              <a:t>sanados.</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533400" y="1600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Hebreos 2:17</a:t>
            </a:r>
            <a:endParaRPr lang="es-ES" sz="3600" dirty="0">
              <a:solidFill>
                <a:schemeClr val="bg1"/>
              </a:solidFill>
              <a:latin typeface="Arial Rounded MT Bold" pitchFamily="34" charset="0"/>
            </a:endParaRPr>
          </a:p>
        </p:txBody>
      </p:sp>
      <p:sp>
        <p:nvSpPr>
          <p:cNvPr id="7" name="Rectangle 3"/>
          <p:cNvSpPr>
            <a:spLocks noChangeArrowheads="1"/>
          </p:cNvSpPr>
          <p:nvPr/>
        </p:nvSpPr>
        <p:spPr bwMode="auto">
          <a:xfrm>
            <a:off x="50800" y="2133600"/>
            <a:ext cx="3835400" cy="2677656"/>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Por </a:t>
            </a:r>
            <a:r>
              <a:rPr lang="es-ES" dirty="0">
                <a:solidFill>
                  <a:srgbClr val="FFFF00"/>
                </a:solidFill>
                <a:latin typeface="Arial" pitchFamily="34" charset="0"/>
                <a:cs typeface="Arial" pitchFamily="34" charset="0"/>
              </a:rPr>
              <a:t>lo cual debía ser en todo semejante a sus hermanos</a:t>
            </a:r>
            <a:r>
              <a:rPr lang="es-ES" dirty="0">
                <a:solidFill>
                  <a:schemeClr val="bg1"/>
                </a:solidFill>
                <a:latin typeface="Arial" pitchFamily="34" charset="0"/>
                <a:cs typeface="Arial" pitchFamily="34" charset="0"/>
              </a:rPr>
              <a:t>, para venir a ser misericordioso y fiel sumo sacerdote en lo que a Dios se refiere, para expiar los pecados del pueblo. </a:t>
            </a:r>
            <a:endParaRPr lang="es-ES" sz="2400" dirty="0" smtClean="0">
              <a:solidFill>
                <a:schemeClr val="bg1"/>
              </a:solidFill>
              <a:latin typeface="Arial" pitchFamily="34" charset="0"/>
              <a:cs typeface="Arial" pitchFamily="34" charset="0"/>
            </a:endParaRPr>
          </a:p>
        </p:txBody>
      </p:sp>
      <p:sp>
        <p:nvSpPr>
          <p:cNvPr id="8" name="TextBox 4"/>
          <p:cNvSpPr txBox="1">
            <a:spLocks noChangeArrowheads="1"/>
          </p:cNvSpPr>
          <p:nvPr/>
        </p:nvSpPr>
        <p:spPr bwMode="auto">
          <a:xfrm>
            <a:off x="2286000" y="4687669"/>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Hebreos 2:9</a:t>
            </a:r>
            <a:endParaRPr lang="es-ES" sz="3600" dirty="0">
              <a:solidFill>
                <a:schemeClr val="bg1"/>
              </a:solidFill>
              <a:latin typeface="Arial Rounded MT Bold" pitchFamily="34" charset="0"/>
            </a:endParaRPr>
          </a:p>
        </p:txBody>
      </p:sp>
      <p:sp>
        <p:nvSpPr>
          <p:cNvPr id="12" name="TextBox 11"/>
          <p:cNvSpPr txBox="1"/>
          <p:nvPr/>
        </p:nvSpPr>
        <p:spPr>
          <a:xfrm>
            <a:off x="5410200" y="4495800"/>
            <a:ext cx="3733800" cy="335989"/>
          </a:xfrm>
          <a:prstGeom prst="rect">
            <a:avLst/>
          </a:prstGeom>
          <a:solidFill>
            <a:srgbClr val="FFFF0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Cristo el Dios hecho siervo</a:t>
            </a:r>
            <a:endParaRPr lang="es-ES" sz="2000" b="1" dirty="0">
              <a:latin typeface="Arial" pitchFamily="34" charset="0"/>
              <a:cs typeface="Arial" pitchFamily="34" charset="0"/>
            </a:endParaRPr>
          </a:p>
        </p:txBody>
      </p:sp>
      <p:sp>
        <p:nvSpPr>
          <p:cNvPr id="13" name="TextBox 12"/>
          <p:cNvSpPr txBox="1"/>
          <p:nvPr/>
        </p:nvSpPr>
        <p:spPr>
          <a:xfrm>
            <a:off x="5410200" y="4159811"/>
            <a:ext cx="3733800" cy="335989"/>
          </a:xfrm>
          <a:prstGeom prst="rect">
            <a:avLst/>
          </a:prstGeom>
          <a:solidFill>
            <a:srgbClr val="C00000"/>
          </a:solidFill>
          <a:scene3d>
            <a:camera prst="orthographicFront"/>
            <a:lightRig rig="threePt" dir="t"/>
          </a:scene3d>
          <a:sp3d>
            <a:bevelT w="165100" prst="coolSlant"/>
          </a:sp3d>
        </p:spPr>
        <p:txBody>
          <a:bodyPr>
            <a:spAutoFit/>
          </a:bodyPr>
          <a:lstStyle/>
          <a:p>
            <a:pPr algn="ctr">
              <a:lnSpc>
                <a:spcPts val="1900"/>
              </a:lnSpc>
              <a:defRPr/>
            </a:pPr>
            <a:r>
              <a:rPr lang="es-ES" sz="2000" b="1" dirty="0">
                <a:solidFill>
                  <a:schemeClr val="bg1"/>
                </a:solidFill>
                <a:latin typeface="Arial" pitchFamily="34" charset="0"/>
                <a:cs typeface="Arial" pitchFamily="34" charset="0"/>
              </a:rPr>
              <a:t>S</a:t>
            </a:r>
            <a:r>
              <a:rPr lang="es-ES" sz="2000" b="1" dirty="0" smtClean="0">
                <a:solidFill>
                  <a:schemeClr val="bg1"/>
                </a:solidFill>
                <a:latin typeface="Arial" pitchFamily="34" charset="0"/>
                <a:cs typeface="Arial" pitchFamily="34" charset="0"/>
              </a:rPr>
              <a:t>acrificio por el pecado</a:t>
            </a:r>
            <a:endParaRPr lang="es-ES" sz="2000" b="1" dirty="0">
              <a:solidFill>
                <a:schemeClr val="bg1"/>
              </a:solidFill>
              <a:latin typeface="Arial" pitchFamily="34" charset="0"/>
              <a:cs typeface="Arial" pitchFamily="34" charset="0"/>
            </a:endParaRPr>
          </a:p>
        </p:txBody>
      </p:sp>
      <p:sp>
        <p:nvSpPr>
          <p:cNvPr id="11" name="Rectangle 3"/>
          <p:cNvSpPr>
            <a:spLocks noChangeArrowheads="1"/>
          </p:cNvSpPr>
          <p:nvPr/>
        </p:nvSpPr>
        <p:spPr bwMode="auto">
          <a:xfrm>
            <a:off x="50800" y="5334000"/>
            <a:ext cx="9042400" cy="1323439"/>
          </a:xfrm>
          <a:prstGeom prst="rect">
            <a:avLst/>
          </a:prstGeom>
          <a:noFill/>
          <a:ln w="9525">
            <a:noFill/>
            <a:miter lim="800000"/>
            <a:headEnd/>
            <a:tailEnd/>
          </a:ln>
        </p:spPr>
        <p:txBody>
          <a:bodyPr wrap="square" anchor="ctr">
            <a:spAutoFit/>
          </a:bodyPr>
          <a:lstStyle/>
          <a:p>
            <a:pPr algn="ctr">
              <a:lnSpc>
                <a:spcPts val="2400"/>
              </a:lnSpc>
            </a:pPr>
            <a:r>
              <a:rPr lang="es-ES" dirty="0" smtClean="0">
                <a:solidFill>
                  <a:schemeClr val="bg1"/>
                </a:solidFill>
                <a:latin typeface="Arial" pitchFamily="34" charset="0"/>
                <a:cs typeface="Arial" pitchFamily="34" charset="0"/>
              </a:rPr>
              <a:t>Pero </a:t>
            </a:r>
            <a:r>
              <a:rPr lang="es-ES" dirty="0">
                <a:solidFill>
                  <a:schemeClr val="bg1"/>
                </a:solidFill>
                <a:latin typeface="Arial" pitchFamily="34" charset="0"/>
                <a:cs typeface="Arial" pitchFamily="34" charset="0"/>
              </a:rPr>
              <a:t>vemos a aquel que fue hecho un poco menor que los ángeles, a Jesús, coronado de gloria y de honra, a causa del padecimiento de la muerte</a:t>
            </a:r>
            <a:r>
              <a:rPr lang="es-ES" dirty="0">
                <a:solidFill>
                  <a:srgbClr val="FFFF00"/>
                </a:solidFill>
                <a:latin typeface="Arial" pitchFamily="34" charset="0"/>
                <a:cs typeface="Arial" pitchFamily="34" charset="0"/>
              </a:rPr>
              <a:t>, para que por la gracia de Dios </a:t>
            </a:r>
            <a:r>
              <a:rPr lang="es-ES" u="sng" dirty="0">
                <a:solidFill>
                  <a:srgbClr val="FFFF00"/>
                </a:solidFill>
                <a:latin typeface="Arial" pitchFamily="34" charset="0"/>
                <a:cs typeface="Arial" pitchFamily="34" charset="0"/>
              </a:rPr>
              <a:t>gustase la muerte por todos</a:t>
            </a:r>
            <a:r>
              <a:rPr lang="es-ES" dirty="0">
                <a:solidFill>
                  <a:srgbClr val="FFFF00"/>
                </a:solidFill>
                <a:latin typeface="Arial" pitchFamily="34" charset="0"/>
                <a:cs typeface="Arial" pitchFamily="34" charset="0"/>
              </a:rPr>
              <a:t>. </a:t>
            </a:r>
            <a:endParaRPr lang="es-ES" sz="2400" dirty="0" smtClean="0">
              <a:solidFill>
                <a:srgbClr val="FFFF00"/>
              </a:solidFill>
              <a:latin typeface="Arial" pitchFamily="34" charset="0"/>
              <a:cs typeface="Arial" pitchFamily="34" charset="0"/>
            </a:endParaRPr>
          </a:p>
        </p:txBody>
      </p:sp>
    </p:spTree>
    <p:extLst>
      <p:ext uri="{BB962C8B-B14F-4D97-AF65-F5344CB8AC3E}">
        <p14:creationId xmlns="" xmlns:p14="http://schemas.microsoft.com/office/powerpoint/2010/main" val="14040824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606800" y="1752600"/>
            <a:ext cx="2336800" cy="1752600"/>
          </a:xfrm>
          <a:prstGeom prst="rect">
            <a:avLst/>
          </a:prstGeom>
          <a:effectLst>
            <a:softEdge rad="127000"/>
          </a:effectLst>
        </p:spPr>
      </p:pic>
      <p:sp>
        <p:nvSpPr>
          <p:cNvPr id="5122" name="TextBox 4"/>
          <p:cNvSpPr txBox="1">
            <a:spLocks noChangeArrowheads="1"/>
          </p:cNvSpPr>
          <p:nvPr/>
        </p:nvSpPr>
        <p:spPr bwMode="auto">
          <a:xfrm>
            <a:off x="1981200" y="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1 Pedro 2:24</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4572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Quien </a:t>
            </a:r>
            <a:r>
              <a:rPr lang="es-ES" dirty="0">
                <a:solidFill>
                  <a:srgbClr val="FFFF00"/>
                </a:solidFill>
                <a:latin typeface="Arial" pitchFamily="34" charset="0"/>
                <a:cs typeface="Arial" pitchFamily="34" charset="0"/>
              </a:rPr>
              <a:t>llevó </a:t>
            </a:r>
            <a:r>
              <a:rPr lang="es-ES" u="sng" dirty="0">
                <a:solidFill>
                  <a:srgbClr val="FFFF00"/>
                </a:solidFill>
                <a:latin typeface="Arial" pitchFamily="34" charset="0"/>
                <a:cs typeface="Arial" pitchFamily="34" charset="0"/>
              </a:rPr>
              <a:t>él </a:t>
            </a:r>
            <a:r>
              <a:rPr lang="es-ES" u="sng" dirty="0" smtClean="0">
                <a:solidFill>
                  <a:srgbClr val="FFFF00"/>
                </a:solidFill>
                <a:latin typeface="Arial" pitchFamily="34" charset="0"/>
                <a:cs typeface="Arial" pitchFamily="34" charset="0"/>
              </a:rPr>
              <a:t>mismo</a:t>
            </a:r>
            <a:r>
              <a:rPr lang="es-ES" dirty="0" smtClean="0">
                <a:solidFill>
                  <a:srgbClr val="FFFF00"/>
                </a:solidFill>
                <a:latin typeface="Arial" pitchFamily="34" charset="0"/>
                <a:cs typeface="Arial" pitchFamily="34" charset="0"/>
              </a:rPr>
              <a:t> nuestros </a:t>
            </a:r>
            <a:r>
              <a:rPr lang="es-ES" dirty="0">
                <a:solidFill>
                  <a:srgbClr val="FFFF00"/>
                </a:solidFill>
                <a:latin typeface="Arial" pitchFamily="34" charset="0"/>
                <a:cs typeface="Arial" pitchFamily="34" charset="0"/>
              </a:rPr>
              <a:t>pecados en su cuerpo sobre el madero</a:t>
            </a:r>
            <a:r>
              <a:rPr lang="es-ES" dirty="0">
                <a:solidFill>
                  <a:schemeClr val="bg1"/>
                </a:solidFill>
                <a:latin typeface="Arial" pitchFamily="34" charset="0"/>
                <a:cs typeface="Arial" pitchFamily="34" charset="0"/>
              </a:rPr>
              <a:t>, </a:t>
            </a:r>
            <a:r>
              <a:rPr lang="es-ES" dirty="0">
                <a:solidFill>
                  <a:srgbClr val="00B0F0"/>
                </a:solidFill>
                <a:latin typeface="Arial" pitchFamily="34" charset="0"/>
                <a:cs typeface="Arial" pitchFamily="34" charset="0"/>
              </a:rPr>
              <a:t>para que nosotros, estando muertos a los pecados, </a:t>
            </a:r>
            <a:r>
              <a:rPr lang="es-ES" u="sng" dirty="0">
                <a:solidFill>
                  <a:srgbClr val="00B0F0"/>
                </a:solidFill>
                <a:latin typeface="Arial" pitchFamily="34" charset="0"/>
                <a:cs typeface="Arial" pitchFamily="34" charset="0"/>
              </a:rPr>
              <a:t>vivamos a la justicia</a:t>
            </a:r>
            <a:r>
              <a:rPr lang="es-ES" dirty="0">
                <a:solidFill>
                  <a:schemeClr val="bg1"/>
                </a:solidFill>
                <a:latin typeface="Arial" pitchFamily="34" charset="0"/>
                <a:cs typeface="Arial" pitchFamily="34" charset="0"/>
              </a:rPr>
              <a:t>, y por cuya herida fuisteis </a:t>
            </a:r>
            <a:r>
              <a:rPr lang="es-ES" dirty="0" smtClean="0">
                <a:solidFill>
                  <a:schemeClr val="bg1"/>
                </a:solidFill>
                <a:latin typeface="Arial" pitchFamily="34" charset="0"/>
                <a:cs typeface="Arial" pitchFamily="34" charset="0"/>
              </a:rPr>
              <a:t>sanados.</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533400" y="1600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Hebreos 2:17</a:t>
            </a:r>
            <a:endParaRPr lang="es-ES" sz="3600" dirty="0">
              <a:solidFill>
                <a:schemeClr val="bg1"/>
              </a:solidFill>
              <a:latin typeface="Arial Rounded MT Bold" pitchFamily="34" charset="0"/>
            </a:endParaRPr>
          </a:p>
        </p:txBody>
      </p:sp>
      <p:sp>
        <p:nvSpPr>
          <p:cNvPr id="7" name="Rectangle 3"/>
          <p:cNvSpPr>
            <a:spLocks noChangeArrowheads="1"/>
          </p:cNvSpPr>
          <p:nvPr/>
        </p:nvSpPr>
        <p:spPr bwMode="auto">
          <a:xfrm>
            <a:off x="50800" y="2133600"/>
            <a:ext cx="3835400" cy="2677656"/>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Por </a:t>
            </a:r>
            <a:r>
              <a:rPr lang="es-ES" dirty="0">
                <a:solidFill>
                  <a:srgbClr val="FFFF00"/>
                </a:solidFill>
                <a:latin typeface="Arial" pitchFamily="34" charset="0"/>
                <a:cs typeface="Arial" pitchFamily="34" charset="0"/>
              </a:rPr>
              <a:t>lo cual debía ser en todo semejante a sus hermanos</a:t>
            </a:r>
            <a:r>
              <a:rPr lang="es-ES" dirty="0">
                <a:solidFill>
                  <a:schemeClr val="bg1"/>
                </a:solidFill>
                <a:latin typeface="Arial" pitchFamily="34" charset="0"/>
                <a:cs typeface="Arial" pitchFamily="34" charset="0"/>
              </a:rPr>
              <a:t>, </a:t>
            </a:r>
            <a:r>
              <a:rPr lang="es-ES" dirty="0">
                <a:solidFill>
                  <a:srgbClr val="00B0F0"/>
                </a:solidFill>
                <a:latin typeface="Arial" pitchFamily="34" charset="0"/>
                <a:cs typeface="Arial" pitchFamily="34" charset="0"/>
              </a:rPr>
              <a:t>para venir a ser misericordioso y fiel sumo sacerdote</a:t>
            </a:r>
            <a:r>
              <a:rPr lang="es-ES" dirty="0">
                <a:solidFill>
                  <a:schemeClr val="bg1"/>
                </a:solidFill>
                <a:latin typeface="Arial" pitchFamily="34" charset="0"/>
                <a:cs typeface="Arial" pitchFamily="34" charset="0"/>
              </a:rPr>
              <a:t> en lo que a Dios se refiere, para expiar los pecados del pueblo. </a:t>
            </a:r>
            <a:endParaRPr lang="es-ES" sz="2400" dirty="0" smtClean="0">
              <a:solidFill>
                <a:schemeClr val="bg1"/>
              </a:solidFill>
              <a:latin typeface="Arial" pitchFamily="34" charset="0"/>
              <a:cs typeface="Arial" pitchFamily="34" charset="0"/>
            </a:endParaRPr>
          </a:p>
        </p:txBody>
      </p:sp>
      <p:sp>
        <p:nvSpPr>
          <p:cNvPr id="8" name="TextBox 4"/>
          <p:cNvSpPr txBox="1">
            <a:spLocks noChangeArrowheads="1"/>
          </p:cNvSpPr>
          <p:nvPr/>
        </p:nvSpPr>
        <p:spPr bwMode="auto">
          <a:xfrm>
            <a:off x="2286000" y="4687669"/>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Hebreos 2:9</a:t>
            </a:r>
            <a:endParaRPr lang="es-ES" sz="3600" dirty="0">
              <a:solidFill>
                <a:schemeClr val="bg1"/>
              </a:solidFill>
              <a:latin typeface="Arial Rounded MT Bold" pitchFamily="34" charset="0"/>
            </a:endParaRPr>
          </a:p>
        </p:txBody>
      </p:sp>
      <p:sp>
        <p:nvSpPr>
          <p:cNvPr id="9" name="Rectangle 3"/>
          <p:cNvSpPr>
            <a:spLocks noChangeArrowheads="1"/>
          </p:cNvSpPr>
          <p:nvPr/>
        </p:nvSpPr>
        <p:spPr bwMode="auto">
          <a:xfrm>
            <a:off x="50800" y="5334000"/>
            <a:ext cx="9042400" cy="1323439"/>
          </a:xfrm>
          <a:prstGeom prst="rect">
            <a:avLst/>
          </a:prstGeom>
          <a:noFill/>
          <a:ln w="9525">
            <a:noFill/>
            <a:miter lim="800000"/>
            <a:headEnd/>
            <a:tailEnd/>
          </a:ln>
        </p:spPr>
        <p:txBody>
          <a:bodyPr wrap="square" anchor="ctr">
            <a:spAutoFit/>
          </a:bodyPr>
          <a:lstStyle/>
          <a:p>
            <a:pPr algn="ctr">
              <a:lnSpc>
                <a:spcPts val="2400"/>
              </a:lnSpc>
            </a:pPr>
            <a:r>
              <a:rPr lang="es-ES" dirty="0" smtClean="0">
                <a:solidFill>
                  <a:schemeClr val="bg1"/>
                </a:solidFill>
                <a:latin typeface="Arial" pitchFamily="34" charset="0"/>
                <a:cs typeface="Arial" pitchFamily="34" charset="0"/>
              </a:rPr>
              <a:t>Pero </a:t>
            </a:r>
            <a:r>
              <a:rPr lang="es-ES" dirty="0">
                <a:solidFill>
                  <a:schemeClr val="bg1"/>
                </a:solidFill>
                <a:latin typeface="Arial" pitchFamily="34" charset="0"/>
                <a:cs typeface="Arial" pitchFamily="34" charset="0"/>
              </a:rPr>
              <a:t>vemos a aquel que fue hecho un poco menor que los ángeles, a Jesús, coronado de gloria y de honra, a causa del padecimiento de la muerte, </a:t>
            </a:r>
            <a:r>
              <a:rPr lang="es-ES" dirty="0" smtClean="0">
                <a:solidFill>
                  <a:schemeClr val="bg1"/>
                </a:solidFill>
                <a:latin typeface="Arial" pitchFamily="34" charset="0"/>
                <a:cs typeface="Arial" pitchFamily="34" charset="0"/>
              </a:rPr>
              <a:t>todos</a:t>
            </a:r>
            <a:r>
              <a:rPr lang="es-ES" dirty="0">
                <a:solidFill>
                  <a:schemeClr val="bg1"/>
                </a:solidFill>
                <a:latin typeface="Arial" pitchFamily="34" charset="0"/>
                <a:cs typeface="Arial" pitchFamily="34" charset="0"/>
              </a:rPr>
              <a:t>. </a:t>
            </a:r>
            <a:r>
              <a:rPr lang="es-ES" dirty="0">
                <a:solidFill>
                  <a:srgbClr val="FFFF00"/>
                </a:solidFill>
                <a:latin typeface="Arial" pitchFamily="34" charset="0"/>
                <a:cs typeface="Arial" pitchFamily="34" charset="0"/>
              </a:rPr>
              <a:t>para que por la gracia de Dios </a:t>
            </a:r>
            <a:r>
              <a:rPr lang="es-ES" u="sng" dirty="0">
                <a:solidFill>
                  <a:srgbClr val="FFFF00"/>
                </a:solidFill>
                <a:latin typeface="Arial" pitchFamily="34" charset="0"/>
                <a:cs typeface="Arial" pitchFamily="34" charset="0"/>
              </a:rPr>
              <a:t>gustase la muerte por </a:t>
            </a:r>
            <a:r>
              <a:rPr lang="en-US" u="sng" dirty="0" err="1">
                <a:solidFill>
                  <a:srgbClr val="FFFF00"/>
                </a:solidFill>
                <a:latin typeface="Arial" pitchFamily="34" charset="0"/>
                <a:cs typeface="Arial" pitchFamily="34" charset="0"/>
              </a:rPr>
              <a:t>todos</a:t>
            </a:r>
            <a:r>
              <a:rPr lang="en-US" dirty="0">
                <a:solidFill>
                  <a:srgbClr val="FFFF00"/>
                </a:solidFill>
                <a:latin typeface="Arial" pitchFamily="34" charset="0"/>
                <a:cs typeface="Arial" pitchFamily="34" charset="0"/>
              </a:rPr>
              <a:t>. </a:t>
            </a:r>
            <a:endParaRPr lang="es-ES" sz="2400" dirty="0" smtClean="0">
              <a:solidFill>
                <a:srgbClr val="FFFF00"/>
              </a:solidFill>
              <a:latin typeface="Arial" pitchFamily="34" charset="0"/>
              <a:cs typeface="Arial" pitchFamily="34" charset="0"/>
            </a:endParaRPr>
          </a:p>
        </p:txBody>
      </p:sp>
      <p:sp>
        <p:nvSpPr>
          <p:cNvPr id="12" name="TextBox 11"/>
          <p:cNvSpPr txBox="1"/>
          <p:nvPr/>
        </p:nvSpPr>
        <p:spPr>
          <a:xfrm>
            <a:off x="5410200" y="4495800"/>
            <a:ext cx="3733800" cy="335989"/>
          </a:xfrm>
          <a:prstGeom prst="rect">
            <a:avLst/>
          </a:prstGeom>
          <a:solidFill>
            <a:srgbClr val="FFFF0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Cristo el Dios hecho siervo</a:t>
            </a:r>
            <a:endParaRPr lang="es-ES" sz="2000" b="1" dirty="0">
              <a:latin typeface="Arial" pitchFamily="34" charset="0"/>
              <a:cs typeface="Arial" pitchFamily="34" charset="0"/>
            </a:endParaRPr>
          </a:p>
        </p:txBody>
      </p:sp>
      <p:sp>
        <p:nvSpPr>
          <p:cNvPr id="13" name="TextBox 12"/>
          <p:cNvSpPr txBox="1"/>
          <p:nvPr/>
        </p:nvSpPr>
        <p:spPr>
          <a:xfrm>
            <a:off x="5410200" y="4159811"/>
            <a:ext cx="3733800" cy="335989"/>
          </a:xfrm>
          <a:prstGeom prst="rect">
            <a:avLst/>
          </a:prstGeom>
          <a:solidFill>
            <a:srgbClr val="C00000"/>
          </a:solidFill>
          <a:scene3d>
            <a:camera prst="orthographicFront"/>
            <a:lightRig rig="threePt" dir="t"/>
          </a:scene3d>
          <a:sp3d>
            <a:bevelT w="165100" prst="coolSlant"/>
          </a:sp3d>
        </p:spPr>
        <p:txBody>
          <a:bodyPr>
            <a:spAutoFit/>
          </a:bodyPr>
          <a:lstStyle/>
          <a:p>
            <a:pPr algn="ctr">
              <a:lnSpc>
                <a:spcPts val="1900"/>
              </a:lnSpc>
              <a:defRPr/>
            </a:pPr>
            <a:r>
              <a:rPr lang="es-ES" sz="2000" b="1" dirty="0">
                <a:solidFill>
                  <a:schemeClr val="bg1"/>
                </a:solidFill>
                <a:latin typeface="Arial" pitchFamily="34" charset="0"/>
                <a:cs typeface="Arial" pitchFamily="34" charset="0"/>
              </a:rPr>
              <a:t>S</a:t>
            </a:r>
            <a:r>
              <a:rPr lang="es-ES" sz="2000" b="1" dirty="0" smtClean="0">
                <a:solidFill>
                  <a:schemeClr val="bg1"/>
                </a:solidFill>
                <a:latin typeface="Arial" pitchFamily="34" charset="0"/>
                <a:cs typeface="Arial" pitchFamily="34" charset="0"/>
              </a:rPr>
              <a:t>acrificio por el pecado</a:t>
            </a:r>
            <a:endParaRPr lang="es-ES" sz="2000" b="1" dirty="0">
              <a:solidFill>
                <a:schemeClr val="bg1"/>
              </a:solidFill>
              <a:latin typeface="Arial" pitchFamily="34" charset="0"/>
              <a:cs typeface="Arial" pitchFamily="34" charset="0"/>
            </a:endParaRPr>
          </a:p>
        </p:txBody>
      </p:sp>
    </p:spTree>
    <p:extLst>
      <p:ext uri="{BB962C8B-B14F-4D97-AF65-F5344CB8AC3E}">
        <p14:creationId xmlns="" xmlns:p14="http://schemas.microsoft.com/office/powerpoint/2010/main" val="2307293254"/>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606800" y="1752600"/>
            <a:ext cx="2336800" cy="1752600"/>
          </a:xfrm>
          <a:prstGeom prst="rect">
            <a:avLst/>
          </a:prstGeom>
          <a:effectLst>
            <a:softEdge rad="127000"/>
          </a:effectLst>
        </p:spPr>
      </p:pic>
      <p:sp>
        <p:nvSpPr>
          <p:cNvPr id="5122" name="TextBox 4"/>
          <p:cNvSpPr txBox="1">
            <a:spLocks noChangeArrowheads="1"/>
          </p:cNvSpPr>
          <p:nvPr/>
        </p:nvSpPr>
        <p:spPr bwMode="auto">
          <a:xfrm>
            <a:off x="1981200" y="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1 Pedro 2:24</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4572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Quien </a:t>
            </a:r>
            <a:r>
              <a:rPr lang="es-ES" dirty="0">
                <a:solidFill>
                  <a:srgbClr val="FFFF00"/>
                </a:solidFill>
                <a:latin typeface="Arial" pitchFamily="34" charset="0"/>
                <a:cs typeface="Arial" pitchFamily="34" charset="0"/>
              </a:rPr>
              <a:t>llevó </a:t>
            </a:r>
            <a:r>
              <a:rPr lang="es-ES" u="sng" dirty="0">
                <a:solidFill>
                  <a:srgbClr val="FFFF00"/>
                </a:solidFill>
                <a:latin typeface="Arial" pitchFamily="34" charset="0"/>
                <a:cs typeface="Arial" pitchFamily="34" charset="0"/>
              </a:rPr>
              <a:t>él </a:t>
            </a:r>
            <a:r>
              <a:rPr lang="es-ES" u="sng" dirty="0" smtClean="0">
                <a:solidFill>
                  <a:srgbClr val="FFFF00"/>
                </a:solidFill>
                <a:latin typeface="Arial" pitchFamily="34" charset="0"/>
                <a:cs typeface="Arial" pitchFamily="34" charset="0"/>
              </a:rPr>
              <a:t>mismo</a:t>
            </a:r>
            <a:r>
              <a:rPr lang="es-ES" dirty="0" smtClean="0">
                <a:solidFill>
                  <a:srgbClr val="FFFF00"/>
                </a:solidFill>
                <a:latin typeface="Arial" pitchFamily="34" charset="0"/>
                <a:cs typeface="Arial" pitchFamily="34" charset="0"/>
              </a:rPr>
              <a:t> nuestros </a:t>
            </a:r>
            <a:r>
              <a:rPr lang="es-ES" dirty="0">
                <a:solidFill>
                  <a:srgbClr val="FFFF00"/>
                </a:solidFill>
                <a:latin typeface="Arial" pitchFamily="34" charset="0"/>
                <a:cs typeface="Arial" pitchFamily="34" charset="0"/>
              </a:rPr>
              <a:t>pecados en su cuerpo sobre el madero</a:t>
            </a:r>
            <a:r>
              <a:rPr lang="es-ES" dirty="0">
                <a:solidFill>
                  <a:schemeClr val="bg1"/>
                </a:solidFill>
                <a:latin typeface="Arial" pitchFamily="34" charset="0"/>
                <a:cs typeface="Arial" pitchFamily="34" charset="0"/>
              </a:rPr>
              <a:t>, </a:t>
            </a:r>
            <a:r>
              <a:rPr lang="es-ES" dirty="0">
                <a:solidFill>
                  <a:srgbClr val="00B0F0"/>
                </a:solidFill>
                <a:latin typeface="Arial" pitchFamily="34" charset="0"/>
                <a:cs typeface="Arial" pitchFamily="34" charset="0"/>
              </a:rPr>
              <a:t>para que nosotros, estando muertos a los pecados, </a:t>
            </a:r>
            <a:r>
              <a:rPr lang="es-ES" u="sng" dirty="0">
                <a:solidFill>
                  <a:srgbClr val="00B0F0"/>
                </a:solidFill>
                <a:latin typeface="Arial" pitchFamily="34" charset="0"/>
                <a:cs typeface="Arial" pitchFamily="34" charset="0"/>
              </a:rPr>
              <a:t>vivamos a la justicia</a:t>
            </a:r>
            <a:r>
              <a:rPr lang="es-ES" dirty="0">
                <a:solidFill>
                  <a:schemeClr val="bg1"/>
                </a:solidFill>
                <a:latin typeface="Arial" pitchFamily="34" charset="0"/>
                <a:cs typeface="Arial" pitchFamily="34" charset="0"/>
              </a:rPr>
              <a:t>, y por cuya herida fuisteis </a:t>
            </a:r>
            <a:r>
              <a:rPr lang="es-ES" dirty="0" smtClean="0">
                <a:solidFill>
                  <a:schemeClr val="bg1"/>
                </a:solidFill>
                <a:latin typeface="Arial" pitchFamily="34" charset="0"/>
                <a:cs typeface="Arial" pitchFamily="34" charset="0"/>
              </a:rPr>
              <a:t>sanados.</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533400" y="1600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Hebreos 2:17</a:t>
            </a:r>
            <a:endParaRPr lang="es-ES" sz="3600" dirty="0">
              <a:solidFill>
                <a:schemeClr val="bg1"/>
              </a:solidFill>
              <a:latin typeface="Arial Rounded MT Bold" pitchFamily="34" charset="0"/>
            </a:endParaRPr>
          </a:p>
        </p:txBody>
      </p:sp>
      <p:sp>
        <p:nvSpPr>
          <p:cNvPr id="7" name="Rectangle 3"/>
          <p:cNvSpPr>
            <a:spLocks noChangeArrowheads="1"/>
          </p:cNvSpPr>
          <p:nvPr/>
        </p:nvSpPr>
        <p:spPr bwMode="auto">
          <a:xfrm>
            <a:off x="50800" y="2133600"/>
            <a:ext cx="3835400" cy="2677656"/>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Por </a:t>
            </a:r>
            <a:r>
              <a:rPr lang="es-ES" dirty="0">
                <a:solidFill>
                  <a:srgbClr val="FFFF00"/>
                </a:solidFill>
                <a:latin typeface="Arial" pitchFamily="34" charset="0"/>
                <a:cs typeface="Arial" pitchFamily="34" charset="0"/>
              </a:rPr>
              <a:t>lo cual debía ser en todo semejante a sus hermanos</a:t>
            </a:r>
            <a:r>
              <a:rPr lang="es-ES" dirty="0">
                <a:solidFill>
                  <a:schemeClr val="bg1"/>
                </a:solidFill>
                <a:latin typeface="Arial" pitchFamily="34" charset="0"/>
                <a:cs typeface="Arial" pitchFamily="34" charset="0"/>
              </a:rPr>
              <a:t>, </a:t>
            </a:r>
            <a:r>
              <a:rPr lang="es-ES" dirty="0">
                <a:solidFill>
                  <a:srgbClr val="00B0F0"/>
                </a:solidFill>
                <a:latin typeface="Arial" pitchFamily="34" charset="0"/>
                <a:cs typeface="Arial" pitchFamily="34" charset="0"/>
              </a:rPr>
              <a:t>para venir a ser misericordioso y fiel sumo sacerdote</a:t>
            </a:r>
            <a:r>
              <a:rPr lang="es-ES" dirty="0">
                <a:solidFill>
                  <a:schemeClr val="bg1"/>
                </a:solidFill>
                <a:latin typeface="Arial" pitchFamily="34" charset="0"/>
                <a:cs typeface="Arial" pitchFamily="34" charset="0"/>
              </a:rPr>
              <a:t> en lo que a Dios se refiere, </a:t>
            </a:r>
            <a:r>
              <a:rPr lang="es-ES" u="sng" dirty="0">
                <a:solidFill>
                  <a:srgbClr val="FFC000"/>
                </a:solidFill>
                <a:latin typeface="Arial" pitchFamily="34" charset="0"/>
                <a:cs typeface="Arial" pitchFamily="34" charset="0"/>
              </a:rPr>
              <a:t>para expiar </a:t>
            </a:r>
            <a:r>
              <a:rPr lang="es-ES" dirty="0">
                <a:solidFill>
                  <a:srgbClr val="FFC000"/>
                </a:solidFill>
                <a:latin typeface="Arial" pitchFamily="34" charset="0"/>
                <a:cs typeface="Arial" pitchFamily="34" charset="0"/>
              </a:rPr>
              <a:t>los pecados del pueblo. </a:t>
            </a:r>
            <a:endParaRPr lang="es-ES" sz="2400" dirty="0" smtClean="0">
              <a:solidFill>
                <a:srgbClr val="FFC000"/>
              </a:solidFill>
              <a:latin typeface="Arial" pitchFamily="34" charset="0"/>
              <a:cs typeface="Arial" pitchFamily="34" charset="0"/>
            </a:endParaRPr>
          </a:p>
        </p:txBody>
      </p:sp>
      <p:sp>
        <p:nvSpPr>
          <p:cNvPr id="8" name="TextBox 4"/>
          <p:cNvSpPr txBox="1">
            <a:spLocks noChangeArrowheads="1"/>
          </p:cNvSpPr>
          <p:nvPr/>
        </p:nvSpPr>
        <p:spPr bwMode="auto">
          <a:xfrm>
            <a:off x="2286000" y="4687669"/>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Hebreos 2:9</a:t>
            </a:r>
            <a:endParaRPr lang="es-ES" sz="3600" dirty="0">
              <a:solidFill>
                <a:schemeClr val="bg1"/>
              </a:solidFill>
              <a:latin typeface="Arial Rounded MT Bold" pitchFamily="34" charset="0"/>
            </a:endParaRPr>
          </a:p>
        </p:txBody>
      </p:sp>
      <p:sp>
        <p:nvSpPr>
          <p:cNvPr id="9" name="Rectangle 3"/>
          <p:cNvSpPr>
            <a:spLocks noChangeArrowheads="1"/>
          </p:cNvSpPr>
          <p:nvPr/>
        </p:nvSpPr>
        <p:spPr bwMode="auto">
          <a:xfrm>
            <a:off x="50800" y="5334000"/>
            <a:ext cx="9042400" cy="1323439"/>
          </a:xfrm>
          <a:prstGeom prst="rect">
            <a:avLst/>
          </a:prstGeom>
          <a:noFill/>
          <a:ln w="9525">
            <a:noFill/>
            <a:miter lim="800000"/>
            <a:headEnd/>
            <a:tailEnd/>
          </a:ln>
        </p:spPr>
        <p:txBody>
          <a:bodyPr wrap="square" anchor="ctr">
            <a:spAutoFit/>
          </a:bodyPr>
          <a:lstStyle/>
          <a:p>
            <a:pPr algn="ctr">
              <a:lnSpc>
                <a:spcPts val="2400"/>
              </a:lnSpc>
            </a:pPr>
            <a:r>
              <a:rPr lang="es-ES" dirty="0" smtClean="0">
                <a:solidFill>
                  <a:schemeClr val="bg1"/>
                </a:solidFill>
                <a:latin typeface="Arial" pitchFamily="34" charset="0"/>
                <a:cs typeface="Arial" pitchFamily="34" charset="0"/>
              </a:rPr>
              <a:t>Pero </a:t>
            </a:r>
            <a:r>
              <a:rPr lang="es-ES" dirty="0">
                <a:solidFill>
                  <a:schemeClr val="bg1"/>
                </a:solidFill>
                <a:latin typeface="Arial" pitchFamily="34" charset="0"/>
                <a:cs typeface="Arial" pitchFamily="34" charset="0"/>
              </a:rPr>
              <a:t>vemos a aquel que fue hecho un poco menor que los ángeles, a Jesús, coronado de gloria y de honra, a causa del padecimiento de la muerte, </a:t>
            </a:r>
            <a:r>
              <a:rPr lang="es-ES" dirty="0" smtClean="0">
                <a:solidFill>
                  <a:schemeClr val="bg1"/>
                </a:solidFill>
                <a:latin typeface="Arial" pitchFamily="34" charset="0"/>
                <a:cs typeface="Arial" pitchFamily="34" charset="0"/>
              </a:rPr>
              <a:t>todos</a:t>
            </a:r>
            <a:r>
              <a:rPr lang="es-ES" dirty="0">
                <a:solidFill>
                  <a:schemeClr val="bg1"/>
                </a:solidFill>
                <a:latin typeface="Arial" pitchFamily="34" charset="0"/>
                <a:cs typeface="Arial" pitchFamily="34" charset="0"/>
              </a:rPr>
              <a:t>. </a:t>
            </a:r>
            <a:r>
              <a:rPr lang="es-ES" dirty="0">
                <a:solidFill>
                  <a:srgbClr val="FFFF00"/>
                </a:solidFill>
                <a:latin typeface="Arial" pitchFamily="34" charset="0"/>
                <a:cs typeface="Arial" pitchFamily="34" charset="0"/>
              </a:rPr>
              <a:t>para que por la gracia de Dios </a:t>
            </a:r>
            <a:r>
              <a:rPr lang="es-ES" u="sng" dirty="0">
                <a:solidFill>
                  <a:srgbClr val="FFFF00"/>
                </a:solidFill>
                <a:latin typeface="Arial" pitchFamily="34" charset="0"/>
                <a:cs typeface="Arial" pitchFamily="34" charset="0"/>
              </a:rPr>
              <a:t>gustase la muerte por </a:t>
            </a:r>
            <a:r>
              <a:rPr lang="en-US" u="sng" dirty="0" err="1">
                <a:solidFill>
                  <a:srgbClr val="FFFF00"/>
                </a:solidFill>
                <a:latin typeface="Arial" pitchFamily="34" charset="0"/>
                <a:cs typeface="Arial" pitchFamily="34" charset="0"/>
              </a:rPr>
              <a:t>todos</a:t>
            </a:r>
            <a:r>
              <a:rPr lang="en-US" dirty="0">
                <a:solidFill>
                  <a:srgbClr val="FFFF00"/>
                </a:solidFill>
                <a:latin typeface="Arial" pitchFamily="34" charset="0"/>
                <a:cs typeface="Arial" pitchFamily="34" charset="0"/>
              </a:rPr>
              <a:t>. </a:t>
            </a:r>
            <a:endParaRPr lang="es-ES" sz="2400" dirty="0" smtClean="0">
              <a:solidFill>
                <a:srgbClr val="FFFF00"/>
              </a:solidFill>
              <a:latin typeface="Arial" pitchFamily="34" charset="0"/>
              <a:cs typeface="Arial" pitchFamily="34" charset="0"/>
            </a:endParaRPr>
          </a:p>
        </p:txBody>
      </p:sp>
      <p:sp>
        <p:nvSpPr>
          <p:cNvPr id="12" name="TextBox 11"/>
          <p:cNvSpPr txBox="1"/>
          <p:nvPr/>
        </p:nvSpPr>
        <p:spPr>
          <a:xfrm>
            <a:off x="5410200" y="4495800"/>
            <a:ext cx="3733800" cy="335989"/>
          </a:xfrm>
          <a:prstGeom prst="rect">
            <a:avLst/>
          </a:prstGeom>
          <a:solidFill>
            <a:srgbClr val="FFFF0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Cristo el Dios hecho siervo</a:t>
            </a:r>
            <a:endParaRPr lang="es-ES" sz="2000" b="1" dirty="0">
              <a:latin typeface="Arial" pitchFamily="34" charset="0"/>
              <a:cs typeface="Arial" pitchFamily="34" charset="0"/>
            </a:endParaRPr>
          </a:p>
        </p:txBody>
      </p:sp>
      <p:sp>
        <p:nvSpPr>
          <p:cNvPr id="13" name="TextBox 12"/>
          <p:cNvSpPr txBox="1"/>
          <p:nvPr/>
        </p:nvSpPr>
        <p:spPr>
          <a:xfrm>
            <a:off x="5410200" y="4159811"/>
            <a:ext cx="3733800" cy="335989"/>
          </a:xfrm>
          <a:prstGeom prst="rect">
            <a:avLst/>
          </a:prstGeom>
          <a:solidFill>
            <a:srgbClr val="C00000"/>
          </a:solidFill>
          <a:scene3d>
            <a:camera prst="orthographicFront"/>
            <a:lightRig rig="threePt" dir="t"/>
          </a:scene3d>
          <a:sp3d>
            <a:bevelT w="165100" prst="coolSlant"/>
          </a:sp3d>
        </p:spPr>
        <p:txBody>
          <a:bodyPr>
            <a:spAutoFit/>
          </a:bodyPr>
          <a:lstStyle/>
          <a:p>
            <a:pPr algn="ctr">
              <a:lnSpc>
                <a:spcPts val="1900"/>
              </a:lnSpc>
              <a:defRPr/>
            </a:pPr>
            <a:r>
              <a:rPr lang="es-ES" sz="2000" b="1" dirty="0">
                <a:solidFill>
                  <a:schemeClr val="bg1"/>
                </a:solidFill>
                <a:latin typeface="Arial" pitchFamily="34" charset="0"/>
                <a:cs typeface="Arial" pitchFamily="34" charset="0"/>
              </a:rPr>
              <a:t>S</a:t>
            </a:r>
            <a:r>
              <a:rPr lang="es-ES" sz="2000" b="1" dirty="0" smtClean="0">
                <a:solidFill>
                  <a:schemeClr val="bg1"/>
                </a:solidFill>
                <a:latin typeface="Arial" pitchFamily="34" charset="0"/>
                <a:cs typeface="Arial" pitchFamily="34" charset="0"/>
              </a:rPr>
              <a:t>acrificio por el pecado</a:t>
            </a:r>
            <a:endParaRPr lang="es-ES" sz="2000" b="1" dirty="0">
              <a:solidFill>
                <a:schemeClr val="bg1"/>
              </a:solidFill>
              <a:latin typeface="Arial" pitchFamily="34" charset="0"/>
              <a:cs typeface="Arial" pitchFamily="34" charset="0"/>
            </a:endParaRPr>
          </a:p>
        </p:txBody>
      </p:sp>
      <p:sp>
        <p:nvSpPr>
          <p:cNvPr id="14" name="TextBox 13"/>
          <p:cNvSpPr txBox="1"/>
          <p:nvPr/>
        </p:nvSpPr>
        <p:spPr>
          <a:xfrm>
            <a:off x="5410200" y="3810000"/>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Sustituto suficiente</a:t>
            </a:r>
            <a:endParaRPr lang="es-ES" sz="2000" b="1" dirty="0">
              <a:latin typeface="Arial" pitchFamily="34" charset="0"/>
              <a:cs typeface="Arial" pitchFamily="34" charset="0"/>
            </a:endParaRPr>
          </a:p>
        </p:txBody>
      </p:sp>
    </p:spTree>
    <p:extLst>
      <p:ext uri="{BB962C8B-B14F-4D97-AF65-F5344CB8AC3E}">
        <p14:creationId xmlns="" xmlns:p14="http://schemas.microsoft.com/office/powerpoint/2010/main" val="22139675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606800" y="1752600"/>
            <a:ext cx="2336800" cy="1752600"/>
          </a:xfrm>
          <a:prstGeom prst="rect">
            <a:avLst/>
          </a:prstGeom>
          <a:effectLst>
            <a:softEdge rad="127000"/>
          </a:effectLst>
        </p:spPr>
      </p:pic>
      <p:sp>
        <p:nvSpPr>
          <p:cNvPr id="5122" name="TextBox 4"/>
          <p:cNvSpPr txBox="1">
            <a:spLocks noChangeArrowheads="1"/>
          </p:cNvSpPr>
          <p:nvPr/>
        </p:nvSpPr>
        <p:spPr bwMode="auto">
          <a:xfrm>
            <a:off x="1981200" y="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1 Pedro 2:24</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4572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Quien </a:t>
            </a:r>
            <a:r>
              <a:rPr lang="es-ES" dirty="0">
                <a:solidFill>
                  <a:srgbClr val="FFFF00"/>
                </a:solidFill>
                <a:latin typeface="Arial" pitchFamily="34" charset="0"/>
                <a:cs typeface="Arial" pitchFamily="34" charset="0"/>
              </a:rPr>
              <a:t>llevó </a:t>
            </a:r>
            <a:r>
              <a:rPr lang="es-ES" u="sng" dirty="0">
                <a:solidFill>
                  <a:srgbClr val="FFFF00"/>
                </a:solidFill>
                <a:latin typeface="Arial" pitchFamily="34" charset="0"/>
                <a:cs typeface="Arial" pitchFamily="34" charset="0"/>
              </a:rPr>
              <a:t>él </a:t>
            </a:r>
            <a:r>
              <a:rPr lang="es-ES" u="sng" dirty="0" smtClean="0">
                <a:solidFill>
                  <a:srgbClr val="FFFF00"/>
                </a:solidFill>
                <a:latin typeface="Arial" pitchFamily="34" charset="0"/>
                <a:cs typeface="Arial" pitchFamily="34" charset="0"/>
              </a:rPr>
              <a:t>mismo</a:t>
            </a:r>
            <a:r>
              <a:rPr lang="es-ES" dirty="0" smtClean="0">
                <a:solidFill>
                  <a:srgbClr val="FFFF00"/>
                </a:solidFill>
                <a:latin typeface="Arial" pitchFamily="34" charset="0"/>
                <a:cs typeface="Arial" pitchFamily="34" charset="0"/>
              </a:rPr>
              <a:t> nuestros </a:t>
            </a:r>
            <a:r>
              <a:rPr lang="es-ES" dirty="0">
                <a:solidFill>
                  <a:srgbClr val="FFFF00"/>
                </a:solidFill>
                <a:latin typeface="Arial" pitchFamily="34" charset="0"/>
                <a:cs typeface="Arial" pitchFamily="34" charset="0"/>
              </a:rPr>
              <a:t>pecados en su cuerpo sobre el madero</a:t>
            </a:r>
            <a:r>
              <a:rPr lang="es-ES" dirty="0">
                <a:solidFill>
                  <a:schemeClr val="bg1"/>
                </a:solidFill>
                <a:latin typeface="Arial" pitchFamily="34" charset="0"/>
                <a:cs typeface="Arial" pitchFamily="34" charset="0"/>
              </a:rPr>
              <a:t>, </a:t>
            </a:r>
            <a:r>
              <a:rPr lang="es-ES" dirty="0">
                <a:solidFill>
                  <a:srgbClr val="00B0F0"/>
                </a:solidFill>
                <a:latin typeface="Arial" pitchFamily="34" charset="0"/>
                <a:cs typeface="Arial" pitchFamily="34" charset="0"/>
              </a:rPr>
              <a:t>para que nosotros, estando muertos a los pecados, </a:t>
            </a:r>
            <a:r>
              <a:rPr lang="es-ES" u="sng" dirty="0">
                <a:solidFill>
                  <a:srgbClr val="00B0F0"/>
                </a:solidFill>
                <a:latin typeface="Arial" pitchFamily="34" charset="0"/>
                <a:cs typeface="Arial" pitchFamily="34" charset="0"/>
              </a:rPr>
              <a:t>vivamos a la justicia</a:t>
            </a:r>
            <a:r>
              <a:rPr lang="es-ES" dirty="0">
                <a:solidFill>
                  <a:schemeClr val="bg1"/>
                </a:solidFill>
                <a:latin typeface="Arial" pitchFamily="34" charset="0"/>
                <a:cs typeface="Arial" pitchFamily="34" charset="0"/>
              </a:rPr>
              <a:t>, y por cuya herida fuisteis </a:t>
            </a:r>
            <a:r>
              <a:rPr lang="es-ES" dirty="0" smtClean="0">
                <a:solidFill>
                  <a:schemeClr val="bg1"/>
                </a:solidFill>
                <a:latin typeface="Arial" pitchFamily="34" charset="0"/>
                <a:cs typeface="Arial" pitchFamily="34" charset="0"/>
              </a:rPr>
              <a:t>sanados.</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533400" y="1600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Romanos 3:25</a:t>
            </a:r>
            <a:endParaRPr lang="es-ES" sz="3600" dirty="0">
              <a:solidFill>
                <a:schemeClr val="bg1"/>
              </a:solidFill>
              <a:latin typeface="Arial Rounded MT Bold" pitchFamily="34" charset="0"/>
            </a:endParaRPr>
          </a:p>
        </p:txBody>
      </p:sp>
      <p:sp>
        <p:nvSpPr>
          <p:cNvPr id="7" name="Rectangle 3"/>
          <p:cNvSpPr>
            <a:spLocks noChangeArrowheads="1"/>
          </p:cNvSpPr>
          <p:nvPr/>
        </p:nvSpPr>
        <p:spPr bwMode="auto">
          <a:xfrm>
            <a:off x="50800" y="2209800"/>
            <a:ext cx="3835400" cy="2426305"/>
          </a:xfrm>
          <a:prstGeom prst="rect">
            <a:avLst/>
          </a:prstGeom>
          <a:noFill/>
          <a:ln w="9525">
            <a:noFill/>
            <a:miter lim="800000"/>
            <a:headEnd/>
            <a:tailEnd/>
          </a:ln>
        </p:spPr>
        <p:txBody>
          <a:bodyPr wrap="square" anchor="ctr">
            <a:spAutoFit/>
          </a:bodyPr>
          <a:lstStyle/>
          <a:p>
            <a:pPr algn="ctr">
              <a:lnSpc>
                <a:spcPts val="2600"/>
              </a:lnSpc>
            </a:pPr>
            <a:r>
              <a:rPr lang="es-ES" dirty="0">
                <a:solidFill>
                  <a:schemeClr val="bg1"/>
                </a:solidFill>
                <a:latin typeface="Arial" pitchFamily="34" charset="0"/>
                <a:cs typeface="Arial" pitchFamily="34" charset="0"/>
              </a:rPr>
              <a:t>A</a:t>
            </a:r>
            <a:r>
              <a:rPr lang="es-ES" dirty="0" smtClean="0">
                <a:solidFill>
                  <a:schemeClr val="bg1"/>
                </a:solidFill>
                <a:latin typeface="Arial" pitchFamily="34" charset="0"/>
                <a:cs typeface="Arial" pitchFamily="34" charset="0"/>
              </a:rPr>
              <a:t> </a:t>
            </a:r>
            <a:r>
              <a:rPr lang="es-ES" dirty="0">
                <a:solidFill>
                  <a:schemeClr val="bg1"/>
                </a:solidFill>
                <a:latin typeface="Arial" pitchFamily="34" charset="0"/>
                <a:cs typeface="Arial" pitchFamily="34" charset="0"/>
              </a:rPr>
              <a:t>quien Dios puso como propiciación por medio de la fe en su sangre, para manifestar su justicia, a causa de haber pasado por alto, en su paciencia, los pecados pasados</a:t>
            </a:r>
            <a:endParaRPr lang="es-ES" sz="2400" dirty="0" smtClean="0">
              <a:solidFill>
                <a:schemeClr val="bg1"/>
              </a:solidFill>
              <a:latin typeface="Arial" pitchFamily="34" charset="0"/>
              <a:cs typeface="Arial" pitchFamily="34" charset="0"/>
            </a:endParaRPr>
          </a:p>
        </p:txBody>
      </p:sp>
      <p:sp>
        <p:nvSpPr>
          <p:cNvPr id="8" name="TextBox 4"/>
          <p:cNvSpPr txBox="1">
            <a:spLocks noChangeArrowheads="1"/>
          </p:cNvSpPr>
          <p:nvPr/>
        </p:nvSpPr>
        <p:spPr bwMode="auto">
          <a:xfrm>
            <a:off x="2286000" y="4687669"/>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Hebreos 2:9</a:t>
            </a:r>
            <a:endParaRPr lang="es-ES" sz="3600" dirty="0">
              <a:solidFill>
                <a:schemeClr val="bg1"/>
              </a:solidFill>
              <a:latin typeface="Arial Rounded MT Bold" pitchFamily="34" charset="0"/>
            </a:endParaRPr>
          </a:p>
        </p:txBody>
      </p:sp>
      <p:sp>
        <p:nvSpPr>
          <p:cNvPr id="9" name="Rectangle 3"/>
          <p:cNvSpPr>
            <a:spLocks noChangeArrowheads="1"/>
          </p:cNvSpPr>
          <p:nvPr/>
        </p:nvSpPr>
        <p:spPr bwMode="auto">
          <a:xfrm>
            <a:off x="50800" y="5334000"/>
            <a:ext cx="9042400" cy="1323439"/>
          </a:xfrm>
          <a:prstGeom prst="rect">
            <a:avLst/>
          </a:prstGeom>
          <a:noFill/>
          <a:ln w="9525">
            <a:noFill/>
            <a:miter lim="800000"/>
            <a:headEnd/>
            <a:tailEnd/>
          </a:ln>
        </p:spPr>
        <p:txBody>
          <a:bodyPr wrap="square" anchor="ctr">
            <a:spAutoFit/>
          </a:bodyPr>
          <a:lstStyle/>
          <a:p>
            <a:pPr algn="ctr">
              <a:lnSpc>
                <a:spcPts val="2400"/>
              </a:lnSpc>
            </a:pPr>
            <a:r>
              <a:rPr lang="es-ES" dirty="0" smtClean="0">
                <a:solidFill>
                  <a:schemeClr val="bg1"/>
                </a:solidFill>
                <a:latin typeface="Arial" pitchFamily="34" charset="0"/>
                <a:cs typeface="Arial" pitchFamily="34" charset="0"/>
              </a:rPr>
              <a:t>Pero </a:t>
            </a:r>
            <a:r>
              <a:rPr lang="es-ES" dirty="0">
                <a:solidFill>
                  <a:schemeClr val="bg1"/>
                </a:solidFill>
                <a:latin typeface="Arial" pitchFamily="34" charset="0"/>
                <a:cs typeface="Arial" pitchFamily="34" charset="0"/>
              </a:rPr>
              <a:t>vemos a aquel que fue hecho un poco menor que los ángeles, a Jesús, coronado de gloria y de honra, a causa del padecimiento de la muerte, </a:t>
            </a:r>
            <a:r>
              <a:rPr lang="es-ES" dirty="0" smtClean="0">
                <a:solidFill>
                  <a:schemeClr val="bg1"/>
                </a:solidFill>
                <a:latin typeface="Arial" pitchFamily="34" charset="0"/>
                <a:cs typeface="Arial" pitchFamily="34" charset="0"/>
              </a:rPr>
              <a:t>todos</a:t>
            </a:r>
            <a:r>
              <a:rPr lang="es-ES" dirty="0">
                <a:solidFill>
                  <a:schemeClr val="bg1"/>
                </a:solidFill>
                <a:latin typeface="Arial" pitchFamily="34" charset="0"/>
                <a:cs typeface="Arial" pitchFamily="34" charset="0"/>
              </a:rPr>
              <a:t>. </a:t>
            </a:r>
            <a:r>
              <a:rPr lang="es-ES" dirty="0">
                <a:solidFill>
                  <a:srgbClr val="FFFF00"/>
                </a:solidFill>
                <a:latin typeface="Arial" pitchFamily="34" charset="0"/>
                <a:cs typeface="Arial" pitchFamily="34" charset="0"/>
              </a:rPr>
              <a:t>para que por la gracia de Dios </a:t>
            </a:r>
            <a:r>
              <a:rPr lang="es-ES" u="sng" dirty="0">
                <a:solidFill>
                  <a:srgbClr val="FFFF00"/>
                </a:solidFill>
                <a:latin typeface="Arial" pitchFamily="34" charset="0"/>
                <a:cs typeface="Arial" pitchFamily="34" charset="0"/>
              </a:rPr>
              <a:t>gustase la muerte por </a:t>
            </a:r>
            <a:r>
              <a:rPr lang="en-US" u="sng" dirty="0" err="1">
                <a:solidFill>
                  <a:srgbClr val="FFFF00"/>
                </a:solidFill>
                <a:latin typeface="Arial" pitchFamily="34" charset="0"/>
                <a:cs typeface="Arial" pitchFamily="34" charset="0"/>
              </a:rPr>
              <a:t>todos</a:t>
            </a:r>
            <a:r>
              <a:rPr lang="en-US" dirty="0">
                <a:solidFill>
                  <a:srgbClr val="FFFF00"/>
                </a:solidFill>
                <a:latin typeface="Arial" pitchFamily="34" charset="0"/>
                <a:cs typeface="Arial" pitchFamily="34" charset="0"/>
              </a:rPr>
              <a:t>. </a:t>
            </a:r>
            <a:endParaRPr lang="es-ES" sz="2400" dirty="0" smtClean="0">
              <a:solidFill>
                <a:srgbClr val="FFFF00"/>
              </a:solidFill>
              <a:latin typeface="Arial" pitchFamily="34" charset="0"/>
              <a:cs typeface="Arial" pitchFamily="34" charset="0"/>
            </a:endParaRPr>
          </a:p>
        </p:txBody>
      </p:sp>
      <p:sp>
        <p:nvSpPr>
          <p:cNvPr id="12" name="TextBox 11"/>
          <p:cNvSpPr txBox="1"/>
          <p:nvPr/>
        </p:nvSpPr>
        <p:spPr>
          <a:xfrm>
            <a:off x="5410200" y="4495800"/>
            <a:ext cx="3733800" cy="335989"/>
          </a:xfrm>
          <a:prstGeom prst="rect">
            <a:avLst/>
          </a:prstGeom>
          <a:solidFill>
            <a:srgbClr val="FFFF0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Cristo el Dios hecho siervo</a:t>
            </a:r>
            <a:endParaRPr lang="es-ES" sz="2000" b="1" dirty="0">
              <a:latin typeface="Arial" pitchFamily="34" charset="0"/>
              <a:cs typeface="Arial" pitchFamily="34" charset="0"/>
            </a:endParaRPr>
          </a:p>
        </p:txBody>
      </p:sp>
      <p:sp>
        <p:nvSpPr>
          <p:cNvPr id="13" name="TextBox 12"/>
          <p:cNvSpPr txBox="1"/>
          <p:nvPr/>
        </p:nvSpPr>
        <p:spPr>
          <a:xfrm>
            <a:off x="5410200" y="4159811"/>
            <a:ext cx="3733800" cy="335989"/>
          </a:xfrm>
          <a:prstGeom prst="rect">
            <a:avLst/>
          </a:prstGeom>
          <a:solidFill>
            <a:srgbClr val="C00000"/>
          </a:solidFill>
          <a:scene3d>
            <a:camera prst="orthographicFront"/>
            <a:lightRig rig="threePt" dir="t"/>
          </a:scene3d>
          <a:sp3d>
            <a:bevelT w="165100" prst="coolSlant"/>
          </a:sp3d>
        </p:spPr>
        <p:txBody>
          <a:bodyPr>
            <a:spAutoFit/>
          </a:bodyPr>
          <a:lstStyle/>
          <a:p>
            <a:pPr algn="ctr">
              <a:lnSpc>
                <a:spcPts val="1900"/>
              </a:lnSpc>
              <a:defRPr/>
            </a:pPr>
            <a:r>
              <a:rPr lang="es-ES" sz="2000" b="1" dirty="0">
                <a:solidFill>
                  <a:schemeClr val="bg1"/>
                </a:solidFill>
                <a:latin typeface="Arial" pitchFamily="34" charset="0"/>
                <a:cs typeface="Arial" pitchFamily="34" charset="0"/>
              </a:rPr>
              <a:t>S</a:t>
            </a:r>
            <a:r>
              <a:rPr lang="es-ES" sz="2000" b="1" dirty="0" smtClean="0">
                <a:solidFill>
                  <a:schemeClr val="bg1"/>
                </a:solidFill>
                <a:latin typeface="Arial" pitchFamily="34" charset="0"/>
                <a:cs typeface="Arial" pitchFamily="34" charset="0"/>
              </a:rPr>
              <a:t>acrificio por el pecado</a:t>
            </a:r>
            <a:endParaRPr lang="es-ES" sz="2000" b="1" dirty="0">
              <a:solidFill>
                <a:schemeClr val="bg1"/>
              </a:solidFill>
              <a:latin typeface="Arial" pitchFamily="34" charset="0"/>
              <a:cs typeface="Arial" pitchFamily="34" charset="0"/>
            </a:endParaRPr>
          </a:p>
        </p:txBody>
      </p:sp>
      <p:sp>
        <p:nvSpPr>
          <p:cNvPr id="14" name="TextBox 13"/>
          <p:cNvSpPr txBox="1"/>
          <p:nvPr/>
        </p:nvSpPr>
        <p:spPr>
          <a:xfrm>
            <a:off x="5410200" y="3810000"/>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Sustituto suficiente</a:t>
            </a:r>
            <a:endParaRPr lang="es-ES" sz="2000" b="1" dirty="0">
              <a:latin typeface="Arial" pitchFamily="34" charset="0"/>
              <a:cs typeface="Arial" pitchFamily="34" charset="0"/>
            </a:endParaRPr>
          </a:p>
        </p:txBody>
      </p:sp>
    </p:spTree>
    <p:extLst>
      <p:ext uri="{BB962C8B-B14F-4D97-AF65-F5344CB8AC3E}">
        <p14:creationId xmlns="" xmlns:p14="http://schemas.microsoft.com/office/powerpoint/2010/main" val="76586070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606800" y="1752600"/>
            <a:ext cx="2336800" cy="1752600"/>
          </a:xfrm>
          <a:prstGeom prst="rect">
            <a:avLst/>
          </a:prstGeom>
          <a:effectLst>
            <a:softEdge rad="127000"/>
          </a:effectLst>
        </p:spPr>
      </p:pic>
      <p:sp>
        <p:nvSpPr>
          <p:cNvPr id="5122" name="TextBox 4"/>
          <p:cNvSpPr txBox="1">
            <a:spLocks noChangeArrowheads="1"/>
          </p:cNvSpPr>
          <p:nvPr/>
        </p:nvSpPr>
        <p:spPr bwMode="auto">
          <a:xfrm>
            <a:off x="1981200" y="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1 Pedro 2:24</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4572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Quien </a:t>
            </a:r>
            <a:r>
              <a:rPr lang="es-ES" dirty="0">
                <a:solidFill>
                  <a:srgbClr val="FFFF00"/>
                </a:solidFill>
                <a:latin typeface="Arial" pitchFamily="34" charset="0"/>
                <a:cs typeface="Arial" pitchFamily="34" charset="0"/>
              </a:rPr>
              <a:t>llevó </a:t>
            </a:r>
            <a:r>
              <a:rPr lang="es-ES" u="sng" dirty="0">
                <a:solidFill>
                  <a:srgbClr val="FFFF00"/>
                </a:solidFill>
                <a:latin typeface="Arial" pitchFamily="34" charset="0"/>
                <a:cs typeface="Arial" pitchFamily="34" charset="0"/>
              </a:rPr>
              <a:t>él </a:t>
            </a:r>
            <a:r>
              <a:rPr lang="es-ES" u="sng" dirty="0" smtClean="0">
                <a:solidFill>
                  <a:srgbClr val="FFFF00"/>
                </a:solidFill>
                <a:latin typeface="Arial" pitchFamily="34" charset="0"/>
                <a:cs typeface="Arial" pitchFamily="34" charset="0"/>
              </a:rPr>
              <a:t>mismo</a:t>
            </a:r>
            <a:r>
              <a:rPr lang="es-ES" dirty="0" smtClean="0">
                <a:solidFill>
                  <a:srgbClr val="FFFF00"/>
                </a:solidFill>
                <a:latin typeface="Arial" pitchFamily="34" charset="0"/>
                <a:cs typeface="Arial" pitchFamily="34" charset="0"/>
              </a:rPr>
              <a:t> nuestros </a:t>
            </a:r>
            <a:r>
              <a:rPr lang="es-ES" dirty="0">
                <a:solidFill>
                  <a:srgbClr val="FFFF00"/>
                </a:solidFill>
                <a:latin typeface="Arial" pitchFamily="34" charset="0"/>
                <a:cs typeface="Arial" pitchFamily="34" charset="0"/>
              </a:rPr>
              <a:t>pecados en su cuerpo sobre el madero</a:t>
            </a:r>
            <a:r>
              <a:rPr lang="es-ES" dirty="0">
                <a:solidFill>
                  <a:schemeClr val="bg1"/>
                </a:solidFill>
                <a:latin typeface="Arial" pitchFamily="34" charset="0"/>
                <a:cs typeface="Arial" pitchFamily="34" charset="0"/>
              </a:rPr>
              <a:t>, </a:t>
            </a:r>
            <a:r>
              <a:rPr lang="es-ES" dirty="0">
                <a:solidFill>
                  <a:srgbClr val="00B0F0"/>
                </a:solidFill>
                <a:latin typeface="Arial" pitchFamily="34" charset="0"/>
                <a:cs typeface="Arial" pitchFamily="34" charset="0"/>
              </a:rPr>
              <a:t>para que nosotros, estando muertos a los pecados, </a:t>
            </a:r>
            <a:r>
              <a:rPr lang="es-ES" u="sng" dirty="0">
                <a:solidFill>
                  <a:srgbClr val="00B0F0"/>
                </a:solidFill>
                <a:latin typeface="Arial" pitchFamily="34" charset="0"/>
                <a:cs typeface="Arial" pitchFamily="34" charset="0"/>
              </a:rPr>
              <a:t>vivamos a la justicia</a:t>
            </a:r>
            <a:r>
              <a:rPr lang="es-ES" dirty="0">
                <a:solidFill>
                  <a:schemeClr val="bg1"/>
                </a:solidFill>
                <a:latin typeface="Arial" pitchFamily="34" charset="0"/>
                <a:cs typeface="Arial" pitchFamily="34" charset="0"/>
              </a:rPr>
              <a:t>, y por cuya herida fuisteis </a:t>
            </a:r>
            <a:r>
              <a:rPr lang="es-ES" dirty="0" smtClean="0">
                <a:solidFill>
                  <a:schemeClr val="bg1"/>
                </a:solidFill>
                <a:latin typeface="Arial" pitchFamily="34" charset="0"/>
                <a:cs typeface="Arial" pitchFamily="34" charset="0"/>
              </a:rPr>
              <a:t>sanados.</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533400" y="1600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Romanos 3:25</a:t>
            </a:r>
            <a:endParaRPr lang="es-ES" sz="3600" dirty="0">
              <a:solidFill>
                <a:schemeClr val="bg1"/>
              </a:solidFill>
              <a:latin typeface="Arial Rounded MT Bold" pitchFamily="34" charset="0"/>
            </a:endParaRPr>
          </a:p>
        </p:txBody>
      </p:sp>
      <p:sp>
        <p:nvSpPr>
          <p:cNvPr id="7" name="Rectangle 3"/>
          <p:cNvSpPr>
            <a:spLocks noChangeArrowheads="1"/>
          </p:cNvSpPr>
          <p:nvPr/>
        </p:nvSpPr>
        <p:spPr bwMode="auto">
          <a:xfrm>
            <a:off x="50800" y="2209800"/>
            <a:ext cx="3835400" cy="2426305"/>
          </a:xfrm>
          <a:prstGeom prst="rect">
            <a:avLst/>
          </a:prstGeom>
          <a:noFill/>
          <a:ln w="9525">
            <a:noFill/>
            <a:miter lim="800000"/>
            <a:headEnd/>
            <a:tailEnd/>
          </a:ln>
        </p:spPr>
        <p:txBody>
          <a:bodyPr wrap="square" anchor="ctr">
            <a:spAutoFit/>
          </a:bodyPr>
          <a:lstStyle/>
          <a:p>
            <a:pPr algn="ctr">
              <a:lnSpc>
                <a:spcPts val="2600"/>
              </a:lnSpc>
            </a:pPr>
            <a:r>
              <a:rPr lang="es-ES" dirty="0">
                <a:solidFill>
                  <a:srgbClr val="FFFF00"/>
                </a:solidFill>
                <a:latin typeface="Arial" pitchFamily="34" charset="0"/>
                <a:cs typeface="Arial" pitchFamily="34" charset="0"/>
              </a:rPr>
              <a:t>A</a:t>
            </a:r>
            <a:r>
              <a:rPr lang="es-ES" dirty="0" smtClean="0">
                <a:solidFill>
                  <a:srgbClr val="FFFF00"/>
                </a:solidFill>
                <a:latin typeface="Arial" pitchFamily="34" charset="0"/>
                <a:cs typeface="Arial" pitchFamily="34" charset="0"/>
              </a:rPr>
              <a:t> </a:t>
            </a:r>
            <a:r>
              <a:rPr lang="es-ES" dirty="0">
                <a:solidFill>
                  <a:srgbClr val="FFFF00"/>
                </a:solidFill>
                <a:latin typeface="Arial" pitchFamily="34" charset="0"/>
                <a:cs typeface="Arial" pitchFamily="34" charset="0"/>
              </a:rPr>
              <a:t>quien Dios </a:t>
            </a:r>
            <a:r>
              <a:rPr lang="es-ES" u="sng" dirty="0">
                <a:solidFill>
                  <a:srgbClr val="FFFF00"/>
                </a:solidFill>
                <a:latin typeface="Arial" pitchFamily="34" charset="0"/>
                <a:cs typeface="Arial" pitchFamily="34" charset="0"/>
              </a:rPr>
              <a:t>puso</a:t>
            </a:r>
            <a:r>
              <a:rPr lang="es-ES" dirty="0">
                <a:solidFill>
                  <a:srgbClr val="FFFF00"/>
                </a:solidFill>
                <a:latin typeface="Arial" pitchFamily="34" charset="0"/>
                <a:cs typeface="Arial" pitchFamily="34" charset="0"/>
              </a:rPr>
              <a:t> como propiciación</a:t>
            </a:r>
            <a:r>
              <a:rPr lang="es-ES" dirty="0">
                <a:solidFill>
                  <a:schemeClr val="bg1"/>
                </a:solidFill>
                <a:latin typeface="Arial" pitchFamily="34" charset="0"/>
                <a:cs typeface="Arial" pitchFamily="34" charset="0"/>
              </a:rPr>
              <a:t> por medio de la fe en su sangre, para manifestar su justicia, a causa de haber pasado por alto, en su paciencia, los pecados pasados</a:t>
            </a:r>
            <a:endParaRPr lang="es-ES" sz="2400" dirty="0" smtClean="0">
              <a:solidFill>
                <a:schemeClr val="bg1"/>
              </a:solidFill>
              <a:latin typeface="Arial" pitchFamily="34" charset="0"/>
              <a:cs typeface="Arial" pitchFamily="34" charset="0"/>
            </a:endParaRPr>
          </a:p>
        </p:txBody>
      </p:sp>
      <p:sp>
        <p:nvSpPr>
          <p:cNvPr id="8" name="TextBox 4"/>
          <p:cNvSpPr txBox="1">
            <a:spLocks noChangeArrowheads="1"/>
          </p:cNvSpPr>
          <p:nvPr/>
        </p:nvSpPr>
        <p:spPr bwMode="auto">
          <a:xfrm>
            <a:off x="2286000" y="4763869"/>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Isaías 53:6</a:t>
            </a:r>
            <a:endParaRPr lang="es-ES" sz="3600" dirty="0">
              <a:solidFill>
                <a:schemeClr val="bg1"/>
              </a:solidFill>
              <a:latin typeface="Arial Rounded MT Bold" pitchFamily="34" charset="0"/>
            </a:endParaRPr>
          </a:p>
        </p:txBody>
      </p:sp>
      <p:sp>
        <p:nvSpPr>
          <p:cNvPr id="9" name="Rectangle 3"/>
          <p:cNvSpPr>
            <a:spLocks noChangeArrowheads="1"/>
          </p:cNvSpPr>
          <p:nvPr/>
        </p:nvSpPr>
        <p:spPr bwMode="auto">
          <a:xfrm>
            <a:off x="50800" y="5487888"/>
            <a:ext cx="9042400" cy="1015663"/>
          </a:xfrm>
          <a:prstGeom prst="rect">
            <a:avLst/>
          </a:prstGeom>
          <a:noFill/>
          <a:ln w="9525">
            <a:noFill/>
            <a:miter lim="800000"/>
            <a:headEnd/>
            <a:tailEnd/>
          </a:ln>
        </p:spPr>
        <p:txBody>
          <a:bodyPr wrap="square" anchor="ctr">
            <a:spAutoFit/>
          </a:bodyPr>
          <a:lstStyle/>
          <a:p>
            <a:pPr algn="ctr">
              <a:lnSpc>
                <a:spcPts val="2400"/>
              </a:lnSpc>
            </a:pPr>
            <a:r>
              <a:rPr lang="es-ES" dirty="0" smtClean="0">
                <a:solidFill>
                  <a:schemeClr val="bg1"/>
                </a:solidFill>
                <a:latin typeface="Arial" pitchFamily="34" charset="0"/>
                <a:cs typeface="Arial" pitchFamily="34" charset="0"/>
              </a:rPr>
              <a:t>Todos </a:t>
            </a:r>
            <a:r>
              <a:rPr lang="es-ES" dirty="0">
                <a:solidFill>
                  <a:schemeClr val="bg1"/>
                </a:solidFill>
                <a:latin typeface="Arial" pitchFamily="34" charset="0"/>
                <a:cs typeface="Arial" pitchFamily="34" charset="0"/>
              </a:rPr>
              <a:t>nosotros nos descarriamos como ovejas, cada cual se apartó por su camino; </a:t>
            </a:r>
            <a:r>
              <a:rPr lang="es-ES" dirty="0">
                <a:solidFill>
                  <a:srgbClr val="FFFF00"/>
                </a:solidFill>
                <a:latin typeface="Arial" pitchFamily="34" charset="0"/>
                <a:cs typeface="Arial" pitchFamily="34" charset="0"/>
              </a:rPr>
              <a:t>mas Jehová </a:t>
            </a:r>
            <a:r>
              <a:rPr lang="es-ES" u="sng" dirty="0">
                <a:solidFill>
                  <a:srgbClr val="FFFF00"/>
                </a:solidFill>
                <a:latin typeface="Arial" pitchFamily="34" charset="0"/>
                <a:cs typeface="Arial" pitchFamily="34" charset="0"/>
              </a:rPr>
              <a:t>cargó en él e</a:t>
            </a:r>
            <a:r>
              <a:rPr lang="es-ES" dirty="0">
                <a:solidFill>
                  <a:srgbClr val="FFFF00"/>
                </a:solidFill>
                <a:latin typeface="Arial" pitchFamily="34" charset="0"/>
                <a:cs typeface="Arial" pitchFamily="34" charset="0"/>
              </a:rPr>
              <a:t>l pecado de todos nosotros. </a:t>
            </a:r>
            <a:endParaRPr lang="es-ES" sz="2400" dirty="0" smtClean="0">
              <a:solidFill>
                <a:srgbClr val="FFFF00"/>
              </a:solidFill>
              <a:latin typeface="Arial" pitchFamily="34" charset="0"/>
              <a:cs typeface="Arial" pitchFamily="34" charset="0"/>
            </a:endParaRPr>
          </a:p>
        </p:txBody>
      </p:sp>
      <p:sp>
        <p:nvSpPr>
          <p:cNvPr id="12" name="TextBox 11"/>
          <p:cNvSpPr txBox="1"/>
          <p:nvPr/>
        </p:nvSpPr>
        <p:spPr>
          <a:xfrm>
            <a:off x="5410200" y="4495800"/>
            <a:ext cx="3733800" cy="335989"/>
          </a:xfrm>
          <a:prstGeom prst="rect">
            <a:avLst/>
          </a:prstGeom>
          <a:solidFill>
            <a:srgbClr val="FFFF0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Cristo el Dios hecho siervo</a:t>
            </a:r>
            <a:endParaRPr lang="es-ES" sz="2000" b="1" dirty="0">
              <a:latin typeface="Arial" pitchFamily="34" charset="0"/>
              <a:cs typeface="Arial" pitchFamily="34" charset="0"/>
            </a:endParaRPr>
          </a:p>
        </p:txBody>
      </p:sp>
      <p:sp>
        <p:nvSpPr>
          <p:cNvPr id="13" name="TextBox 12"/>
          <p:cNvSpPr txBox="1"/>
          <p:nvPr/>
        </p:nvSpPr>
        <p:spPr>
          <a:xfrm>
            <a:off x="5410200" y="4159811"/>
            <a:ext cx="3733800" cy="335989"/>
          </a:xfrm>
          <a:prstGeom prst="rect">
            <a:avLst/>
          </a:prstGeom>
          <a:solidFill>
            <a:srgbClr val="C00000"/>
          </a:solidFill>
          <a:scene3d>
            <a:camera prst="orthographicFront"/>
            <a:lightRig rig="threePt" dir="t"/>
          </a:scene3d>
          <a:sp3d>
            <a:bevelT w="165100" prst="coolSlant"/>
          </a:sp3d>
        </p:spPr>
        <p:txBody>
          <a:bodyPr>
            <a:spAutoFit/>
          </a:bodyPr>
          <a:lstStyle/>
          <a:p>
            <a:pPr algn="ctr">
              <a:lnSpc>
                <a:spcPts val="1900"/>
              </a:lnSpc>
              <a:defRPr/>
            </a:pPr>
            <a:r>
              <a:rPr lang="es-ES" sz="2000" b="1" dirty="0">
                <a:solidFill>
                  <a:schemeClr val="bg1"/>
                </a:solidFill>
                <a:latin typeface="Arial" pitchFamily="34" charset="0"/>
                <a:cs typeface="Arial" pitchFamily="34" charset="0"/>
              </a:rPr>
              <a:t>S</a:t>
            </a:r>
            <a:r>
              <a:rPr lang="es-ES" sz="2000" b="1" dirty="0" smtClean="0">
                <a:solidFill>
                  <a:schemeClr val="bg1"/>
                </a:solidFill>
                <a:latin typeface="Arial" pitchFamily="34" charset="0"/>
                <a:cs typeface="Arial" pitchFamily="34" charset="0"/>
              </a:rPr>
              <a:t>acrificio por el pecado</a:t>
            </a:r>
            <a:endParaRPr lang="es-ES" sz="2000" b="1" dirty="0">
              <a:solidFill>
                <a:schemeClr val="bg1"/>
              </a:solidFill>
              <a:latin typeface="Arial" pitchFamily="34" charset="0"/>
              <a:cs typeface="Arial" pitchFamily="34" charset="0"/>
            </a:endParaRPr>
          </a:p>
        </p:txBody>
      </p:sp>
      <p:sp>
        <p:nvSpPr>
          <p:cNvPr id="14" name="TextBox 13"/>
          <p:cNvSpPr txBox="1"/>
          <p:nvPr/>
        </p:nvSpPr>
        <p:spPr>
          <a:xfrm>
            <a:off x="5410200" y="3810000"/>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Sustituto suficiente</a:t>
            </a:r>
            <a:endParaRPr lang="es-ES" sz="2000" b="1" dirty="0">
              <a:latin typeface="Arial" pitchFamily="34" charset="0"/>
              <a:cs typeface="Arial" pitchFamily="34" charset="0"/>
            </a:endParaRPr>
          </a:p>
        </p:txBody>
      </p:sp>
      <p:sp>
        <p:nvSpPr>
          <p:cNvPr id="15" name="TextBox 14"/>
          <p:cNvSpPr txBox="1"/>
          <p:nvPr/>
        </p:nvSpPr>
        <p:spPr>
          <a:xfrm>
            <a:off x="5410200" y="3474011"/>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Cargo nuestros pecados</a:t>
            </a:r>
            <a:endParaRPr lang="es-ES" sz="2000" b="1" dirty="0">
              <a:latin typeface="Arial" pitchFamily="34" charset="0"/>
              <a:cs typeface="Arial" pitchFamily="34" charset="0"/>
            </a:endParaRPr>
          </a:p>
        </p:txBody>
      </p:sp>
      <p:sp>
        <p:nvSpPr>
          <p:cNvPr id="16" name="Rectangle 15"/>
          <p:cNvSpPr/>
          <p:nvPr/>
        </p:nvSpPr>
        <p:spPr>
          <a:xfrm>
            <a:off x="50800" y="2271"/>
            <a:ext cx="9093200" cy="1785104"/>
          </a:xfrm>
          <a:prstGeom prst="rect">
            <a:avLst/>
          </a:prstGeom>
          <a:solidFill>
            <a:srgbClr val="002060"/>
          </a:solidFill>
        </p:spPr>
        <p:txBody>
          <a:bodyPr wrap="square">
            <a:spAutoFit/>
          </a:bodyPr>
          <a:lstStyle/>
          <a:p>
            <a:pPr algn="ctr">
              <a:lnSpc>
                <a:spcPts val="2200"/>
              </a:lnSpc>
            </a:pPr>
            <a:r>
              <a:rPr lang="es-ES" sz="2300" dirty="0">
                <a:solidFill>
                  <a:schemeClr val="bg1"/>
                </a:solidFill>
              </a:rPr>
              <a:t>“Sobre Cristo como Sustituto y Garante nuestro fue puesta la iniquidad de todos nosotros. Fue contado por transgresor, a fin de que pudiese redimirnos de la condenación de la Ley. La culpabilidad de cada descendiente de Adán abrumó su corazón. La ira de Dios contra el pecado, la terrible manifestación de su desagrado por causa de la iniquidad, llenó de consternación el alma de su Hijo” (</a:t>
            </a:r>
            <a:r>
              <a:rPr lang="es-ES" sz="2300" i="1" dirty="0">
                <a:solidFill>
                  <a:schemeClr val="bg1"/>
                </a:solidFill>
              </a:rPr>
              <a:t>DTG </a:t>
            </a:r>
            <a:r>
              <a:rPr lang="es-ES" sz="2300" dirty="0">
                <a:solidFill>
                  <a:schemeClr val="bg1"/>
                </a:solidFill>
              </a:rPr>
              <a:t>701).</a:t>
            </a:r>
            <a:endParaRPr lang="en-US" sz="2300" dirty="0">
              <a:solidFill>
                <a:schemeClr val="bg1"/>
              </a:solidFill>
            </a:endParaRPr>
          </a:p>
        </p:txBody>
      </p:sp>
    </p:spTree>
    <p:extLst>
      <p:ext uri="{BB962C8B-B14F-4D97-AF65-F5344CB8AC3E}">
        <p14:creationId xmlns="" xmlns:p14="http://schemas.microsoft.com/office/powerpoint/2010/main" val="29823154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barn(inVertical)">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barn(inVertical)">
                                      <p:cBhvr>
                                        <p:cTn id="2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5" grpId="0" animBg="1"/>
      <p:bldP spid="1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606800" y="1752600"/>
            <a:ext cx="2336800" cy="1752600"/>
          </a:xfrm>
          <a:prstGeom prst="rect">
            <a:avLst/>
          </a:prstGeom>
          <a:effectLst>
            <a:softEdge rad="127000"/>
          </a:effectLst>
        </p:spPr>
      </p:pic>
      <p:sp>
        <p:nvSpPr>
          <p:cNvPr id="5122" name="TextBox 4"/>
          <p:cNvSpPr txBox="1">
            <a:spLocks noChangeArrowheads="1"/>
          </p:cNvSpPr>
          <p:nvPr/>
        </p:nvSpPr>
        <p:spPr bwMode="auto">
          <a:xfrm>
            <a:off x="1981200" y="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1 Pedro 2:24</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4572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Quien </a:t>
            </a:r>
            <a:r>
              <a:rPr lang="es-ES" dirty="0">
                <a:solidFill>
                  <a:srgbClr val="FFFF00"/>
                </a:solidFill>
                <a:latin typeface="Arial" pitchFamily="34" charset="0"/>
                <a:cs typeface="Arial" pitchFamily="34" charset="0"/>
              </a:rPr>
              <a:t>llevó </a:t>
            </a:r>
            <a:r>
              <a:rPr lang="es-ES" u="sng" dirty="0">
                <a:solidFill>
                  <a:srgbClr val="FFFF00"/>
                </a:solidFill>
                <a:latin typeface="Arial" pitchFamily="34" charset="0"/>
                <a:cs typeface="Arial" pitchFamily="34" charset="0"/>
              </a:rPr>
              <a:t>él </a:t>
            </a:r>
            <a:r>
              <a:rPr lang="es-ES" u="sng" dirty="0" smtClean="0">
                <a:solidFill>
                  <a:srgbClr val="FFFF00"/>
                </a:solidFill>
                <a:latin typeface="Arial" pitchFamily="34" charset="0"/>
                <a:cs typeface="Arial" pitchFamily="34" charset="0"/>
              </a:rPr>
              <a:t>mismo</a:t>
            </a:r>
            <a:r>
              <a:rPr lang="es-ES" dirty="0" smtClean="0">
                <a:solidFill>
                  <a:srgbClr val="FFFF00"/>
                </a:solidFill>
                <a:latin typeface="Arial" pitchFamily="34" charset="0"/>
                <a:cs typeface="Arial" pitchFamily="34" charset="0"/>
              </a:rPr>
              <a:t> nuestros </a:t>
            </a:r>
            <a:r>
              <a:rPr lang="es-ES" dirty="0">
                <a:solidFill>
                  <a:srgbClr val="FFFF00"/>
                </a:solidFill>
                <a:latin typeface="Arial" pitchFamily="34" charset="0"/>
                <a:cs typeface="Arial" pitchFamily="34" charset="0"/>
              </a:rPr>
              <a:t>pecados en su cuerpo sobre el madero</a:t>
            </a:r>
            <a:r>
              <a:rPr lang="es-ES" dirty="0">
                <a:solidFill>
                  <a:schemeClr val="bg1"/>
                </a:solidFill>
                <a:latin typeface="Arial" pitchFamily="34" charset="0"/>
                <a:cs typeface="Arial" pitchFamily="34" charset="0"/>
              </a:rPr>
              <a:t>, </a:t>
            </a:r>
            <a:r>
              <a:rPr lang="es-ES" dirty="0">
                <a:solidFill>
                  <a:srgbClr val="00B0F0"/>
                </a:solidFill>
                <a:latin typeface="Arial" pitchFamily="34" charset="0"/>
                <a:cs typeface="Arial" pitchFamily="34" charset="0"/>
              </a:rPr>
              <a:t>para que nosotros, estando muertos a los pecados, </a:t>
            </a:r>
            <a:r>
              <a:rPr lang="es-ES" u="sng" dirty="0">
                <a:solidFill>
                  <a:srgbClr val="00B0F0"/>
                </a:solidFill>
                <a:latin typeface="Arial" pitchFamily="34" charset="0"/>
                <a:cs typeface="Arial" pitchFamily="34" charset="0"/>
              </a:rPr>
              <a:t>vivamos a la justicia</a:t>
            </a:r>
            <a:r>
              <a:rPr lang="es-ES" dirty="0">
                <a:solidFill>
                  <a:schemeClr val="bg1"/>
                </a:solidFill>
                <a:latin typeface="Arial" pitchFamily="34" charset="0"/>
                <a:cs typeface="Arial" pitchFamily="34" charset="0"/>
              </a:rPr>
              <a:t>, y por cuya herida fuisteis </a:t>
            </a:r>
            <a:r>
              <a:rPr lang="es-ES" dirty="0" smtClean="0">
                <a:solidFill>
                  <a:schemeClr val="bg1"/>
                </a:solidFill>
                <a:latin typeface="Arial" pitchFamily="34" charset="0"/>
                <a:cs typeface="Arial" pitchFamily="34" charset="0"/>
              </a:rPr>
              <a:t>sanados.</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533400" y="1600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Romanos 3:25</a:t>
            </a:r>
            <a:endParaRPr lang="es-ES" sz="3600" dirty="0">
              <a:solidFill>
                <a:schemeClr val="bg1"/>
              </a:solidFill>
              <a:latin typeface="Arial Rounded MT Bold" pitchFamily="34" charset="0"/>
            </a:endParaRPr>
          </a:p>
        </p:txBody>
      </p:sp>
      <p:sp>
        <p:nvSpPr>
          <p:cNvPr id="7" name="Rectangle 3"/>
          <p:cNvSpPr>
            <a:spLocks noChangeArrowheads="1"/>
          </p:cNvSpPr>
          <p:nvPr/>
        </p:nvSpPr>
        <p:spPr bwMode="auto">
          <a:xfrm>
            <a:off x="50800" y="2209800"/>
            <a:ext cx="3835400" cy="2426305"/>
          </a:xfrm>
          <a:prstGeom prst="rect">
            <a:avLst/>
          </a:prstGeom>
          <a:noFill/>
          <a:ln w="9525">
            <a:noFill/>
            <a:miter lim="800000"/>
            <a:headEnd/>
            <a:tailEnd/>
          </a:ln>
        </p:spPr>
        <p:txBody>
          <a:bodyPr wrap="square" anchor="ctr">
            <a:spAutoFit/>
          </a:bodyPr>
          <a:lstStyle/>
          <a:p>
            <a:pPr algn="ctr">
              <a:lnSpc>
                <a:spcPts val="2600"/>
              </a:lnSpc>
            </a:pPr>
            <a:r>
              <a:rPr lang="es-ES" dirty="0">
                <a:solidFill>
                  <a:srgbClr val="FFFF00"/>
                </a:solidFill>
                <a:latin typeface="Arial" pitchFamily="34" charset="0"/>
                <a:cs typeface="Arial" pitchFamily="34" charset="0"/>
              </a:rPr>
              <a:t>A</a:t>
            </a:r>
            <a:r>
              <a:rPr lang="es-ES" dirty="0" smtClean="0">
                <a:solidFill>
                  <a:srgbClr val="FFFF00"/>
                </a:solidFill>
                <a:latin typeface="Arial" pitchFamily="34" charset="0"/>
                <a:cs typeface="Arial" pitchFamily="34" charset="0"/>
              </a:rPr>
              <a:t> </a:t>
            </a:r>
            <a:r>
              <a:rPr lang="es-ES" dirty="0">
                <a:solidFill>
                  <a:srgbClr val="FFFF00"/>
                </a:solidFill>
                <a:latin typeface="Arial" pitchFamily="34" charset="0"/>
                <a:cs typeface="Arial" pitchFamily="34" charset="0"/>
              </a:rPr>
              <a:t>quien Dios </a:t>
            </a:r>
            <a:r>
              <a:rPr lang="es-ES" u="sng" dirty="0">
                <a:solidFill>
                  <a:srgbClr val="FFFF00"/>
                </a:solidFill>
                <a:latin typeface="Arial" pitchFamily="34" charset="0"/>
                <a:cs typeface="Arial" pitchFamily="34" charset="0"/>
              </a:rPr>
              <a:t>puso</a:t>
            </a:r>
            <a:r>
              <a:rPr lang="es-ES" dirty="0">
                <a:solidFill>
                  <a:srgbClr val="FFFF00"/>
                </a:solidFill>
                <a:latin typeface="Arial" pitchFamily="34" charset="0"/>
                <a:cs typeface="Arial" pitchFamily="34" charset="0"/>
              </a:rPr>
              <a:t> como propiciación</a:t>
            </a:r>
            <a:r>
              <a:rPr lang="es-ES" dirty="0">
                <a:solidFill>
                  <a:schemeClr val="bg1"/>
                </a:solidFill>
                <a:latin typeface="Arial" pitchFamily="34" charset="0"/>
                <a:cs typeface="Arial" pitchFamily="34" charset="0"/>
              </a:rPr>
              <a:t> </a:t>
            </a:r>
            <a:r>
              <a:rPr lang="es-ES" dirty="0">
                <a:solidFill>
                  <a:srgbClr val="00B0F0"/>
                </a:solidFill>
                <a:latin typeface="Arial" pitchFamily="34" charset="0"/>
                <a:cs typeface="Arial" pitchFamily="34" charset="0"/>
              </a:rPr>
              <a:t>por medio de la fe en </a:t>
            </a:r>
            <a:r>
              <a:rPr lang="es-ES" u="sng" dirty="0">
                <a:solidFill>
                  <a:srgbClr val="00B0F0"/>
                </a:solidFill>
                <a:latin typeface="Arial" pitchFamily="34" charset="0"/>
                <a:cs typeface="Arial" pitchFamily="34" charset="0"/>
              </a:rPr>
              <a:t>su sangre</a:t>
            </a:r>
            <a:r>
              <a:rPr lang="es-ES" dirty="0">
                <a:solidFill>
                  <a:schemeClr val="bg1"/>
                </a:solidFill>
                <a:latin typeface="Arial" pitchFamily="34" charset="0"/>
                <a:cs typeface="Arial" pitchFamily="34" charset="0"/>
              </a:rPr>
              <a:t>, para manifestar su justicia, a causa de haber pasado por alto, en su paciencia, los pecados pasados</a:t>
            </a:r>
            <a:endParaRPr lang="es-ES" sz="2400" dirty="0" smtClean="0">
              <a:solidFill>
                <a:schemeClr val="bg1"/>
              </a:solidFill>
              <a:latin typeface="Arial" pitchFamily="34" charset="0"/>
              <a:cs typeface="Arial" pitchFamily="34" charset="0"/>
            </a:endParaRPr>
          </a:p>
        </p:txBody>
      </p:sp>
      <p:sp>
        <p:nvSpPr>
          <p:cNvPr id="12" name="TextBox 11"/>
          <p:cNvSpPr txBox="1"/>
          <p:nvPr/>
        </p:nvSpPr>
        <p:spPr>
          <a:xfrm>
            <a:off x="5410200" y="4495800"/>
            <a:ext cx="3733800" cy="335989"/>
          </a:xfrm>
          <a:prstGeom prst="rect">
            <a:avLst/>
          </a:prstGeom>
          <a:solidFill>
            <a:srgbClr val="FFFF0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Cristo el Dios hecho siervo</a:t>
            </a:r>
            <a:endParaRPr lang="es-ES" sz="2000" b="1" dirty="0">
              <a:latin typeface="Arial" pitchFamily="34" charset="0"/>
              <a:cs typeface="Arial" pitchFamily="34" charset="0"/>
            </a:endParaRPr>
          </a:p>
        </p:txBody>
      </p:sp>
      <p:sp>
        <p:nvSpPr>
          <p:cNvPr id="13" name="TextBox 12"/>
          <p:cNvSpPr txBox="1"/>
          <p:nvPr/>
        </p:nvSpPr>
        <p:spPr>
          <a:xfrm>
            <a:off x="5410200" y="4159811"/>
            <a:ext cx="3733800" cy="335989"/>
          </a:xfrm>
          <a:prstGeom prst="rect">
            <a:avLst/>
          </a:prstGeom>
          <a:solidFill>
            <a:srgbClr val="C00000"/>
          </a:solidFill>
          <a:scene3d>
            <a:camera prst="orthographicFront"/>
            <a:lightRig rig="threePt" dir="t"/>
          </a:scene3d>
          <a:sp3d>
            <a:bevelT w="165100" prst="coolSlant"/>
          </a:sp3d>
        </p:spPr>
        <p:txBody>
          <a:bodyPr>
            <a:spAutoFit/>
          </a:bodyPr>
          <a:lstStyle/>
          <a:p>
            <a:pPr algn="ctr">
              <a:lnSpc>
                <a:spcPts val="1900"/>
              </a:lnSpc>
              <a:defRPr/>
            </a:pPr>
            <a:r>
              <a:rPr lang="es-ES" sz="2000" b="1" dirty="0">
                <a:solidFill>
                  <a:schemeClr val="bg1"/>
                </a:solidFill>
                <a:latin typeface="Arial" pitchFamily="34" charset="0"/>
                <a:cs typeface="Arial" pitchFamily="34" charset="0"/>
              </a:rPr>
              <a:t>S</a:t>
            </a:r>
            <a:r>
              <a:rPr lang="es-ES" sz="2000" b="1" dirty="0" smtClean="0">
                <a:solidFill>
                  <a:schemeClr val="bg1"/>
                </a:solidFill>
                <a:latin typeface="Arial" pitchFamily="34" charset="0"/>
                <a:cs typeface="Arial" pitchFamily="34" charset="0"/>
              </a:rPr>
              <a:t>acrificio por el pecado</a:t>
            </a:r>
            <a:endParaRPr lang="es-ES" sz="2000" b="1" dirty="0">
              <a:solidFill>
                <a:schemeClr val="bg1"/>
              </a:solidFill>
              <a:latin typeface="Arial" pitchFamily="34" charset="0"/>
              <a:cs typeface="Arial" pitchFamily="34" charset="0"/>
            </a:endParaRPr>
          </a:p>
        </p:txBody>
      </p:sp>
      <p:sp>
        <p:nvSpPr>
          <p:cNvPr id="14" name="TextBox 13"/>
          <p:cNvSpPr txBox="1"/>
          <p:nvPr/>
        </p:nvSpPr>
        <p:spPr>
          <a:xfrm>
            <a:off x="5410200" y="3810000"/>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Sustituto suficiente</a:t>
            </a:r>
            <a:endParaRPr lang="es-ES" sz="2000" b="1" dirty="0">
              <a:latin typeface="Arial" pitchFamily="34" charset="0"/>
              <a:cs typeface="Arial" pitchFamily="34" charset="0"/>
            </a:endParaRPr>
          </a:p>
        </p:txBody>
      </p:sp>
      <p:sp>
        <p:nvSpPr>
          <p:cNvPr id="15" name="TextBox 14"/>
          <p:cNvSpPr txBox="1"/>
          <p:nvPr/>
        </p:nvSpPr>
        <p:spPr>
          <a:xfrm>
            <a:off x="5410200" y="3474011"/>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Cargo nuestros pecados</a:t>
            </a:r>
            <a:endParaRPr lang="es-ES" sz="2000" b="1" dirty="0">
              <a:latin typeface="Arial" pitchFamily="34" charset="0"/>
              <a:cs typeface="Arial" pitchFamily="34" charset="0"/>
            </a:endParaRPr>
          </a:p>
        </p:txBody>
      </p:sp>
      <p:sp>
        <p:nvSpPr>
          <p:cNvPr id="16" name="TextBox 4"/>
          <p:cNvSpPr txBox="1">
            <a:spLocks noChangeArrowheads="1"/>
          </p:cNvSpPr>
          <p:nvPr/>
        </p:nvSpPr>
        <p:spPr bwMode="auto">
          <a:xfrm>
            <a:off x="5029200" y="14478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Hebreos 9:22</a:t>
            </a:r>
            <a:endParaRPr lang="es-ES" sz="3600" dirty="0">
              <a:solidFill>
                <a:schemeClr val="bg1"/>
              </a:solidFill>
              <a:latin typeface="Arial Rounded MT Bold" pitchFamily="34" charset="0"/>
            </a:endParaRPr>
          </a:p>
        </p:txBody>
      </p:sp>
      <p:sp>
        <p:nvSpPr>
          <p:cNvPr id="17" name="Rectangle 3"/>
          <p:cNvSpPr>
            <a:spLocks noChangeArrowheads="1"/>
          </p:cNvSpPr>
          <p:nvPr/>
        </p:nvSpPr>
        <p:spPr bwMode="auto">
          <a:xfrm>
            <a:off x="5410200" y="1950184"/>
            <a:ext cx="3708400" cy="1631216"/>
          </a:xfrm>
          <a:prstGeom prst="rect">
            <a:avLst/>
          </a:prstGeom>
          <a:noFill/>
          <a:ln w="9525">
            <a:noFill/>
            <a:miter lim="800000"/>
            <a:headEnd/>
            <a:tailEnd/>
          </a:ln>
        </p:spPr>
        <p:txBody>
          <a:bodyPr wrap="square" anchor="ctr">
            <a:spAutoFit/>
          </a:bodyPr>
          <a:lstStyle/>
          <a:p>
            <a:pPr algn="ctr">
              <a:lnSpc>
                <a:spcPts val="2400"/>
              </a:lnSpc>
            </a:pPr>
            <a:r>
              <a:rPr lang="es-ES" dirty="0" smtClean="0">
                <a:solidFill>
                  <a:schemeClr val="bg1"/>
                </a:solidFill>
                <a:latin typeface="Arial" pitchFamily="34" charset="0"/>
                <a:cs typeface="Arial" pitchFamily="34" charset="0"/>
              </a:rPr>
              <a:t>Y </a:t>
            </a:r>
            <a:r>
              <a:rPr lang="es-ES" dirty="0">
                <a:solidFill>
                  <a:schemeClr val="bg1"/>
                </a:solidFill>
                <a:latin typeface="Arial" pitchFamily="34" charset="0"/>
                <a:cs typeface="Arial" pitchFamily="34" charset="0"/>
              </a:rPr>
              <a:t>casi todo es purificado, según la ley, con sangre; y sin derramamiento de sangre no se hace remisión</a:t>
            </a:r>
            <a:r>
              <a:rPr lang="es-ES" dirty="0" smtClean="0">
                <a:solidFill>
                  <a:schemeClr val="bg1"/>
                </a:solidFill>
                <a:latin typeface="Arial" pitchFamily="34" charset="0"/>
                <a:cs typeface="Arial" pitchFamily="34" charset="0"/>
              </a:rPr>
              <a:t>.</a:t>
            </a:r>
            <a:endParaRPr lang="es-ES" sz="2400" dirty="0" smtClean="0">
              <a:solidFill>
                <a:schemeClr val="bg1"/>
              </a:solidFill>
              <a:latin typeface="Arial" pitchFamily="34" charset="0"/>
              <a:cs typeface="Arial" pitchFamily="34" charset="0"/>
            </a:endParaRPr>
          </a:p>
        </p:txBody>
      </p:sp>
    </p:spTree>
    <p:extLst>
      <p:ext uri="{BB962C8B-B14F-4D97-AF65-F5344CB8AC3E}">
        <p14:creationId xmlns="" xmlns:p14="http://schemas.microsoft.com/office/powerpoint/2010/main" val="23782504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606800" y="1752600"/>
            <a:ext cx="2336800" cy="1752600"/>
          </a:xfrm>
          <a:prstGeom prst="rect">
            <a:avLst/>
          </a:prstGeom>
          <a:effectLst>
            <a:softEdge rad="127000"/>
          </a:effectLst>
        </p:spPr>
      </p:pic>
      <p:sp>
        <p:nvSpPr>
          <p:cNvPr id="5122" name="TextBox 4"/>
          <p:cNvSpPr txBox="1">
            <a:spLocks noChangeArrowheads="1"/>
          </p:cNvSpPr>
          <p:nvPr/>
        </p:nvSpPr>
        <p:spPr bwMode="auto">
          <a:xfrm>
            <a:off x="1981200" y="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1 Pedro 2:24</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4572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Quien </a:t>
            </a:r>
            <a:r>
              <a:rPr lang="es-ES" dirty="0">
                <a:solidFill>
                  <a:srgbClr val="FFFF00"/>
                </a:solidFill>
                <a:latin typeface="Arial" pitchFamily="34" charset="0"/>
                <a:cs typeface="Arial" pitchFamily="34" charset="0"/>
              </a:rPr>
              <a:t>llevó </a:t>
            </a:r>
            <a:r>
              <a:rPr lang="es-ES" u="sng" dirty="0">
                <a:solidFill>
                  <a:srgbClr val="FFFF00"/>
                </a:solidFill>
                <a:latin typeface="Arial" pitchFamily="34" charset="0"/>
                <a:cs typeface="Arial" pitchFamily="34" charset="0"/>
              </a:rPr>
              <a:t>él </a:t>
            </a:r>
            <a:r>
              <a:rPr lang="es-ES" u="sng" dirty="0" smtClean="0">
                <a:solidFill>
                  <a:srgbClr val="FFFF00"/>
                </a:solidFill>
                <a:latin typeface="Arial" pitchFamily="34" charset="0"/>
                <a:cs typeface="Arial" pitchFamily="34" charset="0"/>
              </a:rPr>
              <a:t>mismo</a:t>
            </a:r>
            <a:r>
              <a:rPr lang="es-ES" dirty="0" smtClean="0">
                <a:solidFill>
                  <a:srgbClr val="FFFF00"/>
                </a:solidFill>
                <a:latin typeface="Arial" pitchFamily="34" charset="0"/>
                <a:cs typeface="Arial" pitchFamily="34" charset="0"/>
              </a:rPr>
              <a:t> nuestros </a:t>
            </a:r>
            <a:r>
              <a:rPr lang="es-ES" dirty="0">
                <a:solidFill>
                  <a:srgbClr val="FFFF00"/>
                </a:solidFill>
                <a:latin typeface="Arial" pitchFamily="34" charset="0"/>
                <a:cs typeface="Arial" pitchFamily="34" charset="0"/>
              </a:rPr>
              <a:t>pecados en su cuerpo sobre el madero</a:t>
            </a:r>
            <a:r>
              <a:rPr lang="es-ES" dirty="0">
                <a:solidFill>
                  <a:schemeClr val="bg1"/>
                </a:solidFill>
                <a:latin typeface="Arial" pitchFamily="34" charset="0"/>
                <a:cs typeface="Arial" pitchFamily="34" charset="0"/>
              </a:rPr>
              <a:t>, </a:t>
            </a:r>
            <a:r>
              <a:rPr lang="es-ES" dirty="0">
                <a:solidFill>
                  <a:srgbClr val="00B0F0"/>
                </a:solidFill>
                <a:latin typeface="Arial" pitchFamily="34" charset="0"/>
                <a:cs typeface="Arial" pitchFamily="34" charset="0"/>
              </a:rPr>
              <a:t>para que nosotros, estando muertos a los pecados, </a:t>
            </a:r>
            <a:r>
              <a:rPr lang="es-ES" u="sng" dirty="0">
                <a:solidFill>
                  <a:srgbClr val="00B0F0"/>
                </a:solidFill>
                <a:latin typeface="Arial" pitchFamily="34" charset="0"/>
                <a:cs typeface="Arial" pitchFamily="34" charset="0"/>
              </a:rPr>
              <a:t>vivamos a la justicia</a:t>
            </a:r>
            <a:r>
              <a:rPr lang="es-ES" dirty="0">
                <a:solidFill>
                  <a:schemeClr val="bg1"/>
                </a:solidFill>
                <a:latin typeface="Arial" pitchFamily="34" charset="0"/>
                <a:cs typeface="Arial" pitchFamily="34" charset="0"/>
              </a:rPr>
              <a:t>, y por cuya herida fuisteis </a:t>
            </a:r>
            <a:r>
              <a:rPr lang="es-ES" dirty="0" smtClean="0">
                <a:solidFill>
                  <a:schemeClr val="bg1"/>
                </a:solidFill>
                <a:latin typeface="Arial" pitchFamily="34" charset="0"/>
                <a:cs typeface="Arial" pitchFamily="34" charset="0"/>
              </a:rPr>
              <a:t>sanados.</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533400" y="1600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Romanos 3:25</a:t>
            </a:r>
            <a:endParaRPr lang="es-ES" sz="3600" dirty="0">
              <a:solidFill>
                <a:schemeClr val="bg1"/>
              </a:solidFill>
              <a:latin typeface="Arial Rounded MT Bold" pitchFamily="34" charset="0"/>
            </a:endParaRPr>
          </a:p>
        </p:txBody>
      </p:sp>
      <p:sp>
        <p:nvSpPr>
          <p:cNvPr id="7" name="Rectangle 3"/>
          <p:cNvSpPr>
            <a:spLocks noChangeArrowheads="1"/>
          </p:cNvSpPr>
          <p:nvPr/>
        </p:nvSpPr>
        <p:spPr bwMode="auto">
          <a:xfrm>
            <a:off x="50800" y="2209800"/>
            <a:ext cx="3835400" cy="2426305"/>
          </a:xfrm>
          <a:prstGeom prst="rect">
            <a:avLst/>
          </a:prstGeom>
          <a:noFill/>
          <a:ln w="9525">
            <a:noFill/>
            <a:miter lim="800000"/>
            <a:headEnd/>
            <a:tailEnd/>
          </a:ln>
        </p:spPr>
        <p:txBody>
          <a:bodyPr wrap="square" anchor="ctr">
            <a:spAutoFit/>
          </a:bodyPr>
          <a:lstStyle/>
          <a:p>
            <a:pPr algn="ctr">
              <a:lnSpc>
                <a:spcPts val="2600"/>
              </a:lnSpc>
            </a:pPr>
            <a:r>
              <a:rPr lang="es-ES" dirty="0">
                <a:solidFill>
                  <a:srgbClr val="FFFF00"/>
                </a:solidFill>
                <a:latin typeface="Arial" pitchFamily="34" charset="0"/>
                <a:cs typeface="Arial" pitchFamily="34" charset="0"/>
              </a:rPr>
              <a:t>A</a:t>
            </a:r>
            <a:r>
              <a:rPr lang="es-ES" dirty="0" smtClean="0">
                <a:solidFill>
                  <a:srgbClr val="FFFF00"/>
                </a:solidFill>
                <a:latin typeface="Arial" pitchFamily="34" charset="0"/>
                <a:cs typeface="Arial" pitchFamily="34" charset="0"/>
              </a:rPr>
              <a:t> </a:t>
            </a:r>
            <a:r>
              <a:rPr lang="es-ES" dirty="0">
                <a:solidFill>
                  <a:srgbClr val="FFFF00"/>
                </a:solidFill>
                <a:latin typeface="Arial" pitchFamily="34" charset="0"/>
                <a:cs typeface="Arial" pitchFamily="34" charset="0"/>
              </a:rPr>
              <a:t>quien Dios </a:t>
            </a:r>
            <a:r>
              <a:rPr lang="es-ES" u="sng" dirty="0">
                <a:solidFill>
                  <a:srgbClr val="FFFF00"/>
                </a:solidFill>
                <a:latin typeface="Arial" pitchFamily="34" charset="0"/>
                <a:cs typeface="Arial" pitchFamily="34" charset="0"/>
              </a:rPr>
              <a:t>puso</a:t>
            </a:r>
            <a:r>
              <a:rPr lang="es-ES" dirty="0">
                <a:solidFill>
                  <a:srgbClr val="FFFF00"/>
                </a:solidFill>
                <a:latin typeface="Arial" pitchFamily="34" charset="0"/>
                <a:cs typeface="Arial" pitchFamily="34" charset="0"/>
              </a:rPr>
              <a:t> como propiciación</a:t>
            </a:r>
            <a:r>
              <a:rPr lang="es-ES" dirty="0">
                <a:solidFill>
                  <a:schemeClr val="bg1"/>
                </a:solidFill>
                <a:latin typeface="Arial" pitchFamily="34" charset="0"/>
                <a:cs typeface="Arial" pitchFamily="34" charset="0"/>
              </a:rPr>
              <a:t> </a:t>
            </a:r>
            <a:r>
              <a:rPr lang="es-ES" dirty="0">
                <a:solidFill>
                  <a:srgbClr val="00B0F0"/>
                </a:solidFill>
                <a:latin typeface="Arial" pitchFamily="34" charset="0"/>
                <a:cs typeface="Arial" pitchFamily="34" charset="0"/>
              </a:rPr>
              <a:t>por medio de la fe en </a:t>
            </a:r>
            <a:r>
              <a:rPr lang="es-ES" u="sng" dirty="0">
                <a:solidFill>
                  <a:srgbClr val="00B0F0"/>
                </a:solidFill>
                <a:latin typeface="Arial" pitchFamily="34" charset="0"/>
                <a:cs typeface="Arial" pitchFamily="34" charset="0"/>
              </a:rPr>
              <a:t>su sangre</a:t>
            </a:r>
            <a:r>
              <a:rPr lang="es-ES" dirty="0">
                <a:solidFill>
                  <a:schemeClr val="bg1"/>
                </a:solidFill>
                <a:latin typeface="Arial" pitchFamily="34" charset="0"/>
                <a:cs typeface="Arial" pitchFamily="34" charset="0"/>
              </a:rPr>
              <a:t>, para manifestar su justicia, a causa de haber pasado por alto, en su paciencia, los pecados pasados</a:t>
            </a:r>
            <a:endParaRPr lang="es-ES" sz="2400" dirty="0" smtClean="0">
              <a:solidFill>
                <a:schemeClr val="bg1"/>
              </a:solidFill>
              <a:latin typeface="Arial" pitchFamily="34" charset="0"/>
              <a:cs typeface="Arial" pitchFamily="34" charset="0"/>
            </a:endParaRPr>
          </a:p>
        </p:txBody>
      </p:sp>
      <p:sp>
        <p:nvSpPr>
          <p:cNvPr id="12" name="TextBox 11"/>
          <p:cNvSpPr txBox="1"/>
          <p:nvPr/>
        </p:nvSpPr>
        <p:spPr>
          <a:xfrm>
            <a:off x="5410200" y="4495800"/>
            <a:ext cx="3733800" cy="335989"/>
          </a:xfrm>
          <a:prstGeom prst="rect">
            <a:avLst/>
          </a:prstGeom>
          <a:solidFill>
            <a:srgbClr val="FFFF0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Cristo el Dios hecho siervo</a:t>
            </a:r>
            <a:endParaRPr lang="es-ES" sz="2000" b="1" dirty="0">
              <a:latin typeface="Arial" pitchFamily="34" charset="0"/>
              <a:cs typeface="Arial" pitchFamily="34" charset="0"/>
            </a:endParaRPr>
          </a:p>
        </p:txBody>
      </p:sp>
      <p:sp>
        <p:nvSpPr>
          <p:cNvPr id="13" name="TextBox 12"/>
          <p:cNvSpPr txBox="1"/>
          <p:nvPr/>
        </p:nvSpPr>
        <p:spPr>
          <a:xfrm>
            <a:off x="5410200" y="4159811"/>
            <a:ext cx="3733800" cy="335989"/>
          </a:xfrm>
          <a:prstGeom prst="rect">
            <a:avLst/>
          </a:prstGeom>
          <a:solidFill>
            <a:srgbClr val="C00000"/>
          </a:solidFill>
          <a:scene3d>
            <a:camera prst="orthographicFront"/>
            <a:lightRig rig="threePt" dir="t"/>
          </a:scene3d>
          <a:sp3d>
            <a:bevelT w="165100" prst="coolSlant"/>
          </a:sp3d>
        </p:spPr>
        <p:txBody>
          <a:bodyPr>
            <a:spAutoFit/>
          </a:bodyPr>
          <a:lstStyle/>
          <a:p>
            <a:pPr algn="ctr">
              <a:lnSpc>
                <a:spcPts val="1900"/>
              </a:lnSpc>
              <a:defRPr/>
            </a:pPr>
            <a:r>
              <a:rPr lang="es-ES" sz="2000" b="1" dirty="0">
                <a:solidFill>
                  <a:schemeClr val="bg1"/>
                </a:solidFill>
                <a:latin typeface="Arial" pitchFamily="34" charset="0"/>
                <a:cs typeface="Arial" pitchFamily="34" charset="0"/>
              </a:rPr>
              <a:t>S</a:t>
            </a:r>
            <a:r>
              <a:rPr lang="es-ES" sz="2000" b="1" dirty="0" smtClean="0">
                <a:solidFill>
                  <a:schemeClr val="bg1"/>
                </a:solidFill>
                <a:latin typeface="Arial" pitchFamily="34" charset="0"/>
                <a:cs typeface="Arial" pitchFamily="34" charset="0"/>
              </a:rPr>
              <a:t>acrificio por el pecado</a:t>
            </a:r>
            <a:endParaRPr lang="es-ES" sz="2000" b="1" dirty="0">
              <a:solidFill>
                <a:schemeClr val="bg1"/>
              </a:solidFill>
              <a:latin typeface="Arial" pitchFamily="34" charset="0"/>
              <a:cs typeface="Arial" pitchFamily="34" charset="0"/>
            </a:endParaRPr>
          </a:p>
        </p:txBody>
      </p:sp>
      <p:sp>
        <p:nvSpPr>
          <p:cNvPr id="14" name="TextBox 13"/>
          <p:cNvSpPr txBox="1"/>
          <p:nvPr/>
        </p:nvSpPr>
        <p:spPr>
          <a:xfrm>
            <a:off x="5410200" y="3810000"/>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Sustituto suficiente</a:t>
            </a:r>
            <a:endParaRPr lang="es-ES" sz="2000" b="1" dirty="0">
              <a:latin typeface="Arial" pitchFamily="34" charset="0"/>
              <a:cs typeface="Arial" pitchFamily="34" charset="0"/>
            </a:endParaRPr>
          </a:p>
        </p:txBody>
      </p:sp>
      <p:sp>
        <p:nvSpPr>
          <p:cNvPr id="15" name="TextBox 14"/>
          <p:cNvSpPr txBox="1"/>
          <p:nvPr/>
        </p:nvSpPr>
        <p:spPr>
          <a:xfrm>
            <a:off x="5410200" y="3474011"/>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Cargo nuestros pecados</a:t>
            </a:r>
            <a:endParaRPr lang="es-ES" sz="2000" b="1" dirty="0">
              <a:latin typeface="Arial" pitchFamily="34" charset="0"/>
              <a:cs typeface="Arial" pitchFamily="34" charset="0"/>
            </a:endParaRPr>
          </a:p>
        </p:txBody>
      </p:sp>
      <p:sp>
        <p:nvSpPr>
          <p:cNvPr id="16" name="TextBox 4"/>
          <p:cNvSpPr txBox="1">
            <a:spLocks noChangeArrowheads="1"/>
          </p:cNvSpPr>
          <p:nvPr/>
        </p:nvSpPr>
        <p:spPr bwMode="auto">
          <a:xfrm>
            <a:off x="5029200" y="14478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Hebreos 9:22</a:t>
            </a:r>
            <a:endParaRPr lang="es-ES" sz="3600" dirty="0">
              <a:solidFill>
                <a:schemeClr val="bg1"/>
              </a:solidFill>
              <a:latin typeface="Arial Rounded MT Bold" pitchFamily="34" charset="0"/>
            </a:endParaRPr>
          </a:p>
        </p:txBody>
      </p:sp>
      <p:sp>
        <p:nvSpPr>
          <p:cNvPr id="17" name="Rectangle 3"/>
          <p:cNvSpPr>
            <a:spLocks noChangeArrowheads="1"/>
          </p:cNvSpPr>
          <p:nvPr/>
        </p:nvSpPr>
        <p:spPr bwMode="auto">
          <a:xfrm>
            <a:off x="5410200" y="1950184"/>
            <a:ext cx="3708400" cy="1631216"/>
          </a:xfrm>
          <a:prstGeom prst="rect">
            <a:avLst/>
          </a:prstGeom>
          <a:noFill/>
          <a:ln w="9525">
            <a:noFill/>
            <a:miter lim="800000"/>
            <a:headEnd/>
            <a:tailEnd/>
          </a:ln>
        </p:spPr>
        <p:txBody>
          <a:bodyPr wrap="square" anchor="ctr">
            <a:spAutoFit/>
          </a:bodyPr>
          <a:lstStyle/>
          <a:p>
            <a:pPr algn="ctr">
              <a:lnSpc>
                <a:spcPts val="2400"/>
              </a:lnSpc>
            </a:pPr>
            <a:r>
              <a:rPr lang="es-ES" dirty="0" smtClean="0">
                <a:solidFill>
                  <a:schemeClr val="bg1"/>
                </a:solidFill>
                <a:latin typeface="Arial" pitchFamily="34" charset="0"/>
                <a:cs typeface="Arial" pitchFamily="34" charset="0"/>
              </a:rPr>
              <a:t>Y </a:t>
            </a:r>
            <a:r>
              <a:rPr lang="es-ES" dirty="0">
                <a:solidFill>
                  <a:schemeClr val="bg1"/>
                </a:solidFill>
                <a:latin typeface="Arial" pitchFamily="34" charset="0"/>
                <a:cs typeface="Arial" pitchFamily="34" charset="0"/>
              </a:rPr>
              <a:t>casi todo es purificado, según la ley, con sangre; y </a:t>
            </a:r>
            <a:r>
              <a:rPr lang="es-ES" dirty="0">
                <a:solidFill>
                  <a:srgbClr val="FFFF00"/>
                </a:solidFill>
                <a:latin typeface="Arial" pitchFamily="34" charset="0"/>
                <a:cs typeface="Arial" pitchFamily="34" charset="0"/>
              </a:rPr>
              <a:t>sin derramamiento de sangre no se hace remisión</a:t>
            </a:r>
            <a:r>
              <a:rPr lang="es-ES" dirty="0" smtClean="0">
                <a:solidFill>
                  <a:srgbClr val="FFFF00"/>
                </a:solidFill>
                <a:latin typeface="Arial" pitchFamily="34" charset="0"/>
                <a:cs typeface="Arial" pitchFamily="34" charset="0"/>
              </a:rPr>
              <a:t>.</a:t>
            </a:r>
            <a:endParaRPr lang="es-ES" sz="2400" dirty="0" smtClean="0">
              <a:solidFill>
                <a:srgbClr val="FFFF00"/>
              </a:solidFill>
              <a:latin typeface="Arial" pitchFamily="34" charset="0"/>
              <a:cs typeface="Arial" pitchFamily="34" charset="0"/>
            </a:endParaRPr>
          </a:p>
        </p:txBody>
      </p:sp>
      <p:sp>
        <p:nvSpPr>
          <p:cNvPr id="18" name="TextBox 4"/>
          <p:cNvSpPr txBox="1">
            <a:spLocks noChangeArrowheads="1"/>
          </p:cNvSpPr>
          <p:nvPr/>
        </p:nvSpPr>
        <p:spPr bwMode="auto">
          <a:xfrm>
            <a:off x="2286000" y="47244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Apocalipsis 1:5</a:t>
            </a:r>
            <a:endParaRPr lang="es-ES" sz="3600" dirty="0">
              <a:solidFill>
                <a:schemeClr val="bg1"/>
              </a:solidFill>
              <a:latin typeface="Arial Rounded MT Bold" pitchFamily="34" charset="0"/>
            </a:endParaRPr>
          </a:p>
        </p:txBody>
      </p:sp>
      <p:sp>
        <p:nvSpPr>
          <p:cNvPr id="19" name="Rectangle 3"/>
          <p:cNvSpPr>
            <a:spLocks noChangeArrowheads="1"/>
          </p:cNvSpPr>
          <p:nvPr/>
        </p:nvSpPr>
        <p:spPr bwMode="auto">
          <a:xfrm>
            <a:off x="0" y="5256312"/>
            <a:ext cx="9118600" cy="1015663"/>
          </a:xfrm>
          <a:prstGeom prst="rect">
            <a:avLst/>
          </a:prstGeom>
          <a:noFill/>
          <a:ln w="9525">
            <a:noFill/>
            <a:miter lim="800000"/>
            <a:headEnd/>
            <a:tailEnd/>
          </a:ln>
        </p:spPr>
        <p:txBody>
          <a:bodyPr wrap="square" anchor="ctr">
            <a:spAutoFit/>
          </a:bodyPr>
          <a:lstStyle/>
          <a:p>
            <a:pPr algn="ctr">
              <a:lnSpc>
                <a:spcPts val="2400"/>
              </a:lnSpc>
            </a:pPr>
            <a:r>
              <a:rPr lang="es-ES" dirty="0">
                <a:solidFill>
                  <a:schemeClr val="bg1"/>
                </a:solidFill>
                <a:latin typeface="Arial" pitchFamily="34" charset="0"/>
                <a:cs typeface="Arial" pitchFamily="34" charset="0"/>
              </a:rPr>
              <a:t>Y</a:t>
            </a:r>
            <a:r>
              <a:rPr lang="es-ES" dirty="0" smtClean="0">
                <a:solidFill>
                  <a:schemeClr val="bg1"/>
                </a:solidFill>
                <a:latin typeface="Arial" pitchFamily="34" charset="0"/>
                <a:cs typeface="Arial" pitchFamily="34" charset="0"/>
              </a:rPr>
              <a:t> </a:t>
            </a:r>
            <a:r>
              <a:rPr lang="es-ES" dirty="0">
                <a:solidFill>
                  <a:schemeClr val="bg1"/>
                </a:solidFill>
                <a:latin typeface="Arial" pitchFamily="34" charset="0"/>
                <a:cs typeface="Arial" pitchFamily="34" charset="0"/>
              </a:rPr>
              <a:t>de Jesucristo el testigo fiel, el primogénito de los muertos, y el soberano de los reyes de la tierra. Al que nos amó, y nos lavó de nuestros pecados con su sangre</a:t>
            </a:r>
            <a:endParaRPr lang="es-ES" sz="2400" dirty="0" smtClean="0">
              <a:solidFill>
                <a:schemeClr val="bg1"/>
              </a:solidFill>
              <a:latin typeface="Arial" pitchFamily="34" charset="0"/>
              <a:cs typeface="Arial" pitchFamily="34" charset="0"/>
            </a:endParaRPr>
          </a:p>
        </p:txBody>
      </p:sp>
    </p:spTree>
    <p:extLst>
      <p:ext uri="{BB962C8B-B14F-4D97-AF65-F5344CB8AC3E}">
        <p14:creationId xmlns="" xmlns:p14="http://schemas.microsoft.com/office/powerpoint/2010/main" val="17898105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606800" y="1752600"/>
            <a:ext cx="2336800" cy="1752600"/>
          </a:xfrm>
          <a:prstGeom prst="rect">
            <a:avLst/>
          </a:prstGeom>
          <a:effectLst>
            <a:softEdge rad="127000"/>
          </a:effectLst>
        </p:spPr>
      </p:pic>
      <p:sp>
        <p:nvSpPr>
          <p:cNvPr id="5122" name="TextBox 4"/>
          <p:cNvSpPr txBox="1">
            <a:spLocks noChangeArrowheads="1"/>
          </p:cNvSpPr>
          <p:nvPr/>
        </p:nvSpPr>
        <p:spPr bwMode="auto">
          <a:xfrm>
            <a:off x="1981200" y="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1 Pedro 2:24</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4572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Quien </a:t>
            </a:r>
            <a:r>
              <a:rPr lang="es-ES" dirty="0">
                <a:solidFill>
                  <a:srgbClr val="FFFF00"/>
                </a:solidFill>
                <a:latin typeface="Arial" pitchFamily="34" charset="0"/>
                <a:cs typeface="Arial" pitchFamily="34" charset="0"/>
              </a:rPr>
              <a:t>llevó </a:t>
            </a:r>
            <a:r>
              <a:rPr lang="es-ES" u="sng" dirty="0">
                <a:solidFill>
                  <a:srgbClr val="FFFF00"/>
                </a:solidFill>
                <a:latin typeface="Arial" pitchFamily="34" charset="0"/>
                <a:cs typeface="Arial" pitchFamily="34" charset="0"/>
              </a:rPr>
              <a:t>él </a:t>
            </a:r>
            <a:r>
              <a:rPr lang="es-ES" u="sng" dirty="0" smtClean="0">
                <a:solidFill>
                  <a:srgbClr val="FFFF00"/>
                </a:solidFill>
                <a:latin typeface="Arial" pitchFamily="34" charset="0"/>
                <a:cs typeface="Arial" pitchFamily="34" charset="0"/>
              </a:rPr>
              <a:t>mismo</a:t>
            </a:r>
            <a:r>
              <a:rPr lang="es-ES" dirty="0" smtClean="0">
                <a:solidFill>
                  <a:srgbClr val="FFFF00"/>
                </a:solidFill>
                <a:latin typeface="Arial" pitchFamily="34" charset="0"/>
                <a:cs typeface="Arial" pitchFamily="34" charset="0"/>
              </a:rPr>
              <a:t> nuestros </a:t>
            </a:r>
            <a:r>
              <a:rPr lang="es-ES" dirty="0">
                <a:solidFill>
                  <a:srgbClr val="FFFF00"/>
                </a:solidFill>
                <a:latin typeface="Arial" pitchFamily="34" charset="0"/>
                <a:cs typeface="Arial" pitchFamily="34" charset="0"/>
              </a:rPr>
              <a:t>pecados en su cuerpo sobre el madero</a:t>
            </a:r>
            <a:r>
              <a:rPr lang="es-ES" dirty="0">
                <a:solidFill>
                  <a:schemeClr val="bg1"/>
                </a:solidFill>
                <a:latin typeface="Arial" pitchFamily="34" charset="0"/>
                <a:cs typeface="Arial" pitchFamily="34" charset="0"/>
              </a:rPr>
              <a:t>, </a:t>
            </a:r>
            <a:r>
              <a:rPr lang="es-ES" dirty="0">
                <a:solidFill>
                  <a:srgbClr val="00B0F0"/>
                </a:solidFill>
                <a:latin typeface="Arial" pitchFamily="34" charset="0"/>
                <a:cs typeface="Arial" pitchFamily="34" charset="0"/>
              </a:rPr>
              <a:t>para que nosotros, estando muertos a los pecados, </a:t>
            </a:r>
            <a:r>
              <a:rPr lang="es-ES" u="sng" dirty="0">
                <a:solidFill>
                  <a:srgbClr val="00B0F0"/>
                </a:solidFill>
                <a:latin typeface="Arial" pitchFamily="34" charset="0"/>
                <a:cs typeface="Arial" pitchFamily="34" charset="0"/>
              </a:rPr>
              <a:t>vivamos a la justicia</a:t>
            </a:r>
            <a:r>
              <a:rPr lang="es-ES" dirty="0">
                <a:solidFill>
                  <a:schemeClr val="bg1"/>
                </a:solidFill>
                <a:latin typeface="Arial" pitchFamily="34" charset="0"/>
                <a:cs typeface="Arial" pitchFamily="34" charset="0"/>
              </a:rPr>
              <a:t>, y por cuya herida fuisteis </a:t>
            </a:r>
            <a:r>
              <a:rPr lang="es-ES" dirty="0" smtClean="0">
                <a:solidFill>
                  <a:schemeClr val="bg1"/>
                </a:solidFill>
                <a:latin typeface="Arial" pitchFamily="34" charset="0"/>
                <a:cs typeface="Arial" pitchFamily="34" charset="0"/>
              </a:rPr>
              <a:t>sanados.</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533400" y="1600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Romanos 3:25</a:t>
            </a:r>
            <a:endParaRPr lang="es-ES" sz="3600" dirty="0">
              <a:solidFill>
                <a:schemeClr val="bg1"/>
              </a:solidFill>
              <a:latin typeface="Arial Rounded MT Bold" pitchFamily="34" charset="0"/>
            </a:endParaRPr>
          </a:p>
        </p:txBody>
      </p:sp>
      <p:sp>
        <p:nvSpPr>
          <p:cNvPr id="7" name="Rectangle 3"/>
          <p:cNvSpPr>
            <a:spLocks noChangeArrowheads="1"/>
          </p:cNvSpPr>
          <p:nvPr/>
        </p:nvSpPr>
        <p:spPr bwMode="auto">
          <a:xfrm>
            <a:off x="50800" y="2209800"/>
            <a:ext cx="3835400" cy="2426305"/>
          </a:xfrm>
          <a:prstGeom prst="rect">
            <a:avLst/>
          </a:prstGeom>
          <a:noFill/>
          <a:ln w="9525">
            <a:noFill/>
            <a:miter lim="800000"/>
            <a:headEnd/>
            <a:tailEnd/>
          </a:ln>
        </p:spPr>
        <p:txBody>
          <a:bodyPr wrap="square" anchor="ctr">
            <a:spAutoFit/>
          </a:bodyPr>
          <a:lstStyle/>
          <a:p>
            <a:pPr algn="ctr">
              <a:lnSpc>
                <a:spcPts val="2600"/>
              </a:lnSpc>
            </a:pPr>
            <a:r>
              <a:rPr lang="es-ES" dirty="0">
                <a:solidFill>
                  <a:srgbClr val="FFFF00"/>
                </a:solidFill>
                <a:latin typeface="Arial" pitchFamily="34" charset="0"/>
                <a:cs typeface="Arial" pitchFamily="34" charset="0"/>
              </a:rPr>
              <a:t>A</a:t>
            </a:r>
            <a:r>
              <a:rPr lang="es-ES" dirty="0" smtClean="0">
                <a:solidFill>
                  <a:srgbClr val="FFFF00"/>
                </a:solidFill>
                <a:latin typeface="Arial" pitchFamily="34" charset="0"/>
                <a:cs typeface="Arial" pitchFamily="34" charset="0"/>
              </a:rPr>
              <a:t> </a:t>
            </a:r>
            <a:r>
              <a:rPr lang="es-ES" dirty="0">
                <a:solidFill>
                  <a:srgbClr val="FFFF00"/>
                </a:solidFill>
                <a:latin typeface="Arial" pitchFamily="34" charset="0"/>
                <a:cs typeface="Arial" pitchFamily="34" charset="0"/>
              </a:rPr>
              <a:t>quien Dios </a:t>
            </a:r>
            <a:r>
              <a:rPr lang="es-ES" u="sng" dirty="0">
                <a:solidFill>
                  <a:srgbClr val="FFFF00"/>
                </a:solidFill>
                <a:latin typeface="Arial" pitchFamily="34" charset="0"/>
                <a:cs typeface="Arial" pitchFamily="34" charset="0"/>
              </a:rPr>
              <a:t>puso</a:t>
            </a:r>
            <a:r>
              <a:rPr lang="es-ES" dirty="0">
                <a:solidFill>
                  <a:srgbClr val="FFFF00"/>
                </a:solidFill>
                <a:latin typeface="Arial" pitchFamily="34" charset="0"/>
                <a:cs typeface="Arial" pitchFamily="34" charset="0"/>
              </a:rPr>
              <a:t> como propiciación</a:t>
            </a:r>
            <a:r>
              <a:rPr lang="es-ES" dirty="0">
                <a:solidFill>
                  <a:schemeClr val="bg1"/>
                </a:solidFill>
                <a:latin typeface="Arial" pitchFamily="34" charset="0"/>
                <a:cs typeface="Arial" pitchFamily="34" charset="0"/>
              </a:rPr>
              <a:t> </a:t>
            </a:r>
            <a:r>
              <a:rPr lang="es-ES" dirty="0">
                <a:solidFill>
                  <a:srgbClr val="00B0F0"/>
                </a:solidFill>
                <a:latin typeface="Arial" pitchFamily="34" charset="0"/>
                <a:cs typeface="Arial" pitchFamily="34" charset="0"/>
              </a:rPr>
              <a:t>por medio de la fe en </a:t>
            </a:r>
            <a:r>
              <a:rPr lang="es-ES" u="sng" dirty="0">
                <a:solidFill>
                  <a:srgbClr val="00B0F0"/>
                </a:solidFill>
                <a:latin typeface="Arial" pitchFamily="34" charset="0"/>
                <a:cs typeface="Arial" pitchFamily="34" charset="0"/>
              </a:rPr>
              <a:t>su sangre</a:t>
            </a:r>
            <a:r>
              <a:rPr lang="es-ES" dirty="0">
                <a:solidFill>
                  <a:schemeClr val="bg1"/>
                </a:solidFill>
                <a:latin typeface="Arial" pitchFamily="34" charset="0"/>
                <a:cs typeface="Arial" pitchFamily="34" charset="0"/>
              </a:rPr>
              <a:t>, para manifestar su justicia, a causa de haber pasado por alto, en su paciencia, los pecados pasados</a:t>
            </a:r>
            <a:endParaRPr lang="es-ES" sz="2400" dirty="0" smtClean="0">
              <a:solidFill>
                <a:schemeClr val="bg1"/>
              </a:solidFill>
              <a:latin typeface="Arial" pitchFamily="34" charset="0"/>
              <a:cs typeface="Arial" pitchFamily="34" charset="0"/>
            </a:endParaRPr>
          </a:p>
        </p:txBody>
      </p:sp>
      <p:sp>
        <p:nvSpPr>
          <p:cNvPr id="12" name="TextBox 11"/>
          <p:cNvSpPr txBox="1"/>
          <p:nvPr/>
        </p:nvSpPr>
        <p:spPr>
          <a:xfrm>
            <a:off x="5410200" y="4495800"/>
            <a:ext cx="3733800" cy="335989"/>
          </a:xfrm>
          <a:prstGeom prst="rect">
            <a:avLst/>
          </a:prstGeom>
          <a:solidFill>
            <a:srgbClr val="FFFF0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Cristo el Dios hecho siervo</a:t>
            </a:r>
            <a:endParaRPr lang="es-ES" sz="2000" b="1" dirty="0">
              <a:latin typeface="Arial" pitchFamily="34" charset="0"/>
              <a:cs typeface="Arial" pitchFamily="34" charset="0"/>
            </a:endParaRPr>
          </a:p>
        </p:txBody>
      </p:sp>
      <p:sp>
        <p:nvSpPr>
          <p:cNvPr id="13" name="TextBox 12"/>
          <p:cNvSpPr txBox="1"/>
          <p:nvPr/>
        </p:nvSpPr>
        <p:spPr>
          <a:xfrm>
            <a:off x="5410200" y="4159811"/>
            <a:ext cx="3733800" cy="335989"/>
          </a:xfrm>
          <a:prstGeom prst="rect">
            <a:avLst/>
          </a:prstGeom>
          <a:solidFill>
            <a:srgbClr val="C00000"/>
          </a:solidFill>
          <a:scene3d>
            <a:camera prst="orthographicFront"/>
            <a:lightRig rig="threePt" dir="t"/>
          </a:scene3d>
          <a:sp3d>
            <a:bevelT w="165100" prst="coolSlant"/>
          </a:sp3d>
        </p:spPr>
        <p:txBody>
          <a:bodyPr>
            <a:spAutoFit/>
          </a:bodyPr>
          <a:lstStyle/>
          <a:p>
            <a:pPr algn="ctr">
              <a:lnSpc>
                <a:spcPts val="1900"/>
              </a:lnSpc>
              <a:defRPr/>
            </a:pPr>
            <a:r>
              <a:rPr lang="es-ES" sz="2000" b="1" dirty="0">
                <a:solidFill>
                  <a:schemeClr val="bg1"/>
                </a:solidFill>
                <a:latin typeface="Arial" pitchFamily="34" charset="0"/>
                <a:cs typeface="Arial" pitchFamily="34" charset="0"/>
              </a:rPr>
              <a:t>S</a:t>
            </a:r>
            <a:r>
              <a:rPr lang="es-ES" sz="2000" b="1" dirty="0" smtClean="0">
                <a:solidFill>
                  <a:schemeClr val="bg1"/>
                </a:solidFill>
                <a:latin typeface="Arial" pitchFamily="34" charset="0"/>
                <a:cs typeface="Arial" pitchFamily="34" charset="0"/>
              </a:rPr>
              <a:t>acrificio por el pecado</a:t>
            </a:r>
            <a:endParaRPr lang="es-ES" sz="2000" b="1" dirty="0">
              <a:solidFill>
                <a:schemeClr val="bg1"/>
              </a:solidFill>
              <a:latin typeface="Arial" pitchFamily="34" charset="0"/>
              <a:cs typeface="Arial" pitchFamily="34" charset="0"/>
            </a:endParaRPr>
          </a:p>
        </p:txBody>
      </p:sp>
      <p:sp>
        <p:nvSpPr>
          <p:cNvPr id="14" name="TextBox 13"/>
          <p:cNvSpPr txBox="1"/>
          <p:nvPr/>
        </p:nvSpPr>
        <p:spPr>
          <a:xfrm>
            <a:off x="5410200" y="3810000"/>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Sustituto suficiente</a:t>
            </a:r>
            <a:endParaRPr lang="es-ES" sz="2000" b="1" dirty="0">
              <a:latin typeface="Arial" pitchFamily="34" charset="0"/>
              <a:cs typeface="Arial" pitchFamily="34" charset="0"/>
            </a:endParaRPr>
          </a:p>
        </p:txBody>
      </p:sp>
      <p:sp>
        <p:nvSpPr>
          <p:cNvPr id="15" name="TextBox 14"/>
          <p:cNvSpPr txBox="1"/>
          <p:nvPr/>
        </p:nvSpPr>
        <p:spPr>
          <a:xfrm>
            <a:off x="5410200" y="3474011"/>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Cargo nuestros pecados</a:t>
            </a:r>
            <a:endParaRPr lang="es-ES" sz="2000" b="1" dirty="0">
              <a:latin typeface="Arial" pitchFamily="34" charset="0"/>
              <a:cs typeface="Arial" pitchFamily="34" charset="0"/>
            </a:endParaRPr>
          </a:p>
        </p:txBody>
      </p:sp>
      <p:sp>
        <p:nvSpPr>
          <p:cNvPr id="16" name="TextBox 4"/>
          <p:cNvSpPr txBox="1">
            <a:spLocks noChangeArrowheads="1"/>
          </p:cNvSpPr>
          <p:nvPr/>
        </p:nvSpPr>
        <p:spPr bwMode="auto">
          <a:xfrm>
            <a:off x="5029200" y="14478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Hebreos 9:22</a:t>
            </a:r>
            <a:endParaRPr lang="es-ES" sz="3600" dirty="0">
              <a:solidFill>
                <a:schemeClr val="bg1"/>
              </a:solidFill>
              <a:latin typeface="Arial Rounded MT Bold" pitchFamily="34" charset="0"/>
            </a:endParaRPr>
          </a:p>
        </p:txBody>
      </p:sp>
      <p:sp>
        <p:nvSpPr>
          <p:cNvPr id="17" name="Rectangle 3"/>
          <p:cNvSpPr>
            <a:spLocks noChangeArrowheads="1"/>
          </p:cNvSpPr>
          <p:nvPr/>
        </p:nvSpPr>
        <p:spPr bwMode="auto">
          <a:xfrm>
            <a:off x="5410200" y="1950184"/>
            <a:ext cx="3708400" cy="1631216"/>
          </a:xfrm>
          <a:prstGeom prst="rect">
            <a:avLst/>
          </a:prstGeom>
          <a:noFill/>
          <a:ln w="9525">
            <a:noFill/>
            <a:miter lim="800000"/>
            <a:headEnd/>
            <a:tailEnd/>
          </a:ln>
        </p:spPr>
        <p:txBody>
          <a:bodyPr wrap="square" anchor="ctr">
            <a:spAutoFit/>
          </a:bodyPr>
          <a:lstStyle/>
          <a:p>
            <a:pPr algn="ctr">
              <a:lnSpc>
                <a:spcPts val="2400"/>
              </a:lnSpc>
            </a:pPr>
            <a:r>
              <a:rPr lang="es-ES" dirty="0" smtClean="0">
                <a:solidFill>
                  <a:schemeClr val="bg1"/>
                </a:solidFill>
                <a:latin typeface="Arial" pitchFamily="34" charset="0"/>
                <a:cs typeface="Arial" pitchFamily="34" charset="0"/>
              </a:rPr>
              <a:t>Y </a:t>
            </a:r>
            <a:r>
              <a:rPr lang="es-ES" dirty="0">
                <a:solidFill>
                  <a:schemeClr val="bg1"/>
                </a:solidFill>
                <a:latin typeface="Arial" pitchFamily="34" charset="0"/>
                <a:cs typeface="Arial" pitchFamily="34" charset="0"/>
              </a:rPr>
              <a:t>casi todo es purificado, según la ley, con sangre; y </a:t>
            </a:r>
            <a:r>
              <a:rPr lang="es-ES" dirty="0">
                <a:solidFill>
                  <a:srgbClr val="FFFF00"/>
                </a:solidFill>
                <a:latin typeface="Arial" pitchFamily="34" charset="0"/>
                <a:cs typeface="Arial" pitchFamily="34" charset="0"/>
              </a:rPr>
              <a:t>sin derramamiento de sangre no se hace remisión</a:t>
            </a:r>
            <a:r>
              <a:rPr lang="es-ES" dirty="0" smtClean="0">
                <a:solidFill>
                  <a:srgbClr val="FFFF00"/>
                </a:solidFill>
                <a:latin typeface="Arial" pitchFamily="34" charset="0"/>
                <a:cs typeface="Arial" pitchFamily="34" charset="0"/>
              </a:rPr>
              <a:t>.</a:t>
            </a:r>
            <a:endParaRPr lang="es-ES" sz="2400" dirty="0" smtClean="0">
              <a:solidFill>
                <a:srgbClr val="FFFF00"/>
              </a:solidFill>
              <a:latin typeface="Arial" pitchFamily="34" charset="0"/>
              <a:cs typeface="Arial" pitchFamily="34" charset="0"/>
            </a:endParaRPr>
          </a:p>
        </p:txBody>
      </p:sp>
      <p:sp>
        <p:nvSpPr>
          <p:cNvPr id="18" name="TextBox 4"/>
          <p:cNvSpPr txBox="1">
            <a:spLocks noChangeArrowheads="1"/>
          </p:cNvSpPr>
          <p:nvPr/>
        </p:nvSpPr>
        <p:spPr bwMode="auto">
          <a:xfrm>
            <a:off x="2286000" y="47244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Apocalipsis 1:5</a:t>
            </a:r>
            <a:endParaRPr lang="es-ES" sz="3600" dirty="0">
              <a:solidFill>
                <a:schemeClr val="bg1"/>
              </a:solidFill>
              <a:latin typeface="Arial Rounded MT Bold" pitchFamily="34" charset="0"/>
            </a:endParaRPr>
          </a:p>
        </p:txBody>
      </p:sp>
      <p:sp>
        <p:nvSpPr>
          <p:cNvPr id="19" name="Rectangle 3"/>
          <p:cNvSpPr>
            <a:spLocks noChangeArrowheads="1"/>
          </p:cNvSpPr>
          <p:nvPr/>
        </p:nvSpPr>
        <p:spPr bwMode="auto">
          <a:xfrm>
            <a:off x="0" y="5256312"/>
            <a:ext cx="9118600" cy="1015663"/>
          </a:xfrm>
          <a:prstGeom prst="rect">
            <a:avLst/>
          </a:prstGeom>
          <a:noFill/>
          <a:ln w="9525">
            <a:noFill/>
            <a:miter lim="800000"/>
            <a:headEnd/>
            <a:tailEnd/>
          </a:ln>
        </p:spPr>
        <p:txBody>
          <a:bodyPr wrap="square" anchor="ctr">
            <a:spAutoFit/>
          </a:bodyPr>
          <a:lstStyle/>
          <a:p>
            <a:pPr algn="ctr">
              <a:lnSpc>
                <a:spcPts val="2400"/>
              </a:lnSpc>
            </a:pPr>
            <a:r>
              <a:rPr lang="es-ES" dirty="0">
                <a:solidFill>
                  <a:srgbClr val="FFFF00"/>
                </a:solidFill>
                <a:latin typeface="Arial" pitchFamily="34" charset="0"/>
                <a:cs typeface="Arial" pitchFamily="34" charset="0"/>
              </a:rPr>
              <a:t>Y</a:t>
            </a:r>
            <a:r>
              <a:rPr lang="es-ES" dirty="0" smtClean="0">
                <a:solidFill>
                  <a:srgbClr val="FFFF00"/>
                </a:solidFill>
                <a:latin typeface="Arial" pitchFamily="34" charset="0"/>
                <a:cs typeface="Arial" pitchFamily="34" charset="0"/>
              </a:rPr>
              <a:t> </a:t>
            </a:r>
            <a:r>
              <a:rPr lang="es-ES" dirty="0">
                <a:solidFill>
                  <a:srgbClr val="FFFF00"/>
                </a:solidFill>
                <a:latin typeface="Arial" pitchFamily="34" charset="0"/>
                <a:cs typeface="Arial" pitchFamily="34" charset="0"/>
              </a:rPr>
              <a:t>de Jesucristo el testigo fiel, el primogénito de los muertos, y el soberano de los reyes de la tierra. </a:t>
            </a:r>
            <a:r>
              <a:rPr lang="es-ES" dirty="0">
                <a:solidFill>
                  <a:schemeClr val="bg1"/>
                </a:solidFill>
                <a:latin typeface="Arial" pitchFamily="34" charset="0"/>
                <a:cs typeface="Arial" pitchFamily="34" charset="0"/>
              </a:rPr>
              <a:t>Al que nos amó, y nos lavó de nuestros pecados con su sangre</a:t>
            </a:r>
            <a:endParaRPr lang="es-ES" sz="2400" dirty="0" smtClean="0">
              <a:solidFill>
                <a:schemeClr val="bg1"/>
              </a:solidFill>
              <a:latin typeface="Arial" pitchFamily="34" charset="0"/>
              <a:cs typeface="Arial" pitchFamily="34" charset="0"/>
            </a:endParaRPr>
          </a:p>
        </p:txBody>
      </p:sp>
    </p:spTree>
    <p:extLst>
      <p:ext uri="{BB962C8B-B14F-4D97-AF65-F5344CB8AC3E}">
        <p14:creationId xmlns="" xmlns:p14="http://schemas.microsoft.com/office/powerpoint/2010/main" val="3216441179"/>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606800" y="1752600"/>
            <a:ext cx="2336800" cy="1752600"/>
          </a:xfrm>
          <a:prstGeom prst="rect">
            <a:avLst/>
          </a:prstGeom>
          <a:effectLst>
            <a:softEdge rad="127000"/>
          </a:effectLst>
        </p:spPr>
      </p:pic>
      <p:sp>
        <p:nvSpPr>
          <p:cNvPr id="5122" name="TextBox 4"/>
          <p:cNvSpPr txBox="1">
            <a:spLocks noChangeArrowheads="1"/>
          </p:cNvSpPr>
          <p:nvPr/>
        </p:nvSpPr>
        <p:spPr bwMode="auto">
          <a:xfrm>
            <a:off x="1981200" y="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1 Pedro 2:24</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4572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Quien </a:t>
            </a:r>
            <a:r>
              <a:rPr lang="es-ES" dirty="0">
                <a:solidFill>
                  <a:srgbClr val="FFFF00"/>
                </a:solidFill>
                <a:latin typeface="Arial" pitchFamily="34" charset="0"/>
                <a:cs typeface="Arial" pitchFamily="34" charset="0"/>
              </a:rPr>
              <a:t>llevó </a:t>
            </a:r>
            <a:r>
              <a:rPr lang="es-ES" u="sng" dirty="0">
                <a:solidFill>
                  <a:srgbClr val="FFFF00"/>
                </a:solidFill>
                <a:latin typeface="Arial" pitchFamily="34" charset="0"/>
                <a:cs typeface="Arial" pitchFamily="34" charset="0"/>
              </a:rPr>
              <a:t>él </a:t>
            </a:r>
            <a:r>
              <a:rPr lang="es-ES" u="sng" dirty="0" smtClean="0">
                <a:solidFill>
                  <a:srgbClr val="FFFF00"/>
                </a:solidFill>
                <a:latin typeface="Arial" pitchFamily="34" charset="0"/>
                <a:cs typeface="Arial" pitchFamily="34" charset="0"/>
              </a:rPr>
              <a:t>mismo</a:t>
            </a:r>
            <a:r>
              <a:rPr lang="es-ES" dirty="0" smtClean="0">
                <a:solidFill>
                  <a:srgbClr val="FFFF00"/>
                </a:solidFill>
                <a:latin typeface="Arial" pitchFamily="34" charset="0"/>
                <a:cs typeface="Arial" pitchFamily="34" charset="0"/>
              </a:rPr>
              <a:t> nuestros </a:t>
            </a:r>
            <a:r>
              <a:rPr lang="es-ES" dirty="0">
                <a:solidFill>
                  <a:srgbClr val="FFFF00"/>
                </a:solidFill>
                <a:latin typeface="Arial" pitchFamily="34" charset="0"/>
                <a:cs typeface="Arial" pitchFamily="34" charset="0"/>
              </a:rPr>
              <a:t>pecados en su cuerpo sobre el madero</a:t>
            </a:r>
            <a:r>
              <a:rPr lang="es-ES" dirty="0">
                <a:solidFill>
                  <a:schemeClr val="bg1"/>
                </a:solidFill>
                <a:latin typeface="Arial" pitchFamily="34" charset="0"/>
                <a:cs typeface="Arial" pitchFamily="34" charset="0"/>
              </a:rPr>
              <a:t>, </a:t>
            </a:r>
            <a:r>
              <a:rPr lang="es-ES" dirty="0">
                <a:solidFill>
                  <a:srgbClr val="00B0F0"/>
                </a:solidFill>
                <a:latin typeface="Arial" pitchFamily="34" charset="0"/>
                <a:cs typeface="Arial" pitchFamily="34" charset="0"/>
              </a:rPr>
              <a:t>para que nosotros, estando muertos a los pecados, </a:t>
            </a:r>
            <a:r>
              <a:rPr lang="es-ES" u="sng" dirty="0">
                <a:solidFill>
                  <a:srgbClr val="00B0F0"/>
                </a:solidFill>
                <a:latin typeface="Arial" pitchFamily="34" charset="0"/>
                <a:cs typeface="Arial" pitchFamily="34" charset="0"/>
              </a:rPr>
              <a:t>vivamos a la justicia</a:t>
            </a:r>
            <a:r>
              <a:rPr lang="es-ES" dirty="0">
                <a:solidFill>
                  <a:schemeClr val="bg1"/>
                </a:solidFill>
                <a:latin typeface="Arial" pitchFamily="34" charset="0"/>
                <a:cs typeface="Arial" pitchFamily="34" charset="0"/>
              </a:rPr>
              <a:t>, y por cuya herida fuisteis </a:t>
            </a:r>
            <a:r>
              <a:rPr lang="es-ES" dirty="0" smtClean="0">
                <a:solidFill>
                  <a:schemeClr val="bg1"/>
                </a:solidFill>
                <a:latin typeface="Arial" pitchFamily="34" charset="0"/>
                <a:cs typeface="Arial" pitchFamily="34" charset="0"/>
              </a:rPr>
              <a:t>sanados.</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533400" y="1600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Romanos 3:25</a:t>
            </a:r>
            <a:endParaRPr lang="es-ES" sz="3600" dirty="0">
              <a:solidFill>
                <a:schemeClr val="bg1"/>
              </a:solidFill>
              <a:latin typeface="Arial Rounded MT Bold" pitchFamily="34" charset="0"/>
            </a:endParaRPr>
          </a:p>
        </p:txBody>
      </p:sp>
      <p:sp>
        <p:nvSpPr>
          <p:cNvPr id="7" name="Rectangle 3"/>
          <p:cNvSpPr>
            <a:spLocks noChangeArrowheads="1"/>
          </p:cNvSpPr>
          <p:nvPr/>
        </p:nvSpPr>
        <p:spPr bwMode="auto">
          <a:xfrm>
            <a:off x="50800" y="2209800"/>
            <a:ext cx="3835400" cy="2426305"/>
          </a:xfrm>
          <a:prstGeom prst="rect">
            <a:avLst/>
          </a:prstGeom>
          <a:noFill/>
          <a:ln w="9525">
            <a:noFill/>
            <a:miter lim="800000"/>
            <a:headEnd/>
            <a:tailEnd/>
          </a:ln>
        </p:spPr>
        <p:txBody>
          <a:bodyPr wrap="square" anchor="ctr">
            <a:spAutoFit/>
          </a:bodyPr>
          <a:lstStyle/>
          <a:p>
            <a:pPr algn="ctr">
              <a:lnSpc>
                <a:spcPts val="2600"/>
              </a:lnSpc>
            </a:pPr>
            <a:r>
              <a:rPr lang="es-ES" dirty="0">
                <a:solidFill>
                  <a:srgbClr val="FFFF00"/>
                </a:solidFill>
                <a:latin typeface="Arial" pitchFamily="34" charset="0"/>
                <a:cs typeface="Arial" pitchFamily="34" charset="0"/>
              </a:rPr>
              <a:t>A</a:t>
            </a:r>
            <a:r>
              <a:rPr lang="es-ES" dirty="0" smtClean="0">
                <a:solidFill>
                  <a:srgbClr val="FFFF00"/>
                </a:solidFill>
                <a:latin typeface="Arial" pitchFamily="34" charset="0"/>
                <a:cs typeface="Arial" pitchFamily="34" charset="0"/>
              </a:rPr>
              <a:t> </a:t>
            </a:r>
            <a:r>
              <a:rPr lang="es-ES" dirty="0">
                <a:solidFill>
                  <a:srgbClr val="FFFF00"/>
                </a:solidFill>
                <a:latin typeface="Arial" pitchFamily="34" charset="0"/>
                <a:cs typeface="Arial" pitchFamily="34" charset="0"/>
              </a:rPr>
              <a:t>quien Dios </a:t>
            </a:r>
            <a:r>
              <a:rPr lang="es-ES" u="sng" dirty="0">
                <a:solidFill>
                  <a:srgbClr val="FFFF00"/>
                </a:solidFill>
                <a:latin typeface="Arial" pitchFamily="34" charset="0"/>
                <a:cs typeface="Arial" pitchFamily="34" charset="0"/>
              </a:rPr>
              <a:t>puso</a:t>
            </a:r>
            <a:r>
              <a:rPr lang="es-ES" dirty="0">
                <a:solidFill>
                  <a:srgbClr val="FFFF00"/>
                </a:solidFill>
                <a:latin typeface="Arial" pitchFamily="34" charset="0"/>
                <a:cs typeface="Arial" pitchFamily="34" charset="0"/>
              </a:rPr>
              <a:t> como propiciación</a:t>
            </a:r>
            <a:r>
              <a:rPr lang="es-ES" dirty="0">
                <a:solidFill>
                  <a:schemeClr val="bg1"/>
                </a:solidFill>
                <a:latin typeface="Arial" pitchFamily="34" charset="0"/>
                <a:cs typeface="Arial" pitchFamily="34" charset="0"/>
              </a:rPr>
              <a:t> </a:t>
            </a:r>
            <a:r>
              <a:rPr lang="es-ES" dirty="0">
                <a:solidFill>
                  <a:srgbClr val="00B0F0"/>
                </a:solidFill>
                <a:latin typeface="Arial" pitchFamily="34" charset="0"/>
                <a:cs typeface="Arial" pitchFamily="34" charset="0"/>
              </a:rPr>
              <a:t>por medio de la fe en </a:t>
            </a:r>
            <a:r>
              <a:rPr lang="es-ES" u="sng" dirty="0">
                <a:solidFill>
                  <a:srgbClr val="00B0F0"/>
                </a:solidFill>
                <a:latin typeface="Arial" pitchFamily="34" charset="0"/>
                <a:cs typeface="Arial" pitchFamily="34" charset="0"/>
              </a:rPr>
              <a:t>su sangre</a:t>
            </a:r>
            <a:r>
              <a:rPr lang="es-ES" dirty="0">
                <a:solidFill>
                  <a:schemeClr val="bg1"/>
                </a:solidFill>
                <a:latin typeface="Arial" pitchFamily="34" charset="0"/>
                <a:cs typeface="Arial" pitchFamily="34" charset="0"/>
              </a:rPr>
              <a:t>, para manifestar su justicia, a causa de haber pasado por alto, en su paciencia, los pecados pasados</a:t>
            </a:r>
            <a:endParaRPr lang="es-ES" sz="2400" dirty="0" smtClean="0">
              <a:solidFill>
                <a:schemeClr val="bg1"/>
              </a:solidFill>
              <a:latin typeface="Arial" pitchFamily="34" charset="0"/>
              <a:cs typeface="Arial" pitchFamily="34" charset="0"/>
            </a:endParaRPr>
          </a:p>
        </p:txBody>
      </p:sp>
      <p:sp>
        <p:nvSpPr>
          <p:cNvPr id="12" name="TextBox 11"/>
          <p:cNvSpPr txBox="1"/>
          <p:nvPr/>
        </p:nvSpPr>
        <p:spPr>
          <a:xfrm>
            <a:off x="5410200" y="4495800"/>
            <a:ext cx="3733800" cy="335989"/>
          </a:xfrm>
          <a:prstGeom prst="rect">
            <a:avLst/>
          </a:prstGeom>
          <a:solidFill>
            <a:srgbClr val="FFFF0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Cristo el Dios hecho siervo</a:t>
            </a:r>
            <a:endParaRPr lang="es-ES" sz="2000" b="1" dirty="0">
              <a:latin typeface="Arial" pitchFamily="34" charset="0"/>
              <a:cs typeface="Arial" pitchFamily="34" charset="0"/>
            </a:endParaRPr>
          </a:p>
        </p:txBody>
      </p:sp>
      <p:sp>
        <p:nvSpPr>
          <p:cNvPr id="13" name="TextBox 12"/>
          <p:cNvSpPr txBox="1"/>
          <p:nvPr/>
        </p:nvSpPr>
        <p:spPr>
          <a:xfrm>
            <a:off x="5410200" y="4159811"/>
            <a:ext cx="3733800" cy="335989"/>
          </a:xfrm>
          <a:prstGeom prst="rect">
            <a:avLst/>
          </a:prstGeom>
          <a:solidFill>
            <a:srgbClr val="C00000"/>
          </a:solidFill>
          <a:scene3d>
            <a:camera prst="orthographicFront"/>
            <a:lightRig rig="threePt" dir="t"/>
          </a:scene3d>
          <a:sp3d>
            <a:bevelT w="165100" prst="coolSlant"/>
          </a:sp3d>
        </p:spPr>
        <p:txBody>
          <a:bodyPr>
            <a:spAutoFit/>
          </a:bodyPr>
          <a:lstStyle/>
          <a:p>
            <a:pPr algn="ctr">
              <a:lnSpc>
                <a:spcPts val="1900"/>
              </a:lnSpc>
              <a:defRPr/>
            </a:pPr>
            <a:r>
              <a:rPr lang="es-ES" sz="2000" b="1" dirty="0">
                <a:solidFill>
                  <a:schemeClr val="bg1"/>
                </a:solidFill>
                <a:latin typeface="Arial" pitchFamily="34" charset="0"/>
                <a:cs typeface="Arial" pitchFamily="34" charset="0"/>
              </a:rPr>
              <a:t>S</a:t>
            </a:r>
            <a:r>
              <a:rPr lang="es-ES" sz="2000" b="1" dirty="0" smtClean="0">
                <a:solidFill>
                  <a:schemeClr val="bg1"/>
                </a:solidFill>
                <a:latin typeface="Arial" pitchFamily="34" charset="0"/>
                <a:cs typeface="Arial" pitchFamily="34" charset="0"/>
              </a:rPr>
              <a:t>acrificio por el pecado</a:t>
            </a:r>
            <a:endParaRPr lang="es-ES" sz="2000" b="1" dirty="0">
              <a:solidFill>
                <a:schemeClr val="bg1"/>
              </a:solidFill>
              <a:latin typeface="Arial" pitchFamily="34" charset="0"/>
              <a:cs typeface="Arial" pitchFamily="34" charset="0"/>
            </a:endParaRPr>
          </a:p>
        </p:txBody>
      </p:sp>
      <p:sp>
        <p:nvSpPr>
          <p:cNvPr id="14" name="TextBox 13"/>
          <p:cNvSpPr txBox="1"/>
          <p:nvPr/>
        </p:nvSpPr>
        <p:spPr>
          <a:xfrm>
            <a:off x="5410200" y="3810000"/>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Sustituto suficiente</a:t>
            </a:r>
            <a:endParaRPr lang="es-ES" sz="2000" b="1" dirty="0">
              <a:latin typeface="Arial" pitchFamily="34" charset="0"/>
              <a:cs typeface="Arial" pitchFamily="34" charset="0"/>
            </a:endParaRPr>
          </a:p>
        </p:txBody>
      </p:sp>
      <p:sp>
        <p:nvSpPr>
          <p:cNvPr id="15" name="TextBox 14"/>
          <p:cNvSpPr txBox="1"/>
          <p:nvPr/>
        </p:nvSpPr>
        <p:spPr>
          <a:xfrm>
            <a:off x="5410200" y="3474011"/>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Cargo nuestros pecados</a:t>
            </a:r>
            <a:endParaRPr lang="es-ES" sz="2000" b="1" dirty="0">
              <a:latin typeface="Arial" pitchFamily="34" charset="0"/>
              <a:cs typeface="Arial" pitchFamily="34" charset="0"/>
            </a:endParaRPr>
          </a:p>
        </p:txBody>
      </p:sp>
      <p:sp>
        <p:nvSpPr>
          <p:cNvPr id="16" name="TextBox 4"/>
          <p:cNvSpPr txBox="1">
            <a:spLocks noChangeArrowheads="1"/>
          </p:cNvSpPr>
          <p:nvPr/>
        </p:nvSpPr>
        <p:spPr bwMode="auto">
          <a:xfrm>
            <a:off x="5029200" y="14478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Hebreos 9:22</a:t>
            </a:r>
            <a:endParaRPr lang="es-ES" sz="3600" dirty="0">
              <a:solidFill>
                <a:schemeClr val="bg1"/>
              </a:solidFill>
              <a:latin typeface="Arial Rounded MT Bold" pitchFamily="34" charset="0"/>
            </a:endParaRPr>
          </a:p>
        </p:txBody>
      </p:sp>
      <p:sp>
        <p:nvSpPr>
          <p:cNvPr id="17" name="Rectangle 3"/>
          <p:cNvSpPr>
            <a:spLocks noChangeArrowheads="1"/>
          </p:cNvSpPr>
          <p:nvPr/>
        </p:nvSpPr>
        <p:spPr bwMode="auto">
          <a:xfrm>
            <a:off x="5410200" y="1950184"/>
            <a:ext cx="3708400" cy="1631216"/>
          </a:xfrm>
          <a:prstGeom prst="rect">
            <a:avLst/>
          </a:prstGeom>
          <a:noFill/>
          <a:ln w="9525">
            <a:noFill/>
            <a:miter lim="800000"/>
            <a:headEnd/>
            <a:tailEnd/>
          </a:ln>
        </p:spPr>
        <p:txBody>
          <a:bodyPr wrap="square" anchor="ctr">
            <a:spAutoFit/>
          </a:bodyPr>
          <a:lstStyle/>
          <a:p>
            <a:pPr algn="ctr">
              <a:lnSpc>
                <a:spcPts val="2400"/>
              </a:lnSpc>
            </a:pPr>
            <a:r>
              <a:rPr lang="es-ES" dirty="0" smtClean="0">
                <a:solidFill>
                  <a:schemeClr val="bg1"/>
                </a:solidFill>
                <a:latin typeface="Arial" pitchFamily="34" charset="0"/>
                <a:cs typeface="Arial" pitchFamily="34" charset="0"/>
              </a:rPr>
              <a:t>Y </a:t>
            </a:r>
            <a:r>
              <a:rPr lang="es-ES" dirty="0">
                <a:solidFill>
                  <a:schemeClr val="bg1"/>
                </a:solidFill>
                <a:latin typeface="Arial" pitchFamily="34" charset="0"/>
                <a:cs typeface="Arial" pitchFamily="34" charset="0"/>
              </a:rPr>
              <a:t>casi todo es purificado, según la ley, con sangre; y </a:t>
            </a:r>
            <a:r>
              <a:rPr lang="es-ES" dirty="0">
                <a:solidFill>
                  <a:srgbClr val="FFFF00"/>
                </a:solidFill>
                <a:latin typeface="Arial" pitchFamily="34" charset="0"/>
                <a:cs typeface="Arial" pitchFamily="34" charset="0"/>
              </a:rPr>
              <a:t>sin derramamiento de sangre no se hace remisión</a:t>
            </a:r>
            <a:r>
              <a:rPr lang="es-ES" dirty="0" smtClean="0">
                <a:solidFill>
                  <a:srgbClr val="FFFF00"/>
                </a:solidFill>
                <a:latin typeface="Arial" pitchFamily="34" charset="0"/>
                <a:cs typeface="Arial" pitchFamily="34" charset="0"/>
              </a:rPr>
              <a:t>.</a:t>
            </a:r>
            <a:endParaRPr lang="es-ES" sz="2400" dirty="0" smtClean="0">
              <a:solidFill>
                <a:srgbClr val="FFFF00"/>
              </a:solidFill>
              <a:latin typeface="Arial" pitchFamily="34" charset="0"/>
              <a:cs typeface="Arial" pitchFamily="34" charset="0"/>
            </a:endParaRPr>
          </a:p>
        </p:txBody>
      </p:sp>
      <p:sp>
        <p:nvSpPr>
          <p:cNvPr id="18" name="TextBox 4"/>
          <p:cNvSpPr txBox="1">
            <a:spLocks noChangeArrowheads="1"/>
          </p:cNvSpPr>
          <p:nvPr/>
        </p:nvSpPr>
        <p:spPr bwMode="auto">
          <a:xfrm>
            <a:off x="2286000" y="47244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Apocalipsis 1:5</a:t>
            </a:r>
            <a:endParaRPr lang="es-ES" sz="3600" dirty="0">
              <a:solidFill>
                <a:schemeClr val="bg1"/>
              </a:solidFill>
              <a:latin typeface="Arial Rounded MT Bold" pitchFamily="34" charset="0"/>
            </a:endParaRPr>
          </a:p>
        </p:txBody>
      </p:sp>
      <p:sp>
        <p:nvSpPr>
          <p:cNvPr id="19" name="Rectangle 3"/>
          <p:cNvSpPr>
            <a:spLocks noChangeArrowheads="1"/>
          </p:cNvSpPr>
          <p:nvPr/>
        </p:nvSpPr>
        <p:spPr bwMode="auto">
          <a:xfrm>
            <a:off x="0" y="5256312"/>
            <a:ext cx="9118600" cy="1015663"/>
          </a:xfrm>
          <a:prstGeom prst="rect">
            <a:avLst/>
          </a:prstGeom>
          <a:noFill/>
          <a:ln w="9525">
            <a:noFill/>
            <a:miter lim="800000"/>
            <a:headEnd/>
            <a:tailEnd/>
          </a:ln>
        </p:spPr>
        <p:txBody>
          <a:bodyPr wrap="square" anchor="ctr">
            <a:spAutoFit/>
          </a:bodyPr>
          <a:lstStyle/>
          <a:p>
            <a:pPr algn="ctr">
              <a:lnSpc>
                <a:spcPts val="2400"/>
              </a:lnSpc>
            </a:pPr>
            <a:r>
              <a:rPr lang="es-ES" dirty="0">
                <a:solidFill>
                  <a:srgbClr val="FFFF00"/>
                </a:solidFill>
                <a:latin typeface="Arial" pitchFamily="34" charset="0"/>
                <a:cs typeface="Arial" pitchFamily="34" charset="0"/>
              </a:rPr>
              <a:t>Y</a:t>
            </a:r>
            <a:r>
              <a:rPr lang="es-ES" dirty="0" smtClean="0">
                <a:solidFill>
                  <a:srgbClr val="FFFF00"/>
                </a:solidFill>
                <a:latin typeface="Arial" pitchFamily="34" charset="0"/>
                <a:cs typeface="Arial" pitchFamily="34" charset="0"/>
              </a:rPr>
              <a:t> </a:t>
            </a:r>
            <a:r>
              <a:rPr lang="es-ES" dirty="0">
                <a:solidFill>
                  <a:srgbClr val="FFFF00"/>
                </a:solidFill>
                <a:latin typeface="Arial" pitchFamily="34" charset="0"/>
                <a:cs typeface="Arial" pitchFamily="34" charset="0"/>
              </a:rPr>
              <a:t>de Jesucristo el testigo fiel, el primogénito de los muertos, y el soberano de los reyes de la tierra. </a:t>
            </a:r>
            <a:r>
              <a:rPr lang="es-ES" dirty="0">
                <a:solidFill>
                  <a:srgbClr val="00B0F0"/>
                </a:solidFill>
                <a:latin typeface="Arial" pitchFamily="34" charset="0"/>
                <a:cs typeface="Arial" pitchFamily="34" charset="0"/>
              </a:rPr>
              <a:t>Al que nos amó</a:t>
            </a:r>
            <a:r>
              <a:rPr lang="es-ES" dirty="0">
                <a:solidFill>
                  <a:schemeClr val="bg1"/>
                </a:solidFill>
                <a:latin typeface="Arial" pitchFamily="34" charset="0"/>
                <a:cs typeface="Arial" pitchFamily="34" charset="0"/>
              </a:rPr>
              <a:t>, y nos lavó de nuestros pecados con su sangre</a:t>
            </a:r>
            <a:endParaRPr lang="es-ES" sz="2400" dirty="0" smtClean="0">
              <a:solidFill>
                <a:schemeClr val="bg1"/>
              </a:solidFill>
              <a:latin typeface="Arial" pitchFamily="34" charset="0"/>
              <a:cs typeface="Arial" pitchFamily="34" charset="0"/>
            </a:endParaRPr>
          </a:p>
        </p:txBody>
      </p:sp>
    </p:spTree>
    <p:extLst>
      <p:ext uri="{BB962C8B-B14F-4D97-AF65-F5344CB8AC3E}">
        <p14:creationId xmlns="" xmlns:p14="http://schemas.microsoft.com/office/powerpoint/2010/main" val="3908725030"/>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606800" y="1752600"/>
            <a:ext cx="2336800" cy="1752600"/>
          </a:xfrm>
          <a:prstGeom prst="rect">
            <a:avLst/>
          </a:prstGeom>
          <a:effectLst>
            <a:softEdge rad="127000"/>
          </a:effectLst>
        </p:spPr>
      </p:pic>
      <p:sp>
        <p:nvSpPr>
          <p:cNvPr id="5122" name="TextBox 4"/>
          <p:cNvSpPr txBox="1">
            <a:spLocks noChangeArrowheads="1"/>
          </p:cNvSpPr>
          <p:nvPr/>
        </p:nvSpPr>
        <p:spPr bwMode="auto">
          <a:xfrm>
            <a:off x="1981200" y="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1 Pedro 2:24</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4572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Quien </a:t>
            </a:r>
            <a:r>
              <a:rPr lang="es-ES" dirty="0">
                <a:solidFill>
                  <a:srgbClr val="FFFF00"/>
                </a:solidFill>
                <a:latin typeface="Arial" pitchFamily="34" charset="0"/>
                <a:cs typeface="Arial" pitchFamily="34" charset="0"/>
              </a:rPr>
              <a:t>llevó </a:t>
            </a:r>
            <a:r>
              <a:rPr lang="es-ES" u="sng" dirty="0">
                <a:solidFill>
                  <a:srgbClr val="FFFF00"/>
                </a:solidFill>
                <a:latin typeface="Arial" pitchFamily="34" charset="0"/>
                <a:cs typeface="Arial" pitchFamily="34" charset="0"/>
              </a:rPr>
              <a:t>él </a:t>
            </a:r>
            <a:r>
              <a:rPr lang="es-ES" u="sng" dirty="0" smtClean="0">
                <a:solidFill>
                  <a:srgbClr val="FFFF00"/>
                </a:solidFill>
                <a:latin typeface="Arial" pitchFamily="34" charset="0"/>
                <a:cs typeface="Arial" pitchFamily="34" charset="0"/>
              </a:rPr>
              <a:t>mismo</a:t>
            </a:r>
            <a:r>
              <a:rPr lang="es-ES" dirty="0" smtClean="0">
                <a:solidFill>
                  <a:srgbClr val="FFFF00"/>
                </a:solidFill>
                <a:latin typeface="Arial" pitchFamily="34" charset="0"/>
                <a:cs typeface="Arial" pitchFamily="34" charset="0"/>
              </a:rPr>
              <a:t> nuestros </a:t>
            </a:r>
            <a:r>
              <a:rPr lang="es-ES" dirty="0">
                <a:solidFill>
                  <a:srgbClr val="FFFF00"/>
                </a:solidFill>
                <a:latin typeface="Arial" pitchFamily="34" charset="0"/>
                <a:cs typeface="Arial" pitchFamily="34" charset="0"/>
              </a:rPr>
              <a:t>pecados en su cuerpo sobre el madero</a:t>
            </a:r>
            <a:r>
              <a:rPr lang="es-ES" dirty="0">
                <a:solidFill>
                  <a:schemeClr val="bg1"/>
                </a:solidFill>
                <a:latin typeface="Arial" pitchFamily="34" charset="0"/>
                <a:cs typeface="Arial" pitchFamily="34" charset="0"/>
              </a:rPr>
              <a:t>, </a:t>
            </a:r>
            <a:r>
              <a:rPr lang="es-ES" dirty="0">
                <a:solidFill>
                  <a:srgbClr val="00B0F0"/>
                </a:solidFill>
                <a:latin typeface="Arial" pitchFamily="34" charset="0"/>
                <a:cs typeface="Arial" pitchFamily="34" charset="0"/>
              </a:rPr>
              <a:t>para que nosotros, estando muertos a los pecados, </a:t>
            </a:r>
            <a:r>
              <a:rPr lang="es-ES" u="sng" dirty="0">
                <a:solidFill>
                  <a:srgbClr val="00B0F0"/>
                </a:solidFill>
                <a:latin typeface="Arial" pitchFamily="34" charset="0"/>
                <a:cs typeface="Arial" pitchFamily="34" charset="0"/>
              </a:rPr>
              <a:t>vivamos a la justicia</a:t>
            </a:r>
            <a:r>
              <a:rPr lang="es-ES" dirty="0">
                <a:solidFill>
                  <a:schemeClr val="bg1"/>
                </a:solidFill>
                <a:latin typeface="Arial" pitchFamily="34" charset="0"/>
                <a:cs typeface="Arial" pitchFamily="34" charset="0"/>
              </a:rPr>
              <a:t>, y por cuya herida fuisteis </a:t>
            </a:r>
            <a:r>
              <a:rPr lang="es-ES" dirty="0" smtClean="0">
                <a:solidFill>
                  <a:schemeClr val="bg1"/>
                </a:solidFill>
                <a:latin typeface="Arial" pitchFamily="34" charset="0"/>
                <a:cs typeface="Arial" pitchFamily="34" charset="0"/>
              </a:rPr>
              <a:t>sanados.</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533400" y="1600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Romanos 3:25</a:t>
            </a:r>
            <a:endParaRPr lang="es-ES" sz="3600" dirty="0">
              <a:solidFill>
                <a:schemeClr val="bg1"/>
              </a:solidFill>
              <a:latin typeface="Arial Rounded MT Bold" pitchFamily="34" charset="0"/>
            </a:endParaRPr>
          </a:p>
        </p:txBody>
      </p:sp>
      <p:sp>
        <p:nvSpPr>
          <p:cNvPr id="7" name="Rectangle 3"/>
          <p:cNvSpPr>
            <a:spLocks noChangeArrowheads="1"/>
          </p:cNvSpPr>
          <p:nvPr/>
        </p:nvSpPr>
        <p:spPr bwMode="auto">
          <a:xfrm>
            <a:off x="50800" y="2209800"/>
            <a:ext cx="3835400" cy="2426305"/>
          </a:xfrm>
          <a:prstGeom prst="rect">
            <a:avLst/>
          </a:prstGeom>
          <a:noFill/>
          <a:ln w="9525">
            <a:noFill/>
            <a:miter lim="800000"/>
            <a:headEnd/>
            <a:tailEnd/>
          </a:ln>
        </p:spPr>
        <p:txBody>
          <a:bodyPr wrap="square" anchor="ctr">
            <a:spAutoFit/>
          </a:bodyPr>
          <a:lstStyle/>
          <a:p>
            <a:pPr algn="ctr">
              <a:lnSpc>
                <a:spcPts val="2600"/>
              </a:lnSpc>
            </a:pPr>
            <a:r>
              <a:rPr lang="es-ES" dirty="0">
                <a:solidFill>
                  <a:srgbClr val="FFFF00"/>
                </a:solidFill>
                <a:latin typeface="Arial" pitchFamily="34" charset="0"/>
                <a:cs typeface="Arial" pitchFamily="34" charset="0"/>
              </a:rPr>
              <a:t>A</a:t>
            </a:r>
            <a:r>
              <a:rPr lang="es-ES" dirty="0" smtClean="0">
                <a:solidFill>
                  <a:srgbClr val="FFFF00"/>
                </a:solidFill>
                <a:latin typeface="Arial" pitchFamily="34" charset="0"/>
                <a:cs typeface="Arial" pitchFamily="34" charset="0"/>
              </a:rPr>
              <a:t> </a:t>
            </a:r>
            <a:r>
              <a:rPr lang="es-ES" dirty="0">
                <a:solidFill>
                  <a:srgbClr val="FFFF00"/>
                </a:solidFill>
                <a:latin typeface="Arial" pitchFamily="34" charset="0"/>
                <a:cs typeface="Arial" pitchFamily="34" charset="0"/>
              </a:rPr>
              <a:t>quien Dios </a:t>
            </a:r>
            <a:r>
              <a:rPr lang="es-ES" u="sng" dirty="0">
                <a:solidFill>
                  <a:srgbClr val="FFFF00"/>
                </a:solidFill>
                <a:latin typeface="Arial" pitchFamily="34" charset="0"/>
                <a:cs typeface="Arial" pitchFamily="34" charset="0"/>
              </a:rPr>
              <a:t>puso</a:t>
            </a:r>
            <a:r>
              <a:rPr lang="es-ES" dirty="0">
                <a:solidFill>
                  <a:srgbClr val="FFFF00"/>
                </a:solidFill>
                <a:latin typeface="Arial" pitchFamily="34" charset="0"/>
                <a:cs typeface="Arial" pitchFamily="34" charset="0"/>
              </a:rPr>
              <a:t> como propiciación</a:t>
            </a:r>
            <a:r>
              <a:rPr lang="es-ES" dirty="0">
                <a:solidFill>
                  <a:schemeClr val="bg1"/>
                </a:solidFill>
                <a:latin typeface="Arial" pitchFamily="34" charset="0"/>
                <a:cs typeface="Arial" pitchFamily="34" charset="0"/>
              </a:rPr>
              <a:t> </a:t>
            </a:r>
            <a:r>
              <a:rPr lang="es-ES" dirty="0">
                <a:solidFill>
                  <a:srgbClr val="00B0F0"/>
                </a:solidFill>
                <a:latin typeface="Arial" pitchFamily="34" charset="0"/>
                <a:cs typeface="Arial" pitchFamily="34" charset="0"/>
              </a:rPr>
              <a:t>por medio de la fe en </a:t>
            </a:r>
            <a:r>
              <a:rPr lang="es-ES" u="sng" dirty="0">
                <a:solidFill>
                  <a:srgbClr val="00B0F0"/>
                </a:solidFill>
                <a:latin typeface="Arial" pitchFamily="34" charset="0"/>
                <a:cs typeface="Arial" pitchFamily="34" charset="0"/>
              </a:rPr>
              <a:t>su sangre</a:t>
            </a:r>
            <a:r>
              <a:rPr lang="es-ES" dirty="0">
                <a:solidFill>
                  <a:schemeClr val="bg1"/>
                </a:solidFill>
                <a:latin typeface="Arial" pitchFamily="34" charset="0"/>
                <a:cs typeface="Arial" pitchFamily="34" charset="0"/>
              </a:rPr>
              <a:t>, para manifestar su justicia, a causa de haber pasado por alto, en su paciencia, los pecados pasados</a:t>
            </a:r>
            <a:endParaRPr lang="es-ES" sz="2400" dirty="0" smtClean="0">
              <a:solidFill>
                <a:schemeClr val="bg1"/>
              </a:solidFill>
              <a:latin typeface="Arial" pitchFamily="34" charset="0"/>
              <a:cs typeface="Arial" pitchFamily="34" charset="0"/>
            </a:endParaRPr>
          </a:p>
        </p:txBody>
      </p:sp>
      <p:sp>
        <p:nvSpPr>
          <p:cNvPr id="12" name="TextBox 11"/>
          <p:cNvSpPr txBox="1"/>
          <p:nvPr/>
        </p:nvSpPr>
        <p:spPr>
          <a:xfrm>
            <a:off x="5410200" y="4495800"/>
            <a:ext cx="3733800" cy="335989"/>
          </a:xfrm>
          <a:prstGeom prst="rect">
            <a:avLst/>
          </a:prstGeom>
          <a:solidFill>
            <a:srgbClr val="FFFF0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Cristo el Dios hecho siervo</a:t>
            </a:r>
            <a:endParaRPr lang="es-ES" sz="2000" b="1" dirty="0">
              <a:latin typeface="Arial" pitchFamily="34" charset="0"/>
              <a:cs typeface="Arial" pitchFamily="34" charset="0"/>
            </a:endParaRPr>
          </a:p>
        </p:txBody>
      </p:sp>
      <p:sp>
        <p:nvSpPr>
          <p:cNvPr id="13" name="TextBox 12"/>
          <p:cNvSpPr txBox="1"/>
          <p:nvPr/>
        </p:nvSpPr>
        <p:spPr>
          <a:xfrm>
            <a:off x="5410200" y="4159811"/>
            <a:ext cx="3733800" cy="335989"/>
          </a:xfrm>
          <a:prstGeom prst="rect">
            <a:avLst/>
          </a:prstGeom>
          <a:solidFill>
            <a:srgbClr val="C00000"/>
          </a:solidFill>
          <a:scene3d>
            <a:camera prst="orthographicFront"/>
            <a:lightRig rig="threePt" dir="t"/>
          </a:scene3d>
          <a:sp3d>
            <a:bevelT w="165100" prst="coolSlant"/>
          </a:sp3d>
        </p:spPr>
        <p:txBody>
          <a:bodyPr>
            <a:spAutoFit/>
          </a:bodyPr>
          <a:lstStyle/>
          <a:p>
            <a:pPr algn="ctr">
              <a:lnSpc>
                <a:spcPts val="1900"/>
              </a:lnSpc>
              <a:defRPr/>
            </a:pPr>
            <a:r>
              <a:rPr lang="es-ES" sz="2000" b="1" dirty="0">
                <a:solidFill>
                  <a:schemeClr val="bg1"/>
                </a:solidFill>
                <a:latin typeface="Arial" pitchFamily="34" charset="0"/>
                <a:cs typeface="Arial" pitchFamily="34" charset="0"/>
              </a:rPr>
              <a:t>S</a:t>
            </a:r>
            <a:r>
              <a:rPr lang="es-ES" sz="2000" b="1" dirty="0" smtClean="0">
                <a:solidFill>
                  <a:schemeClr val="bg1"/>
                </a:solidFill>
                <a:latin typeface="Arial" pitchFamily="34" charset="0"/>
                <a:cs typeface="Arial" pitchFamily="34" charset="0"/>
              </a:rPr>
              <a:t>acrificio por el pecado</a:t>
            </a:r>
            <a:endParaRPr lang="es-ES" sz="2000" b="1" dirty="0">
              <a:solidFill>
                <a:schemeClr val="bg1"/>
              </a:solidFill>
              <a:latin typeface="Arial" pitchFamily="34" charset="0"/>
              <a:cs typeface="Arial" pitchFamily="34" charset="0"/>
            </a:endParaRPr>
          </a:p>
        </p:txBody>
      </p:sp>
      <p:sp>
        <p:nvSpPr>
          <p:cNvPr id="14" name="TextBox 13"/>
          <p:cNvSpPr txBox="1"/>
          <p:nvPr/>
        </p:nvSpPr>
        <p:spPr>
          <a:xfrm>
            <a:off x="5410200" y="3810000"/>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Sustituto suficiente</a:t>
            </a:r>
            <a:endParaRPr lang="es-ES" sz="2000" b="1" dirty="0">
              <a:latin typeface="Arial" pitchFamily="34" charset="0"/>
              <a:cs typeface="Arial" pitchFamily="34" charset="0"/>
            </a:endParaRPr>
          </a:p>
        </p:txBody>
      </p:sp>
      <p:sp>
        <p:nvSpPr>
          <p:cNvPr id="15" name="TextBox 14"/>
          <p:cNvSpPr txBox="1"/>
          <p:nvPr/>
        </p:nvSpPr>
        <p:spPr>
          <a:xfrm>
            <a:off x="5410200" y="3474011"/>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Cargo nuestros pecados</a:t>
            </a:r>
            <a:endParaRPr lang="es-ES" sz="2000" b="1" dirty="0">
              <a:latin typeface="Arial" pitchFamily="34" charset="0"/>
              <a:cs typeface="Arial" pitchFamily="34" charset="0"/>
            </a:endParaRPr>
          </a:p>
        </p:txBody>
      </p:sp>
      <p:sp>
        <p:nvSpPr>
          <p:cNvPr id="16" name="TextBox 4"/>
          <p:cNvSpPr txBox="1">
            <a:spLocks noChangeArrowheads="1"/>
          </p:cNvSpPr>
          <p:nvPr/>
        </p:nvSpPr>
        <p:spPr bwMode="auto">
          <a:xfrm>
            <a:off x="5029200" y="14478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Hebreos 9:22</a:t>
            </a:r>
            <a:endParaRPr lang="es-ES" sz="3600" dirty="0">
              <a:solidFill>
                <a:schemeClr val="bg1"/>
              </a:solidFill>
              <a:latin typeface="Arial Rounded MT Bold" pitchFamily="34" charset="0"/>
            </a:endParaRPr>
          </a:p>
        </p:txBody>
      </p:sp>
      <p:sp>
        <p:nvSpPr>
          <p:cNvPr id="17" name="Rectangle 3"/>
          <p:cNvSpPr>
            <a:spLocks noChangeArrowheads="1"/>
          </p:cNvSpPr>
          <p:nvPr/>
        </p:nvSpPr>
        <p:spPr bwMode="auto">
          <a:xfrm>
            <a:off x="5410200" y="1950184"/>
            <a:ext cx="3708400" cy="1631216"/>
          </a:xfrm>
          <a:prstGeom prst="rect">
            <a:avLst/>
          </a:prstGeom>
          <a:noFill/>
          <a:ln w="9525">
            <a:noFill/>
            <a:miter lim="800000"/>
            <a:headEnd/>
            <a:tailEnd/>
          </a:ln>
        </p:spPr>
        <p:txBody>
          <a:bodyPr wrap="square" anchor="ctr">
            <a:spAutoFit/>
          </a:bodyPr>
          <a:lstStyle/>
          <a:p>
            <a:pPr algn="ctr">
              <a:lnSpc>
                <a:spcPts val="2400"/>
              </a:lnSpc>
            </a:pPr>
            <a:r>
              <a:rPr lang="es-ES" dirty="0" smtClean="0">
                <a:solidFill>
                  <a:schemeClr val="bg1"/>
                </a:solidFill>
                <a:latin typeface="Arial" pitchFamily="34" charset="0"/>
                <a:cs typeface="Arial" pitchFamily="34" charset="0"/>
              </a:rPr>
              <a:t>Y </a:t>
            </a:r>
            <a:r>
              <a:rPr lang="es-ES" dirty="0">
                <a:solidFill>
                  <a:schemeClr val="bg1"/>
                </a:solidFill>
                <a:latin typeface="Arial" pitchFamily="34" charset="0"/>
                <a:cs typeface="Arial" pitchFamily="34" charset="0"/>
              </a:rPr>
              <a:t>casi todo es purificado, según la ley, con sangre; y </a:t>
            </a:r>
            <a:r>
              <a:rPr lang="es-ES" dirty="0">
                <a:solidFill>
                  <a:srgbClr val="FFFF00"/>
                </a:solidFill>
                <a:latin typeface="Arial" pitchFamily="34" charset="0"/>
                <a:cs typeface="Arial" pitchFamily="34" charset="0"/>
              </a:rPr>
              <a:t>sin derramamiento de sangre no se hace remisión</a:t>
            </a:r>
            <a:r>
              <a:rPr lang="es-ES" dirty="0" smtClean="0">
                <a:solidFill>
                  <a:srgbClr val="FFFF00"/>
                </a:solidFill>
                <a:latin typeface="Arial" pitchFamily="34" charset="0"/>
                <a:cs typeface="Arial" pitchFamily="34" charset="0"/>
              </a:rPr>
              <a:t>.</a:t>
            </a:r>
            <a:endParaRPr lang="es-ES" sz="2400" dirty="0" smtClean="0">
              <a:solidFill>
                <a:srgbClr val="FFFF00"/>
              </a:solidFill>
              <a:latin typeface="Arial" pitchFamily="34" charset="0"/>
              <a:cs typeface="Arial" pitchFamily="34" charset="0"/>
            </a:endParaRPr>
          </a:p>
        </p:txBody>
      </p:sp>
      <p:sp>
        <p:nvSpPr>
          <p:cNvPr id="18" name="TextBox 4"/>
          <p:cNvSpPr txBox="1">
            <a:spLocks noChangeArrowheads="1"/>
          </p:cNvSpPr>
          <p:nvPr/>
        </p:nvSpPr>
        <p:spPr bwMode="auto">
          <a:xfrm>
            <a:off x="2286000" y="47244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Apocalipsis 1:5</a:t>
            </a:r>
            <a:endParaRPr lang="es-ES" sz="3600" dirty="0">
              <a:solidFill>
                <a:schemeClr val="bg1"/>
              </a:solidFill>
              <a:latin typeface="Arial Rounded MT Bold" pitchFamily="34" charset="0"/>
            </a:endParaRPr>
          </a:p>
        </p:txBody>
      </p:sp>
      <p:sp>
        <p:nvSpPr>
          <p:cNvPr id="19" name="Rectangle 3"/>
          <p:cNvSpPr>
            <a:spLocks noChangeArrowheads="1"/>
          </p:cNvSpPr>
          <p:nvPr/>
        </p:nvSpPr>
        <p:spPr bwMode="auto">
          <a:xfrm>
            <a:off x="0" y="5256312"/>
            <a:ext cx="9118600" cy="1015663"/>
          </a:xfrm>
          <a:prstGeom prst="rect">
            <a:avLst/>
          </a:prstGeom>
          <a:noFill/>
          <a:ln w="9525">
            <a:noFill/>
            <a:miter lim="800000"/>
            <a:headEnd/>
            <a:tailEnd/>
          </a:ln>
        </p:spPr>
        <p:txBody>
          <a:bodyPr wrap="square" anchor="ctr">
            <a:spAutoFit/>
          </a:bodyPr>
          <a:lstStyle/>
          <a:p>
            <a:pPr algn="ctr">
              <a:lnSpc>
                <a:spcPts val="2400"/>
              </a:lnSpc>
            </a:pPr>
            <a:r>
              <a:rPr lang="es-ES" dirty="0">
                <a:solidFill>
                  <a:srgbClr val="FFFF00"/>
                </a:solidFill>
                <a:latin typeface="Arial" pitchFamily="34" charset="0"/>
                <a:cs typeface="Arial" pitchFamily="34" charset="0"/>
              </a:rPr>
              <a:t>Y</a:t>
            </a:r>
            <a:r>
              <a:rPr lang="es-ES" dirty="0" smtClean="0">
                <a:solidFill>
                  <a:srgbClr val="FFFF00"/>
                </a:solidFill>
                <a:latin typeface="Arial" pitchFamily="34" charset="0"/>
                <a:cs typeface="Arial" pitchFamily="34" charset="0"/>
              </a:rPr>
              <a:t> </a:t>
            </a:r>
            <a:r>
              <a:rPr lang="es-ES" dirty="0">
                <a:solidFill>
                  <a:srgbClr val="FFFF00"/>
                </a:solidFill>
                <a:latin typeface="Arial" pitchFamily="34" charset="0"/>
                <a:cs typeface="Arial" pitchFamily="34" charset="0"/>
              </a:rPr>
              <a:t>de Jesucristo el testigo fiel, el primogénito de los muertos, y el soberano de los reyes de la tierra. </a:t>
            </a:r>
            <a:r>
              <a:rPr lang="es-ES" dirty="0">
                <a:solidFill>
                  <a:srgbClr val="00B0F0"/>
                </a:solidFill>
                <a:latin typeface="Arial" pitchFamily="34" charset="0"/>
                <a:cs typeface="Arial" pitchFamily="34" charset="0"/>
              </a:rPr>
              <a:t>Al que nos amó</a:t>
            </a:r>
            <a:r>
              <a:rPr lang="es-ES" dirty="0">
                <a:solidFill>
                  <a:schemeClr val="bg1"/>
                </a:solidFill>
                <a:latin typeface="Arial" pitchFamily="34" charset="0"/>
                <a:cs typeface="Arial" pitchFamily="34" charset="0"/>
              </a:rPr>
              <a:t>, y </a:t>
            </a:r>
            <a:r>
              <a:rPr lang="es-ES" dirty="0">
                <a:solidFill>
                  <a:srgbClr val="FFC000"/>
                </a:solidFill>
                <a:latin typeface="Arial" pitchFamily="34" charset="0"/>
                <a:cs typeface="Arial" pitchFamily="34" charset="0"/>
              </a:rPr>
              <a:t>nos lavó de nuestros pecados con su sangre</a:t>
            </a:r>
            <a:endParaRPr lang="es-ES" sz="2400" dirty="0" smtClean="0">
              <a:solidFill>
                <a:srgbClr val="FFC000"/>
              </a:solidFill>
              <a:latin typeface="Arial" pitchFamily="34" charset="0"/>
              <a:cs typeface="Arial" pitchFamily="34" charset="0"/>
            </a:endParaRPr>
          </a:p>
        </p:txBody>
      </p:sp>
    </p:spTree>
    <p:extLst>
      <p:ext uri="{BB962C8B-B14F-4D97-AF65-F5344CB8AC3E}">
        <p14:creationId xmlns="" xmlns:p14="http://schemas.microsoft.com/office/powerpoint/2010/main" val="3828120462"/>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606800" y="1752600"/>
            <a:ext cx="2336800" cy="1752600"/>
          </a:xfrm>
          <a:prstGeom prst="rect">
            <a:avLst/>
          </a:prstGeom>
          <a:effectLst>
            <a:softEdge rad="127000"/>
          </a:effectLst>
        </p:spPr>
      </p:pic>
      <p:sp>
        <p:nvSpPr>
          <p:cNvPr id="5122" name="TextBox 4"/>
          <p:cNvSpPr txBox="1">
            <a:spLocks noChangeArrowheads="1"/>
          </p:cNvSpPr>
          <p:nvPr/>
        </p:nvSpPr>
        <p:spPr bwMode="auto">
          <a:xfrm>
            <a:off x="1981200" y="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1 Pedro 2:24</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4572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Quien </a:t>
            </a:r>
            <a:r>
              <a:rPr lang="es-ES" dirty="0">
                <a:solidFill>
                  <a:srgbClr val="FFFF00"/>
                </a:solidFill>
                <a:latin typeface="Arial" pitchFamily="34" charset="0"/>
                <a:cs typeface="Arial" pitchFamily="34" charset="0"/>
              </a:rPr>
              <a:t>llevó </a:t>
            </a:r>
            <a:r>
              <a:rPr lang="es-ES" u="sng" dirty="0">
                <a:solidFill>
                  <a:srgbClr val="FFFF00"/>
                </a:solidFill>
                <a:latin typeface="Arial" pitchFamily="34" charset="0"/>
                <a:cs typeface="Arial" pitchFamily="34" charset="0"/>
              </a:rPr>
              <a:t>él </a:t>
            </a:r>
            <a:r>
              <a:rPr lang="es-ES" u="sng" dirty="0" smtClean="0">
                <a:solidFill>
                  <a:srgbClr val="FFFF00"/>
                </a:solidFill>
                <a:latin typeface="Arial" pitchFamily="34" charset="0"/>
                <a:cs typeface="Arial" pitchFamily="34" charset="0"/>
              </a:rPr>
              <a:t>mismo</a:t>
            </a:r>
            <a:r>
              <a:rPr lang="es-ES" dirty="0" smtClean="0">
                <a:solidFill>
                  <a:srgbClr val="FFFF00"/>
                </a:solidFill>
                <a:latin typeface="Arial" pitchFamily="34" charset="0"/>
                <a:cs typeface="Arial" pitchFamily="34" charset="0"/>
              </a:rPr>
              <a:t> nuestros </a:t>
            </a:r>
            <a:r>
              <a:rPr lang="es-ES" dirty="0">
                <a:solidFill>
                  <a:srgbClr val="FFFF00"/>
                </a:solidFill>
                <a:latin typeface="Arial" pitchFamily="34" charset="0"/>
                <a:cs typeface="Arial" pitchFamily="34" charset="0"/>
              </a:rPr>
              <a:t>pecados en su cuerpo sobre el madero</a:t>
            </a:r>
            <a:r>
              <a:rPr lang="es-ES" dirty="0">
                <a:solidFill>
                  <a:schemeClr val="bg1"/>
                </a:solidFill>
                <a:latin typeface="Arial" pitchFamily="34" charset="0"/>
                <a:cs typeface="Arial" pitchFamily="34" charset="0"/>
              </a:rPr>
              <a:t>, </a:t>
            </a:r>
            <a:r>
              <a:rPr lang="es-ES" dirty="0">
                <a:solidFill>
                  <a:srgbClr val="00B0F0"/>
                </a:solidFill>
                <a:latin typeface="Arial" pitchFamily="34" charset="0"/>
                <a:cs typeface="Arial" pitchFamily="34" charset="0"/>
              </a:rPr>
              <a:t>para que nosotros, estando muertos a los pecados, </a:t>
            </a:r>
            <a:r>
              <a:rPr lang="es-ES" u="sng" dirty="0">
                <a:solidFill>
                  <a:srgbClr val="00B0F0"/>
                </a:solidFill>
                <a:latin typeface="Arial" pitchFamily="34" charset="0"/>
                <a:cs typeface="Arial" pitchFamily="34" charset="0"/>
              </a:rPr>
              <a:t>vivamos a la justicia</a:t>
            </a:r>
            <a:r>
              <a:rPr lang="es-ES" dirty="0">
                <a:solidFill>
                  <a:schemeClr val="bg1"/>
                </a:solidFill>
                <a:latin typeface="Arial" pitchFamily="34" charset="0"/>
                <a:cs typeface="Arial" pitchFamily="34" charset="0"/>
              </a:rPr>
              <a:t>, y por cuya herida fuisteis </a:t>
            </a:r>
            <a:r>
              <a:rPr lang="es-ES" dirty="0" smtClean="0">
                <a:solidFill>
                  <a:schemeClr val="bg1"/>
                </a:solidFill>
                <a:latin typeface="Arial" pitchFamily="34" charset="0"/>
                <a:cs typeface="Arial" pitchFamily="34" charset="0"/>
              </a:rPr>
              <a:t>sanados.</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533400" y="1600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Romanos 3:25</a:t>
            </a:r>
            <a:endParaRPr lang="es-ES" sz="3600" dirty="0">
              <a:solidFill>
                <a:schemeClr val="bg1"/>
              </a:solidFill>
              <a:latin typeface="Arial Rounded MT Bold" pitchFamily="34" charset="0"/>
            </a:endParaRPr>
          </a:p>
        </p:txBody>
      </p:sp>
      <p:sp>
        <p:nvSpPr>
          <p:cNvPr id="7" name="Rectangle 3"/>
          <p:cNvSpPr>
            <a:spLocks noChangeArrowheads="1"/>
          </p:cNvSpPr>
          <p:nvPr/>
        </p:nvSpPr>
        <p:spPr bwMode="auto">
          <a:xfrm>
            <a:off x="50800" y="2209800"/>
            <a:ext cx="3835400" cy="2426305"/>
          </a:xfrm>
          <a:prstGeom prst="rect">
            <a:avLst/>
          </a:prstGeom>
          <a:noFill/>
          <a:ln w="9525">
            <a:noFill/>
            <a:miter lim="800000"/>
            <a:headEnd/>
            <a:tailEnd/>
          </a:ln>
        </p:spPr>
        <p:txBody>
          <a:bodyPr wrap="square" anchor="ctr">
            <a:spAutoFit/>
          </a:bodyPr>
          <a:lstStyle/>
          <a:p>
            <a:pPr algn="ctr">
              <a:lnSpc>
                <a:spcPts val="2600"/>
              </a:lnSpc>
            </a:pPr>
            <a:r>
              <a:rPr lang="es-ES" dirty="0">
                <a:solidFill>
                  <a:srgbClr val="FFFF00"/>
                </a:solidFill>
                <a:latin typeface="Arial" pitchFamily="34" charset="0"/>
                <a:cs typeface="Arial" pitchFamily="34" charset="0"/>
              </a:rPr>
              <a:t>A</a:t>
            </a:r>
            <a:r>
              <a:rPr lang="es-ES" dirty="0" smtClean="0">
                <a:solidFill>
                  <a:srgbClr val="FFFF00"/>
                </a:solidFill>
                <a:latin typeface="Arial" pitchFamily="34" charset="0"/>
                <a:cs typeface="Arial" pitchFamily="34" charset="0"/>
              </a:rPr>
              <a:t> </a:t>
            </a:r>
            <a:r>
              <a:rPr lang="es-ES" dirty="0">
                <a:solidFill>
                  <a:srgbClr val="FFFF00"/>
                </a:solidFill>
                <a:latin typeface="Arial" pitchFamily="34" charset="0"/>
                <a:cs typeface="Arial" pitchFamily="34" charset="0"/>
              </a:rPr>
              <a:t>quien Dios </a:t>
            </a:r>
            <a:r>
              <a:rPr lang="es-ES" u="sng" dirty="0">
                <a:solidFill>
                  <a:srgbClr val="FFFF00"/>
                </a:solidFill>
                <a:latin typeface="Arial" pitchFamily="34" charset="0"/>
                <a:cs typeface="Arial" pitchFamily="34" charset="0"/>
              </a:rPr>
              <a:t>puso</a:t>
            </a:r>
            <a:r>
              <a:rPr lang="es-ES" dirty="0">
                <a:solidFill>
                  <a:srgbClr val="FFFF00"/>
                </a:solidFill>
                <a:latin typeface="Arial" pitchFamily="34" charset="0"/>
                <a:cs typeface="Arial" pitchFamily="34" charset="0"/>
              </a:rPr>
              <a:t> como propiciación</a:t>
            </a:r>
            <a:r>
              <a:rPr lang="es-ES" dirty="0">
                <a:solidFill>
                  <a:schemeClr val="bg1"/>
                </a:solidFill>
                <a:latin typeface="Arial" pitchFamily="34" charset="0"/>
                <a:cs typeface="Arial" pitchFamily="34" charset="0"/>
              </a:rPr>
              <a:t> </a:t>
            </a:r>
            <a:r>
              <a:rPr lang="es-ES" dirty="0">
                <a:solidFill>
                  <a:srgbClr val="00B0F0"/>
                </a:solidFill>
                <a:latin typeface="Arial" pitchFamily="34" charset="0"/>
                <a:cs typeface="Arial" pitchFamily="34" charset="0"/>
              </a:rPr>
              <a:t>por medio de la fe en </a:t>
            </a:r>
            <a:r>
              <a:rPr lang="es-ES" u="sng" dirty="0">
                <a:solidFill>
                  <a:srgbClr val="00B0F0"/>
                </a:solidFill>
                <a:latin typeface="Arial" pitchFamily="34" charset="0"/>
                <a:cs typeface="Arial" pitchFamily="34" charset="0"/>
              </a:rPr>
              <a:t>su sangre</a:t>
            </a:r>
            <a:r>
              <a:rPr lang="es-ES" dirty="0">
                <a:solidFill>
                  <a:schemeClr val="bg1"/>
                </a:solidFill>
                <a:latin typeface="Arial" pitchFamily="34" charset="0"/>
                <a:cs typeface="Arial" pitchFamily="34" charset="0"/>
              </a:rPr>
              <a:t>, </a:t>
            </a:r>
            <a:r>
              <a:rPr lang="es-ES" u="sng" dirty="0">
                <a:solidFill>
                  <a:schemeClr val="bg1"/>
                </a:solidFill>
                <a:latin typeface="Arial" pitchFamily="34" charset="0"/>
                <a:cs typeface="Arial" pitchFamily="34" charset="0"/>
              </a:rPr>
              <a:t>para manifestar su justicia</a:t>
            </a:r>
            <a:r>
              <a:rPr lang="es-ES" dirty="0">
                <a:solidFill>
                  <a:schemeClr val="bg1"/>
                </a:solidFill>
                <a:latin typeface="Arial" pitchFamily="34" charset="0"/>
                <a:cs typeface="Arial" pitchFamily="34" charset="0"/>
              </a:rPr>
              <a:t>, a causa de haber pasado por alto, en su paciencia, los pecados pasados</a:t>
            </a:r>
            <a:endParaRPr lang="es-ES" sz="2400" dirty="0" smtClean="0">
              <a:solidFill>
                <a:schemeClr val="bg1"/>
              </a:solidFill>
              <a:latin typeface="Arial" pitchFamily="34" charset="0"/>
              <a:cs typeface="Arial" pitchFamily="34" charset="0"/>
            </a:endParaRPr>
          </a:p>
        </p:txBody>
      </p:sp>
      <p:sp>
        <p:nvSpPr>
          <p:cNvPr id="12" name="TextBox 11"/>
          <p:cNvSpPr txBox="1"/>
          <p:nvPr/>
        </p:nvSpPr>
        <p:spPr>
          <a:xfrm>
            <a:off x="5410200" y="4495800"/>
            <a:ext cx="3733800" cy="335989"/>
          </a:xfrm>
          <a:prstGeom prst="rect">
            <a:avLst/>
          </a:prstGeom>
          <a:solidFill>
            <a:srgbClr val="FFFF0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Cristo el Dios hecho siervo</a:t>
            </a:r>
            <a:endParaRPr lang="es-ES" sz="2000" b="1" dirty="0">
              <a:latin typeface="Arial" pitchFamily="34" charset="0"/>
              <a:cs typeface="Arial" pitchFamily="34" charset="0"/>
            </a:endParaRPr>
          </a:p>
        </p:txBody>
      </p:sp>
      <p:sp>
        <p:nvSpPr>
          <p:cNvPr id="13" name="TextBox 12"/>
          <p:cNvSpPr txBox="1"/>
          <p:nvPr/>
        </p:nvSpPr>
        <p:spPr>
          <a:xfrm>
            <a:off x="5410200" y="4159811"/>
            <a:ext cx="3733800" cy="335989"/>
          </a:xfrm>
          <a:prstGeom prst="rect">
            <a:avLst/>
          </a:prstGeom>
          <a:solidFill>
            <a:srgbClr val="C00000"/>
          </a:solidFill>
          <a:scene3d>
            <a:camera prst="orthographicFront"/>
            <a:lightRig rig="threePt" dir="t"/>
          </a:scene3d>
          <a:sp3d>
            <a:bevelT w="165100" prst="coolSlant"/>
          </a:sp3d>
        </p:spPr>
        <p:txBody>
          <a:bodyPr>
            <a:spAutoFit/>
          </a:bodyPr>
          <a:lstStyle/>
          <a:p>
            <a:pPr algn="ctr">
              <a:lnSpc>
                <a:spcPts val="1900"/>
              </a:lnSpc>
              <a:defRPr/>
            </a:pPr>
            <a:r>
              <a:rPr lang="es-ES" sz="2000" b="1" dirty="0">
                <a:solidFill>
                  <a:schemeClr val="bg1"/>
                </a:solidFill>
                <a:latin typeface="Arial" pitchFamily="34" charset="0"/>
                <a:cs typeface="Arial" pitchFamily="34" charset="0"/>
              </a:rPr>
              <a:t>S</a:t>
            </a:r>
            <a:r>
              <a:rPr lang="es-ES" sz="2000" b="1" dirty="0" smtClean="0">
                <a:solidFill>
                  <a:schemeClr val="bg1"/>
                </a:solidFill>
                <a:latin typeface="Arial" pitchFamily="34" charset="0"/>
                <a:cs typeface="Arial" pitchFamily="34" charset="0"/>
              </a:rPr>
              <a:t>acrificio por el pecado</a:t>
            </a:r>
            <a:endParaRPr lang="es-ES" sz="2000" b="1" dirty="0">
              <a:solidFill>
                <a:schemeClr val="bg1"/>
              </a:solidFill>
              <a:latin typeface="Arial" pitchFamily="34" charset="0"/>
              <a:cs typeface="Arial" pitchFamily="34" charset="0"/>
            </a:endParaRPr>
          </a:p>
        </p:txBody>
      </p:sp>
      <p:sp>
        <p:nvSpPr>
          <p:cNvPr id="14" name="TextBox 13"/>
          <p:cNvSpPr txBox="1"/>
          <p:nvPr/>
        </p:nvSpPr>
        <p:spPr>
          <a:xfrm>
            <a:off x="5410200" y="3810000"/>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Sustituto suficiente</a:t>
            </a:r>
            <a:endParaRPr lang="es-ES" sz="2000" b="1" dirty="0">
              <a:latin typeface="Arial" pitchFamily="34" charset="0"/>
              <a:cs typeface="Arial" pitchFamily="34" charset="0"/>
            </a:endParaRPr>
          </a:p>
        </p:txBody>
      </p:sp>
      <p:sp>
        <p:nvSpPr>
          <p:cNvPr id="15" name="TextBox 14"/>
          <p:cNvSpPr txBox="1"/>
          <p:nvPr/>
        </p:nvSpPr>
        <p:spPr>
          <a:xfrm>
            <a:off x="5410200" y="3474011"/>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Cargo nuestros pecados</a:t>
            </a:r>
            <a:endParaRPr lang="es-ES" sz="2000" b="1" dirty="0">
              <a:latin typeface="Arial" pitchFamily="34" charset="0"/>
              <a:cs typeface="Arial" pitchFamily="34" charset="0"/>
            </a:endParaRPr>
          </a:p>
        </p:txBody>
      </p:sp>
      <p:sp>
        <p:nvSpPr>
          <p:cNvPr id="16" name="TextBox 4"/>
          <p:cNvSpPr txBox="1">
            <a:spLocks noChangeArrowheads="1"/>
          </p:cNvSpPr>
          <p:nvPr/>
        </p:nvSpPr>
        <p:spPr bwMode="auto">
          <a:xfrm>
            <a:off x="5029200" y="14478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Hebreos 9:22</a:t>
            </a:r>
            <a:endParaRPr lang="es-ES" sz="3600" dirty="0">
              <a:solidFill>
                <a:schemeClr val="bg1"/>
              </a:solidFill>
              <a:latin typeface="Arial Rounded MT Bold" pitchFamily="34" charset="0"/>
            </a:endParaRPr>
          </a:p>
        </p:txBody>
      </p:sp>
      <p:sp>
        <p:nvSpPr>
          <p:cNvPr id="17" name="Rectangle 3"/>
          <p:cNvSpPr>
            <a:spLocks noChangeArrowheads="1"/>
          </p:cNvSpPr>
          <p:nvPr/>
        </p:nvSpPr>
        <p:spPr bwMode="auto">
          <a:xfrm>
            <a:off x="5410200" y="1950184"/>
            <a:ext cx="3708400" cy="1631216"/>
          </a:xfrm>
          <a:prstGeom prst="rect">
            <a:avLst/>
          </a:prstGeom>
          <a:noFill/>
          <a:ln w="9525">
            <a:noFill/>
            <a:miter lim="800000"/>
            <a:headEnd/>
            <a:tailEnd/>
          </a:ln>
        </p:spPr>
        <p:txBody>
          <a:bodyPr wrap="square" anchor="ctr">
            <a:spAutoFit/>
          </a:bodyPr>
          <a:lstStyle/>
          <a:p>
            <a:pPr algn="ctr">
              <a:lnSpc>
                <a:spcPts val="2400"/>
              </a:lnSpc>
            </a:pPr>
            <a:r>
              <a:rPr lang="es-ES" dirty="0" smtClean="0">
                <a:solidFill>
                  <a:schemeClr val="bg1"/>
                </a:solidFill>
                <a:latin typeface="Arial" pitchFamily="34" charset="0"/>
                <a:cs typeface="Arial" pitchFamily="34" charset="0"/>
              </a:rPr>
              <a:t>Y </a:t>
            </a:r>
            <a:r>
              <a:rPr lang="es-ES" dirty="0">
                <a:solidFill>
                  <a:schemeClr val="bg1"/>
                </a:solidFill>
                <a:latin typeface="Arial" pitchFamily="34" charset="0"/>
                <a:cs typeface="Arial" pitchFamily="34" charset="0"/>
              </a:rPr>
              <a:t>casi todo es purificado, según la ley, con sangre; y </a:t>
            </a:r>
            <a:r>
              <a:rPr lang="es-ES" dirty="0">
                <a:solidFill>
                  <a:srgbClr val="FFFF00"/>
                </a:solidFill>
                <a:latin typeface="Arial" pitchFamily="34" charset="0"/>
                <a:cs typeface="Arial" pitchFamily="34" charset="0"/>
              </a:rPr>
              <a:t>sin derramamiento de sangre no se hace remisión</a:t>
            </a:r>
            <a:r>
              <a:rPr lang="es-ES" dirty="0" smtClean="0">
                <a:solidFill>
                  <a:srgbClr val="FFFF00"/>
                </a:solidFill>
                <a:latin typeface="Arial" pitchFamily="34" charset="0"/>
                <a:cs typeface="Arial" pitchFamily="34" charset="0"/>
              </a:rPr>
              <a:t>.</a:t>
            </a:r>
            <a:endParaRPr lang="es-ES" sz="2400" dirty="0" smtClean="0">
              <a:solidFill>
                <a:srgbClr val="FFFF00"/>
              </a:solidFill>
              <a:latin typeface="Arial" pitchFamily="34" charset="0"/>
              <a:cs typeface="Arial" pitchFamily="34" charset="0"/>
            </a:endParaRPr>
          </a:p>
        </p:txBody>
      </p:sp>
      <p:sp>
        <p:nvSpPr>
          <p:cNvPr id="18" name="TextBox 4"/>
          <p:cNvSpPr txBox="1">
            <a:spLocks noChangeArrowheads="1"/>
          </p:cNvSpPr>
          <p:nvPr/>
        </p:nvSpPr>
        <p:spPr bwMode="auto">
          <a:xfrm>
            <a:off x="2286000" y="47244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Apocalipsis 1:5</a:t>
            </a:r>
            <a:endParaRPr lang="es-ES" sz="3600" dirty="0">
              <a:solidFill>
                <a:schemeClr val="bg1"/>
              </a:solidFill>
              <a:latin typeface="Arial Rounded MT Bold" pitchFamily="34" charset="0"/>
            </a:endParaRPr>
          </a:p>
        </p:txBody>
      </p:sp>
      <p:sp>
        <p:nvSpPr>
          <p:cNvPr id="19" name="Rectangle 3"/>
          <p:cNvSpPr>
            <a:spLocks noChangeArrowheads="1"/>
          </p:cNvSpPr>
          <p:nvPr/>
        </p:nvSpPr>
        <p:spPr bwMode="auto">
          <a:xfrm>
            <a:off x="0" y="5256312"/>
            <a:ext cx="9118600" cy="1015663"/>
          </a:xfrm>
          <a:prstGeom prst="rect">
            <a:avLst/>
          </a:prstGeom>
          <a:noFill/>
          <a:ln w="9525">
            <a:noFill/>
            <a:miter lim="800000"/>
            <a:headEnd/>
            <a:tailEnd/>
          </a:ln>
        </p:spPr>
        <p:txBody>
          <a:bodyPr wrap="square" anchor="ctr">
            <a:spAutoFit/>
          </a:bodyPr>
          <a:lstStyle/>
          <a:p>
            <a:pPr algn="ctr">
              <a:lnSpc>
                <a:spcPts val="2400"/>
              </a:lnSpc>
            </a:pPr>
            <a:r>
              <a:rPr lang="es-ES" dirty="0">
                <a:solidFill>
                  <a:srgbClr val="FFFF00"/>
                </a:solidFill>
                <a:latin typeface="Arial" pitchFamily="34" charset="0"/>
                <a:cs typeface="Arial" pitchFamily="34" charset="0"/>
              </a:rPr>
              <a:t>Y</a:t>
            </a:r>
            <a:r>
              <a:rPr lang="es-ES" dirty="0" smtClean="0">
                <a:solidFill>
                  <a:srgbClr val="FFFF00"/>
                </a:solidFill>
                <a:latin typeface="Arial" pitchFamily="34" charset="0"/>
                <a:cs typeface="Arial" pitchFamily="34" charset="0"/>
              </a:rPr>
              <a:t> </a:t>
            </a:r>
            <a:r>
              <a:rPr lang="es-ES" dirty="0">
                <a:solidFill>
                  <a:srgbClr val="FFFF00"/>
                </a:solidFill>
                <a:latin typeface="Arial" pitchFamily="34" charset="0"/>
                <a:cs typeface="Arial" pitchFamily="34" charset="0"/>
              </a:rPr>
              <a:t>de Jesucristo el testigo fiel, el primogénito de los muertos, y el soberano de los reyes de la tierra. </a:t>
            </a:r>
            <a:r>
              <a:rPr lang="es-ES" dirty="0">
                <a:solidFill>
                  <a:srgbClr val="00B0F0"/>
                </a:solidFill>
                <a:latin typeface="Arial" pitchFamily="34" charset="0"/>
                <a:cs typeface="Arial" pitchFamily="34" charset="0"/>
              </a:rPr>
              <a:t>Al que nos amó</a:t>
            </a:r>
            <a:r>
              <a:rPr lang="es-ES" dirty="0">
                <a:solidFill>
                  <a:schemeClr val="bg1"/>
                </a:solidFill>
                <a:latin typeface="Arial" pitchFamily="34" charset="0"/>
                <a:cs typeface="Arial" pitchFamily="34" charset="0"/>
              </a:rPr>
              <a:t>, y </a:t>
            </a:r>
            <a:r>
              <a:rPr lang="es-ES" dirty="0">
                <a:solidFill>
                  <a:srgbClr val="FFC000"/>
                </a:solidFill>
                <a:latin typeface="Arial" pitchFamily="34" charset="0"/>
                <a:cs typeface="Arial" pitchFamily="34" charset="0"/>
              </a:rPr>
              <a:t>nos lavó de nuestros pecados con su sangre</a:t>
            </a:r>
            <a:endParaRPr lang="es-ES" sz="2400" dirty="0" smtClean="0">
              <a:solidFill>
                <a:srgbClr val="FFC000"/>
              </a:solidFill>
              <a:latin typeface="Arial" pitchFamily="34" charset="0"/>
              <a:cs typeface="Arial" pitchFamily="34" charset="0"/>
            </a:endParaRPr>
          </a:p>
        </p:txBody>
      </p:sp>
    </p:spTree>
    <p:extLst>
      <p:ext uri="{BB962C8B-B14F-4D97-AF65-F5344CB8AC3E}">
        <p14:creationId xmlns="" xmlns:p14="http://schemas.microsoft.com/office/powerpoint/2010/main" val="842844204"/>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606800" y="1752600"/>
            <a:ext cx="2336800" cy="1752600"/>
          </a:xfrm>
          <a:prstGeom prst="rect">
            <a:avLst/>
          </a:prstGeom>
          <a:effectLst>
            <a:softEdge rad="127000"/>
          </a:effectLst>
        </p:spPr>
      </p:pic>
      <p:sp>
        <p:nvSpPr>
          <p:cNvPr id="5122" name="TextBox 4"/>
          <p:cNvSpPr txBox="1">
            <a:spLocks noChangeArrowheads="1"/>
          </p:cNvSpPr>
          <p:nvPr/>
        </p:nvSpPr>
        <p:spPr bwMode="auto">
          <a:xfrm>
            <a:off x="1981200" y="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1 Pedro 2:24</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4572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Quien </a:t>
            </a:r>
            <a:r>
              <a:rPr lang="es-ES" dirty="0">
                <a:solidFill>
                  <a:srgbClr val="FFFF00"/>
                </a:solidFill>
                <a:latin typeface="Arial" pitchFamily="34" charset="0"/>
                <a:cs typeface="Arial" pitchFamily="34" charset="0"/>
              </a:rPr>
              <a:t>llevó </a:t>
            </a:r>
            <a:r>
              <a:rPr lang="es-ES" u="sng" dirty="0">
                <a:solidFill>
                  <a:srgbClr val="FFFF00"/>
                </a:solidFill>
                <a:latin typeface="Arial" pitchFamily="34" charset="0"/>
                <a:cs typeface="Arial" pitchFamily="34" charset="0"/>
              </a:rPr>
              <a:t>él </a:t>
            </a:r>
            <a:r>
              <a:rPr lang="es-ES" u="sng" dirty="0" smtClean="0">
                <a:solidFill>
                  <a:srgbClr val="FFFF00"/>
                </a:solidFill>
                <a:latin typeface="Arial" pitchFamily="34" charset="0"/>
                <a:cs typeface="Arial" pitchFamily="34" charset="0"/>
              </a:rPr>
              <a:t>mismo</a:t>
            </a:r>
            <a:r>
              <a:rPr lang="es-ES" dirty="0" smtClean="0">
                <a:solidFill>
                  <a:srgbClr val="FFFF00"/>
                </a:solidFill>
                <a:latin typeface="Arial" pitchFamily="34" charset="0"/>
                <a:cs typeface="Arial" pitchFamily="34" charset="0"/>
              </a:rPr>
              <a:t> nuestros </a:t>
            </a:r>
            <a:r>
              <a:rPr lang="es-ES" dirty="0">
                <a:solidFill>
                  <a:srgbClr val="FFFF00"/>
                </a:solidFill>
                <a:latin typeface="Arial" pitchFamily="34" charset="0"/>
                <a:cs typeface="Arial" pitchFamily="34" charset="0"/>
              </a:rPr>
              <a:t>pecados en su cuerpo sobre el madero</a:t>
            </a:r>
            <a:r>
              <a:rPr lang="es-ES" dirty="0">
                <a:solidFill>
                  <a:schemeClr val="bg1"/>
                </a:solidFill>
                <a:latin typeface="Arial" pitchFamily="34" charset="0"/>
                <a:cs typeface="Arial" pitchFamily="34" charset="0"/>
              </a:rPr>
              <a:t>, </a:t>
            </a:r>
            <a:r>
              <a:rPr lang="es-ES" dirty="0">
                <a:solidFill>
                  <a:srgbClr val="00B0F0"/>
                </a:solidFill>
                <a:latin typeface="Arial" pitchFamily="34" charset="0"/>
                <a:cs typeface="Arial" pitchFamily="34" charset="0"/>
              </a:rPr>
              <a:t>para que nosotros, estando muertos a los pecados, </a:t>
            </a:r>
            <a:r>
              <a:rPr lang="es-ES" u="sng" dirty="0">
                <a:solidFill>
                  <a:srgbClr val="00B0F0"/>
                </a:solidFill>
                <a:latin typeface="Arial" pitchFamily="34" charset="0"/>
                <a:cs typeface="Arial" pitchFamily="34" charset="0"/>
              </a:rPr>
              <a:t>vivamos a la justicia</a:t>
            </a:r>
            <a:r>
              <a:rPr lang="es-ES" dirty="0">
                <a:solidFill>
                  <a:schemeClr val="bg1"/>
                </a:solidFill>
                <a:latin typeface="Arial" pitchFamily="34" charset="0"/>
                <a:cs typeface="Arial" pitchFamily="34" charset="0"/>
              </a:rPr>
              <a:t>, y por cuya herida fuisteis </a:t>
            </a:r>
            <a:r>
              <a:rPr lang="es-ES" dirty="0" smtClean="0">
                <a:solidFill>
                  <a:schemeClr val="bg1"/>
                </a:solidFill>
                <a:latin typeface="Arial" pitchFamily="34" charset="0"/>
                <a:cs typeface="Arial" pitchFamily="34" charset="0"/>
              </a:rPr>
              <a:t>sanados.</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533400" y="1600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Romanos 3:25</a:t>
            </a:r>
            <a:endParaRPr lang="es-ES" sz="3600" dirty="0">
              <a:solidFill>
                <a:schemeClr val="bg1"/>
              </a:solidFill>
              <a:latin typeface="Arial Rounded MT Bold" pitchFamily="34" charset="0"/>
            </a:endParaRPr>
          </a:p>
        </p:txBody>
      </p:sp>
      <p:sp>
        <p:nvSpPr>
          <p:cNvPr id="7" name="Rectangle 3"/>
          <p:cNvSpPr>
            <a:spLocks noChangeArrowheads="1"/>
          </p:cNvSpPr>
          <p:nvPr/>
        </p:nvSpPr>
        <p:spPr bwMode="auto">
          <a:xfrm>
            <a:off x="50800" y="2209800"/>
            <a:ext cx="3835400" cy="2426305"/>
          </a:xfrm>
          <a:prstGeom prst="rect">
            <a:avLst/>
          </a:prstGeom>
          <a:noFill/>
          <a:ln w="9525">
            <a:noFill/>
            <a:miter lim="800000"/>
            <a:headEnd/>
            <a:tailEnd/>
          </a:ln>
        </p:spPr>
        <p:txBody>
          <a:bodyPr wrap="square" anchor="ctr">
            <a:spAutoFit/>
          </a:bodyPr>
          <a:lstStyle/>
          <a:p>
            <a:pPr algn="ctr">
              <a:lnSpc>
                <a:spcPts val="2600"/>
              </a:lnSpc>
            </a:pPr>
            <a:r>
              <a:rPr lang="es-ES" dirty="0">
                <a:solidFill>
                  <a:srgbClr val="FFFF00"/>
                </a:solidFill>
                <a:latin typeface="Arial" pitchFamily="34" charset="0"/>
                <a:cs typeface="Arial" pitchFamily="34" charset="0"/>
              </a:rPr>
              <a:t>A</a:t>
            </a:r>
            <a:r>
              <a:rPr lang="es-ES" dirty="0" smtClean="0">
                <a:solidFill>
                  <a:srgbClr val="FFFF00"/>
                </a:solidFill>
                <a:latin typeface="Arial" pitchFamily="34" charset="0"/>
                <a:cs typeface="Arial" pitchFamily="34" charset="0"/>
              </a:rPr>
              <a:t> </a:t>
            </a:r>
            <a:r>
              <a:rPr lang="es-ES" dirty="0">
                <a:solidFill>
                  <a:srgbClr val="FFFF00"/>
                </a:solidFill>
                <a:latin typeface="Arial" pitchFamily="34" charset="0"/>
                <a:cs typeface="Arial" pitchFamily="34" charset="0"/>
              </a:rPr>
              <a:t>quien Dios </a:t>
            </a:r>
            <a:r>
              <a:rPr lang="es-ES" u="sng" dirty="0">
                <a:solidFill>
                  <a:srgbClr val="FFFF00"/>
                </a:solidFill>
                <a:latin typeface="Arial" pitchFamily="34" charset="0"/>
                <a:cs typeface="Arial" pitchFamily="34" charset="0"/>
              </a:rPr>
              <a:t>puso</a:t>
            </a:r>
            <a:r>
              <a:rPr lang="es-ES" dirty="0">
                <a:solidFill>
                  <a:srgbClr val="FFFF00"/>
                </a:solidFill>
                <a:latin typeface="Arial" pitchFamily="34" charset="0"/>
                <a:cs typeface="Arial" pitchFamily="34" charset="0"/>
              </a:rPr>
              <a:t> como propiciación</a:t>
            </a:r>
            <a:r>
              <a:rPr lang="es-ES" dirty="0">
                <a:solidFill>
                  <a:schemeClr val="bg1"/>
                </a:solidFill>
                <a:latin typeface="Arial" pitchFamily="34" charset="0"/>
                <a:cs typeface="Arial" pitchFamily="34" charset="0"/>
              </a:rPr>
              <a:t> </a:t>
            </a:r>
            <a:r>
              <a:rPr lang="es-ES" dirty="0">
                <a:solidFill>
                  <a:srgbClr val="00B0F0"/>
                </a:solidFill>
                <a:latin typeface="Arial" pitchFamily="34" charset="0"/>
                <a:cs typeface="Arial" pitchFamily="34" charset="0"/>
              </a:rPr>
              <a:t>por medio de la fe en </a:t>
            </a:r>
            <a:r>
              <a:rPr lang="es-ES" u="sng" dirty="0">
                <a:solidFill>
                  <a:srgbClr val="00B0F0"/>
                </a:solidFill>
                <a:latin typeface="Arial" pitchFamily="34" charset="0"/>
                <a:cs typeface="Arial" pitchFamily="34" charset="0"/>
              </a:rPr>
              <a:t>su sangre</a:t>
            </a:r>
            <a:r>
              <a:rPr lang="es-ES" dirty="0">
                <a:solidFill>
                  <a:schemeClr val="bg1"/>
                </a:solidFill>
                <a:latin typeface="Arial" pitchFamily="34" charset="0"/>
                <a:cs typeface="Arial" pitchFamily="34" charset="0"/>
              </a:rPr>
              <a:t>, </a:t>
            </a:r>
            <a:r>
              <a:rPr lang="es-ES" u="sng" dirty="0">
                <a:solidFill>
                  <a:schemeClr val="bg1"/>
                </a:solidFill>
                <a:latin typeface="Arial" pitchFamily="34" charset="0"/>
                <a:cs typeface="Arial" pitchFamily="34" charset="0"/>
              </a:rPr>
              <a:t>para manifestar su justicia</a:t>
            </a:r>
            <a:r>
              <a:rPr lang="es-ES" dirty="0">
                <a:solidFill>
                  <a:schemeClr val="bg1"/>
                </a:solidFill>
                <a:latin typeface="Arial" pitchFamily="34" charset="0"/>
                <a:cs typeface="Arial" pitchFamily="34" charset="0"/>
              </a:rPr>
              <a:t>, a causa de </a:t>
            </a:r>
            <a:r>
              <a:rPr lang="es-ES" dirty="0">
                <a:solidFill>
                  <a:srgbClr val="FFC000"/>
                </a:solidFill>
                <a:latin typeface="Arial" pitchFamily="34" charset="0"/>
                <a:cs typeface="Arial" pitchFamily="34" charset="0"/>
              </a:rPr>
              <a:t>haber pasado por alto, en su paciencia, los pecados pasados</a:t>
            </a:r>
            <a:endParaRPr lang="es-ES" sz="2400" dirty="0" smtClean="0">
              <a:solidFill>
                <a:srgbClr val="FFC000"/>
              </a:solidFill>
              <a:latin typeface="Arial" pitchFamily="34" charset="0"/>
              <a:cs typeface="Arial" pitchFamily="34" charset="0"/>
            </a:endParaRPr>
          </a:p>
        </p:txBody>
      </p:sp>
      <p:sp>
        <p:nvSpPr>
          <p:cNvPr id="12" name="TextBox 11"/>
          <p:cNvSpPr txBox="1"/>
          <p:nvPr/>
        </p:nvSpPr>
        <p:spPr>
          <a:xfrm>
            <a:off x="5410200" y="4495800"/>
            <a:ext cx="3733800" cy="335989"/>
          </a:xfrm>
          <a:prstGeom prst="rect">
            <a:avLst/>
          </a:prstGeom>
          <a:solidFill>
            <a:srgbClr val="FFFF0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Cristo el Dios hecho siervo</a:t>
            </a:r>
            <a:endParaRPr lang="es-ES" sz="2000" b="1" dirty="0">
              <a:latin typeface="Arial" pitchFamily="34" charset="0"/>
              <a:cs typeface="Arial" pitchFamily="34" charset="0"/>
            </a:endParaRPr>
          </a:p>
        </p:txBody>
      </p:sp>
      <p:sp>
        <p:nvSpPr>
          <p:cNvPr id="13" name="TextBox 12"/>
          <p:cNvSpPr txBox="1"/>
          <p:nvPr/>
        </p:nvSpPr>
        <p:spPr>
          <a:xfrm>
            <a:off x="5410200" y="4159811"/>
            <a:ext cx="3733800" cy="335989"/>
          </a:xfrm>
          <a:prstGeom prst="rect">
            <a:avLst/>
          </a:prstGeom>
          <a:solidFill>
            <a:srgbClr val="C00000"/>
          </a:solidFill>
          <a:scene3d>
            <a:camera prst="orthographicFront"/>
            <a:lightRig rig="threePt" dir="t"/>
          </a:scene3d>
          <a:sp3d>
            <a:bevelT w="165100" prst="coolSlant"/>
          </a:sp3d>
        </p:spPr>
        <p:txBody>
          <a:bodyPr>
            <a:spAutoFit/>
          </a:bodyPr>
          <a:lstStyle/>
          <a:p>
            <a:pPr algn="ctr">
              <a:lnSpc>
                <a:spcPts val="1900"/>
              </a:lnSpc>
              <a:defRPr/>
            </a:pPr>
            <a:r>
              <a:rPr lang="es-ES" sz="2000" b="1" dirty="0">
                <a:solidFill>
                  <a:schemeClr val="bg1"/>
                </a:solidFill>
                <a:latin typeface="Arial" pitchFamily="34" charset="0"/>
                <a:cs typeface="Arial" pitchFamily="34" charset="0"/>
              </a:rPr>
              <a:t>S</a:t>
            </a:r>
            <a:r>
              <a:rPr lang="es-ES" sz="2000" b="1" dirty="0" smtClean="0">
                <a:solidFill>
                  <a:schemeClr val="bg1"/>
                </a:solidFill>
                <a:latin typeface="Arial" pitchFamily="34" charset="0"/>
                <a:cs typeface="Arial" pitchFamily="34" charset="0"/>
              </a:rPr>
              <a:t>acrificio por el pecado</a:t>
            </a:r>
            <a:endParaRPr lang="es-ES" sz="2000" b="1" dirty="0">
              <a:solidFill>
                <a:schemeClr val="bg1"/>
              </a:solidFill>
              <a:latin typeface="Arial" pitchFamily="34" charset="0"/>
              <a:cs typeface="Arial" pitchFamily="34" charset="0"/>
            </a:endParaRPr>
          </a:p>
        </p:txBody>
      </p:sp>
      <p:sp>
        <p:nvSpPr>
          <p:cNvPr id="14" name="TextBox 13"/>
          <p:cNvSpPr txBox="1"/>
          <p:nvPr/>
        </p:nvSpPr>
        <p:spPr>
          <a:xfrm>
            <a:off x="5410200" y="3810000"/>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Sustituto suficiente</a:t>
            </a:r>
            <a:endParaRPr lang="es-ES" sz="2000" b="1" dirty="0">
              <a:latin typeface="Arial" pitchFamily="34" charset="0"/>
              <a:cs typeface="Arial" pitchFamily="34" charset="0"/>
            </a:endParaRPr>
          </a:p>
        </p:txBody>
      </p:sp>
      <p:sp>
        <p:nvSpPr>
          <p:cNvPr id="15" name="TextBox 14"/>
          <p:cNvSpPr txBox="1"/>
          <p:nvPr/>
        </p:nvSpPr>
        <p:spPr>
          <a:xfrm>
            <a:off x="5410200" y="3474011"/>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Cargo nuestros pecados</a:t>
            </a:r>
            <a:endParaRPr lang="es-ES" sz="2000" b="1" dirty="0">
              <a:latin typeface="Arial" pitchFamily="34" charset="0"/>
              <a:cs typeface="Arial" pitchFamily="34" charset="0"/>
            </a:endParaRPr>
          </a:p>
        </p:txBody>
      </p:sp>
      <p:sp>
        <p:nvSpPr>
          <p:cNvPr id="16" name="TextBox 4"/>
          <p:cNvSpPr txBox="1">
            <a:spLocks noChangeArrowheads="1"/>
          </p:cNvSpPr>
          <p:nvPr/>
        </p:nvSpPr>
        <p:spPr bwMode="auto">
          <a:xfrm>
            <a:off x="5029200" y="14478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Hebreos 9:22</a:t>
            </a:r>
            <a:endParaRPr lang="es-ES" sz="3600" dirty="0">
              <a:solidFill>
                <a:schemeClr val="bg1"/>
              </a:solidFill>
              <a:latin typeface="Arial Rounded MT Bold" pitchFamily="34" charset="0"/>
            </a:endParaRPr>
          </a:p>
        </p:txBody>
      </p:sp>
      <p:sp>
        <p:nvSpPr>
          <p:cNvPr id="17" name="Rectangle 3"/>
          <p:cNvSpPr>
            <a:spLocks noChangeArrowheads="1"/>
          </p:cNvSpPr>
          <p:nvPr/>
        </p:nvSpPr>
        <p:spPr bwMode="auto">
          <a:xfrm>
            <a:off x="5410200" y="1950184"/>
            <a:ext cx="3708400" cy="1631216"/>
          </a:xfrm>
          <a:prstGeom prst="rect">
            <a:avLst/>
          </a:prstGeom>
          <a:noFill/>
          <a:ln w="9525">
            <a:noFill/>
            <a:miter lim="800000"/>
            <a:headEnd/>
            <a:tailEnd/>
          </a:ln>
        </p:spPr>
        <p:txBody>
          <a:bodyPr wrap="square" anchor="ctr">
            <a:spAutoFit/>
          </a:bodyPr>
          <a:lstStyle/>
          <a:p>
            <a:pPr algn="ctr">
              <a:lnSpc>
                <a:spcPts val="2400"/>
              </a:lnSpc>
            </a:pPr>
            <a:r>
              <a:rPr lang="es-ES" dirty="0" smtClean="0">
                <a:solidFill>
                  <a:schemeClr val="bg1"/>
                </a:solidFill>
                <a:latin typeface="Arial" pitchFamily="34" charset="0"/>
                <a:cs typeface="Arial" pitchFamily="34" charset="0"/>
              </a:rPr>
              <a:t>Y </a:t>
            </a:r>
            <a:r>
              <a:rPr lang="es-ES" dirty="0">
                <a:solidFill>
                  <a:schemeClr val="bg1"/>
                </a:solidFill>
                <a:latin typeface="Arial" pitchFamily="34" charset="0"/>
                <a:cs typeface="Arial" pitchFamily="34" charset="0"/>
              </a:rPr>
              <a:t>casi todo es purificado, según la ley, con sangre; y </a:t>
            </a:r>
            <a:r>
              <a:rPr lang="es-ES" dirty="0">
                <a:solidFill>
                  <a:srgbClr val="FFFF00"/>
                </a:solidFill>
                <a:latin typeface="Arial" pitchFamily="34" charset="0"/>
                <a:cs typeface="Arial" pitchFamily="34" charset="0"/>
              </a:rPr>
              <a:t>sin derramamiento de sangre no se hace remisión</a:t>
            </a:r>
            <a:r>
              <a:rPr lang="es-ES" dirty="0" smtClean="0">
                <a:solidFill>
                  <a:srgbClr val="FFFF00"/>
                </a:solidFill>
                <a:latin typeface="Arial" pitchFamily="34" charset="0"/>
                <a:cs typeface="Arial" pitchFamily="34" charset="0"/>
              </a:rPr>
              <a:t>.</a:t>
            </a:r>
            <a:endParaRPr lang="es-ES" sz="2400" dirty="0" smtClean="0">
              <a:solidFill>
                <a:srgbClr val="FFFF00"/>
              </a:solidFill>
              <a:latin typeface="Arial" pitchFamily="34" charset="0"/>
              <a:cs typeface="Arial" pitchFamily="34" charset="0"/>
            </a:endParaRPr>
          </a:p>
        </p:txBody>
      </p:sp>
      <p:sp>
        <p:nvSpPr>
          <p:cNvPr id="18" name="TextBox 4"/>
          <p:cNvSpPr txBox="1">
            <a:spLocks noChangeArrowheads="1"/>
          </p:cNvSpPr>
          <p:nvPr/>
        </p:nvSpPr>
        <p:spPr bwMode="auto">
          <a:xfrm>
            <a:off x="2286000" y="47244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Apocalipsis 1:5</a:t>
            </a:r>
            <a:endParaRPr lang="es-ES" sz="3600" dirty="0">
              <a:solidFill>
                <a:schemeClr val="bg1"/>
              </a:solidFill>
              <a:latin typeface="Arial Rounded MT Bold" pitchFamily="34" charset="0"/>
            </a:endParaRPr>
          </a:p>
        </p:txBody>
      </p:sp>
      <p:sp>
        <p:nvSpPr>
          <p:cNvPr id="19" name="Rectangle 3"/>
          <p:cNvSpPr>
            <a:spLocks noChangeArrowheads="1"/>
          </p:cNvSpPr>
          <p:nvPr/>
        </p:nvSpPr>
        <p:spPr bwMode="auto">
          <a:xfrm>
            <a:off x="0" y="5256312"/>
            <a:ext cx="9118600" cy="1015663"/>
          </a:xfrm>
          <a:prstGeom prst="rect">
            <a:avLst/>
          </a:prstGeom>
          <a:noFill/>
          <a:ln w="9525">
            <a:noFill/>
            <a:miter lim="800000"/>
            <a:headEnd/>
            <a:tailEnd/>
          </a:ln>
        </p:spPr>
        <p:txBody>
          <a:bodyPr wrap="square" anchor="ctr">
            <a:spAutoFit/>
          </a:bodyPr>
          <a:lstStyle/>
          <a:p>
            <a:pPr algn="ctr">
              <a:lnSpc>
                <a:spcPts val="2400"/>
              </a:lnSpc>
            </a:pPr>
            <a:r>
              <a:rPr lang="es-ES" dirty="0">
                <a:solidFill>
                  <a:srgbClr val="FFFF00"/>
                </a:solidFill>
                <a:latin typeface="Arial" pitchFamily="34" charset="0"/>
                <a:cs typeface="Arial" pitchFamily="34" charset="0"/>
              </a:rPr>
              <a:t>Y</a:t>
            </a:r>
            <a:r>
              <a:rPr lang="es-ES" dirty="0" smtClean="0">
                <a:solidFill>
                  <a:srgbClr val="FFFF00"/>
                </a:solidFill>
                <a:latin typeface="Arial" pitchFamily="34" charset="0"/>
                <a:cs typeface="Arial" pitchFamily="34" charset="0"/>
              </a:rPr>
              <a:t> </a:t>
            </a:r>
            <a:r>
              <a:rPr lang="es-ES" dirty="0">
                <a:solidFill>
                  <a:srgbClr val="FFFF00"/>
                </a:solidFill>
                <a:latin typeface="Arial" pitchFamily="34" charset="0"/>
                <a:cs typeface="Arial" pitchFamily="34" charset="0"/>
              </a:rPr>
              <a:t>de Jesucristo el testigo fiel, el primogénito de los muertos, y el soberano de los reyes de la tierra. </a:t>
            </a:r>
            <a:r>
              <a:rPr lang="es-ES" dirty="0">
                <a:solidFill>
                  <a:srgbClr val="00B0F0"/>
                </a:solidFill>
                <a:latin typeface="Arial" pitchFamily="34" charset="0"/>
                <a:cs typeface="Arial" pitchFamily="34" charset="0"/>
              </a:rPr>
              <a:t>Al que nos amó</a:t>
            </a:r>
            <a:r>
              <a:rPr lang="es-ES" dirty="0">
                <a:solidFill>
                  <a:schemeClr val="bg1"/>
                </a:solidFill>
                <a:latin typeface="Arial" pitchFamily="34" charset="0"/>
                <a:cs typeface="Arial" pitchFamily="34" charset="0"/>
              </a:rPr>
              <a:t>, y </a:t>
            </a:r>
            <a:r>
              <a:rPr lang="es-ES" dirty="0">
                <a:solidFill>
                  <a:srgbClr val="FFC000"/>
                </a:solidFill>
                <a:latin typeface="Arial" pitchFamily="34" charset="0"/>
                <a:cs typeface="Arial" pitchFamily="34" charset="0"/>
              </a:rPr>
              <a:t>nos lavó de nuestros pecados con su sangre</a:t>
            </a:r>
            <a:endParaRPr lang="es-ES" sz="2400" dirty="0" smtClean="0">
              <a:solidFill>
                <a:srgbClr val="FFC000"/>
              </a:solidFill>
              <a:latin typeface="Arial" pitchFamily="34" charset="0"/>
              <a:cs typeface="Arial" pitchFamily="34" charset="0"/>
            </a:endParaRPr>
          </a:p>
        </p:txBody>
      </p:sp>
      <p:sp>
        <p:nvSpPr>
          <p:cNvPr id="20" name="TextBox 19"/>
          <p:cNvSpPr txBox="1"/>
          <p:nvPr/>
        </p:nvSpPr>
        <p:spPr>
          <a:xfrm>
            <a:off x="5410200" y="3124200"/>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Nos lavo con su sangre</a:t>
            </a:r>
            <a:endParaRPr lang="es-ES" sz="2000" b="1" dirty="0">
              <a:latin typeface="Arial" pitchFamily="34" charset="0"/>
              <a:cs typeface="Arial" pitchFamily="34" charset="0"/>
            </a:endParaRPr>
          </a:p>
        </p:txBody>
      </p:sp>
    </p:spTree>
    <p:extLst>
      <p:ext uri="{BB962C8B-B14F-4D97-AF65-F5344CB8AC3E}">
        <p14:creationId xmlns="" xmlns:p14="http://schemas.microsoft.com/office/powerpoint/2010/main" val="382853289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hidden"/>
                                      </p:to>
                                    </p:set>
                                  </p:childTnLst>
                                </p:cTn>
                              </p:par>
                              <p:par>
                                <p:cTn id="9" presetID="16" presetClass="entr" presetSubtype="21"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barn(inVertical)">
                                      <p:cBhvr>
                                        <p:cTn id="1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2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606800" y="1752600"/>
            <a:ext cx="2336800" cy="1752600"/>
          </a:xfrm>
          <a:prstGeom prst="rect">
            <a:avLst/>
          </a:prstGeom>
          <a:effectLst>
            <a:softEdge rad="127000"/>
          </a:effectLst>
        </p:spPr>
      </p:pic>
      <p:sp>
        <p:nvSpPr>
          <p:cNvPr id="5122" name="TextBox 4"/>
          <p:cNvSpPr txBox="1">
            <a:spLocks noChangeArrowheads="1"/>
          </p:cNvSpPr>
          <p:nvPr/>
        </p:nvSpPr>
        <p:spPr bwMode="auto">
          <a:xfrm>
            <a:off x="1981200" y="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1 Pedro 2:24</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4572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Quien </a:t>
            </a:r>
            <a:r>
              <a:rPr lang="es-ES" dirty="0">
                <a:solidFill>
                  <a:srgbClr val="FFFF00"/>
                </a:solidFill>
                <a:latin typeface="Arial" pitchFamily="34" charset="0"/>
                <a:cs typeface="Arial" pitchFamily="34" charset="0"/>
              </a:rPr>
              <a:t>llevó </a:t>
            </a:r>
            <a:r>
              <a:rPr lang="es-ES" u="sng" dirty="0">
                <a:solidFill>
                  <a:srgbClr val="FFFF00"/>
                </a:solidFill>
                <a:latin typeface="Arial" pitchFamily="34" charset="0"/>
                <a:cs typeface="Arial" pitchFamily="34" charset="0"/>
              </a:rPr>
              <a:t>él </a:t>
            </a:r>
            <a:r>
              <a:rPr lang="es-ES" u="sng" dirty="0" smtClean="0">
                <a:solidFill>
                  <a:srgbClr val="FFFF00"/>
                </a:solidFill>
                <a:latin typeface="Arial" pitchFamily="34" charset="0"/>
                <a:cs typeface="Arial" pitchFamily="34" charset="0"/>
              </a:rPr>
              <a:t>mismo</a:t>
            </a:r>
            <a:r>
              <a:rPr lang="es-ES" dirty="0" smtClean="0">
                <a:solidFill>
                  <a:srgbClr val="FFFF00"/>
                </a:solidFill>
                <a:latin typeface="Arial" pitchFamily="34" charset="0"/>
                <a:cs typeface="Arial" pitchFamily="34" charset="0"/>
              </a:rPr>
              <a:t> nuestros </a:t>
            </a:r>
            <a:r>
              <a:rPr lang="es-ES" dirty="0">
                <a:solidFill>
                  <a:srgbClr val="FFFF00"/>
                </a:solidFill>
                <a:latin typeface="Arial" pitchFamily="34" charset="0"/>
                <a:cs typeface="Arial" pitchFamily="34" charset="0"/>
              </a:rPr>
              <a:t>pecados en su cuerpo sobre el madero</a:t>
            </a:r>
            <a:r>
              <a:rPr lang="es-ES" dirty="0">
                <a:solidFill>
                  <a:schemeClr val="bg1"/>
                </a:solidFill>
                <a:latin typeface="Arial" pitchFamily="34" charset="0"/>
                <a:cs typeface="Arial" pitchFamily="34" charset="0"/>
              </a:rPr>
              <a:t>, </a:t>
            </a:r>
            <a:r>
              <a:rPr lang="es-ES" dirty="0">
                <a:solidFill>
                  <a:srgbClr val="00B0F0"/>
                </a:solidFill>
                <a:latin typeface="Arial" pitchFamily="34" charset="0"/>
                <a:cs typeface="Arial" pitchFamily="34" charset="0"/>
              </a:rPr>
              <a:t>para que nosotros, estando muertos a los pecados, </a:t>
            </a:r>
            <a:r>
              <a:rPr lang="es-ES" u="sng" dirty="0">
                <a:solidFill>
                  <a:srgbClr val="00B0F0"/>
                </a:solidFill>
                <a:latin typeface="Arial" pitchFamily="34" charset="0"/>
                <a:cs typeface="Arial" pitchFamily="34" charset="0"/>
              </a:rPr>
              <a:t>vivamos a la justicia</a:t>
            </a:r>
            <a:r>
              <a:rPr lang="es-ES" dirty="0">
                <a:solidFill>
                  <a:schemeClr val="bg1"/>
                </a:solidFill>
                <a:latin typeface="Arial" pitchFamily="34" charset="0"/>
                <a:cs typeface="Arial" pitchFamily="34" charset="0"/>
              </a:rPr>
              <a:t>, y por cuya herida fuisteis </a:t>
            </a:r>
            <a:r>
              <a:rPr lang="es-ES" dirty="0" smtClean="0">
                <a:solidFill>
                  <a:schemeClr val="bg1"/>
                </a:solidFill>
                <a:latin typeface="Arial" pitchFamily="34" charset="0"/>
                <a:cs typeface="Arial" pitchFamily="34" charset="0"/>
              </a:rPr>
              <a:t>sanados.</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533400" y="1600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Romanos 3:25</a:t>
            </a:r>
            <a:endParaRPr lang="es-ES" sz="3600" dirty="0">
              <a:solidFill>
                <a:schemeClr val="bg1"/>
              </a:solidFill>
              <a:latin typeface="Arial Rounded MT Bold" pitchFamily="34" charset="0"/>
            </a:endParaRPr>
          </a:p>
        </p:txBody>
      </p:sp>
      <p:sp>
        <p:nvSpPr>
          <p:cNvPr id="7" name="Rectangle 3"/>
          <p:cNvSpPr>
            <a:spLocks noChangeArrowheads="1"/>
          </p:cNvSpPr>
          <p:nvPr/>
        </p:nvSpPr>
        <p:spPr bwMode="auto">
          <a:xfrm>
            <a:off x="50800" y="2209800"/>
            <a:ext cx="3835400" cy="2426305"/>
          </a:xfrm>
          <a:prstGeom prst="rect">
            <a:avLst/>
          </a:prstGeom>
          <a:noFill/>
          <a:ln w="9525">
            <a:noFill/>
            <a:miter lim="800000"/>
            <a:headEnd/>
            <a:tailEnd/>
          </a:ln>
        </p:spPr>
        <p:txBody>
          <a:bodyPr wrap="square" anchor="ctr">
            <a:spAutoFit/>
          </a:bodyPr>
          <a:lstStyle/>
          <a:p>
            <a:pPr algn="ctr">
              <a:lnSpc>
                <a:spcPts val="2600"/>
              </a:lnSpc>
            </a:pPr>
            <a:r>
              <a:rPr lang="es-ES" dirty="0">
                <a:solidFill>
                  <a:srgbClr val="FFFF00"/>
                </a:solidFill>
                <a:latin typeface="Arial" pitchFamily="34" charset="0"/>
                <a:cs typeface="Arial" pitchFamily="34" charset="0"/>
              </a:rPr>
              <a:t>A</a:t>
            </a:r>
            <a:r>
              <a:rPr lang="es-ES" dirty="0" smtClean="0">
                <a:solidFill>
                  <a:srgbClr val="FFFF00"/>
                </a:solidFill>
                <a:latin typeface="Arial" pitchFamily="34" charset="0"/>
                <a:cs typeface="Arial" pitchFamily="34" charset="0"/>
              </a:rPr>
              <a:t> </a:t>
            </a:r>
            <a:r>
              <a:rPr lang="es-ES" dirty="0">
                <a:solidFill>
                  <a:srgbClr val="FFFF00"/>
                </a:solidFill>
                <a:latin typeface="Arial" pitchFamily="34" charset="0"/>
                <a:cs typeface="Arial" pitchFamily="34" charset="0"/>
              </a:rPr>
              <a:t>quien Dios </a:t>
            </a:r>
            <a:r>
              <a:rPr lang="es-ES" u="sng" dirty="0">
                <a:solidFill>
                  <a:srgbClr val="FFFF00"/>
                </a:solidFill>
                <a:latin typeface="Arial" pitchFamily="34" charset="0"/>
                <a:cs typeface="Arial" pitchFamily="34" charset="0"/>
              </a:rPr>
              <a:t>puso</a:t>
            </a:r>
            <a:r>
              <a:rPr lang="es-ES" dirty="0">
                <a:solidFill>
                  <a:srgbClr val="FFFF00"/>
                </a:solidFill>
                <a:latin typeface="Arial" pitchFamily="34" charset="0"/>
                <a:cs typeface="Arial" pitchFamily="34" charset="0"/>
              </a:rPr>
              <a:t> como propiciación</a:t>
            </a:r>
            <a:r>
              <a:rPr lang="es-ES" dirty="0">
                <a:solidFill>
                  <a:schemeClr val="bg1"/>
                </a:solidFill>
                <a:latin typeface="Arial" pitchFamily="34" charset="0"/>
                <a:cs typeface="Arial" pitchFamily="34" charset="0"/>
              </a:rPr>
              <a:t> </a:t>
            </a:r>
            <a:r>
              <a:rPr lang="es-ES" dirty="0">
                <a:solidFill>
                  <a:srgbClr val="00B0F0"/>
                </a:solidFill>
                <a:latin typeface="Arial" pitchFamily="34" charset="0"/>
                <a:cs typeface="Arial" pitchFamily="34" charset="0"/>
              </a:rPr>
              <a:t>por medio de la fe en </a:t>
            </a:r>
            <a:r>
              <a:rPr lang="es-ES" u="sng" dirty="0">
                <a:solidFill>
                  <a:srgbClr val="00B0F0"/>
                </a:solidFill>
                <a:latin typeface="Arial" pitchFamily="34" charset="0"/>
                <a:cs typeface="Arial" pitchFamily="34" charset="0"/>
              </a:rPr>
              <a:t>su sangre</a:t>
            </a:r>
            <a:r>
              <a:rPr lang="es-ES" dirty="0">
                <a:solidFill>
                  <a:schemeClr val="bg1"/>
                </a:solidFill>
                <a:latin typeface="Arial" pitchFamily="34" charset="0"/>
                <a:cs typeface="Arial" pitchFamily="34" charset="0"/>
              </a:rPr>
              <a:t>, </a:t>
            </a:r>
            <a:r>
              <a:rPr lang="es-ES" u="sng" dirty="0">
                <a:solidFill>
                  <a:schemeClr val="bg1"/>
                </a:solidFill>
                <a:latin typeface="Arial" pitchFamily="34" charset="0"/>
                <a:cs typeface="Arial" pitchFamily="34" charset="0"/>
              </a:rPr>
              <a:t>para manifestar su justicia</a:t>
            </a:r>
            <a:r>
              <a:rPr lang="es-ES" dirty="0">
                <a:solidFill>
                  <a:schemeClr val="bg1"/>
                </a:solidFill>
                <a:latin typeface="Arial" pitchFamily="34" charset="0"/>
                <a:cs typeface="Arial" pitchFamily="34" charset="0"/>
              </a:rPr>
              <a:t>, a causa de </a:t>
            </a:r>
            <a:r>
              <a:rPr lang="es-ES" dirty="0">
                <a:solidFill>
                  <a:srgbClr val="FFC000"/>
                </a:solidFill>
                <a:latin typeface="Arial" pitchFamily="34" charset="0"/>
                <a:cs typeface="Arial" pitchFamily="34" charset="0"/>
              </a:rPr>
              <a:t>haber pasado por alto, en su paciencia, los pecados pasados</a:t>
            </a:r>
            <a:endParaRPr lang="es-ES" sz="2400" dirty="0" smtClean="0">
              <a:solidFill>
                <a:srgbClr val="FFC000"/>
              </a:solidFill>
              <a:latin typeface="Arial" pitchFamily="34" charset="0"/>
              <a:cs typeface="Arial" pitchFamily="34" charset="0"/>
            </a:endParaRPr>
          </a:p>
        </p:txBody>
      </p:sp>
      <p:sp>
        <p:nvSpPr>
          <p:cNvPr id="12" name="TextBox 11"/>
          <p:cNvSpPr txBox="1"/>
          <p:nvPr/>
        </p:nvSpPr>
        <p:spPr>
          <a:xfrm>
            <a:off x="5410200" y="4495800"/>
            <a:ext cx="3733800" cy="335989"/>
          </a:xfrm>
          <a:prstGeom prst="rect">
            <a:avLst/>
          </a:prstGeom>
          <a:solidFill>
            <a:srgbClr val="FFFF0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Cristo el Dios hecho siervo</a:t>
            </a:r>
            <a:endParaRPr lang="es-ES" sz="2000" b="1" dirty="0">
              <a:latin typeface="Arial" pitchFamily="34" charset="0"/>
              <a:cs typeface="Arial" pitchFamily="34" charset="0"/>
            </a:endParaRPr>
          </a:p>
        </p:txBody>
      </p:sp>
      <p:sp>
        <p:nvSpPr>
          <p:cNvPr id="13" name="TextBox 12"/>
          <p:cNvSpPr txBox="1"/>
          <p:nvPr/>
        </p:nvSpPr>
        <p:spPr>
          <a:xfrm>
            <a:off x="5410200" y="4159811"/>
            <a:ext cx="3733800" cy="335989"/>
          </a:xfrm>
          <a:prstGeom prst="rect">
            <a:avLst/>
          </a:prstGeom>
          <a:solidFill>
            <a:srgbClr val="C00000"/>
          </a:solidFill>
          <a:scene3d>
            <a:camera prst="orthographicFront"/>
            <a:lightRig rig="threePt" dir="t"/>
          </a:scene3d>
          <a:sp3d>
            <a:bevelT w="165100" prst="coolSlant"/>
          </a:sp3d>
        </p:spPr>
        <p:txBody>
          <a:bodyPr>
            <a:spAutoFit/>
          </a:bodyPr>
          <a:lstStyle/>
          <a:p>
            <a:pPr algn="ctr">
              <a:lnSpc>
                <a:spcPts val="1900"/>
              </a:lnSpc>
              <a:defRPr/>
            </a:pPr>
            <a:r>
              <a:rPr lang="es-ES" sz="2000" b="1" dirty="0">
                <a:solidFill>
                  <a:schemeClr val="bg1"/>
                </a:solidFill>
                <a:latin typeface="Arial" pitchFamily="34" charset="0"/>
                <a:cs typeface="Arial" pitchFamily="34" charset="0"/>
              </a:rPr>
              <a:t>S</a:t>
            </a:r>
            <a:r>
              <a:rPr lang="es-ES" sz="2000" b="1" dirty="0" smtClean="0">
                <a:solidFill>
                  <a:schemeClr val="bg1"/>
                </a:solidFill>
                <a:latin typeface="Arial" pitchFamily="34" charset="0"/>
                <a:cs typeface="Arial" pitchFamily="34" charset="0"/>
              </a:rPr>
              <a:t>acrificio por el pecado</a:t>
            </a:r>
            <a:endParaRPr lang="es-ES" sz="2000" b="1" dirty="0">
              <a:solidFill>
                <a:schemeClr val="bg1"/>
              </a:solidFill>
              <a:latin typeface="Arial" pitchFamily="34" charset="0"/>
              <a:cs typeface="Arial" pitchFamily="34" charset="0"/>
            </a:endParaRPr>
          </a:p>
        </p:txBody>
      </p:sp>
      <p:sp>
        <p:nvSpPr>
          <p:cNvPr id="14" name="TextBox 13"/>
          <p:cNvSpPr txBox="1"/>
          <p:nvPr/>
        </p:nvSpPr>
        <p:spPr>
          <a:xfrm>
            <a:off x="5410200" y="3810000"/>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Sustituto suficiente</a:t>
            </a:r>
            <a:endParaRPr lang="es-ES" sz="2000" b="1" dirty="0">
              <a:latin typeface="Arial" pitchFamily="34" charset="0"/>
              <a:cs typeface="Arial" pitchFamily="34" charset="0"/>
            </a:endParaRPr>
          </a:p>
        </p:txBody>
      </p:sp>
      <p:sp>
        <p:nvSpPr>
          <p:cNvPr id="15" name="TextBox 14"/>
          <p:cNvSpPr txBox="1"/>
          <p:nvPr/>
        </p:nvSpPr>
        <p:spPr>
          <a:xfrm>
            <a:off x="5410200" y="3474011"/>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Cargo nuestros pecados</a:t>
            </a:r>
            <a:endParaRPr lang="es-ES" sz="2000" b="1" dirty="0">
              <a:latin typeface="Arial" pitchFamily="34" charset="0"/>
              <a:cs typeface="Arial" pitchFamily="34" charset="0"/>
            </a:endParaRPr>
          </a:p>
        </p:txBody>
      </p:sp>
      <p:sp>
        <p:nvSpPr>
          <p:cNvPr id="18" name="TextBox 4"/>
          <p:cNvSpPr txBox="1">
            <a:spLocks noChangeArrowheads="1"/>
          </p:cNvSpPr>
          <p:nvPr/>
        </p:nvSpPr>
        <p:spPr bwMode="auto">
          <a:xfrm>
            <a:off x="2286000" y="47244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Hebreos 9:14</a:t>
            </a:r>
            <a:endParaRPr lang="es-ES" sz="3600" dirty="0">
              <a:solidFill>
                <a:schemeClr val="bg1"/>
              </a:solidFill>
              <a:latin typeface="Arial Rounded MT Bold" pitchFamily="34" charset="0"/>
            </a:endParaRPr>
          </a:p>
        </p:txBody>
      </p:sp>
      <p:sp>
        <p:nvSpPr>
          <p:cNvPr id="19" name="Rectangle 3"/>
          <p:cNvSpPr>
            <a:spLocks noChangeArrowheads="1"/>
          </p:cNvSpPr>
          <p:nvPr/>
        </p:nvSpPr>
        <p:spPr bwMode="auto">
          <a:xfrm>
            <a:off x="0" y="5308937"/>
            <a:ext cx="9118600" cy="1015663"/>
          </a:xfrm>
          <a:prstGeom prst="rect">
            <a:avLst/>
          </a:prstGeom>
          <a:noFill/>
          <a:ln w="9525">
            <a:noFill/>
            <a:miter lim="800000"/>
            <a:headEnd/>
            <a:tailEnd/>
          </a:ln>
        </p:spPr>
        <p:txBody>
          <a:bodyPr wrap="square" anchor="ctr">
            <a:spAutoFit/>
          </a:bodyPr>
          <a:lstStyle/>
          <a:p>
            <a:pPr algn="ctr">
              <a:lnSpc>
                <a:spcPts val="2400"/>
              </a:lnSpc>
            </a:pPr>
            <a:r>
              <a:rPr lang="es-ES" dirty="0" smtClean="0">
                <a:solidFill>
                  <a:schemeClr val="bg1"/>
                </a:solidFill>
                <a:latin typeface="Arial" pitchFamily="34" charset="0"/>
                <a:cs typeface="Arial" pitchFamily="34" charset="0"/>
              </a:rPr>
              <a:t>¿cuánto </a:t>
            </a:r>
            <a:r>
              <a:rPr lang="es-ES" dirty="0">
                <a:solidFill>
                  <a:schemeClr val="bg1"/>
                </a:solidFill>
                <a:latin typeface="Arial" pitchFamily="34" charset="0"/>
                <a:cs typeface="Arial" pitchFamily="34" charset="0"/>
              </a:rPr>
              <a:t>más la sangre de Cristo, el cual mediante el Espíritu eterno se ofreció a sí mismo sin mancha a Dios, limpiará vuestras conciencias de obras muertas para que sirváis al Dios vivo?</a:t>
            </a:r>
            <a:endParaRPr lang="es-ES" sz="2400" dirty="0" smtClean="0">
              <a:solidFill>
                <a:schemeClr val="bg1"/>
              </a:solidFill>
              <a:latin typeface="Arial" pitchFamily="34" charset="0"/>
              <a:cs typeface="Arial" pitchFamily="34" charset="0"/>
            </a:endParaRPr>
          </a:p>
        </p:txBody>
      </p:sp>
      <p:sp>
        <p:nvSpPr>
          <p:cNvPr id="20" name="TextBox 19"/>
          <p:cNvSpPr txBox="1"/>
          <p:nvPr/>
        </p:nvSpPr>
        <p:spPr>
          <a:xfrm>
            <a:off x="5410200" y="3124200"/>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Nos lavo con su sangre</a:t>
            </a:r>
            <a:endParaRPr lang="es-ES" sz="2000" b="1" dirty="0">
              <a:latin typeface="Arial" pitchFamily="34" charset="0"/>
              <a:cs typeface="Arial" pitchFamily="34" charset="0"/>
            </a:endParaRPr>
          </a:p>
        </p:txBody>
      </p:sp>
    </p:spTree>
    <p:extLst>
      <p:ext uri="{BB962C8B-B14F-4D97-AF65-F5344CB8AC3E}">
        <p14:creationId xmlns="" xmlns:p14="http://schemas.microsoft.com/office/powerpoint/2010/main" val="17673799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606800" y="1752600"/>
            <a:ext cx="2336800" cy="1752600"/>
          </a:xfrm>
          <a:prstGeom prst="rect">
            <a:avLst/>
          </a:prstGeom>
          <a:effectLst>
            <a:softEdge rad="127000"/>
          </a:effectLst>
        </p:spPr>
      </p:pic>
      <p:sp>
        <p:nvSpPr>
          <p:cNvPr id="5122" name="TextBox 4"/>
          <p:cNvSpPr txBox="1">
            <a:spLocks noChangeArrowheads="1"/>
          </p:cNvSpPr>
          <p:nvPr/>
        </p:nvSpPr>
        <p:spPr bwMode="auto">
          <a:xfrm>
            <a:off x="1981200" y="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1 Pedro 2:24</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4572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Quien </a:t>
            </a:r>
            <a:r>
              <a:rPr lang="es-ES" dirty="0">
                <a:solidFill>
                  <a:srgbClr val="FFFF00"/>
                </a:solidFill>
                <a:latin typeface="Arial" pitchFamily="34" charset="0"/>
                <a:cs typeface="Arial" pitchFamily="34" charset="0"/>
              </a:rPr>
              <a:t>llevó </a:t>
            </a:r>
            <a:r>
              <a:rPr lang="es-ES" u="sng" dirty="0">
                <a:solidFill>
                  <a:srgbClr val="FFFF00"/>
                </a:solidFill>
                <a:latin typeface="Arial" pitchFamily="34" charset="0"/>
                <a:cs typeface="Arial" pitchFamily="34" charset="0"/>
              </a:rPr>
              <a:t>él </a:t>
            </a:r>
            <a:r>
              <a:rPr lang="es-ES" u="sng" dirty="0" smtClean="0">
                <a:solidFill>
                  <a:srgbClr val="FFFF00"/>
                </a:solidFill>
                <a:latin typeface="Arial" pitchFamily="34" charset="0"/>
                <a:cs typeface="Arial" pitchFamily="34" charset="0"/>
              </a:rPr>
              <a:t>mismo</a:t>
            </a:r>
            <a:r>
              <a:rPr lang="es-ES" dirty="0" smtClean="0">
                <a:solidFill>
                  <a:srgbClr val="FFFF00"/>
                </a:solidFill>
                <a:latin typeface="Arial" pitchFamily="34" charset="0"/>
                <a:cs typeface="Arial" pitchFamily="34" charset="0"/>
              </a:rPr>
              <a:t> nuestros </a:t>
            </a:r>
            <a:r>
              <a:rPr lang="es-ES" dirty="0">
                <a:solidFill>
                  <a:srgbClr val="FFFF00"/>
                </a:solidFill>
                <a:latin typeface="Arial" pitchFamily="34" charset="0"/>
                <a:cs typeface="Arial" pitchFamily="34" charset="0"/>
              </a:rPr>
              <a:t>pecados en su cuerpo sobre el madero</a:t>
            </a:r>
            <a:r>
              <a:rPr lang="es-ES" dirty="0">
                <a:solidFill>
                  <a:schemeClr val="bg1"/>
                </a:solidFill>
                <a:latin typeface="Arial" pitchFamily="34" charset="0"/>
                <a:cs typeface="Arial" pitchFamily="34" charset="0"/>
              </a:rPr>
              <a:t>, </a:t>
            </a:r>
            <a:r>
              <a:rPr lang="es-ES" dirty="0">
                <a:solidFill>
                  <a:srgbClr val="00B0F0"/>
                </a:solidFill>
                <a:latin typeface="Arial" pitchFamily="34" charset="0"/>
                <a:cs typeface="Arial" pitchFamily="34" charset="0"/>
              </a:rPr>
              <a:t>para que nosotros, estando muertos a los pecados, </a:t>
            </a:r>
            <a:r>
              <a:rPr lang="es-ES" u="sng" dirty="0">
                <a:solidFill>
                  <a:srgbClr val="00B0F0"/>
                </a:solidFill>
                <a:latin typeface="Arial" pitchFamily="34" charset="0"/>
                <a:cs typeface="Arial" pitchFamily="34" charset="0"/>
              </a:rPr>
              <a:t>vivamos a la justicia</a:t>
            </a:r>
            <a:r>
              <a:rPr lang="es-ES" dirty="0">
                <a:solidFill>
                  <a:schemeClr val="bg1"/>
                </a:solidFill>
                <a:latin typeface="Arial" pitchFamily="34" charset="0"/>
                <a:cs typeface="Arial" pitchFamily="34" charset="0"/>
              </a:rPr>
              <a:t>, y por cuya herida fuisteis </a:t>
            </a:r>
            <a:r>
              <a:rPr lang="es-ES" dirty="0" smtClean="0">
                <a:solidFill>
                  <a:schemeClr val="bg1"/>
                </a:solidFill>
                <a:latin typeface="Arial" pitchFamily="34" charset="0"/>
                <a:cs typeface="Arial" pitchFamily="34" charset="0"/>
              </a:rPr>
              <a:t>sanados.</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533400" y="1600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Romanos 3:25</a:t>
            </a:r>
            <a:endParaRPr lang="es-ES" sz="3600" dirty="0">
              <a:solidFill>
                <a:schemeClr val="bg1"/>
              </a:solidFill>
              <a:latin typeface="Arial Rounded MT Bold" pitchFamily="34" charset="0"/>
            </a:endParaRPr>
          </a:p>
        </p:txBody>
      </p:sp>
      <p:sp>
        <p:nvSpPr>
          <p:cNvPr id="7" name="Rectangle 3"/>
          <p:cNvSpPr>
            <a:spLocks noChangeArrowheads="1"/>
          </p:cNvSpPr>
          <p:nvPr/>
        </p:nvSpPr>
        <p:spPr bwMode="auto">
          <a:xfrm>
            <a:off x="50800" y="2209800"/>
            <a:ext cx="3835400" cy="2426305"/>
          </a:xfrm>
          <a:prstGeom prst="rect">
            <a:avLst/>
          </a:prstGeom>
          <a:noFill/>
          <a:ln w="9525">
            <a:noFill/>
            <a:miter lim="800000"/>
            <a:headEnd/>
            <a:tailEnd/>
          </a:ln>
        </p:spPr>
        <p:txBody>
          <a:bodyPr wrap="square" anchor="ctr">
            <a:spAutoFit/>
          </a:bodyPr>
          <a:lstStyle/>
          <a:p>
            <a:pPr algn="ctr">
              <a:lnSpc>
                <a:spcPts val="2600"/>
              </a:lnSpc>
            </a:pPr>
            <a:r>
              <a:rPr lang="es-ES" dirty="0">
                <a:solidFill>
                  <a:srgbClr val="FFFF00"/>
                </a:solidFill>
                <a:latin typeface="Arial" pitchFamily="34" charset="0"/>
                <a:cs typeface="Arial" pitchFamily="34" charset="0"/>
              </a:rPr>
              <a:t>A</a:t>
            </a:r>
            <a:r>
              <a:rPr lang="es-ES" dirty="0" smtClean="0">
                <a:solidFill>
                  <a:srgbClr val="FFFF00"/>
                </a:solidFill>
                <a:latin typeface="Arial" pitchFamily="34" charset="0"/>
                <a:cs typeface="Arial" pitchFamily="34" charset="0"/>
              </a:rPr>
              <a:t> </a:t>
            </a:r>
            <a:r>
              <a:rPr lang="es-ES" dirty="0">
                <a:solidFill>
                  <a:srgbClr val="FFFF00"/>
                </a:solidFill>
                <a:latin typeface="Arial" pitchFamily="34" charset="0"/>
                <a:cs typeface="Arial" pitchFamily="34" charset="0"/>
              </a:rPr>
              <a:t>quien Dios </a:t>
            </a:r>
            <a:r>
              <a:rPr lang="es-ES" u="sng" dirty="0">
                <a:solidFill>
                  <a:srgbClr val="FFFF00"/>
                </a:solidFill>
                <a:latin typeface="Arial" pitchFamily="34" charset="0"/>
                <a:cs typeface="Arial" pitchFamily="34" charset="0"/>
              </a:rPr>
              <a:t>puso</a:t>
            </a:r>
            <a:r>
              <a:rPr lang="es-ES" dirty="0">
                <a:solidFill>
                  <a:srgbClr val="FFFF00"/>
                </a:solidFill>
                <a:latin typeface="Arial" pitchFamily="34" charset="0"/>
                <a:cs typeface="Arial" pitchFamily="34" charset="0"/>
              </a:rPr>
              <a:t> como propiciación</a:t>
            </a:r>
            <a:r>
              <a:rPr lang="es-ES" dirty="0">
                <a:solidFill>
                  <a:schemeClr val="bg1"/>
                </a:solidFill>
                <a:latin typeface="Arial" pitchFamily="34" charset="0"/>
                <a:cs typeface="Arial" pitchFamily="34" charset="0"/>
              </a:rPr>
              <a:t> </a:t>
            </a:r>
            <a:r>
              <a:rPr lang="es-ES" dirty="0">
                <a:solidFill>
                  <a:srgbClr val="00B0F0"/>
                </a:solidFill>
                <a:latin typeface="Arial" pitchFamily="34" charset="0"/>
                <a:cs typeface="Arial" pitchFamily="34" charset="0"/>
              </a:rPr>
              <a:t>por medio de la fe en </a:t>
            </a:r>
            <a:r>
              <a:rPr lang="es-ES" u="sng" dirty="0">
                <a:solidFill>
                  <a:srgbClr val="00B0F0"/>
                </a:solidFill>
                <a:latin typeface="Arial" pitchFamily="34" charset="0"/>
                <a:cs typeface="Arial" pitchFamily="34" charset="0"/>
              </a:rPr>
              <a:t>su sangre</a:t>
            </a:r>
            <a:r>
              <a:rPr lang="es-ES" dirty="0">
                <a:solidFill>
                  <a:schemeClr val="bg1"/>
                </a:solidFill>
                <a:latin typeface="Arial" pitchFamily="34" charset="0"/>
                <a:cs typeface="Arial" pitchFamily="34" charset="0"/>
              </a:rPr>
              <a:t>, </a:t>
            </a:r>
            <a:r>
              <a:rPr lang="es-ES" u="sng" dirty="0">
                <a:solidFill>
                  <a:schemeClr val="bg1"/>
                </a:solidFill>
                <a:latin typeface="Arial" pitchFamily="34" charset="0"/>
                <a:cs typeface="Arial" pitchFamily="34" charset="0"/>
              </a:rPr>
              <a:t>para manifestar su justicia</a:t>
            </a:r>
            <a:r>
              <a:rPr lang="es-ES" dirty="0">
                <a:solidFill>
                  <a:schemeClr val="bg1"/>
                </a:solidFill>
                <a:latin typeface="Arial" pitchFamily="34" charset="0"/>
                <a:cs typeface="Arial" pitchFamily="34" charset="0"/>
              </a:rPr>
              <a:t>, a causa de </a:t>
            </a:r>
            <a:r>
              <a:rPr lang="es-ES" dirty="0">
                <a:solidFill>
                  <a:srgbClr val="FFC000"/>
                </a:solidFill>
                <a:latin typeface="Arial" pitchFamily="34" charset="0"/>
                <a:cs typeface="Arial" pitchFamily="34" charset="0"/>
              </a:rPr>
              <a:t>haber pasado por alto, en su paciencia, los pecados pasados</a:t>
            </a:r>
            <a:endParaRPr lang="es-ES" sz="2400" dirty="0" smtClean="0">
              <a:solidFill>
                <a:srgbClr val="FFC000"/>
              </a:solidFill>
              <a:latin typeface="Arial" pitchFamily="34" charset="0"/>
              <a:cs typeface="Arial" pitchFamily="34" charset="0"/>
            </a:endParaRPr>
          </a:p>
        </p:txBody>
      </p:sp>
      <p:sp>
        <p:nvSpPr>
          <p:cNvPr id="12" name="TextBox 11"/>
          <p:cNvSpPr txBox="1"/>
          <p:nvPr/>
        </p:nvSpPr>
        <p:spPr>
          <a:xfrm>
            <a:off x="5410200" y="4495800"/>
            <a:ext cx="3733800" cy="335989"/>
          </a:xfrm>
          <a:prstGeom prst="rect">
            <a:avLst/>
          </a:prstGeom>
          <a:solidFill>
            <a:srgbClr val="FFFF0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Cristo el Dios hecho siervo</a:t>
            </a:r>
            <a:endParaRPr lang="es-ES" sz="2000" b="1" dirty="0">
              <a:latin typeface="Arial" pitchFamily="34" charset="0"/>
              <a:cs typeface="Arial" pitchFamily="34" charset="0"/>
            </a:endParaRPr>
          </a:p>
        </p:txBody>
      </p:sp>
      <p:sp>
        <p:nvSpPr>
          <p:cNvPr id="13" name="TextBox 12"/>
          <p:cNvSpPr txBox="1"/>
          <p:nvPr/>
        </p:nvSpPr>
        <p:spPr>
          <a:xfrm>
            <a:off x="5410200" y="4159811"/>
            <a:ext cx="3733800" cy="335989"/>
          </a:xfrm>
          <a:prstGeom prst="rect">
            <a:avLst/>
          </a:prstGeom>
          <a:solidFill>
            <a:srgbClr val="C00000"/>
          </a:solidFill>
          <a:scene3d>
            <a:camera prst="orthographicFront"/>
            <a:lightRig rig="threePt" dir="t"/>
          </a:scene3d>
          <a:sp3d>
            <a:bevelT w="165100" prst="coolSlant"/>
          </a:sp3d>
        </p:spPr>
        <p:txBody>
          <a:bodyPr>
            <a:spAutoFit/>
          </a:bodyPr>
          <a:lstStyle/>
          <a:p>
            <a:pPr algn="ctr">
              <a:lnSpc>
                <a:spcPts val="1900"/>
              </a:lnSpc>
              <a:defRPr/>
            </a:pPr>
            <a:r>
              <a:rPr lang="es-ES" sz="2000" b="1" dirty="0">
                <a:solidFill>
                  <a:schemeClr val="bg1"/>
                </a:solidFill>
                <a:latin typeface="Arial" pitchFamily="34" charset="0"/>
                <a:cs typeface="Arial" pitchFamily="34" charset="0"/>
              </a:rPr>
              <a:t>S</a:t>
            </a:r>
            <a:r>
              <a:rPr lang="es-ES" sz="2000" b="1" dirty="0" smtClean="0">
                <a:solidFill>
                  <a:schemeClr val="bg1"/>
                </a:solidFill>
                <a:latin typeface="Arial" pitchFamily="34" charset="0"/>
                <a:cs typeface="Arial" pitchFamily="34" charset="0"/>
              </a:rPr>
              <a:t>acrificio por el pecado</a:t>
            </a:r>
            <a:endParaRPr lang="es-ES" sz="2000" b="1" dirty="0">
              <a:solidFill>
                <a:schemeClr val="bg1"/>
              </a:solidFill>
              <a:latin typeface="Arial" pitchFamily="34" charset="0"/>
              <a:cs typeface="Arial" pitchFamily="34" charset="0"/>
            </a:endParaRPr>
          </a:p>
        </p:txBody>
      </p:sp>
      <p:sp>
        <p:nvSpPr>
          <p:cNvPr id="14" name="TextBox 13"/>
          <p:cNvSpPr txBox="1"/>
          <p:nvPr/>
        </p:nvSpPr>
        <p:spPr>
          <a:xfrm>
            <a:off x="5410200" y="3810000"/>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Sustituto suficiente</a:t>
            </a:r>
            <a:endParaRPr lang="es-ES" sz="2000" b="1" dirty="0">
              <a:latin typeface="Arial" pitchFamily="34" charset="0"/>
              <a:cs typeface="Arial" pitchFamily="34" charset="0"/>
            </a:endParaRPr>
          </a:p>
        </p:txBody>
      </p:sp>
      <p:sp>
        <p:nvSpPr>
          <p:cNvPr id="15" name="TextBox 14"/>
          <p:cNvSpPr txBox="1"/>
          <p:nvPr/>
        </p:nvSpPr>
        <p:spPr>
          <a:xfrm>
            <a:off x="5410200" y="3474011"/>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Cargo nuestros pecados</a:t>
            </a:r>
            <a:endParaRPr lang="es-ES" sz="2000" b="1" dirty="0">
              <a:latin typeface="Arial" pitchFamily="34" charset="0"/>
              <a:cs typeface="Arial" pitchFamily="34" charset="0"/>
            </a:endParaRPr>
          </a:p>
        </p:txBody>
      </p:sp>
      <p:sp>
        <p:nvSpPr>
          <p:cNvPr id="18" name="TextBox 4"/>
          <p:cNvSpPr txBox="1">
            <a:spLocks noChangeArrowheads="1"/>
          </p:cNvSpPr>
          <p:nvPr/>
        </p:nvSpPr>
        <p:spPr bwMode="auto">
          <a:xfrm>
            <a:off x="2286000" y="47244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Hebreos 9:14</a:t>
            </a:r>
            <a:endParaRPr lang="es-ES" sz="3600" dirty="0">
              <a:solidFill>
                <a:schemeClr val="bg1"/>
              </a:solidFill>
              <a:latin typeface="Arial Rounded MT Bold" pitchFamily="34" charset="0"/>
            </a:endParaRPr>
          </a:p>
        </p:txBody>
      </p:sp>
      <p:sp>
        <p:nvSpPr>
          <p:cNvPr id="19" name="Rectangle 3"/>
          <p:cNvSpPr>
            <a:spLocks noChangeArrowheads="1"/>
          </p:cNvSpPr>
          <p:nvPr/>
        </p:nvSpPr>
        <p:spPr bwMode="auto">
          <a:xfrm>
            <a:off x="0" y="5308937"/>
            <a:ext cx="9118600" cy="1015663"/>
          </a:xfrm>
          <a:prstGeom prst="rect">
            <a:avLst/>
          </a:prstGeom>
          <a:noFill/>
          <a:ln w="9525">
            <a:noFill/>
            <a:miter lim="800000"/>
            <a:headEnd/>
            <a:tailEnd/>
          </a:ln>
        </p:spPr>
        <p:txBody>
          <a:bodyPr wrap="square" anchor="ctr">
            <a:spAutoFit/>
          </a:bodyPr>
          <a:lstStyle/>
          <a:p>
            <a:pPr algn="ctr">
              <a:lnSpc>
                <a:spcPts val="2400"/>
              </a:lnSpc>
            </a:pPr>
            <a:r>
              <a:rPr lang="es-ES" dirty="0" smtClean="0">
                <a:solidFill>
                  <a:schemeClr val="bg1"/>
                </a:solidFill>
                <a:latin typeface="Arial" pitchFamily="34" charset="0"/>
                <a:cs typeface="Arial" pitchFamily="34" charset="0"/>
              </a:rPr>
              <a:t>¿</a:t>
            </a:r>
            <a:r>
              <a:rPr lang="es-ES" dirty="0" smtClean="0">
                <a:solidFill>
                  <a:srgbClr val="FFFF00"/>
                </a:solidFill>
                <a:latin typeface="Arial" pitchFamily="34" charset="0"/>
                <a:cs typeface="Arial" pitchFamily="34" charset="0"/>
              </a:rPr>
              <a:t>cuánto </a:t>
            </a:r>
            <a:r>
              <a:rPr lang="es-ES" dirty="0">
                <a:solidFill>
                  <a:srgbClr val="FFFF00"/>
                </a:solidFill>
                <a:latin typeface="Arial" pitchFamily="34" charset="0"/>
                <a:cs typeface="Arial" pitchFamily="34" charset="0"/>
              </a:rPr>
              <a:t>más la sangre de Cristo, el cual mediante el Espíritu eterno se ofreció a sí mismo</a:t>
            </a:r>
            <a:r>
              <a:rPr lang="es-ES" dirty="0">
                <a:solidFill>
                  <a:schemeClr val="bg1"/>
                </a:solidFill>
                <a:latin typeface="Arial" pitchFamily="34" charset="0"/>
                <a:cs typeface="Arial" pitchFamily="34" charset="0"/>
              </a:rPr>
              <a:t> sin mancha a Dios, limpiará vuestras conciencias de obras muertas para que sirváis al Dios vivo?</a:t>
            </a:r>
            <a:endParaRPr lang="es-ES" sz="2400" dirty="0" smtClean="0">
              <a:solidFill>
                <a:schemeClr val="bg1"/>
              </a:solidFill>
              <a:latin typeface="Arial" pitchFamily="34" charset="0"/>
              <a:cs typeface="Arial" pitchFamily="34" charset="0"/>
            </a:endParaRPr>
          </a:p>
        </p:txBody>
      </p:sp>
      <p:sp>
        <p:nvSpPr>
          <p:cNvPr id="20" name="TextBox 19"/>
          <p:cNvSpPr txBox="1"/>
          <p:nvPr/>
        </p:nvSpPr>
        <p:spPr>
          <a:xfrm>
            <a:off x="5410200" y="3124200"/>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Nos lavo con su sangre</a:t>
            </a:r>
            <a:endParaRPr lang="es-ES" sz="2000" b="1" dirty="0">
              <a:latin typeface="Arial" pitchFamily="34" charset="0"/>
              <a:cs typeface="Arial" pitchFamily="34" charset="0"/>
            </a:endParaRPr>
          </a:p>
        </p:txBody>
      </p:sp>
    </p:spTree>
    <p:extLst>
      <p:ext uri="{BB962C8B-B14F-4D97-AF65-F5344CB8AC3E}">
        <p14:creationId xmlns="" xmlns:p14="http://schemas.microsoft.com/office/powerpoint/2010/main" val="3321989129"/>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606800" y="1752600"/>
            <a:ext cx="2336800" cy="1752600"/>
          </a:xfrm>
          <a:prstGeom prst="rect">
            <a:avLst/>
          </a:prstGeom>
          <a:effectLst>
            <a:softEdge rad="127000"/>
          </a:effectLst>
        </p:spPr>
      </p:pic>
      <p:sp>
        <p:nvSpPr>
          <p:cNvPr id="5122" name="TextBox 4"/>
          <p:cNvSpPr txBox="1">
            <a:spLocks noChangeArrowheads="1"/>
          </p:cNvSpPr>
          <p:nvPr/>
        </p:nvSpPr>
        <p:spPr bwMode="auto">
          <a:xfrm>
            <a:off x="1981200" y="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1 Pedro 2:24</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4572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Quien </a:t>
            </a:r>
            <a:r>
              <a:rPr lang="es-ES" dirty="0">
                <a:solidFill>
                  <a:srgbClr val="FFFF00"/>
                </a:solidFill>
                <a:latin typeface="Arial" pitchFamily="34" charset="0"/>
                <a:cs typeface="Arial" pitchFamily="34" charset="0"/>
              </a:rPr>
              <a:t>llevó </a:t>
            </a:r>
            <a:r>
              <a:rPr lang="es-ES" u="sng" dirty="0">
                <a:solidFill>
                  <a:srgbClr val="FFFF00"/>
                </a:solidFill>
                <a:latin typeface="Arial" pitchFamily="34" charset="0"/>
                <a:cs typeface="Arial" pitchFamily="34" charset="0"/>
              </a:rPr>
              <a:t>él </a:t>
            </a:r>
            <a:r>
              <a:rPr lang="es-ES" u="sng" dirty="0" smtClean="0">
                <a:solidFill>
                  <a:srgbClr val="FFFF00"/>
                </a:solidFill>
                <a:latin typeface="Arial" pitchFamily="34" charset="0"/>
                <a:cs typeface="Arial" pitchFamily="34" charset="0"/>
              </a:rPr>
              <a:t>mismo</a:t>
            </a:r>
            <a:r>
              <a:rPr lang="es-ES" dirty="0" smtClean="0">
                <a:solidFill>
                  <a:srgbClr val="FFFF00"/>
                </a:solidFill>
                <a:latin typeface="Arial" pitchFamily="34" charset="0"/>
                <a:cs typeface="Arial" pitchFamily="34" charset="0"/>
              </a:rPr>
              <a:t> nuestros </a:t>
            </a:r>
            <a:r>
              <a:rPr lang="es-ES" dirty="0">
                <a:solidFill>
                  <a:srgbClr val="FFFF00"/>
                </a:solidFill>
                <a:latin typeface="Arial" pitchFamily="34" charset="0"/>
                <a:cs typeface="Arial" pitchFamily="34" charset="0"/>
              </a:rPr>
              <a:t>pecados en su cuerpo sobre el madero</a:t>
            </a:r>
            <a:r>
              <a:rPr lang="es-ES" dirty="0">
                <a:solidFill>
                  <a:schemeClr val="bg1"/>
                </a:solidFill>
                <a:latin typeface="Arial" pitchFamily="34" charset="0"/>
                <a:cs typeface="Arial" pitchFamily="34" charset="0"/>
              </a:rPr>
              <a:t>, </a:t>
            </a:r>
            <a:r>
              <a:rPr lang="es-ES" dirty="0">
                <a:solidFill>
                  <a:srgbClr val="00B0F0"/>
                </a:solidFill>
                <a:latin typeface="Arial" pitchFamily="34" charset="0"/>
                <a:cs typeface="Arial" pitchFamily="34" charset="0"/>
              </a:rPr>
              <a:t>para que nosotros, estando muertos a los pecados, </a:t>
            </a:r>
            <a:r>
              <a:rPr lang="es-ES" u="sng" dirty="0">
                <a:solidFill>
                  <a:srgbClr val="00B0F0"/>
                </a:solidFill>
                <a:latin typeface="Arial" pitchFamily="34" charset="0"/>
                <a:cs typeface="Arial" pitchFamily="34" charset="0"/>
              </a:rPr>
              <a:t>vivamos a la justicia</a:t>
            </a:r>
            <a:r>
              <a:rPr lang="es-ES" dirty="0">
                <a:solidFill>
                  <a:schemeClr val="bg1"/>
                </a:solidFill>
                <a:latin typeface="Arial" pitchFamily="34" charset="0"/>
                <a:cs typeface="Arial" pitchFamily="34" charset="0"/>
              </a:rPr>
              <a:t>, y por cuya herida fuisteis </a:t>
            </a:r>
            <a:r>
              <a:rPr lang="es-ES" dirty="0" smtClean="0">
                <a:solidFill>
                  <a:schemeClr val="bg1"/>
                </a:solidFill>
                <a:latin typeface="Arial" pitchFamily="34" charset="0"/>
                <a:cs typeface="Arial" pitchFamily="34" charset="0"/>
              </a:rPr>
              <a:t>sanados.</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533400" y="1600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Romanos 3:25</a:t>
            </a:r>
            <a:endParaRPr lang="es-ES" sz="3600" dirty="0">
              <a:solidFill>
                <a:schemeClr val="bg1"/>
              </a:solidFill>
              <a:latin typeface="Arial Rounded MT Bold" pitchFamily="34" charset="0"/>
            </a:endParaRPr>
          </a:p>
        </p:txBody>
      </p:sp>
      <p:sp>
        <p:nvSpPr>
          <p:cNvPr id="7" name="Rectangle 3"/>
          <p:cNvSpPr>
            <a:spLocks noChangeArrowheads="1"/>
          </p:cNvSpPr>
          <p:nvPr/>
        </p:nvSpPr>
        <p:spPr bwMode="auto">
          <a:xfrm>
            <a:off x="50800" y="2209800"/>
            <a:ext cx="3835400" cy="2426305"/>
          </a:xfrm>
          <a:prstGeom prst="rect">
            <a:avLst/>
          </a:prstGeom>
          <a:noFill/>
          <a:ln w="9525">
            <a:noFill/>
            <a:miter lim="800000"/>
            <a:headEnd/>
            <a:tailEnd/>
          </a:ln>
        </p:spPr>
        <p:txBody>
          <a:bodyPr wrap="square" anchor="ctr">
            <a:spAutoFit/>
          </a:bodyPr>
          <a:lstStyle/>
          <a:p>
            <a:pPr algn="ctr">
              <a:lnSpc>
                <a:spcPts val="2600"/>
              </a:lnSpc>
            </a:pPr>
            <a:r>
              <a:rPr lang="es-ES" dirty="0">
                <a:solidFill>
                  <a:srgbClr val="FFFF00"/>
                </a:solidFill>
                <a:latin typeface="Arial" pitchFamily="34" charset="0"/>
                <a:cs typeface="Arial" pitchFamily="34" charset="0"/>
              </a:rPr>
              <a:t>A</a:t>
            </a:r>
            <a:r>
              <a:rPr lang="es-ES" dirty="0" smtClean="0">
                <a:solidFill>
                  <a:srgbClr val="FFFF00"/>
                </a:solidFill>
                <a:latin typeface="Arial" pitchFamily="34" charset="0"/>
                <a:cs typeface="Arial" pitchFamily="34" charset="0"/>
              </a:rPr>
              <a:t> </a:t>
            </a:r>
            <a:r>
              <a:rPr lang="es-ES" dirty="0">
                <a:solidFill>
                  <a:srgbClr val="FFFF00"/>
                </a:solidFill>
                <a:latin typeface="Arial" pitchFamily="34" charset="0"/>
                <a:cs typeface="Arial" pitchFamily="34" charset="0"/>
              </a:rPr>
              <a:t>quien Dios </a:t>
            </a:r>
            <a:r>
              <a:rPr lang="es-ES" u="sng" dirty="0">
                <a:solidFill>
                  <a:srgbClr val="FFFF00"/>
                </a:solidFill>
                <a:latin typeface="Arial" pitchFamily="34" charset="0"/>
                <a:cs typeface="Arial" pitchFamily="34" charset="0"/>
              </a:rPr>
              <a:t>puso</a:t>
            </a:r>
            <a:r>
              <a:rPr lang="es-ES" dirty="0">
                <a:solidFill>
                  <a:srgbClr val="FFFF00"/>
                </a:solidFill>
                <a:latin typeface="Arial" pitchFamily="34" charset="0"/>
                <a:cs typeface="Arial" pitchFamily="34" charset="0"/>
              </a:rPr>
              <a:t> como propiciación</a:t>
            </a:r>
            <a:r>
              <a:rPr lang="es-ES" dirty="0">
                <a:solidFill>
                  <a:schemeClr val="bg1"/>
                </a:solidFill>
                <a:latin typeface="Arial" pitchFamily="34" charset="0"/>
                <a:cs typeface="Arial" pitchFamily="34" charset="0"/>
              </a:rPr>
              <a:t> </a:t>
            </a:r>
            <a:r>
              <a:rPr lang="es-ES" dirty="0">
                <a:solidFill>
                  <a:srgbClr val="00B0F0"/>
                </a:solidFill>
                <a:latin typeface="Arial" pitchFamily="34" charset="0"/>
                <a:cs typeface="Arial" pitchFamily="34" charset="0"/>
              </a:rPr>
              <a:t>por medio de la fe en </a:t>
            </a:r>
            <a:r>
              <a:rPr lang="es-ES" u="sng" dirty="0">
                <a:solidFill>
                  <a:srgbClr val="00B0F0"/>
                </a:solidFill>
                <a:latin typeface="Arial" pitchFamily="34" charset="0"/>
                <a:cs typeface="Arial" pitchFamily="34" charset="0"/>
              </a:rPr>
              <a:t>su sangre</a:t>
            </a:r>
            <a:r>
              <a:rPr lang="es-ES" dirty="0">
                <a:solidFill>
                  <a:schemeClr val="bg1"/>
                </a:solidFill>
                <a:latin typeface="Arial" pitchFamily="34" charset="0"/>
                <a:cs typeface="Arial" pitchFamily="34" charset="0"/>
              </a:rPr>
              <a:t>, </a:t>
            </a:r>
            <a:r>
              <a:rPr lang="es-ES" u="sng" dirty="0">
                <a:solidFill>
                  <a:schemeClr val="bg1"/>
                </a:solidFill>
                <a:latin typeface="Arial" pitchFamily="34" charset="0"/>
                <a:cs typeface="Arial" pitchFamily="34" charset="0"/>
              </a:rPr>
              <a:t>para manifestar su justicia</a:t>
            </a:r>
            <a:r>
              <a:rPr lang="es-ES" dirty="0">
                <a:solidFill>
                  <a:schemeClr val="bg1"/>
                </a:solidFill>
                <a:latin typeface="Arial" pitchFamily="34" charset="0"/>
                <a:cs typeface="Arial" pitchFamily="34" charset="0"/>
              </a:rPr>
              <a:t>, a causa de </a:t>
            </a:r>
            <a:r>
              <a:rPr lang="es-ES" dirty="0">
                <a:solidFill>
                  <a:srgbClr val="FFC000"/>
                </a:solidFill>
                <a:latin typeface="Arial" pitchFamily="34" charset="0"/>
                <a:cs typeface="Arial" pitchFamily="34" charset="0"/>
              </a:rPr>
              <a:t>haber pasado por alto, en su paciencia, los pecados pasados</a:t>
            </a:r>
            <a:endParaRPr lang="es-ES" sz="2400" dirty="0" smtClean="0">
              <a:solidFill>
                <a:srgbClr val="FFC000"/>
              </a:solidFill>
              <a:latin typeface="Arial" pitchFamily="34" charset="0"/>
              <a:cs typeface="Arial" pitchFamily="34" charset="0"/>
            </a:endParaRPr>
          </a:p>
        </p:txBody>
      </p:sp>
      <p:sp>
        <p:nvSpPr>
          <p:cNvPr id="12" name="TextBox 11"/>
          <p:cNvSpPr txBox="1"/>
          <p:nvPr/>
        </p:nvSpPr>
        <p:spPr>
          <a:xfrm>
            <a:off x="5410200" y="4495800"/>
            <a:ext cx="3733800" cy="335989"/>
          </a:xfrm>
          <a:prstGeom prst="rect">
            <a:avLst/>
          </a:prstGeom>
          <a:solidFill>
            <a:srgbClr val="FFFF0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Cristo el Dios hecho siervo</a:t>
            </a:r>
            <a:endParaRPr lang="es-ES" sz="2000" b="1" dirty="0">
              <a:latin typeface="Arial" pitchFamily="34" charset="0"/>
              <a:cs typeface="Arial" pitchFamily="34" charset="0"/>
            </a:endParaRPr>
          </a:p>
        </p:txBody>
      </p:sp>
      <p:sp>
        <p:nvSpPr>
          <p:cNvPr id="13" name="TextBox 12"/>
          <p:cNvSpPr txBox="1"/>
          <p:nvPr/>
        </p:nvSpPr>
        <p:spPr>
          <a:xfrm>
            <a:off x="5410200" y="4159811"/>
            <a:ext cx="3733800" cy="335989"/>
          </a:xfrm>
          <a:prstGeom prst="rect">
            <a:avLst/>
          </a:prstGeom>
          <a:solidFill>
            <a:srgbClr val="C00000"/>
          </a:solidFill>
          <a:scene3d>
            <a:camera prst="orthographicFront"/>
            <a:lightRig rig="threePt" dir="t"/>
          </a:scene3d>
          <a:sp3d>
            <a:bevelT w="165100" prst="coolSlant"/>
          </a:sp3d>
        </p:spPr>
        <p:txBody>
          <a:bodyPr>
            <a:spAutoFit/>
          </a:bodyPr>
          <a:lstStyle/>
          <a:p>
            <a:pPr algn="ctr">
              <a:lnSpc>
                <a:spcPts val="1900"/>
              </a:lnSpc>
              <a:defRPr/>
            </a:pPr>
            <a:r>
              <a:rPr lang="es-ES" sz="2000" b="1" dirty="0">
                <a:solidFill>
                  <a:schemeClr val="bg1"/>
                </a:solidFill>
                <a:latin typeface="Arial" pitchFamily="34" charset="0"/>
                <a:cs typeface="Arial" pitchFamily="34" charset="0"/>
              </a:rPr>
              <a:t>S</a:t>
            </a:r>
            <a:r>
              <a:rPr lang="es-ES" sz="2000" b="1" dirty="0" smtClean="0">
                <a:solidFill>
                  <a:schemeClr val="bg1"/>
                </a:solidFill>
                <a:latin typeface="Arial" pitchFamily="34" charset="0"/>
                <a:cs typeface="Arial" pitchFamily="34" charset="0"/>
              </a:rPr>
              <a:t>acrificio por el pecado</a:t>
            </a:r>
            <a:endParaRPr lang="es-ES" sz="2000" b="1" dirty="0">
              <a:solidFill>
                <a:schemeClr val="bg1"/>
              </a:solidFill>
              <a:latin typeface="Arial" pitchFamily="34" charset="0"/>
              <a:cs typeface="Arial" pitchFamily="34" charset="0"/>
            </a:endParaRPr>
          </a:p>
        </p:txBody>
      </p:sp>
      <p:sp>
        <p:nvSpPr>
          <p:cNvPr id="14" name="TextBox 13"/>
          <p:cNvSpPr txBox="1"/>
          <p:nvPr/>
        </p:nvSpPr>
        <p:spPr>
          <a:xfrm>
            <a:off x="5410200" y="3810000"/>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Sustituto suficiente</a:t>
            </a:r>
            <a:endParaRPr lang="es-ES" sz="2000" b="1" dirty="0">
              <a:latin typeface="Arial" pitchFamily="34" charset="0"/>
              <a:cs typeface="Arial" pitchFamily="34" charset="0"/>
            </a:endParaRPr>
          </a:p>
        </p:txBody>
      </p:sp>
      <p:sp>
        <p:nvSpPr>
          <p:cNvPr id="15" name="TextBox 14"/>
          <p:cNvSpPr txBox="1"/>
          <p:nvPr/>
        </p:nvSpPr>
        <p:spPr>
          <a:xfrm>
            <a:off x="5410200" y="3474011"/>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Cargo nuestros pecados</a:t>
            </a:r>
            <a:endParaRPr lang="es-ES" sz="2000" b="1" dirty="0">
              <a:latin typeface="Arial" pitchFamily="34" charset="0"/>
              <a:cs typeface="Arial" pitchFamily="34" charset="0"/>
            </a:endParaRPr>
          </a:p>
        </p:txBody>
      </p:sp>
      <p:sp>
        <p:nvSpPr>
          <p:cNvPr id="18" name="TextBox 4"/>
          <p:cNvSpPr txBox="1">
            <a:spLocks noChangeArrowheads="1"/>
          </p:cNvSpPr>
          <p:nvPr/>
        </p:nvSpPr>
        <p:spPr bwMode="auto">
          <a:xfrm>
            <a:off x="2286000" y="47244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Hebreos 9:14</a:t>
            </a:r>
            <a:endParaRPr lang="es-ES" sz="3600" dirty="0">
              <a:solidFill>
                <a:schemeClr val="bg1"/>
              </a:solidFill>
              <a:latin typeface="Arial Rounded MT Bold" pitchFamily="34" charset="0"/>
            </a:endParaRPr>
          </a:p>
        </p:txBody>
      </p:sp>
      <p:sp>
        <p:nvSpPr>
          <p:cNvPr id="19" name="Rectangle 3"/>
          <p:cNvSpPr>
            <a:spLocks noChangeArrowheads="1"/>
          </p:cNvSpPr>
          <p:nvPr/>
        </p:nvSpPr>
        <p:spPr bwMode="auto">
          <a:xfrm>
            <a:off x="0" y="5308937"/>
            <a:ext cx="9118600" cy="1015663"/>
          </a:xfrm>
          <a:prstGeom prst="rect">
            <a:avLst/>
          </a:prstGeom>
          <a:noFill/>
          <a:ln w="9525">
            <a:noFill/>
            <a:miter lim="800000"/>
            <a:headEnd/>
            <a:tailEnd/>
          </a:ln>
        </p:spPr>
        <p:txBody>
          <a:bodyPr wrap="square" anchor="ctr">
            <a:spAutoFit/>
          </a:bodyPr>
          <a:lstStyle/>
          <a:p>
            <a:pPr algn="ctr">
              <a:lnSpc>
                <a:spcPts val="2400"/>
              </a:lnSpc>
            </a:pPr>
            <a:r>
              <a:rPr lang="es-ES" dirty="0" smtClean="0">
                <a:solidFill>
                  <a:schemeClr val="bg1"/>
                </a:solidFill>
                <a:latin typeface="Arial" pitchFamily="34" charset="0"/>
                <a:cs typeface="Arial" pitchFamily="34" charset="0"/>
              </a:rPr>
              <a:t>¿</a:t>
            </a:r>
            <a:r>
              <a:rPr lang="es-ES" dirty="0" smtClean="0">
                <a:solidFill>
                  <a:srgbClr val="FFFF00"/>
                </a:solidFill>
                <a:latin typeface="Arial" pitchFamily="34" charset="0"/>
                <a:cs typeface="Arial" pitchFamily="34" charset="0"/>
              </a:rPr>
              <a:t>cuánto </a:t>
            </a:r>
            <a:r>
              <a:rPr lang="es-ES" dirty="0">
                <a:solidFill>
                  <a:srgbClr val="FFFF00"/>
                </a:solidFill>
                <a:latin typeface="Arial" pitchFamily="34" charset="0"/>
                <a:cs typeface="Arial" pitchFamily="34" charset="0"/>
              </a:rPr>
              <a:t>más la sangre de Cristo, el cual mediante el Espíritu eterno se ofreció a sí mismo</a:t>
            </a:r>
            <a:r>
              <a:rPr lang="es-ES" dirty="0">
                <a:solidFill>
                  <a:schemeClr val="bg1"/>
                </a:solidFill>
                <a:latin typeface="Arial" pitchFamily="34" charset="0"/>
                <a:cs typeface="Arial" pitchFamily="34" charset="0"/>
              </a:rPr>
              <a:t> </a:t>
            </a:r>
            <a:r>
              <a:rPr lang="es-ES" dirty="0">
                <a:solidFill>
                  <a:srgbClr val="00B0F0"/>
                </a:solidFill>
                <a:latin typeface="Arial" pitchFamily="34" charset="0"/>
                <a:cs typeface="Arial" pitchFamily="34" charset="0"/>
              </a:rPr>
              <a:t>sin mancha a Dios</a:t>
            </a:r>
            <a:r>
              <a:rPr lang="es-ES" dirty="0">
                <a:solidFill>
                  <a:schemeClr val="bg1"/>
                </a:solidFill>
                <a:latin typeface="Arial" pitchFamily="34" charset="0"/>
                <a:cs typeface="Arial" pitchFamily="34" charset="0"/>
              </a:rPr>
              <a:t>, limpiará vuestras conciencias de obras muertas para que sirváis al Dios vivo?</a:t>
            </a:r>
            <a:endParaRPr lang="es-ES" sz="2400" dirty="0" smtClean="0">
              <a:solidFill>
                <a:schemeClr val="bg1"/>
              </a:solidFill>
              <a:latin typeface="Arial" pitchFamily="34" charset="0"/>
              <a:cs typeface="Arial" pitchFamily="34" charset="0"/>
            </a:endParaRPr>
          </a:p>
        </p:txBody>
      </p:sp>
      <p:sp>
        <p:nvSpPr>
          <p:cNvPr id="20" name="TextBox 19"/>
          <p:cNvSpPr txBox="1"/>
          <p:nvPr/>
        </p:nvSpPr>
        <p:spPr>
          <a:xfrm>
            <a:off x="5410200" y="3124200"/>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Nos lavo con su sangre</a:t>
            </a:r>
            <a:endParaRPr lang="es-ES" sz="2000" b="1" dirty="0">
              <a:latin typeface="Arial" pitchFamily="34" charset="0"/>
              <a:cs typeface="Arial" pitchFamily="34" charset="0"/>
            </a:endParaRPr>
          </a:p>
        </p:txBody>
      </p:sp>
    </p:spTree>
    <p:extLst>
      <p:ext uri="{BB962C8B-B14F-4D97-AF65-F5344CB8AC3E}">
        <p14:creationId xmlns="" xmlns:p14="http://schemas.microsoft.com/office/powerpoint/2010/main" val="2033662819"/>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606800" y="1752600"/>
            <a:ext cx="2336800" cy="1752600"/>
          </a:xfrm>
          <a:prstGeom prst="rect">
            <a:avLst/>
          </a:prstGeom>
          <a:effectLst>
            <a:softEdge rad="127000"/>
          </a:effectLst>
        </p:spPr>
      </p:pic>
      <p:sp>
        <p:nvSpPr>
          <p:cNvPr id="5122" name="TextBox 4"/>
          <p:cNvSpPr txBox="1">
            <a:spLocks noChangeArrowheads="1"/>
          </p:cNvSpPr>
          <p:nvPr/>
        </p:nvSpPr>
        <p:spPr bwMode="auto">
          <a:xfrm>
            <a:off x="1981200" y="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1 Pedro 2:24</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4572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Quien </a:t>
            </a:r>
            <a:r>
              <a:rPr lang="es-ES" dirty="0">
                <a:solidFill>
                  <a:srgbClr val="FFFF00"/>
                </a:solidFill>
                <a:latin typeface="Arial" pitchFamily="34" charset="0"/>
                <a:cs typeface="Arial" pitchFamily="34" charset="0"/>
              </a:rPr>
              <a:t>llevó </a:t>
            </a:r>
            <a:r>
              <a:rPr lang="es-ES" u="sng" dirty="0">
                <a:solidFill>
                  <a:srgbClr val="FFFF00"/>
                </a:solidFill>
                <a:latin typeface="Arial" pitchFamily="34" charset="0"/>
                <a:cs typeface="Arial" pitchFamily="34" charset="0"/>
              </a:rPr>
              <a:t>él </a:t>
            </a:r>
            <a:r>
              <a:rPr lang="es-ES" u="sng" dirty="0" smtClean="0">
                <a:solidFill>
                  <a:srgbClr val="FFFF00"/>
                </a:solidFill>
                <a:latin typeface="Arial" pitchFamily="34" charset="0"/>
                <a:cs typeface="Arial" pitchFamily="34" charset="0"/>
              </a:rPr>
              <a:t>mismo</a:t>
            </a:r>
            <a:r>
              <a:rPr lang="es-ES" dirty="0" smtClean="0">
                <a:solidFill>
                  <a:srgbClr val="FFFF00"/>
                </a:solidFill>
                <a:latin typeface="Arial" pitchFamily="34" charset="0"/>
                <a:cs typeface="Arial" pitchFamily="34" charset="0"/>
              </a:rPr>
              <a:t> nuestros </a:t>
            </a:r>
            <a:r>
              <a:rPr lang="es-ES" dirty="0">
                <a:solidFill>
                  <a:srgbClr val="FFFF00"/>
                </a:solidFill>
                <a:latin typeface="Arial" pitchFamily="34" charset="0"/>
                <a:cs typeface="Arial" pitchFamily="34" charset="0"/>
              </a:rPr>
              <a:t>pecados en su cuerpo sobre el madero</a:t>
            </a:r>
            <a:r>
              <a:rPr lang="es-ES" dirty="0">
                <a:solidFill>
                  <a:schemeClr val="bg1"/>
                </a:solidFill>
                <a:latin typeface="Arial" pitchFamily="34" charset="0"/>
                <a:cs typeface="Arial" pitchFamily="34" charset="0"/>
              </a:rPr>
              <a:t>, </a:t>
            </a:r>
            <a:r>
              <a:rPr lang="es-ES" dirty="0">
                <a:solidFill>
                  <a:srgbClr val="00B0F0"/>
                </a:solidFill>
                <a:latin typeface="Arial" pitchFamily="34" charset="0"/>
                <a:cs typeface="Arial" pitchFamily="34" charset="0"/>
              </a:rPr>
              <a:t>para que nosotros, estando muertos a los pecados, </a:t>
            </a:r>
            <a:r>
              <a:rPr lang="es-ES" u="sng" dirty="0">
                <a:solidFill>
                  <a:srgbClr val="00B0F0"/>
                </a:solidFill>
                <a:latin typeface="Arial" pitchFamily="34" charset="0"/>
                <a:cs typeface="Arial" pitchFamily="34" charset="0"/>
              </a:rPr>
              <a:t>vivamos a la justicia</a:t>
            </a:r>
            <a:r>
              <a:rPr lang="es-ES" dirty="0">
                <a:solidFill>
                  <a:schemeClr val="bg1"/>
                </a:solidFill>
                <a:latin typeface="Arial" pitchFamily="34" charset="0"/>
                <a:cs typeface="Arial" pitchFamily="34" charset="0"/>
              </a:rPr>
              <a:t>, y por cuya herida fuisteis </a:t>
            </a:r>
            <a:r>
              <a:rPr lang="es-ES" dirty="0" smtClean="0">
                <a:solidFill>
                  <a:schemeClr val="bg1"/>
                </a:solidFill>
                <a:latin typeface="Arial" pitchFamily="34" charset="0"/>
                <a:cs typeface="Arial" pitchFamily="34" charset="0"/>
              </a:rPr>
              <a:t>sanados.</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533400" y="1600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Hebreos 4:15</a:t>
            </a:r>
            <a:endParaRPr lang="es-ES" sz="3600" dirty="0">
              <a:solidFill>
                <a:schemeClr val="bg1"/>
              </a:solidFill>
              <a:latin typeface="Arial Rounded MT Bold" pitchFamily="34" charset="0"/>
            </a:endParaRPr>
          </a:p>
        </p:txBody>
      </p:sp>
      <p:sp>
        <p:nvSpPr>
          <p:cNvPr id="7" name="Rectangle 3"/>
          <p:cNvSpPr>
            <a:spLocks noChangeArrowheads="1"/>
          </p:cNvSpPr>
          <p:nvPr/>
        </p:nvSpPr>
        <p:spPr bwMode="auto">
          <a:xfrm>
            <a:off x="50800" y="2117070"/>
            <a:ext cx="3835400" cy="2759730"/>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Porque </a:t>
            </a:r>
            <a:r>
              <a:rPr lang="es-ES" dirty="0">
                <a:solidFill>
                  <a:schemeClr val="bg1"/>
                </a:solidFill>
                <a:latin typeface="Arial" pitchFamily="34" charset="0"/>
                <a:cs typeface="Arial" pitchFamily="34" charset="0"/>
              </a:rPr>
              <a:t>no tenemos un sumo sacerdote que no pueda compadecerse de nuestras debilidades, sino uno que fue tentado en todo según nuestra semejanza, pero sin pecado.</a:t>
            </a:r>
            <a:endParaRPr lang="es-ES" sz="2400" dirty="0" smtClean="0">
              <a:solidFill>
                <a:schemeClr val="bg1"/>
              </a:solidFill>
              <a:latin typeface="Arial" pitchFamily="34" charset="0"/>
              <a:cs typeface="Arial" pitchFamily="34" charset="0"/>
            </a:endParaRPr>
          </a:p>
        </p:txBody>
      </p:sp>
      <p:sp>
        <p:nvSpPr>
          <p:cNvPr id="12" name="TextBox 11"/>
          <p:cNvSpPr txBox="1"/>
          <p:nvPr/>
        </p:nvSpPr>
        <p:spPr>
          <a:xfrm>
            <a:off x="5410200" y="4495800"/>
            <a:ext cx="3733800" cy="335989"/>
          </a:xfrm>
          <a:prstGeom prst="rect">
            <a:avLst/>
          </a:prstGeom>
          <a:solidFill>
            <a:srgbClr val="FFFF0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Cristo el Dios hecho siervo</a:t>
            </a:r>
            <a:endParaRPr lang="es-ES" sz="2000" b="1" dirty="0">
              <a:latin typeface="Arial" pitchFamily="34" charset="0"/>
              <a:cs typeface="Arial" pitchFamily="34" charset="0"/>
            </a:endParaRPr>
          </a:p>
        </p:txBody>
      </p:sp>
      <p:sp>
        <p:nvSpPr>
          <p:cNvPr id="13" name="TextBox 12"/>
          <p:cNvSpPr txBox="1"/>
          <p:nvPr/>
        </p:nvSpPr>
        <p:spPr>
          <a:xfrm>
            <a:off x="5410200" y="4159811"/>
            <a:ext cx="3733800" cy="335989"/>
          </a:xfrm>
          <a:prstGeom prst="rect">
            <a:avLst/>
          </a:prstGeom>
          <a:solidFill>
            <a:srgbClr val="C00000"/>
          </a:solidFill>
          <a:scene3d>
            <a:camera prst="orthographicFront"/>
            <a:lightRig rig="threePt" dir="t"/>
          </a:scene3d>
          <a:sp3d>
            <a:bevelT w="165100" prst="coolSlant"/>
          </a:sp3d>
        </p:spPr>
        <p:txBody>
          <a:bodyPr>
            <a:spAutoFit/>
          </a:bodyPr>
          <a:lstStyle/>
          <a:p>
            <a:pPr algn="ctr">
              <a:lnSpc>
                <a:spcPts val="1900"/>
              </a:lnSpc>
              <a:defRPr/>
            </a:pPr>
            <a:r>
              <a:rPr lang="es-ES" sz="2000" b="1" dirty="0">
                <a:solidFill>
                  <a:schemeClr val="bg1"/>
                </a:solidFill>
                <a:latin typeface="Arial" pitchFamily="34" charset="0"/>
                <a:cs typeface="Arial" pitchFamily="34" charset="0"/>
              </a:rPr>
              <a:t>S</a:t>
            </a:r>
            <a:r>
              <a:rPr lang="es-ES" sz="2000" b="1" dirty="0" smtClean="0">
                <a:solidFill>
                  <a:schemeClr val="bg1"/>
                </a:solidFill>
                <a:latin typeface="Arial" pitchFamily="34" charset="0"/>
                <a:cs typeface="Arial" pitchFamily="34" charset="0"/>
              </a:rPr>
              <a:t>acrificio por el pecado</a:t>
            </a:r>
            <a:endParaRPr lang="es-ES" sz="2000" b="1" dirty="0">
              <a:solidFill>
                <a:schemeClr val="bg1"/>
              </a:solidFill>
              <a:latin typeface="Arial" pitchFamily="34" charset="0"/>
              <a:cs typeface="Arial" pitchFamily="34" charset="0"/>
            </a:endParaRPr>
          </a:p>
        </p:txBody>
      </p:sp>
      <p:sp>
        <p:nvSpPr>
          <p:cNvPr id="14" name="TextBox 13"/>
          <p:cNvSpPr txBox="1"/>
          <p:nvPr/>
        </p:nvSpPr>
        <p:spPr>
          <a:xfrm>
            <a:off x="5410200" y="3810000"/>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Sustituto suficiente</a:t>
            </a:r>
            <a:endParaRPr lang="es-ES" sz="2000" b="1" dirty="0">
              <a:latin typeface="Arial" pitchFamily="34" charset="0"/>
              <a:cs typeface="Arial" pitchFamily="34" charset="0"/>
            </a:endParaRPr>
          </a:p>
        </p:txBody>
      </p:sp>
      <p:sp>
        <p:nvSpPr>
          <p:cNvPr id="15" name="TextBox 14"/>
          <p:cNvSpPr txBox="1"/>
          <p:nvPr/>
        </p:nvSpPr>
        <p:spPr>
          <a:xfrm>
            <a:off x="5410200" y="3474011"/>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Cargo nuestros pecados</a:t>
            </a:r>
            <a:endParaRPr lang="es-ES" sz="2000" b="1" dirty="0">
              <a:latin typeface="Arial" pitchFamily="34" charset="0"/>
              <a:cs typeface="Arial" pitchFamily="34" charset="0"/>
            </a:endParaRPr>
          </a:p>
        </p:txBody>
      </p:sp>
      <p:sp>
        <p:nvSpPr>
          <p:cNvPr id="18" name="TextBox 4"/>
          <p:cNvSpPr txBox="1">
            <a:spLocks noChangeArrowheads="1"/>
          </p:cNvSpPr>
          <p:nvPr/>
        </p:nvSpPr>
        <p:spPr bwMode="auto">
          <a:xfrm>
            <a:off x="2286000" y="47244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Hebreos 9:14</a:t>
            </a:r>
            <a:endParaRPr lang="es-ES" sz="3600" dirty="0">
              <a:solidFill>
                <a:schemeClr val="bg1"/>
              </a:solidFill>
              <a:latin typeface="Arial Rounded MT Bold" pitchFamily="34" charset="0"/>
            </a:endParaRPr>
          </a:p>
        </p:txBody>
      </p:sp>
      <p:sp>
        <p:nvSpPr>
          <p:cNvPr id="19" name="Rectangle 3"/>
          <p:cNvSpPr>
            <a:spLocks noChangeArrowheads="1"/>
          </p:cNvSpPr>
          <p:nvPr/>
        </p:nvSpPr>
        <p:spPr bwMode="auto">
          <a:xfrm>
            <a:off x="0" y="5308937"/>
            <a:ext cx="9118600" cy="1015663"/>
          </a:xfrm>
          <a:prstGeom prst="rect">
            <a:avLst/>
          </a:prstGeom>
          <a:noFill/>
          <a:ln w="9525">
            <a:noFill/>
            <a:miter lim="800000"/>
            <a:headEnd/>
            <a:tailEnd/>
          </a:ln>
        </p:spPr>
        <p:txBody>
          <a:bodyPr wrap="square" anchor="ctr">
            <a:spAutoFit/>
          </a:bodyPr>
          <a:lstStyle/>
          <a:p>
            <a:pPr algn="ctr">
              <a:lnSpc>
                <a:spcPts val="2400"/>
              </a:lnSpc>
            </a:pPr>
            <a:r>
              <a:rPr lang="es-ES" dirty="0" smtClean="0">
                <a:solidFill>
                  <a:schemeClr val="bg1"/>
                </a:solidFill>
                <a:latin typeface="Arial" pitchFamily="34" charset="0"/>
                <a:cs typeface="Arial" pitchFamily="34" charset="0"/>
              </a:rPr>
              <a:t>¿</a:t>
            </a:r>
            <a:r>
              <a:rPr lang="es-ES" dirty="0" smtClean="0">
                <a:solidFill>
                  <a:srgbClr val="FFFF00"/>
                </a:solidFill>
                <a:latin typeface="Arial" pitchFamily="34" charset="0"/>
                <a:cs typeface="Arial" pitchFamily="34" charset="0"/>
              </a:rPr>
              <a:t>cuánto </a:t>
            </a:r>
            <a:r>
              <a:rPr lang="es-ES" dirty="0">
                <a:solidFill>
                  <a:srgbClr val="FFFF00"/>
                </a:solidFill>
                <a:latin typeface="Arial" pitchFamily="34" charset="0"/>
                <a:cs typeface="Arial" pitchFamily="34" charset="0"/>
              </a:rPr>
              <a:t>más la sangre de Cristo, el cual mediante el Espíritu eterno se ofreció a sí mismo</a:t>
            </a:r>
            <a:r>
              <a:rPr lang="es-ES" dirty="0">
                <a:solidFill>
                  <a:schemeClr val="bg1"/>
                </a:solidFill>
                <a:latin typeface="Arial" pitchFamily="34" charset="0"/>
                <a:cs typeface="Arial" pitchFamily="34" charset="0"/>
              </a:rPr>
              <a:t> </a:t>
            </a:r>
            <a:r>
              <a:rPr lang="es-ES" dirty="0">
                <a:solidFill>
                  <a:srgbClr val="00B0F0"/>
                </a:solidFill>
                <a:latin typeface="Arial" pitchFamily="34" charset="0"/>
                <a:cs typeface="Arial" pitchFamily="34" charset="0"/>
              </a:rPr>
              <a:t>sin mancha a Dios</a:t>
            </a:r>
            <a:r>
              <a:rPr lang="es-ES" dirty="0">
                <a:solidFill>
                  <a:schemeClr val="bg1"/>
                </a:solidFill>
                <a:latin typeface="Arial" pitchFamily="34" charset="0"/>
                <a:cs typeface="Arial" pitchFamily="34" charset="0"/>
              </a:rPr>
              <a:t>, limpiará vuestras conciencias de obras muertas para que sirváis al Dios vivo?</a:t>
            </a:r>
            <a:endParaRPr lang="es-ES" sz="2400" dirty="0" smtClean="0">
              <a:solidFill>
                <a:schemeClr val="bg1"/>
              </a:solidFill>
              <a:latin typeface="Arial" pitchFamily="34" charset="0"/>
              <a:cs typeface="Arial" pitchFamily="34" charset="0"/>
            </a:endParaRPr>
          </a:p>
        </p:txBody>
      </p:sp>
      <p:sp>
        <p:nvSpPr>
          <p:cNvPr id="20" name="TextBox 19"/>
          <p:cNvSpPr txBox="1"/>
          <p:nvPr/>
        </p:nvSpPr>
        <p:spPr>
          <a:xfrm>
            <a:off x="5410200" y="3124200"/>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Nos lavo con su sangre</a:t>
            </a:r>
            <a:endParaRPr lang="es-ES" sz="2000" b="1" dirty="0">
              <a:latin typeface="Arial" pitchFamily="34" charset="0"/>
              <a:cs typeface="Arial" pitchFamily="34" charset="0"/>
            </a:endParaRPr>
          </a:p>
        </p:txBody>
      </p:sp>
    </p:spTree>
    <p:extLst>
      <p:ext uri="{BB962C8B-B14F-4D97-AF65-F5344CB8AC3E}">
        <p14:creationId xmlns="" xmlns:p14="http://schemas.microsoft.com/office/powerpoint/2010/main" val="337673189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606800" y="1752600"/>
            <a:ext cx="2336800" cy="1752600"/>
          </a:xfrm>
          <a:prstGeom prst="rect">
            <a:avLst/>
          </a:prstGeom>
          <a:effectLst>
            <a:softEdge rad="127000"/>
          </a:effectLst>
        </p:spPr>
      </p:pic>
      <p:sp>
        <p:nvSpPr>
          <p:cNvPr id="5122" name="TextBox 4"/>
          <p:cNvSpPr txBox="1">
            <a:spLocks noChangeArrowheads="1"/>
          </p:cNvSpPr>
          <p:nvPr/>
        </p:nvSpPr>
        <p:spPr bwMode="auto">
          <a:xfrm>
            <a:off x="1981200" y="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1 Pedro 2:24</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4572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Quien </a:t>
            </a:r>
            <a:r>
              <a:rPr lang="es-ES" dirty="0">
                <a:solidFill>
                  <a:srgbClr val="FFFF00"/>
                </a:solidFill>
                <a:latin typeface="Arial" pitchFamily="34" charset="0"/>
                <a:cs typeface="Arial" pitchFamily="34" charset="0"/>
              </a:rPr>
              <a:t>llevó </a:t>
            </a:r>
            <a:r>
              <a:rPr lang="es-ES" u="sng" dirty="0">
                <a:solidFill>
                  <a:srgbClr val="FFFF00"/>
                </a:solidFill>
                <a:latin typeface="Arial" pitchFamily="34" charset="0"/>
                <a:cs typeface="Arial" pitchFamily="34" charset="0"/>
              </a:rPr>
              <a:t>él </a:t>
            </a:r>
            <a:r>
              <a:rPr lang="es-ES" u="sng" dirty="0" smtClean="0">
                <a:solidFill>
                  <a:srgbClr val="FFFF00"/>
                </a:solidFill>
                <a:latin typeface="Arial" pitchFamily="34" charset="0"/>
                <a:cs typeface="Arial" pitchFamily="34" charset="0"/>
              </a:rPr>
              <a:t>mismo</a:t>
            </a:r>
            <a:r>
              <a:rPr lang="es-ES" dirty="0" smtClean="0">
                <a:solidFill>
                  <a:srgbClr val="FFFF00"/>
                </a:solidFill>
                <a:latin typeface="Arial" pitchFamily="34" charset="0"/>
                <a:cs typeface="Arial" pitchFamily="34" charset="0"/>
              </a:rPr>
              <a:t> nuestros </a:t>
            </a:r>
            <a:r>
              <a:rPr lang="es-ES" dirty="0">
                <a:solidFill>
                  <a:srgbClr val="FFFF00"/>
                </a:solidFill>
                <a:latin typeface="Arial" pitchFamily="34" charset="0"/>
                <a:cs typeface="Arial" pitchFamily="34" charset="0"/>
              </a:rPr>
              <a:t>pecados en su cuerpo sobre el madero</a:t>
            </a:r>
            <a:r>
              <a:rPr lang="es-ES" dirty="0">
                <a:solidFill>
                  <a:schemeClr val="bg1"/>
                </a:solidFill>
                <a:latin typeface="Arial" pitchFamily="34" charset="0"/>
                <a:cs typeface="Arial" pitchFamily="34" charset="0"/>
              </a:rPr>
              <a:t>, </a:t>
            </a:r>
            <a:r>
              <a:rPr lang="es-ES" dirty="0">
                <a:solidFill>
                  <a:srgbClr val="00B0F0"/>
                </a:solidFill>
                <a:latin typeface="Arial" pitchFamily="34" charset="0"/>
                <a:cs typeface="Arial" pitchFamily="34" charset="0"/>
              </a:rPr>
              <a:t>para que nosotros, estando muertos a los pecados, </a:t>
            </a:r>
            <a:r>
              <a:rPr lang="es-ES" u="sng" dirty="0">
                <a:solidFill>
                  <a:srgbClr val="00B0F0"/>
                </a:solidFill>
                <a:latin typeface="Arial" pitchFamily="34" charset="0"/>
                <a:cs typeface="Arial" pitchFamily="34" charset="0"/>
              </a:rPr>
              <a:t>vivamos a la justicia</a:t>
            </a:r>
            <a:r>
              <a:rPr lang="es-ES" dirty="0">
                <a:solidFill>
                  <a:schemeClr val="bg1"/>
                </a:solidFill>
                <a:latin typeface="Arial" pitchFamily="34" charset="0"/>
                <a:cs typeface="Arial" pitchFamily="34" charset="0"/>
              </a:rPr>
              <a:t>, y por cuya herida fuisteis </a:t>
            </a:r>
            <a:r>
              <a:rPr lang="es-ES" dirty="0" smtClean="0">
                <a:solidFill>
                  <a:schemeClr val="bg1"/>
                </a:solidFill>
                <a:latin typeface="Arial" pitchFamily="34" charset="0"/>
                <a:cs typeface="Arial" pitchFamily="34" charset="0"/>
              </a:rPr>
              <a:t>sanados.</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533400" y="1600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Hebreos 4:15</a:t>
            </a:r>
            <a:endParaRPr lang="es-ES" sz="3600" dirty="0">
              <a:solidFill>
                <a:schemeClr val="bg1"/>
              </a:solidFill>
              <a:latin typeface="Arial Rounded MT Bold" pitchFamily="34" charset="0"/>
            </a:endParaRPr>
          </a:p>
        </p:txBody>
      </p:sp>
      <p:sp>
        <p:nvSpPr>
          <p:cNvPr id="7" name="Rectangle 3"/>
          <p:cNvSpPr>
            <a:spLocks noChangeArrowheads="1"/>
          </p:cNvSpPr>
          <p:nvPr/>
        </p:nvSpPr>
        <p:spPr bwMode="auto">
          <a:xfrm>
            <a:off x="50800" y="2117070"/>
            <a:ext cx="3835400" cy="2759730"/>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Porque </a:t>
            </a:r>
            <a:r>
              <a:rPr lang="es-ES" dirty="0">
                <a:solidFill>
                  <a:schemeClr val="bg1"/>
                </a:solidFill>
                <a:latin typeface="Arial" pitchFamily="34" charset="0"/>
                <a:cs typeface="Arial" pitchFamily="34" charset="0"/>
              </a:rPr>
              <a:t>no tenemos un sumo sacerdote que no pueda compadecerse de nuestras debilidades, </a:t>
            </a:r>
            <a:r>
              <a:rPr lang="es-ES" dirty="0">
                <a:solidFill>
                  <a:srgbClr val="FFFF00"/>
                </a:solidFill>
                <a:latin typeface="Arial" pitchFamily="34" charset="0"/>
                <a:cs typeface="Arial" pitchFamily="34" charset="0"/>
              </a:rPr>
              <a:t>sino uno que fue tentado en todo según nuestra semejanza,</a:t>
            </a:r>
            <a:r>
              <a:rPr lang="es-ES" dirty="0">
                <a:solidFill>
                  <a:schemeClr val="bg1"/>
                </a:solidFill>
                <a:latin typeface="Arial" pitchFamily="34" charset="0"/>
                <a:cs typeface="Arial" pitchFamily="34" charset="0"/>
              </a:rPr>
              <a:t> pero sin pecado.</a:t>
            </a:r>
            <a:endParaRPr lang="es-ES" sz="2400" dirty="0" smtClean="0">
              <a:solidFill>
                <a:schemeClr val="bg1"/>
              </a:solidFill>
              <a:latin typeface="Arial" pitchFamily="34" charset="0"/>
              <a:cs typeface="Arial" pitchFamily="34" charset="0"/>
            </a:endParaRPr>
          </a:p>
        </p:txBody>
      </p:sp>
      <p:sp>
        <p:nvSpPr>
          <p:cNvPr id="12" name="TextBox 11"/>
          <p:cNvSpPr txBox="1"/>
          <p:nvPr/>
        </p:nvSpPr>
        <p:spPr>
          <a:xfrm>
            <a:off x="5410200" y="4495800"/>
            <a:ext cx="3733800" cy="335989"/>
          </a:xfrm>
          <a:prstGeom prst="rect">
            <a:avLst/>
          </a:prstGeom>
          <a:solidFill>
            <a:srgbClr val="FFFF0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Cristo el Dios hecho siervo</a:t>
            </a:r>
            <a:endParaRPr lang="es-ES" sz="2000" b="1" dirty="0">
              <a:latin typeface="Arial" pitchFamily="34" charset="0"/>
              <a:cs typeface="Arial" pitchFamily="34" charset="0"/>
            </a:endParaRPr>
          </a:p>
        </p:txBody>
      </p:sp>
      <p:sp>
        <p:nvSpPr>
          <p:cNvPr id="13" name="TextBox 12"/>
          <p:cNvSpPr txBox="1"/>
          <p:nvPr/>
        </p:nvSpPr>
        <p:spPr>
          <a:xfrm>
            <a:off x="5410200" y="4159811"/>
            <a:ext cx="3733800" cy="335989"/>
          </a:xfrm>
          <a:prstGeom prst="rect">
            <a:avLst/>
          </a:prstGeom>
          <a:solidFill>
            <a:srgbClr val="C00000"/>
          </a:solidFill>
          <a:scene3d>
            <a:camera prst="orthographicFront"/>
            <a:lightRig rig="threePt" dir="t"/>
          </a:scene3d>
          <a:sp3d>
            <a:bevelT w="165100" prst="coolSlant"/>
          </a:sp3d>
        </p:spPr>
        <p:txBody>
          <a:bodyPr>
            <a:spAutoFit/>
          </a:bodyPr>
          <a:lstStyle/>
          <a:p>
            <a:pPr algn="ctr">
              <a:lnSpc>
                <a:spcPts val="1900"/>
              </a:lnSpc>
              <a:defRPr/>
            </a:pPr>
            <a:r>
              <a:rPr lang="es-ES" sz="2000" b="1" dirty="0">
                <a:solidFill>
                  <a:schemeClr val="bg1"/>
                </a:solidFill>
                <a:latin typeface="Arial" pitchFamily="34" charset="0"/>
                <a:cs typeface="Arial" pitchFamily="34" charset="0"/>
              </a:rPr>
              <a:t>S</a:t>
            </a:r>
            <a:r>
              <a:rPr lang="es-ES" sz="2000" b="1" dirty="0" smtClean="0">
                <a:solidFill>
                  <a:schemeClr val="bg1"/>
                </a:solidFill>
                <a:latin typeface="Arial" pitchFamily="34" charset="0"/>
                <a:cs typeface="Arial" pitchFamily="34" charset="0"/>
              </a:rPr>
              <a:t>acrificio por el pecado</a:t>
            </a:r>
            <a:endParaRPr lang="es-ES" sz="2000" b="1" dirty="0">
              <a:solidFill>
                <a:schemeClr val="bg1"/>
              </a:solidFill>
              <a:latin typeface="Arial" pitchFamily="34" charset="0"/>
              <a:cs typeface="Arial" pitchFamily="34" charset="0"/>
            </a:endParaRPr>
          </a:p>
        </p:txBody>
      </p:sp>
      <p:sp>
        <p:nvSpPr>
          <p:cNvPr id="14" name="TextBox 13"/>
          <p:cNvSpPr txBox="1"/>
          <p:nvPr/>
        </p:nvSpPr>
        <p:spPr>
          <a:xfrm>
            <a:off x="5410200" y="3810000"/>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Sustituto suficiente</a:t>
            </a:r>
            <a:endParaRPr lang="es-ES" sz="2000" b="1" dirty="0">
              <a:latin typeface="Arial" pitchFamily="34" charset="0"/>
              <a:cs typeface="Arial" pitchFamily="34" charset="0"/>
            </a:endParaRPr>
          </a:p>
        </p:txBody>
      </p:sp>
      <p:sp>
        <p:nvSpPr>
          <p:cNvPr id="15" name="TextBox 14"/>
          <p:cNvSpPr txBox="1"/>
          <p:nvPr/>
        </p:nvSpPr>
        <p:spPr>
          <a:xfrm>
            <a:off x="5410200" y="3474011"/>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Cargo nuestros pecados</a:t>
            </a:r>
            <a:endParaRPr lang="es-ES" sz="2000" b="1" dirty="0">
              <a:latin typeface="Arial" pitchFamily="34" charset="0"/>
              <a:cs typeface="Arial" pitchFamily="34" charset="0"/>
            </a:endParaRPr>
          </a:p>
        </p:txBody>
      </p:sp>
      <p:sp>
        <p:nvSpPr>
          <p:cNvPr id="18" name="TextBox 4"/>
          <p:cNvSpPr txBox="1">
            <a:spLocks noChangeArrowheads="1"/>
          </p:cNvSpPr>
          <p:nvPr/>
        </p:nvSpPr>
        <p:spPr bwMode="auto">
          <a:xfrm>
            <a:off x="2286000" y="47244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Hebreos 9:14</a:t>
            </a:r>
            <a:endParaRPr lang="es-ES" sz="3600" dirty="0">
              <a:solidFill>
                <a:schemeClr val="bg1"/>
              </a:solidFill>
              <a:latin typeface="Arial Rounded MT Bold" pitchFamily="34" charset="0"/>
            </a:endParaRPr>
          </a:p>
        </p:txBody>
      </p:sp>
      <p:sp>
        <p:nvSpPr>
          <p:cNvPr id="19" name="Rectangle 3"/>
          <p:cNvSpPr>
            <a:spLocks noChangeArrowheads="1"/>
          </p:cNvSpPr>
          <p:nvPr/>
        </p:nvSpPr>
        <p:spPr bwMode="auto">
          <a:xfrm>
            <a:off x="0" y="5308937"/>
            <a:ext cx="9118600" cy="1015663"/>
          </a:xfrm>
          <a:prstGeom prst="rect">
            <a:avLst/>
          </a:prstGeom>
          <a:noFill/>
          <a:ln w="9525">
            <a:noFill/>
            <a:miter lim="800000"/>
            <a:headEnd/>
            <a:tailEnd/>
          </a:ln>
        </p:spPr>
        <p:txBody>
          <a:bodyPr wrap="square" anchor="ctr">
            <a:spAutoFit/>
          </a:bodyPr>
          <a:lstStyle/>
          <a:p>
            <a:pPr algn="ctr">
              <a:lnSpc>
                <a:spcPts val="2400"/>
              </a:lnSpc>
            </a:pPr>
            <a:r>
              <a:rPr lang="es-ES" dirty="0" smtClean="0">
                <a:solidFill>
                  <a:schemeClr val="bg1"/>
                </a:solidFill>
                <a:latin typeface="Arial" pitchFamily="34" charset="0"/>
                <a:cs typeface="Arial" pitchFamily="34" charset="0"/>
              </a:rPr>
              <a:t>¿</a:t>
            </a:r>
            <a:r>
              <a:rPr lang="es-ES" dirty="0" smtClean="0">
                <a:solidFill>
                  <a:srgbClr val="FFFF00"/>
                </a:solidFill>
                <a:latin typeface="Arial" pitchFamily="34" charset="0"/>
                <a:cs typeface="Arial" pitchFamily="34" charset="0"/>
              </a:rPr>
              <a:t>cuánto </a:t>
            </a:r>
            <a:r>
              <a:rPr lang="es-ES" dirty="0">
                <a:solidFill>
                  <a:srgbClr val="FFFF00"/>
                </a:solidFill>
                <a:latin typeface="Arial" pitchFamily="34" charset="0"/>
                <a:cs typeface="Arial" pitchFamily="34" charset="0"/>
              </a:rPr>
              <a:t>más la sangre de Cristo, el cual mediante el Espíritu eterno se ofreció a sí mismo</a:t>
            </a:r>
            <a:r>
              <a:rPr lang="es-ES" dirty="0">
                <a:solidFill>
                  <a:schemeClr val="bg1"/>
                </a:solidFill>
                <a:latin typeface="Arial" pitchFamily="34" charset="0"/>
                <a:cs typeface="Arial" pitchFamily="34" charset="0"/>
              </a:rPr>
              <a:t> </a:t>
            </a:r>
            <a:r>
              <a:rPr lang="es-ES" dirty="0">
                <a:solidFill>
                  <a:srgbClr val="00B0F0"/>
                </a:solidFill>
                <a:latin typeface="Arial" pitchFamily="34" charset="0"/>
                <a:cs typeface="Arial" pitchFamily="34" charset="0"/>
              </a:rPr>
              <a:t>sin mancha a Dios</a:t>
            </a:r>
            <a:r>
              <a:rPr lang="es-ES" dirty="0">
                <a:solidFill>
                  <a:schemeClr val="bg1"/>
                </a:solidFill>
                <a:latin typeface="Arial" pitchFamily="34" charset="0"/>
                <a:cs typeface="Arial" pitchFamily="34" charset="0"/>
              </a:rPr>
              <a:t>, limpiará vuestras conciencias de obras muertas para que sirváis al Dios vivo?</a:t>
            </a:r>
            <a:endParaRPr lang="es-ES" sz="2400" dirty="0" smtClean="0">
              <a:solidFill>
                <a:schemeClr val="bg1"/>
              </a:solidFill>
              <a:latin typeface="Arial" pitchFamily="34" charset="0"/>
              <a:cs typeface="Arial" pitchFamily="34" charset="0"/>
            </a:endParaRPr>
          </a:p>
        </p:txBody>
      </p:sp>
      <p:sp>
        <p:nvSpPr>
          <p:cNvPr id="20" name="TextBox 19"/>
          <p:cNvSpPr txBox="1"/>
          <p:nvPr/>
        </p:nvSpPr>
        <p:spPr>
          <a:xfrm>
            <a:off x="5410200" y="3124200"/>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Nos lavo con su sangre</a:t>
            </a:r>
            <a:endParaRPr lang="es-ES" sz="2000" b="1" dirty="0">
              <a:latin typeface="Arial" pitchFamily="34" charset="0"/>
              <a:cs typeface="Arial" pitchFamily="34" charset="0"/>
            </a:endParaRPr>
          </a:p>
        </p:txBody>
      </p:sp>
    </p:spTree>
    <p:extLst>
      <p:ext uri="{BB962C8B-B14F-4D97-AF65-F5344CB8AC3E}">
        <p14:creationId xmlns="" xmlns:p14="http://schemas.microsoft.com/office/powerpoint/2010/main" val="3078920521"/>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606800" y="1752600"/>
            <a:ext cx="2336800" cy="1752600"/>
          </a:xfrm>
          <a:prstGeom prst="rect">
            <a:avLst/>
          </a:prstGeom>
          <a:effectLst>
            <a:softEdge rad="127000"/>
          </a:effectLst>
        </p:spPr>
      </p:pic>
      <p:sp>
        <p:nvSpPr>
          <p:cNvPr id="5122" name="TextBox 4"/>
          <p:cNvSpPr txBox="1">
            <a:spLocks noChangeArrowheads="1"/>
          </p:cNvSpPr>
          <p:nvPr/>
        </p:nvSpPr>
        <p:spPr bwMode="auto">
          <a:xfrm>
            <a:off x="1981200" y="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1 Pedro 2:24</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4572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Quien </a:t>
            </a:r>
            <a:r>
              <a:rPr lang="es-ES" dirty="0">
                <a:solidFill>
                  <a:srgbClr val="FFFF00"/>
                </a:solidFill>
                <a:latin typeface="Arial" pitchFamily="34" charset="0"/>
                <a:cs typeface="Arial" pitchFamily="34" charset="0"/>
              </a:rPr>
              <a:t>llevó </a:t>
            </a:r>
            <a:r>
              <a:rPr lang="es-ES" u="sng" dirty="0">
                <a:solidFill>
                  <a:srgbClr val="FFFF00"/>
                </a:solidFill>
                <a:latin typeface="Arial" pitchFamily="34" charset="0"/>
                <a:cs typeface="Arial" pitchFamily="34" charset="0"/>
              </a:rPr>
              <a:t>él </a:t>
            </a:r>
            <a:r>
              <a:rPr lang="es-ES" u="sng" dirty="0" smtClean="0">
                <a:solidFill>
                  <a:srgbClr val="FFFF00"/>
                </a:solidFill>
                <a:latin typeface="Arial" pitchFamily="34" charset="0"/>
                <a:cs typeface="Arial" pitchFamily="34" charset="0"/>
              </a:rPr>
              <a:t>mismo</a:t>
            </a:r>
            <a:r>
              <a:rPr lang="es-ES" dirty="0" smtClean="0">
                <a:solidFill>
                  <a:srgbClr val="FFFF00"/>
                </a:solidFill>
                <a:latin typeface="Arial" pitchFamily="34" charset="0"/>
                <a:cs typeface="Arial" pitchFamily="34" charset="0"/>
              </a:rPr>
              <a:t> nuestros </a:t>
            </a:r>
            <a:r>
              <a:rPr lang="es-ES" dirty="0">
                <a:solidFill>
                  <a:srgbClr val="FFFF00"/>
                </a:solidFill>
                <a:latin typeface="Arial" pitchFamily="34" charset="0"/>
                <a:cs typeface="Arial" pitchFamily="34" charset="0"/>
              </a:rPr>
              <a:t>pecados en su cuerpo sobre el madero</a:t>
            </a:r>
            <a:r>
              <a:rPr lang="es-ES" dirty="0">
                <a:solidFill>
                  <a:schemeClr val="bg1"/>
                </a:solidFill>
                <a:latin typeface="Arial" pitchFamily="34" charset="0"/>
                <a:cs typeface="Arial" pitchFamily="34" charset="0"/>
              </a:rPr>
              <a:t>, </a:t>
            </a:r>
            <a:r>
              <a:rPr lang="es-ES" dirty="0">
                <a:solidFill>
                  <a:srgbClr val="00B0F0"/>
                </a:solidFill>
                <a:latin typeface="Arial" pitchFamily="34" charset="0"/>
                <a:cs typeface="Arial" pitchFamily="34" charset="0"/>
              </a:rPr>
              <a:t>para que nosotros, estando muertos a los pecados, </a:t>
            </a:r>
            <a:r>
              <a:rPr lang="es-ES" u="sng" dirty="0">
                <a:solidFill>
                  <a:srgbClr val="00B0F0"/>
                </a:solidFill>
                <a:latin typeface="Arial" pitchFamily="34" charset="0"/>
                <a:cs typeface="Arial" pitchFamily="34" charset="0"/>
              </a:rPr>
              <a:t>vivamos a la justicia</a:t>
            </a:r>
            <a:r>
              <a:rPr lang="es-ES" dirty="0">
                <a:solidFill>
                  <a:schemeClr val="bg1"/>
                </a:solidFill>
                <a:latin typeface="Arial" pitchFamily="34" charset="0"/>
                <a:cs typeface="Arial" pitchFamily="34" charset="0"/>
              </a:rPr>
              <a:t>, y por cuya herida fuisteis </a:t>
            </a:r>
            <a:r>
              <a:rPr lang="es-ES" dirty="0" smtClean="0">
                <a:solidFill>
                  <a:schemeClr val="bg1"/>
                </a:solidFill>
                <a:latin typeface="Arial" pitchFamily="34" charset="0"/>
                <a:cs typeface="Arial" pitchFamily="34" charset="0"/>
              </a:rPr>
              <a:t>sanados.</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533400" y="1600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Hebreos 4:15</a:t>
            </a:r>
            <a:endParaRPr lang="es-ES" sz="3600" dirty="0">
              <a:solidFill>
                <a:schemeClr val="bg1"/>
              </a:solidFill>
              <a:latin typeface="Arial Rounded MT Bold" pitchFamily="34" charset="0"/>
            </a:endParaRPr>
          </a:p>
        </p:txBody>
      </p:sp>
      <p:sp>
        <p:nvSpPr>
          <p:cNvPr id="7" name="Rectangle 3"/>
          <p:cNvSpPr>
            <a:spLocks noChangeArrowheads="1"/>
          </p:cNvSpPr>
          <p:nvPr/>
        </p:nvSpPr>
        <p:spPr bwMode="auto">
          <a:xfrm>
            <a:off x="50800" y="2117070"/>
            <a:ext cx="3835400" cy="2759730"/>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Porque </a:t>
            </a:r>
            <a:r>
              <a:rPr lang="es-ES" dirty="0">
                <a:solidFill>
                  <a:schemeClr val="bg1"/>
                </a:solidFill>
                <a:latin typeface="Arial" pitchFamily="34" charset="0"/>
                <a:cs typeface="Arial" pitchFamily="34" charset="0"/>
              </a:rPr>
              <a:t>no tenemos un sumo sacerdote que no pueda compadecerse de nuestras debilidades, </a:t>
            </a:r>
            <a:r>
              <a:rPr lang="es-ES" dirty="0">
                <a:solidFill>
                  <a:srgbClr val="FFFF00"/>
                </a:solidFill>
                <a:latin typeface="Arial" pitchFamily="34" charset="0"/>
                <a:cs typeface="Arial" pitchFamily="34" charset="0"/>
              </a:rPr>
              <a:t>sino uno que fue tentado en todo según nuestra semejanza,</a:t>
            </a:r>
            <a:r>
              <a:rPr lang="es-ES" dirty="0">
                <a:solidFill>
                  <a:schemeClr val="bg1"/>
                </a:solidFill>
                <a:latin typeface="Arial" pitchFamily="34" charset="0"/>
                <a:cs typeface="Arial" pitchFamily="34" charset="0"/>
              </a:rPr>
              <a:t> pero </a:t>
            </a:r>
            <a:r>
              <a:rPr lang="es-ES" dirty="0">
                <a:solidFill>
                  <a:srgbClr val="00B0F0"/>
                </a:solidFill>
                <a:latin typeface="Arial" pitchFamily="34" charset="0"/>
                <a:cs typeface="Arial" pitchFamily="34" charset="0"/>
              </a:rPr>
              <a:t>sin pecado.</a:t>
            </a:r>
            <a:endParaRPr lang="es-ES" sz="2400" dirty="0" smtClean="0">
              <a:solidFill>
                <a:srgbClr val="00B0F0"/>
              </a:solidFill>
              <a:latin typeface="Arial" pitchFamily="34" charset="0"/>
              <a:cs typeface="Arial" pitchFamily="34" charset="0"/>
            </a:endParaRPr>
          </a:p>
        </p:txBody>
      </p:sp>
      <p:sp>
        <p:nvSpPr>
          <p:cNvPr id="12" name="TextBox 11"/>
          <p:cNvSpPr txBox="1"/>
          <p:nvPr/>
        </p:nvSpPr>
        <p:spPr>
          <a:xfrm>
            <a:off x="5410200" y="4495800"/>
            <a:ext cx="3733800" cy="335989"/>
          </a:xfrm>
          <a:prstGeom prst="rect">
            <a:avLst/>
          </a:prstGeom>
          <a:solidFill>
            <a:srgbClr val="FFFF0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Cristo el Dios hecho siervo</a:t>
            </a:r>
            <a:endParaRPr lang="es-ES" sz="2000" b="1" dirty="0">
              <a:latin typeface="Arial" pitchFamily="34" charset="0"/>
              <a:cs typeface="Arial" pitchFamily="34" charset="0"/>
            </a:endParaRPr>
          </a:p>
        </p:txBody>
      </p:sp>
      <p:sp>
        <p:nvSpPr>
          <p:cNvPr id="13" name="TextBox 12"/>
          <p:cNvSpPr txBox="1"/>
          <p:nvPr/>
        </p:nvSpPr>
        <p:spPr>
          <a:xfrm>
            <a:off x="5410200" y="4159811"/>
            <a:ext cx="3733800" cy="335989"/>
          </a:xfrm>
          <a:prstGeom prst="rect">
            <a:avLst/>
          </a:prstGeom>
          <a:solidFill>
            <a:srgbClr val="C00000"/>
          </a:solidFill>
          <a:scene3d>
            <a:camera prst="orthographicFront"/>
            <a:lightRig rig="threePt" dir="t"/>
          </a:scene3d>
          <a:sp3d>
            <a:bevelT w="165100" prst="coolSlant"/>
          </a:sp3d>
        </p:spPr>
        <p:txBody>
          <a:bodyPr>
            <a:spAutoFit/>
          </a:bodyPr>
          <a:lstStyle/>
          <a:p>
            <a:pPr algn="ctr">
              <a:lnSpc>
                <a:spcPts val="1900"/>
              </a:lnSpc>
              <a:defRPr/>
            </a:pPr>
            <a:r>
              <a:rPr lang="es-ES" sz="2000" b="1" dirty="0">
                <a:solidFill>
                  <a:schemeClr val="bg1"/>
                </a:solidFill>
                <a:latin typeface="Arial" pitchFamily="34" charset="0"/>
                <a:cs typeface="Arial" pitchFamily="34" charset="0"/>
              </a:rPr>
              <a:t>S</a:t>
            </a:r>
            <a:r>
              <a:rPr lang="es-ES" sz="2000" b="1" dirty="0" smtClean="0">
                <a:solidFill>
                  <a:schemeClr val="bg1"/>
                </a:solidFill>
                <a:latin typeface="Arial" pitchFamily="34" charset="0"/>
                <a:cs typeface="Arial" pitchFamily="34" charset="0"/>
              </a:rPr>
              <a:t>acrificio por el pecado</a:t>
            </a:r>
            <a:endParaRPr lang="es-ES" sz="2000" b="1" dirty="0">
              <a:solidFill>
                <a:schemeClr val="bg1"/>
              </a:solidFill>
              <a:latin typeface="Arial" pitchFamily="34" charset="0"/>
              <a:cs typeface="Arial" pitchFamily="34" charset="0"/>
            </a:endParaRPr>
          </a:p>
        </p:txBody>
      </p:sp>
      <p:sp>
        <p:nvSpPr>
          <p:cNvPr id="14" name="TextBox 13"/>
          <p:cNvSpPr txBox="1"/>
          <p:nvPr/>
        </p:nvSpPr>
        <p:spPr>
          <a:xfrm>
            <a:off x="5410200" y="3810000"/>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Sustituto suficiente</a:t>
            </a:r>
            <a:endParaRPr lang="es-ES" sz="2000" b="1" dirty="0">
              <a:latin typeface="Arial" pitchFamily="34" charset="0"/>
              <a:cs typeface="Arial" pitchFamily="34" charset="0"/>
            </a:endParaRPr>
          </a:p>
        </p:txBody>
      </p:sp>
      <p:sp>
        <p:nvSpPr>
          <p:cNvPr id="15" name="TextBox 14"/>
          <p:cNvSpPr txBox="1"/>
          <p:nvPr/>
        </p:nvSpPr>
        <p:spPr>
          <a:xfrm>
            <a:off x="5410200" y="3474011"/>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Cargo nuestros pecados</a:t>
            </a:r>
            <a:endParaRPr lang="es-ES" sz="2000" b="1" dirty="0">
              <a:latin typeface="Arial" pitchFamily="34" charset="0"/>
              <a:cs typeface="Arial" pitchFamily="34" charset="0"/>
            </a:endParaRPr>
          </a:p>
        </p:txBody>
      </p:sp>
      <p:sp>
        <p:nvSpPr>
          <p:cNvPr id="18" name="TextBox 4"/>
          <p:cNvSpPr txBox="1">
            <a:spLocks noChangeArrowheads="1"/>
          </p:cNvSpPr>
          <p:nvPr/>
        </p:nvSpPr>
        <p:spPr bwMode="auto">
          <a:xfrm>
            <a:off x="2286000" y="47244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Hebreos 9:14</a:t>
            </a:r>
            <a:endParaRPr lang="es-ES" sz="3600" dirty="0">
              <a:solidFill>
                <a:schemeClr val="bg1"/>
              </a:solidFill>
              <a:latin typeface="Arial Rounded MT Bold" pitchFamily="34" charset="0"/>
            </a:endParaRPr>
          </a:p>
        </p:txBody>
      </p:sp>
      <p:sp>
        <p:nvSpPr>
          <p:cNvPr id="19" name="Rectangle 3"/>
          <p:cNvSpPr>
            <a:spLocks noChangeArrowheads="1"/>
          </p:cNvSpPr>
          <p:nvPr/>
        </p:nvSpPr>
        <p:spPr bwMode="auto">
          <a:xfrm>
            <a:off x="0" y="5308937"/>
            <a:ext cx="9118600" cy="1015663"/>
          </a:xfrm>
          <a:prstGeom prst="rect">
            <a:avLst/>
          </a:prstGeom>
          <a:noFill/>
          <a:ln w="9525">
            <a:noFill/>
            <a:miter lim="800000"/>
            <a:headEnd/>
            <a:tailEnd/>
          </a:ln>
        </p:spPr>
        <p:txBody>
          <a:bodyPr wrap="square" anchor="ctr">
            <a:spAutoFit/>
          </a:bodyPr>
          <a:lstStyle/>
          <a:p>
            <a:pPr algn="ctr">
              <a:lnSpc>
                <a:spcPts val="2400"/>
              </a:lnSpc>
            </a:pPr>
            <a:r>
              <a:rPr lang="es-ES" dirty="0" smtClean="0">
                <a:solidFill>
                  <a:schemeClr val="bg1"/>
                </a:solidFill>
                <a:latin typeface="Arial" pitchFamily="34" charset="0"/>
                <a:cs typeface="Arial" pitchFamily="34" charset="0"/>
              </a:rPr>
              <a:t>¿</a:t>
            </a:r>
            <a:r>
              <a:rPr lang="es-ES" dirty="0" smtClean="0">
                <a:solidFill>
                  <a:srgbClr val="FFFF00"/>
                </a:solidFill>
                <a:latin typeface="Arial" pitchFamily="34" charset="0"/>
                <a:cs typeface="Arial" pitchFamily="34" charset="0"/>
              </a:rPr>
              <a:t>cuánto </a:t>
            </a:r>
            <a:r>
              <a:rPr lang="es-ES" dirty="0">
                <a:solidFill>
                  <a:srgbClr val="FFFF00"/>
                </a:solidFill>
                <a:latin typeface="Arial" pitchFamily="34" charset="0"/>
                <a:cs typeface="Arial" pitchFamily="34" charset="0"/>
              </a:rPr>
              <a:t>más la sangre de Cristo, el cual mediante el Espíritu eterno se ofreció a sí mismo</a:t>
            </a:r>
            <a:r>
              <a:rPr lang="es-ES" dirty="0">
                <a:solidFill>
                  <a:schemeClr val="bg1"/>
                </a:solidFill>
                <a:latin typeface="Arial" pitchFamily="34" charset="0"/>
                <a:cs typeface="Arial" pitchFamily="34" charset="0"/>
              </a:rPr>
              <a:t> </a:t>
            </a:r>
            <a:r>
              <a:rPr lang="es-ES" dirty="0">
                <a:solidFill>
                  <a:srgbClr val="00B0F0"/>
                </a:solidFill>
                <a:latin typeface="Arial" pitchFamily="34" charset="0"/>
                <a:cs typeface="Arial" pitchFamily="34" charset="0"/>
              </a:rPr>
              <a:t>sin mancha a Dios</a:t>
            </a:r>
            <a:r>
              <a:rPr lang="es-ES" dirty="0">
                <a:solidFill>
                  <a:schemeClr val="bg1"/>
                </a:solidFill>
                <a:latin typeface="Arial" pitchFamily="34" charset="0"/>
                <a:cs typeface="Arial" pitchFamily="34" charset="0"/>
              </a:rPr>
              <a:t>, limpiará vuestras conciencias de obras muertas para que sirváis al Dios vivo?</a:t>
            </a:r>
            <a:endParaRPr lang="es-ES" sz="2400" dirty="0" smtClean="0">
              <a:solidFill>
                <a:schemeClr val="bg1"/>
              </a:solidFill>
              <a:latin typeface="Arial" pitchFamily="34" charset="0"/>
              <a:cs typeface="Arial" pitchFamily="34" charset="0"/>
            </a:endParaRPr>
          </a:p>
        </p:txBody>
      </p:sp>
      <p:sp>
        <p:nvSpPr>
          <p:cNvPr id="20" name="TextBox 19"/>
          <p:cNvSpPr txBox="1"/>
          <p:nvPr/>
        </p:nvSpPr>
        <p:spPr>
          <a:xfrm>
            <a:off x="5410200" y="3124200"/>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Nos lavo con su sangre</a:t>
            </a:r>
            <a:endParaRPr lang="es-ES" sz="2000" b="1" dirty="0">
              <a:latin typeface="Arial" pitchFamily="34" charset="0"/>
              <a:cs typeface="Arial" pitchFamily="34" charset="0"/>
            </a:endParaRPr>
          </a:p>
        </p:txBody>
      </p:sp>
      <p:sp>
        <p:nvSpPr>
          <p:cNvPr id="16" name="TextBox 15"/>
          <p:cNvSpPr txBox="1"/>
          <p:nvPr/>
        </p:nvSpPr>
        <p:spPr>
          <a:xfrm>
            <a:off x="5410200" y="2788211"/>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Sacrificio perfecto</a:t>
            </a:r>
            <a:endParaRPr lang="es-ES" sz="2000" b="1" dirty="0">
              <a:latin typeface="Arial" pitchFamily="34" charset="0"/>
              <a:cs typeface="Arial" pitchFamily="34" charset="0"/>
            </a:endParaRPr>
          </a:p>
        </p:txBody>
      </p:sp>
    </p:spTree>
    <p:extLst>
      <p:ext uri="{BB962C8B-B14F-4D97-AF65-F5344CB8AC3E}">
        <p14:creationId xmlns="" xmlns:p14="http://schemas.microsoft.com/office/powerpoint/2010/main" val="2666856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606800" y="1752600"/>
            <a:ext cx="2336800" cy="1752600"/>
          </a:xfrm>
          <a:prstGeom prst="rect">
            <a:avLst/>
          </a:prstGeom>
          <a:effectLst>
            <a:softEdge rad="127000"/>
          </a:effectLst>
        </p:spPr>
      </p:pic>
      <p:sp>
        <p:nvSpPr>
          <p:cNvPr id="5122" name="TextBox 4"/>
          <p:cNvSpPr txBox="1">
            <a:spLocks noChangeArrowheads="1"/>
          </p:cNvSpPr>
          <p:nvPr/>
        </p:nvSpPr>
        <p:spPr bwMode="auto">
          <a:xfrm>
            <a:off x="1981200" y="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1 Pedro 2:24</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4572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Quien </a:t>
            </a:r>
            <a:r>
              <a:rPr lang="es-ES" dirty="0">
                <a:solidFill>
                  <a:srgbClr val="FFFF00"/>
                </a:solidFill>
                <a:latin typeface="Arial" pitchFamily="34" charset="0"/>
                <a:cs typeface="Arial" pitchFamily="34" charset="0"/>
              </a:rPr>
              <a:t>llevó </a:t>
            </a:r>
            <a:r>
              <a:rPr lang="es-ES" u="sng" dirty="0">
                <a:solidFill>
                  <a:srgbClr val="FFFF00"/>
                </a:solidFill>
                <a:latin typeface="Arial" pitchFamily="34" charset="0"/>
                <a:cs typeface="Arial" pitchFamily="34" charset="0"/>
              </a:rPr>
              <a:t>él </a:t>
            </a:r>
            <a:r>
              <a:rPr lang="es-ES" u="sng" dirty="0" smtClean="0">
                <a:solidFill>
                  <a:srgbClr val="FFFF00"/>
                </a:solidFill>
                <a:latin typeface="Arial" pitchFamily="34" charset="0"/>
                <a:cs typeface="Arial" pitchFamily="34" charset="0"/>
              </a:rPr>
              <a:t>mismo</a:t>
            </a:r>
            <a:r>
              <a:rPr lang="es-ES" dirty="0" smtClean="0">
                <a:solidFill>
                  <a:srgbClr val="FFFF00"/>
                </a:solidFill>
                <a:latin typeface="Arial" pitchFamily="34" charset="0"/>
                <a:cs typeface="Arial" pitchFamily="34" charset="0"/>
              </a:rPr>
              <a:t> nuestros </a:t>
            </a:r>
            <a:r>
              <a:rPr lang="es-ES" dirty="0">
                <a:solidFill>
                  <a:srgbClr val="FFFF00"/>
                </a:solidFill>
                <a:latin typeface="Arial" pitchFamily="34" charset="0"/>
                <a:cs typeface="Arial" pitchFamily="34" charset="0"/>
              </a:rPr>
              <a:t>pecados en su cuerpo sobre el madero</a:t>
            </a:r>
            <a:r>
              <a:rPr lang="es-ES" dirty="0">
                <a:solidFill>
                  <a:schemeClr val="bg1"/>
                </a:solidFill>
                <a:latin typeface="Arial" pitchFamily="34" charset="0"/>
                <a:cs typeface="Arial" pitchFamily="34" charset="0"/>
              </a:rPr>
              <a:t>, </a:t>
            </a:r>
            <a:r>
              <a:rPr lang="es-ES" dirty="0">
                <a:solidFill>
                  <a:srgbClr val="00B0F0"/>
                </a:solidFill>
                <a:latin typeface="Arial" pitchFamily="34" charset="0"/>
                <a:cs typeface="Arial" pitchFamily="34" charset="0"/>
              </a:rPr>
              <a:t>para que nosotros, estando muertos a los pecados, </a:t>
            </a:r>
            <a:r>
              <a:rPr lang="es-ES" u="sng" dirty="0">
                <a:solidFill>
                  <a:srgbClr val="00B0F0"/>
                </a:solidFill>
                <a:latin typeface="Arial" pitchFamily="34" charset="0"/>
                <a:cs typeface="Arial" pitchFamily="34" charset="0"/>
              </a:rPr>
              <a:t>vivamos a la justicia</a:t>
            </a:r>
            <a:r>
              <a:rPr lang="es-ES" dirty="0">
                <a:solidFill>
                  <a:schemeClr val="bg1"/>
                </a:solidFill>
                <a:latin typeface="Arial" pitchFamily="34" charset="0"/>
                <a:cs typeface="Arial" pitchFamily="34" charset="0"/>
              </a:rPr>
              <a:t>, y por cuya herida fuisteis </a:t>
            </a:r>
            <a:r>
              <a:rPr lang="es-ES" dirty="0" smtClean="0">
                <a:solidFill>
                  <a:schemeClr val="bg1"/>
                </a:solidFill>
                <a:latin typeface="Arial" pitchFamily="34" charset="0"/>
                <a:cs typeface="Arial" pitchFamily="34" charset="0"/>
              </a:rPr>
              <a:t>sanados.</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457200" y="1600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2Corintios 5:19</a:t>
            </a:r>
            <a:endParaRPr lang="es-ES" sz="3600" dirty="0">
              <a:solidFill>
                <a:schemeClr val="bg1"/>
              </a:solidFill>
              <a:latin typeface="Arial Rounded MT Bold" pitchFamily="34" charset="0"/>
            </a:endParaRPr>
          </a:p>
        </p:txBody>
      </p:sp>
      <p:sp>
        <p:nvSpPr>
          <p:cNvPr id="7" name="Rectangle 3"/>
          <p:cNvSpPr>
            <a:spLocks noChangeArrowheads="1"/>
          </p:cNvSpPr>
          <p:nvPr/>
        </p:nvSpPr>
        <p:spPr bwMode="auto">
          <a:xfrm>
            <a:off x="50800" y="2209800"/>
            <a:ext cx="3835400" cy="2426305"/>
          </a:xfrm>
          <a:prstGeom prst="rect">
            <a:avLst/>
          </a:prstGeom>
          <a:noFill/>
          <a:ln w="9525">
            <a:noFill/>
            <a:miter lim="800000"/>
            <a:headEnd/>
            <a:tailEnd/>
          </a:ln>
        </p:spPr>
        <p:txBody>
          <a:bodyPr wrap="square" anchor="ctr">
            <a:spAutoFit/>
          </a:bodyPr>
          <a:lstStyle/>
          <a:p>
            <a:pPr algn="ctr">
              <a:lnSpc>
                <a:spcPts val="2600"/>
              </a:lnSpc>
            </a:pPr>
            <a:r>
              <a:rPr lang="es-ES" dirty="0">
                <a:solidFill>
                  <a:schemeClr val="bg1"/>
                </a:solidFill>
                <a:latin typeface="Arial" pitchFamily="34" charset="0"/>
                <a:cs typeface="Arial" pitchFamily="34" charset="0"/>
              </a:rPr>
              <a:t>Q</a:t>
            </a:r>
            <a:r>
              <a:rPr lang="es-ES" dirty="0" smtClean="0">
                <a:solidFill>
                  <a:schemeClr val="bg1"/>
                </a:solidFill>
                <a:latin typeface="Arial" pitchFamily="34" charset="0"/>
                <a:cs typeface="Arial" pitchFamily="34" charset="0"/>
              </a:rPr>
              <a:t>ue </a:t>
            </a:r>
            <a:r>
              <a:rPr lang="es-ES" dirty="0">
                <a:solidFill>
                  <a:schemeClr val="bg1"/>
                </a:solidFill>
                <a:latin typeface="Arial" pitchFamily="34" charset="0"/>
                <a:cs typeface="Arial" pitchFamily="34" charset="0"/>
              </a:rPr>
              <a:t>Dios estaba en Cristo reconciliando consigo al mundo, no tomándoles en cuenta a los hombres sus pecados, y nos encargó a nosotros la palabra de la reconciliación. </a:t>
            </a:r>
            <a:endParaRPr lang="es-ES" sz="2400" dirty="0" smtClean="0">
              <a:solidFill>
                <a:schemeClr val="bg1"/>
              </a:solidFill>
              <a:latin typeface="Arial" pitchFamily="34" charset="0"/>
              <a:cs typeface="Arial" pitchFamily="34" charset="0"/>
            </a:endParaRPr>
          </a:p>
        </p:txBody>
      </p:sp>
      <p:sp>
        <p:nvSpPr>
          <p:cNvPr id="12" name="TextBox 11"/>
          <p:cNvSpPr txBox="1"/>
          <p:nvPr/>
        </p:nvSpPr>
        <p:spPr>
          <a:xfrm>
            <a:off x="5410200" y="4495800"/>
            <a:ext cx="3733800" cy="335989"/>
          </a:xfrm>
          <a:prstGeom prst="rect">
            <a:avLst/>
          </a:prstGeom>
          <a:solidFill>
            <a:srgbClr val="FFFF0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Cristo el Dios hecho siervo</a:t>
            </a:r>
            <a:endParaRPr lang="es-ES" sz="2000" b="1" dirty="0">
              <a:latin typeface="Arial" pitchFamily="34" charset="0"/>
              <a:cs typeface="Arial" pitchFamily="34" charset="0"/>
            </a:endParaRPr>
          </a:p>
        </p:txBody>
      </p:sp>
      <p:sp>
        <p:nvSpPr>
          <p:cNvPr id="13" name="TextBox 12"/>
          <p:cNvSpPr txBox="1"/>
          <p:nvPr/>
        </p:nvSpPr>
        <p:spPr>
          <a:xfrm>
            <a:off x="5410200" y="4159811"/>
            <a:ext cx="3733800" cy="335989"/>
          </a:xfrm>
          <a:prstGeom prst="rect">
            <a:avLst/>
          </a:prstGeom>
          <a:solidFill>
            <a:srgbClr val="C00000"/>
          </a:solidFill>
          <a:scene3d>
            <a:camera prst="orthographicFront"/>
            <a:lightRig rig="threePt" dir="t"/>
          </a:scene3d>
          <a:sp3d>
            <a:bevelT w="165100" prst="coolSlant"/>
          </a:sp3d>
        </p:spPr>
        <p:txBody>
          <a:bodyPr>
            <a:spAutoFit/>
          </a:bodyPr>
          <a:lstStyle/>
          <a:p>
            <a:pPr algn="ctr">
              <a:lnSpc>
                <a:spcPts val="1900"/>
              </a:lnSpc>
              <a:defRPr/>
            </a:pPr>
            <a:r>
              <a:rPr lang="es-ES" sz="2000" b="1" dirty="0">
                <a:solidFill>
                  <a:schemeClr val="bg1"/>
                </a:solidFill>
                <a:latin typeface="Arial" pitchFamily="34" charset="0"/>
                <a:cs typeface="Arial" pitchFamily="34" charset="0"/>
              </a:rPr>
              <a:t>S</a:t>
            </a:r>
            <a:r>
              <a:rPr lang="es-ES" sz="2000" b="1" dirty="0" smtClean="0">
                <a:solidFill>
                  <a:schemeClr val="bg1"/>
                </a:solidFill>
                <a:latin typeface="Arial" pitchFamily="34" charset="0"/>
                <a:cs typeface="Arial" pitchFamily="34" charset="0"/>
              </a:rPr>
              <a:t>acrificio por el pecado</a:t>
            </a:r>
            <a:endParaRPr lang="es-ES" sz="2000" b="1" dirty="0">
              <a:solidFill>
                <a:schemeClr val="bg1"/>
              </a:solidFill>
              <a:latin typeface="Arial" pitchFamily="34" charset="0"/>
              <a:cs typeface="Arial" pitchFamily="34" charset="0"/>
            </a:endParaRPr>
          </a:p>
        </p:txBody>
      </p:sp>
      <p:sp>
        <p:nvSpPr>
          <p:cNvPr id="14" name="TextBox 13"/>
          <p:cNvSpPr txBox="1"/>
          <p:nvPr/>
        </p:nvSpPr>
        <p:spPr>
          <a:xfrm>
            <a:off x="5410200" y="3810000"/>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Sustituto suficiente</a:t>
            </a:r>
            <a:endParaRPr lang="es-ES" sz="2000" b="1" dirty="0">
              <a:latin typeface="Arial" pitchFamily="34" charset="0"/>
              <a:cs typeface="Arial" pitchFamily="34" charset="0"/>
            </a:endParaRPr>
          </a:p>
        </p:txBody>
      </p:sp>
      <p:sp>
        <p:nvSpPr>
          <p:cNvPr id="15" name="TextBox 14"/>
          <p:cNvSpPr txBox="1"/>
          <p:nvPr/>
        </p:nvSpPr>
        <p:spPr>
          <a:xfrm>
            <a:off x="5410200" y="3474011"/>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Cargo nuestros pecados</a:t>
            </a:r>
            <a:endParaRPr lang="es-ES" sz="2000" b="1" dirty="0">
              <a:latin typeface="Arial" pitchFamily="34" charset="0"/>
              <a:cs typeface="Arial" pitchFamily="34" charset="0"/>
            </a:endParaRPr>
          </a:p>
        </p:txBody>
      </p:sp>
      <p:sp>
        <p:nvSpPr>
          <p:cNvPr id="20" name="TextBox 19"/>
          <p:cNvSpPr txBox="1"/>
          <p:nvPr/>
        </p:nvSpPr>
        <p:spPr>
          <a:xfrm>
            <a:off x="5410200" y="3124200"/>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Nos lavo con su sangre</a:t>
            </a:r>
            <a:endParaRPr lang="es-ES" sz="2000" b="1" dirty="0">
              <a:latin typeface="Arial" pitchFamily="34" charset="0"/>
              <a:cs typeface="Arial" pitchFamily="34" charset="0"/>
            </a:endParaRPr>
          </a:p>
        </p:txBody>
      </p:sp>
      <p:sp>
        <p:nvSpPr>
          <p:cNvPr id="16" name="TextBox 15"/>
          <p:cNvSpPr txBox="1"/>
          <p:nvPr/>
        </p:nvSpPr>
        <p:spPr>
          <a:xfrm>
            <a:off x="5410200" y="2788211"/>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Sacrificio perfecto</a:t>
            </a:r>
            <a:endParaRPr lang="es-ES" sz="2000" b="1" dirty="0">
              <a:latin typeface="Arial" pitchFamily="34" charset="0"/>
              <a:cs typeface="Arial" pitchFamily="34" charset="0"/>
            </a:endParaRPr>
          </a:p>
        </p:txBody>
      </p:sp>
    </p:spTree>
    <p:extLst>
      <p:ext uri="{BB962C8B-B14F-4D97-AF65-F5344CB8AC3E}">
        <p14:creationId xmlns="" xmlns:p14="http://schemas.microsoft.com/office/powerpoint/2010/main" val="22997760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606800" y="1752600"/>
            <a:ext cx="2336800" cy="1752600"/>
          </a:xfrm>
          <a:prstGeom prst="rect">
            <a:avLst/>
          </a:prstGeom>
          <a:effectLst>
            <a:softEdge rad="127000"/>
          </a:effectLst>
        </p:spPr>
      </p:pic>
      <p:sp>
        <p:nvSpPr>
          <p:cNvPr id="5122" name="TextBox 4"/>
          <p:cNvSpPr txBox="1">
            <a:spLocks noChangeArrowheads="1"/>
          </p:cNvSpPr>
          <p:nvPr/>
        </p:nvSpPr>
        <p:spPr bwMode="auto">
          <a:xfrm>
            <a:off x="1981200" y="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1 Pedro 2:24</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4572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Quien </a:t>
            </a:r>
            <a:r>
              <a:rPr lang="es-ES" dirty="0">
                <a:solidFill>
                  <a:srgbClr val="FFFF00"/>
                </a:solidFill>
                <a:latin typeface="Arial" pitchFamily="34" charset="0"/>
                <a:cs typeface="Arial" pitchFamily="34" charset="0"/>
              </a:rPr>
              <a:t>llevó </a:t>
            </a:r>
            <a:r>
              <a:rPr lang="es-ES" u="sng" dirty="0">
                <a:solidFill>
                  <a:srgbClr val="FFFF00"/>
                </a:solidFill>
                <a:latin typeface="Arial" pitchFamily="34" charset="0"/>
                <a:cs typeface="Arial" pitchFamily="34" charset="0"/>
              </a:rPr>
              <a:t>él </a:t>
            </a:r>
            <a:r>
              <a:rPr lang="es-ES" u="sng" dirty="0" smtClean="0">
                <a:solidFill>
                  <a:srgbClr val="FFFF00"/>
                </a:solidFill>
                <a:latin typeface="Arial" pitchFamily="34" charset="0"/>
                <a:cs typeface="Arial" pitchFamily="34" charset="0"/>
              </a:rPr>
              <a:t>mismo</a:t>
            </a:r>
            <a:r>
              <a:rPr lang="es-ES" dirty="0" smtClean="0">
                <a:solidFill>
                  <a:srgbClr val="FFFF00"/>
                </a:solidFill>
                <a:latin typeface="Arial" pitchFamily="34" charset="0"/>
                <a:cs typeface="Arial" pitchFamily="34" charset="0"/>
              </a:rPr>
              <a:t> nuestros </a:t>
            </a:r>
            <a:r>
              <a:rPr lang="es-ES" dirty="0">
                <a:solidFill>
                  <a:srgbClr val="FFFF00"/>
                </a:solidFill>
                <a:latin typeface="Arial" pitchFamily="34" charset="0"/>
                <a:cs typeface="Arial" pitchFamily="34" charset="0"/>
              </a:rPr>
              <a:t>pecados en su cuerpo sobre el madero</a:t>
            </a:r>
            <a:r>
              <a:rPr lang="es-ES" dirty="0">
                <a:solidFill>
                  <a:schemeClr val="bg1"/>
                </a:solidFill>
                <a:latin typeface="Arial" pitchFamily="34" charset="0"/>
                <a:cs typeface="Arial" pitchFamily="34" charset="0"/>
              </a:rPr>
              <a:t>, </a:t>
            </a:r>
            <a:r>
              <a:rPr lang="es-ES" dirty="0">
                <a:solidFill>
                  <a:srgbClr val="00B0F0"/>
                </a:solidFill>
                <a:latin typeface="Arial" pitchFamily="34" charset="0"/>
                <a:cs typeface="Arial" pitchFamily="34" charset="0"/>
              </a:rPr>
              <a:t>para que nosotros, estando muertos a los pecados, </a:t>
            </a:r>
            <a:r>
              <a:rPr lang="es-ES" u="sng" dirty="0">
                <a:solidFill>
                  <a:srgbClr val="00B0F0"/>
                </a:solidFill>
                <a:latin typeface="Arial" pitchFamily="34" charset="0"/>
                <a:cs typeface="Arial" pitchFamily="34" charset="0"/>
              </a:rPr>
              <a:t>vivamos a la justicia</a:t>
            </a:r>
            <a:r>
              <a:rPr lang="es-ES" dirty="0">
                <a:solidFill>
                  <a:schemeClr val="bg1"/>
                </a:solidFill>
                <a:latin typeface="Arial" pitchFamily="34" charset="0"/>
                <a:cs typeface="Arial" pitchFamily="34" charset="0"/>
              </a:rPr>
              <a:t>, y por cuya herida fuisteis </a:t>
            </a:r>
            <a:r>
              <a:rPr lang="es-ES" dirty="0" smtClean="0">
                <a:solidFill>
                  <a:schemeClr val="bg1"/>
                </a:solidFill>
                <a:latin typeface="Arial" pitchFamily="34" charset="0"/>
                <a:cs typeface="Arial" pitchFamily="34" charset="0"/>
              </a:rPr>
              <a:t>sanados.</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457200" y="1600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2Corintios 5:19</a:t>
            </a:r>
            <a:endParaRPr lang="es-ES" sz="3600" dirty="0">
              <a:solidFill>
                <a:schemeClr val="bg1"/>
              </a:solidFill>
              <a:latin typeface="Arial Rounded MT Bold" pitchFamily="34" charset="0"/>
            </a:endParaRPr>
          </a:p>
        </p:txBody>
      </p:sp>
      <p:sp>
        <p:nvSpPr>
          <p:cNvPr id="7" name="Rectangle 3"/>
          <p:cNvSpPr>
            <a:spLocks noChangeArrowheads="1"/>
          </p:cNvSpPr>
          <p:nvPr/>
        </p:nvSpPr>
        <p:spPr bwMode="auto">
          <a:xfrm>
            <a:off x="50800" y="2209800"/>
            <a:ext cx="3835400" cy="2426305"/>
          </a:xfrm>
          <a:prstGeom prst="rect">
            <a:avLst/>
          </a:prstGeom>
          <a:noFill/>
          <a:ln w="9525">
            <a:noFill/>
            <a:miter lim="800000"/>
            <a:headEnd/>
            <a:tailEnd/>
          </a:ln>
        </p:spPr>
        <p:txBody>
          <a:bodyPr wrap="square" anchor="ctr">
            <a:spAutoFit/>
          </a:bodyPr>
          <a:lstStyle/>
          <a:p>
            <a:pPr algn="ctr">
              <a:lnSpc>
                <a:spcPts val="2600"/>
              </a:lnSpc>
            </a:pPr>
            <a:r>
              <a:rPr lang="es-ES" dirty="0">
                <a:solidFill>
                  <a:schemeClr val="bg1"/>
                </a:solidFill>
                <a:latin typeface="Arial" pitchFamily="34" charset="0"/>
                <a:cs typeface="Arial" pitchFamily="34" charset="0"/>
              </a:rPr>
              <a:t>Q</a:t>
            </a:r>
            <a:r>
              <a:rPr lang="es-ES" dirty="0" smtClean="0">
                <a:solidFill>
                  <a:schemeClr val="bg1"/>
                </a:solidFill>
                <a:latin typeface="Arial" pitchFamily="34" charset="0"/>
                <a:cs typeface="Arial" pitchFamily="34" charset="0"/>
              </a:rPr>
              <a:t>ue </a:t>
            </a:r>
            <a:r>
              <a:rPr lang="es-ES" dirty="0">
                <a:solidFill>
                  <a:srgbClr val="FFFF00"/>
                </a:solidFill>
                <a:latin typeface="Arial" pitchFamily="34" charset="0"/>
                <a:cs typeface="Arial" pitchFamily="34" charset="0"/>
              </a:rPr>
              <a:t>Dios estaba en Cristo reconciliando consigo al mundo</a:t>
            </a:r>
            <a:r>
              <a:rPr lang="es-ES" dirty="0">
                <a:solidFill>
                  <a:schemeClr val="bg1"/>
                </a:solidFill>
                <a:latin typeface="Arial" pitchFamily="34" charset="0"/>
                <a:cs typeface="Arial" pitchFamily="34" charset="0"/>
              </a:rPr>
              <a:t>, no tomándoles en cuenta a los hombres sus pecados, y nos encargó a nosotros la palabra de la reconciliación. </a:t>
            </a:r>
            <a:endParaRPr lang="es-ES" sz="2400" dirty="0" smtClean="0">
              <a:solidFill>
                <a:schemeClr val="bg1"/>
              </a:solidFill>
              <a:latin typeface="Arial" pitchFamily="34" charset="0"/>
              <a:cs typeface="Arial" pitchFamily="34" charset="0"/>
            </a:endParaRPr>
          </a:p>
        </p:txBody>
      </p:sp>
      <p:sp>
        <p:nvSpPr>
          <p:cNvPr id="12" name="TextBox 11"/>
          <p:cNvSpPr txBox="1"/>
          <p:nvPr/>
        </p:nvSpPr>
        <p:spPr>
          <a:xfrm>
            <a:off x="5410200" y="4495800"/>
            <a:ext cx="3733800" cy="335989"/>
          </a:xfrm>
          <a:prstGeom prst="rect">
            <a:avLst/>
          </a:prstGeom>
          <a:solidFill>
            <a:srgbClr val="FFFF0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Cristo el Dios hecho siervo</a:t>
            </a:r>
            <a:endParaRPr lang="es-ES" sz="2000" b="1" dirty="0">
              <a:latin typeface="Arial" pitchFamily="34" charset="0"/>
              <a:cs typeface="Arial" pitchFamily="34" charset="0"/>
            </a:endParaRPr>
          </a:p>
        </p:txBody>
      </p:sp>
      <p:sp>
        <p:nvSpPr>
          <p:cNvPr id="13" name="TextBox 12"/>
          <p:cNvSpPr txBox="1"/>
          <p:nvPr/>
        </p:nvSpPr>
        <p:spPr>
          <a:xfrm>
            <a:off x="5410200" y="4159811"/>
            <a:ext cx="3733800" cy="335989"/>
          </a:xfrm>
          <a:prstGeom prst="rect">
            <a:avLst/>
          </a:prstGeom>
          <a:solidFill>
            <a:srgbClr val="C00000"/>
          </a:solidFill>
          <a:scene3d>
            <a:camera prst="orthographicFront"/>
            <a:lightRig rig="threePt" dir="t"/>
          </a:scene3d>
          <a:sp3d>
            <a:bevelT w="165100" prst="coolSlant"/>
          </a:sp3d>
        </p:spPr>
        <p:txBody>
          <a:bodyPr>
            <a:spAutoFit/>
          </a:bodyPr>
          <a:lstStyle/>
          <a:p>
            <a:pPr algn="ctr">
              <a:lnSpc>
                <a:spcPts val="1900"/>
              </a:lnSpc>
              <a:defRPr/>
            </a:pPr>
            <a:r>
              <a:rPr lang="es-ES" sz="2000" b="1" dirty="0">
                <a:solidFill>
                  <a:schemeClr val="bg1"/>
                </a:solidFill>
                <a:latin typeface="Arial" pitchFamily="34" charset="0"/>
                <a:cs typeface="Arial" pitchFamily="34" charset="0"/>
              </a:rPr>
              <a:t>S</a:t>
            </a:r>
            <a:r>
              <a:rPr lang="es-ES" sz="2000" b="1" dirty="0" smtClean="0">
                <a:solidFill>
                  <a:schemeClr val="bg1"/>
                </a:solidFill>
                <a:latin typeface="Arial" pitchFamily="34" charset="0"/>
                <a:cs typeface="Arial" pitchFamily="34" charset="0"/>
              </a:rPr>
              <a:t>acrificio por el pecado</a:t>
            </a:r>
            <a:endParaRPr lang="es-ES" sz="2000" b="1" dirty="0">
              <a:solidFill>
                <a:schemeClr val="bg1"/>
              </a:solidFill>
              <a:latin typeface="Arial" pitchFamily="34" charset="0"/>
              <a:cs typeface="Arial" pitchFamily="34" charset="0"/>
            </a:endParaRPr>
          </a:p>
        </p:txBody>
      </p:sp>
      <p:sp>
        <p:nvSpPr>
          <p:cNvPr id="14" name="TextBox 13"/>
          <p:cNvSpPr txBox="1"/>
          <p:nvPr/>
        </p:nvSpPr>
        <p:spPr>
          <a:xfrm>
            <a:off x="5410200" y="3810000"/>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Sustituto suficiente</a:t>
            </a:r>
            <a:endParaRPr lang="es-ES" sz="2000" b="1" dirty="0">
              <a:latin typeface="Arial" pitchFamily="34" charset="0"/>
              <a:cs typeface="Arial" pitchFamily="34" charset="0"/>
            </a:endParaRPr>
          </a:p>
        </p:txBody>
      </p:sp>
      <p:sp>
        <p:nvSpPr>
          <p:cNvPr id="15" name="TextBox 14"/>
          <p:cNvSpPr txBox="1"/>
          <p:nvPr/>
        </p:nvSpPr>
        <p:spPr>
          <a:xfrm>
            <a:off x="5410200" y="3474011"/>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Cargo nuestros pecados</a:t>
            </a:r>
            <a:endParaRPr lang="es-ES" sz="2000" b="1" dirty="0">
              <a:latin typeface="Arial" pitchFamily="34" charset="0"/>
              <a:cs typeface="Arial" pitchFamily="34" charset="0"/>
            </a:endParaRPr>
          </a:p>
        </p:txBody>
      </p:sp>
      <p:sp>
        <p:nvSpPr>
          <p:cNvPr id="20" name="TextBox 19"/>
          <p:cNvSpPr txBox="1"/>
          <p:nvPr/>
        </p:nvSpPr>
        <p:spPr>
          <a:xfrm>
            <a:off x="5410200" y="3124200"/>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Nos lavo con su sangre</a:t>
            </a:r>
            <a:endParaRPr lang="es-ES" sz="2000" b="1" dirty="0">
              <a:latin typeface="Arial" pitchFamily="34" charset="0"/>
              <a:cs typeface="Arial" pitchFamily="34" charset="0"/>
            </a:endParaRPr>
          </a:p>
        </p:txBody>
      </p:sp>
      <p:sp>
        <p:nvSpPr>
          <p:cNvPr id="16" name="TextBox 15"/>
          <p:cNvSpPr txBox="1"/>
          <p:nvPr/>
        </p:nvSpPr>
        <p:spPr>
          <a:xfrm>
            <a:off x="5410200" y="2788211"/>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Sacrificio perfecto</a:t>
            </a:r>
            <a:endParaRPr lang="es-ES" sz="2000" b="1" dirty="0">
              <a:latin typeface="Arial" pitchFamily="34" charset="0"/>
              <a:cs typeface="Arial" pitchFamily="34" charset="0"/>
            </a:endParaRPr>
          </a:p>
        </p:txBody>
      </p:sp>
    </p:spTree>
    <p:extLst>
      <p:ext uri="{BB962C8B-B14F-4D97-AF65-F5344CB8AC3E}">
        <p14:creationId xmlns="" xmlns:p14="http://schemas.microsoft.com/office/powerpoint/2010/main" val="348380323"/>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606800" y="1752600"/>
            <a:ext cx="2336800" cy="1752600"/>
          </a:xfrm>
          <a:prstGeom prst="rect">
            <a:avLst/>
          </a:prstGeom>
          <a:effectLst>
            <a:softEdge rad="127000"/>
          </a:effectLst>
        </p:spPr>
      </p:pic>
      <p:sp>
        <p:nvSpPr>
          <p:cNvPr id="5122" name="TextBox 4"/>
          <p:cNvSpPr txBox="1">
            <a:spLocks noChangeArrowheads="1"/>
          </p:cNvSpPr>
          <p:nvPr/>
        </p:nvSpPr>
        <p:spPr bwMode="auto">
          <a:xfrm>
            <a:off x="1981200" y="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1 Pedro 2:24</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4572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Quien </a:t>
            </a:r>
            <a:r>
              <a:rPr lang="es-ES" dirty="0">
                <a:solidFill>
                  <a:srgbClr val="FFFF00"/>
                </a:solidFill>
                <a:latin typeface="Arial" pitchFamily="34" charset="0"/>
                <a:cs typeface="Arial" pitchFamily="34" charset="0"/>
              </a:rPr>
              <a:t>llevó </a:t>
            </a:r>
            <a:r>
              <a:rPr lang="es-ES" u="sng" dirty="0">
                <a:solidFill>
                  <a:srgbClr val="FFFF00"/>
                </a:solidFill>
                <a:latin typeface="Arial" pitchFamily="34" charset="0"/>
                <a:cs typeface="Arial" pitchFamily="34" charset="0"/>
              </a:rPr>
              <a:t>él </a:t>
            </a:r>
            <a:r>
              <a:rPr lang="es-ES" u="sng" dirty="0" smtClean="0">
                <a:solidFill>
                  <a:srgbClr val="FFFF00"/>
                </a:solidFill>
                <a:latin typeface="Arial" pitchFamily="34" charset="0"/>
                <a:cs typeface="Arial" pitchFamily="34" charset="0"/>
              </a:rPr>
              <a:t>mismo</a:t>
            </a:r>
            <a:r>
              <a:rPr lang="es-ES" dirty="0" smtClean="0">
                <a:solidFill>
                  <a:srgbClr val="FFFF00"/>
                </a:solidFill>
                <a:latin typeface="Arial" pitchFamily="34" charset="0"/>
                <a:cs typeface="Arial" pitchFamily="34" charset="0"/>
              </a:rPr>
              <a:t> nuestros </a:t>
            </a:r>
            <a:r>
              <a:rPr lang="es-ES" dirty="0">
                <a:solidFill>
                  <a:srgbClr val="FFFF00"/>
                </a:solidFill>
                <a:latin typeface="Arial" pitchFamily="34" charset="0"/>
                <a:cs typeface="Arial" pitchFamily="34" charset="0"/>
              </a:rPr>
              <a:t>pecados en su cuerpo sobre el madero</a:t>
            </a:r>
            <a:r>
              <a:rPr lang="es-ES" dirty="0">
                <a:solidFill>
                  <a:schemeClr val="bg1"/>
                </a:solidFill>
                <a:latin typeface="Arial" pitchFamily="34" charset="0"/>
                <a:cs typeface="Arial" pitchFamily="34" charset="0"/>
              </a:rPr>
              <a:t>, </a:t>
            </a:r>
            <a:r>
              <a:rPr lang="es-ES" dirty="0">
                <a:solidFill>
                  <a:srgbClr val="00B0F0"/>
                </a:solidFill>
                <a:latin typeface="Arial" pitchFamily="34" charset="0"/>
                <a:cs typeface="Arial" pitchFamily="34" charset="0"/>
              </a:rPr>
              <a:t>para que nosotros, estando muertos a los pecados, </a:t>
            </a:r>
            <a:r>
              <a:rPr lang="es-ES" u="sng" dirty="0">
                <a:solidFill>
                  <a:srgbClr val="00B0F0"/>
                </a:solidFill>
                <a:latin typeface="Arial" pitchFamily="34" charset="0"/>
                <a:cs typeface="Arial" pitchFamily="34" charset="0"/>
              </a:rPr>
              <a:t>vivamos a la justicia</a:t>
            </a:r>
            <a:r>
              <a:rPr lang="es-ES" dirty="0">
                <a:solidFill>
                  <a:schemeClr val="bg1"/>
                </a:solidFill>
                <a:latin typeface="Arial" pitchFamily="34" charset="0"/>
                <a:cs typeface="Arial" pitchFamily="34" charset="0"/>
              </a:rPr>
              <a:t>, y por cuya herida fuisteis </a:t>
            </a:r>
            <a:r>
              <a:rPr lang="es-ES" dirty="0" smtClean="0">
                <a:solidFill>
                  <a:schemeClr val="bg1"/>
                </a:solidFill>
                <a:latin typeface="Arial" pitchFamily="34" charset="0"/>
                <a:cs typeface="Arial" pitchFamily="34" charset="0"/>
              </a:rPr>
              <a:t>sanados.</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457200" y="1600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2Corintios 5:19</a:t>
            </a:r>
            <a:endParaRPr lang="es-ES" sz="3600" dirty="0">
              <a:solidFill>
                <a:schemeClr val="bg1"/>
              </a:solidFill>
              <a:latin typeface="Arial Rounded MT Bold" pitchFamily="34" charset="0"/>
            </a:endParaRPr>
          </a:p>
        </p:txBody>
      </p:sp>
      <p:sp>
        <p:nvSpPr>
          <p:cNvPr id="7" name="Rectangle 3"/>
          <p:cNvSpPr>
            <a:spLocks noChangeArrowheads="1"/>
          </p:cNvSpPr>
          <p:nvPr/>
        </p:nvSpPr>
        <p:spPr bwMode="auto">
          <a:xfrm>
            <a:off x="50800" y="2209800"/>
            <a:ext cx="3835400" cy="2426305"/>
          </a:xfrm>
          <a:prstGeom prst="rect">
            <a:avLst/>
          </a:prstGeom>
          <a:noFill/>
          <a:ln w="9525">
            <a:noFill/>
            <a:miter lim="800000"/>
            <a:headEnd/>
            <a:tailEnd/>
          </a:ln>
        </p:spPr>
        <p:txBody>
          <a:bodyPr wrap="square" anchor="ctr">
            <a:spAutoFit/>
          </a:bodyPr>
          <a:lstStyle/>
          <a:p>
            <a:pPr algn="ctr">
              <a:lnSpc>
                <a:spcPts val="2600"/>
              </a:lnSpc>
            </a:pPr>
            <a:r>
              <a:rPr lang="es-ES" dirty="0">
                <a:solidFill>
                  <a:schemeClr val="bg1"/>
                </a:solidFill>
                <a:latin typeface="Arial" pitchFamily="34" charset="0"/>
                <a:cs typeface="Arial" pitchFamily="34" charset="0"/>
              </a:rPr>
              <a:t>Q</a:t>
            </a:r>
            <a:r>
              <a:rPr lang="es-ES" dirty="0" smtClean="0">
                <a:solidFill>
                  <a:schemeClr val="bg1"/>
                </a:solidFill>
                <a:latin typeface="Arial" pitchFamily="34" charset="0"/>
                <a:cs typeface="Arial" pitchFamily="34" charset="0"/>
              </a:rPr>
              <a:t>ue </a:t>
            </a:r>
            <a:r>
              <a:rPr lang="es-ES" dirty="0">
                <a:solidFill>
                  <a:srgbClr val="FFFF00"/>
                </a:solidFill>
                <a:latin typeface="Arial" pitchFamily="34" charset="0"/>
                <a:cs typeface="Arial" pitchFamily="34" charset="0"/>
              </a:rPr>
              <a:t>Dios estaba en Cristo reconciliando consigo al mundo</a:t>
            </a:r>
            <a:r>
              <a:rPr lang="es-ES" dirty="0">
                <a:solidFill>
                  <a:schemeClr val="bg1"/>
                </a:solidFill>
                <a:latin typeface="Arial" pitchFamily="34" charset="0"/>
                <a:cs typeface="Arial" pitchFamily="34" charset="0"/>
              </a:rPr>
              <a:t>, </a:t>
            </a:r>
            <a:r>
              <a:rPr lang="es-ES" dirty="0">
                <a:solidFill>
                  <a:srgbClr val="00B0F0"/>
                </a:solidFill>
                <a:latin typeface="Arial" pitchFamily="34" charset="0"/>
                <a:cs typeface="Arial" pitchFamily="34" charset="0"/>
              </a:rPr>
              <a:t>no tomándoles en cuenta a los hombres sus pecados,</a:t>
            </a:r>
            <a:r>
              <a:rPr lang="es-ES" dirty="0">
                <a:solidFill>
                  <a:schemeClr val="bg1"/>
                </a:solidFill>
                <a:latin typeface="Arial" pitchFamily="34" charset="0"/>
                <a:cs typeface="Arial" pitchFamily="34" charset="0"/>
              </a:rPr>
              <a:t> y nos encargó a nosotros la palabra de la reconciliación. </a:t>
            </a:r>
            <a:endParaRPr lang="es-ES" sz="2400" dirty="0" smtClean="0">
              <a:solidFill>
                <a:schemeClr val="bg1"/>
              </a:solidFill>
              <a:latin typeface="Arial" pitchFamily="34" charset="0"/>
              <a:cs typeface="Arial" pitchFamily="34" charset="0"/>
            </a:endParaRPr>
          </a:p>
        </p:txBody>
      </p:sp>
      <p:sp>
        <p:nvSpPr>
          <p:cNvPr id="12" name="TextBox 11"/>
          <p:cNvSpPr txBox="1"/>
          <p:nvPr/>
        </p:nvSpPr>
        <p:spPr>
          <a:xfrm>
            <a:off x="5410200" y="4495800"/>
            <a:ext cx="3733800" cy="335989"/>
          </a:xfrm>
          <a:prstGeom prst="rect">
            <a:avLst/>
          </a:prstGeom>
          <a:solidFill>
            <a:srgbClr val="FFFF0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Cristo el Dios hecho siervo</a:t>
            </a:r>
            <a:endParaRPr lang="es-ES" sz="2000" b="1" dirty="0">
              <a:latin typeface="Arial" pitchFamily="34" charset="0"/>
              <a:cs typeface="Arial" pitchFamily="34" charset="0"/>
            </a:endParaRPr>
          </a:p>
        </p:txBody>
      </p:sp>
      <p:sp>
        <p:nvSpPr>
          <p:cNvPr id="13" name="TextBox 12"/>
          <p:cNvSpPr txBox="1"/>
          <p:nvPr/>
        </p:nvSpPr>
        <p:spPr>
          <a:xfrm>
            <a:off x="5410200" y="4159811"/>
            <a:ext cx="3733800" cy="335989"/>
          </a:xfrm>
          <a:prstGeom prst="rect">
            <a:avLst/>
          </a:prstGeom>
          <a:solidFill>
            <a:srgbClr val="C00000"/>
          </a:solidFill>
          <a:scene3d>
            <a:camera prst="orthographicFront"/>
            <a:lightRig rig="threePt" dir="t"/>
          </a:scene3d>
          <a:sp3d>
            <a:bevelT w="165100" prst="coolSlant"/>
          </a:sp3d>
        </p:spPr>
        <p:txBody>
          <a:bodyPr>
            <a:spAutoFit/>
          </a:bodyPr>
          <a:lstStyle/>
          <a:p>
            <a:pPr algn="ctr">
              <a:lnSpc>
                <a:spcPts val="1900"/>
              </a:lnSpc>
              <a:defRPr/>
            </a:pPr>
            <a:r>
              <a:rPr lang="es-ES" sz="2000" b="1" dirty="0">
                <a:solidFill>
                  <a:schemeClr val="bg1"/>
                </a:solidFill>
                <a:latin typeface="Arial" pitchFamily="34" charset="0"/>
                <a:cs typeface="Arial" pitchFamily="34" charset="0"/>
              </a:rPr>
              <a:t>S</a:t>
            </a:r>
            <a:r>
              <a:rPr lang="es-ES" sz="2000" b="1" dirty="0" smtClean="0">
                <a:solidFill>
                  <a:schemeClr val="bg1"/>
                </a:solidFill>
                <a:latin typeface="Arial" pitchFamily="34" charset="0"/>
                <a:cs typeface="Arial" pitchFamily="34" charset="0"/>
              </a:rPr>
              <a:t>acrificio por el pecado</a:t>
            </a:r>
            <a:endParaRPr lang="es-ES" sz="2000" b="1" dirty="0">
              <a:solidFill>
                <a:schemeClr val="bg1"/>
              </a:solidFill>
              <a:latin typeface="Arial" pitchFamily="34" charset="0"/>
              <a:cs typeface="Arial" pitchFamily="34" charset="0"/>
            </a:endParaRPr>
          </a:p>
        </p:txBody>
      </p:sp>
      <p:sp>
        <p:nvSpPr>
          <p:cNvPr id="14" name="TextBox 13"/>
          <p:cNvSpPr txBox="1"/>
          <p:nvPr/>
        </p:nvSpPr>
        <p:spPr>
          <a:xfrm>
            <a:off x="5410200" y="3810000"/>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Sustituto suficiente</a:t>
            </a:r>
            <a:endParaRPr lang="es-ES" sz="2000" b="1" dirty="0">
              <a:latin typeface="Arial" pitchFamily="34" charset="0"/>
              <a:cs typeface="Arial" pitchFamily="34" charset="0"/>
            </a:endParaRPr>
          </a:p>
        </p:txBody>
      </p:sp>
      <p:sp>
        <p:nvSpPr>
          <p:cNvPr id="15" name="TextBox 14"/>
          <p:cNvSpPr txBox="1"/>
          <p:nvPr/>
        </p:nvSpPr>
        <p:spPr>
          <a:xfrm>
            <a:off x="5410200" y="3474011"/>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Cargo nuestros pecados</a:t>
            </a:r>
            <a:endParaRPr lang="es-ES" sz="2000" b="1" dirty="0">
              <a:latin typeface="Arial" pitchFamily="34" charset="0"/>
              <a:cs typeface="Arial" pitchFamily="34" charset="0"/>
            </a:endParaRPr>
          </a:p>
        </p:txBody>
      </p:sp>
      <p:sp>
        <p:nvSpPr>
          <p:cNvPr id="20" name="TextBox 19"/>
          <p:cNvSpPr txBox="1"/>
          <p:nvPr/>
        </p:nvSpPr>
        <p:spPr>
          <a:xfrm>
            <a:off x="5410200" y="3124200"/>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Nos lavo con su sangre</a:t>
            </a:r>
            <a:endParaRPr lang="es-ES" sz="2000" b="1" dirty="0">
              <a:latin typeface="Arial" pitchFamily="34" charset="0"/>
              <a:cs typeface="Arial" pitchFamily="34" charset="0"/>
            </a:endParaRPr>
          </a:p>
        </p:txBody>
      </p:sp>
      <p:sp>
        <p:nvSpPr>
          <p:cNvPr id="16" name="TextBox 15"/>
          <p:cNvSpPr txBox="1"/>
          <p:nvPr/>
        </p:nvSpPr>
        <p:spPr>
          <a:xfrm>
            <a:off x="5410200" y="2788211"/>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Sacrificio perfecto</a:t>
            </a:r>
            <a:endParaRPr lang="es-ES" sz="2000" b="1" dirty="0">
              <a:latin typeface="Arial" pitchFamily="34" charset="0"/>
              <a:cs typeface="Arial" pitchFamily="34" charset="0"/>
            </a:endParaRPr>
          </a:p>
        </p:txBody>
      </p:sp>
      <p:sp>
        <p:nvSpPr>
          <p:cNvPr id="17" name="TextBox 4"/>
          <p:cNvSpPr txBox="1">
            <a:spLocks noChangeArrowheads="1"/>
          </p:cNvSpPr>
          <p:nvPr/>
        </p:nvSpPr>
        <p:spPr bwMode="auto">
          <a:xfrm>
            <a:off x="2438400" y="4763869"/>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Judas 24</a:t>
            </a:r>
            <a:endParaRPr lang="es-ES" sz="3600" dirty="0">
              <a:solidFill>
                <a:schemeClr val="bg1"/>
              </a:solidFill>
              <a:latin typeface="Arial Rounded MT Bold" pitchFamily="34" charset="0"/>
            </a:endParaRPr>
          </a:p>
        </p:txBody>
      </p:sp>
      <p:sp>
        <p:nvSpPr>
          <p:cNvPr id="18" name="Rectangle 3"/>
          <p:cNvSpPr>
            <a:spLocks noChangeArrowheads="1"/>
          </p:cNvSpPr>
          <p:nvPr/>
        </p:nvSpPr>
        <p:spPr bwMode="auto">
          <a:xfrm>
            <a:off x="0" y="5410200"/>
            <a:ext cx="9144000" cy="759182"/>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Y </a:t>
            </a:r>
            <a:r>
              <a:rPr lang="es-ES" dirty="0">
                <a:solidFill>
                  <a:schemeClr val="bg1"/>
                </a:solidFill>
                <a:latin typeface="Arial" pitchFamily="34" charset="0"/>
                <a:cs typeface="Arial" pitchFamily="34" charset="0"/>
              </a:rPr>
              <a:t>a aquel que es poderoso para guardaros sin caída, y presentaros sin mancha delante de su gloria con gran alegría, </a:t>
            </a:r>
            <a:endParaRPr lang="es-ES" sz="2400" dirty="0" smtClean="0">
              <a:solidFill>
                <a:schemeClr val="bg1"/>
              </a:solidFill>
              <a:latin typeface="Arial" pitchFamily="34" charset="0"/>
              <a:cs typeface="Arial" pitchFamily="34" charset="0"/>
            </a:endParaRPr>
          </a:p>
        </p:txBody>
      </p:sp>
    </p:spTree>
    <p:extLst>
      <p:ext uri="{BB962C8B-B14F-4D97-AF65-F5344CB8AC3E}">
        <p14:creationId xmlns="" xmlns:p14="http://schemas.microsoft.com/office/powerpoint/2010/main" val="36779283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606800" y="1752600"/>
            <a:ext cx="2336800" cy="1752600"/>
          </a:xfrm>
          <a:prstGeom prst="rect">
            <a:avLst/>
          </a:prstGeom>
          <a:effectLst>
            <a:softEdge rad="127000"/>
          </a:effectLst>
        </p:spPr>
      </p:pic>
      <p:sp>
        <p:nvSpPr>
          <p:cNvPr id="5122" name="TextBox 4"/>
          <p:cNvSpPr txBox="1">
            <a:spLocks noChangeArrowheads="1"/>
          </p:cNvSpPr>
          <p:nvPr/>
        </p:nvSpPr>
        <p:spPr bwMode="auto">
          <a:xfrm>
            <a:off x="1981200" y="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1 Pedro 2:24</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4572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Quien </a:t>
            </a:r>
            <a:r>
              <a:rPr lang="es-ES" dirty="0">
                <a:solidFill>
                  <a:srgbClr val="FFFF00"/>
                </a:solidFill>
                <a:latin typeface="Arial" pitchFamily="34" charset="0"/>
                <a:cs typeface="Arial" pitchFamily="34" charset="0"/>
              </a:rPr>
              <a:t>llevó </a:t>
            </a:r>
            <a:r>
              <a:rPr lang="es-ES" u="sng" dirty="0">
                <a:solidFill>
                  <a:srgbClr val="FFFF00"/>
                </a:solidFill>
                <a:latin typeface="Arial" pitchFamily="34" charset="0"/>
                <a:cs typeface="Arial" pitchFamily="34" charset="0"/>
              </a:rPr>
              <a:t>él </a:t>
            </a:r>
            <a:r>
              <a:rPr lang="es-ES" u="sng" dirty="0" smtClean="0">
                <a:solidFill>
                  <a:srgbClr val="FFFF00"/>
                </a:solidFill>
                <a:latin typeface="Arial" pitchFamily="34" charset="0"/>
                <a:cs typeface="Arial" pitchFamily="34" charset="0"/>
              </a:rPr>
              <a:t>mismo</a:t>
            </a:r>
            <a:r>
              <a:rPr lang="es-ES" dirty="0" smtClean="0">
                <a:solidFill>
                  <a:srgbClr val="FFFF00"/>
                </a:solidFill>
                <a:latin typeface="Arial" pitchFamily="34" charset="0"/>
                <a:cs typeface="Arial" pitchFamily="34" charset="0"/>
              </a:rPr>
              <a:t> nuestros </a:t>
            </a:r>
            <a:r>
              <a:rPr lang="es-ES" dirty="0">
                <a:solidFill>
                  <a:srgbClr val="FFFF00"/>
                </a:solidFill>
                <a:latin typeface="Arial" pitchFamily="34" charset="0"/>
                <a:cs typeface="Arial" pitchFamily="34" charset="0"/>
              </a:rPr>
              <a:t>pecados en su cuerpo sobre el madero</a:t>
            </a:r>
            <a:r>
              <a:rPr lang="es-ES" dirty="0">
                <a:solidFill>
                  <a:schemeClr val="bg1"/>
                </a:solidFill>
                <a:latin typeface="Arial" pitchFamily="34" charset="0"/>
                <a:cs typeface="Arial" pitchFamily="34" charset="0"/>
              </a:rPr>
              <a:t>, </a:t>
            </a:r>
            <a:r>
              <a:rPr lang="es-ES" dirty="0">
                <a:solidFill>
                  <a:srgbClr val="00B0F0"/>
                </a:solidFill>
                <a:latin typeface="Arial" pitchFamily="34" charset="0"/>
                <a:cs typeface="Arial" pitchFamily="34" charset="0"/>
              </a:rPr>
              <a:t>para que nosotros, estando muertos a los pecados, </a:t>
            </a:r>
            <a:r>
              <a:rPr lang="es-ES" u="sng" dirty="0">
                <a:solidFill>
                  <a:srgbClr val="00B0F0"/>
                </a:solidFill>
                <a:latin typeface="Arial" pitchFamily="34" charset="0"/>
                <a:cs typeface="Arial" pitchFamily="34" charset="0"/>
              </a:rPr>
              <a:t>vivamos a la justicia</a:t>
            </a:r>
            <a:r>
              <a:rPr lang="es-ES" dirty="0">
                <a:solidFill>
                  <a:schemeClr val="bg1"/>
                </a:solidFill>
                <a:latin typeface="Arial" pitchFamily="34" charset="0"/>
                <a:cs typeface="Arial" pitchFamily="34" charset="0"/>
              </a:rPr>
              <a:t>, y por cuya herida fuisteis </a:t>
            </a:r>
            <a:r>
              <a:rPr lang="es-ES" dirty="0" smtClean="0">
                <a:solidFill>
                  <a:schemeClr val="bg1"/>
                </a:solidFill>
                <a:latin typeface="Arial" pitchFamily="34" charset="0"/>
                <a:cs typeface="Arial" pitchFamily="34" charset="0"/>
              </a:rPr>
              <a:t>sanados.</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457200" y="1600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2Corintios 5:19</a:t>
            </a:r>
            <a:endParaRPr lang="es-ES" sz="3600" dirty="0">
              <a:solidFill>
                <a:schemeClr val="bg1"/>
              </a:solidFill>
              <a:latin typeface="Arial Rounded MT Bold" pitchFamily="34" charset="0"/>
            </a:endParaRPr>
          </a:p>
        </p:txBody>
      </p:sp>
      <p:sp>
        <p:nvSpPr>
          <p:cNvPr id="7" name="Rectangle 3"/>
          <p:cNvSpPr>
            <a:spLocks noChangeArrowheads="1"/>
          </p:cNvSpPr>
          <p:nvPr/>
        </p:nvSpPr>
        <p:spPr bwMode="auto">
          <a:xfrm>
            <a:off x="50800" y="2209800"/>
            <a:ext cx="3835400" cy="2426305"/>
          </a:xfrm>
          <a:prstGeom prst="rect">
            <a:avLst/>
          </a:prstGeom>
          <a:noFill/>
          <a:ln w="9525">
            <a:noFill/>
            <a:miter lim="800000"/>
            <a:headEnd/>
            <a:tailEnd/>
          </a:ln>
        </p:spPr>
        <p:txBody>
          <a:bodyPr wrap="square" anchor="ctr">
            <a:spAutoFit/>
          </a:bodyPr>
          <a:lstStyle/>
          <a:p>
            <a:pPr algn="ctr">
              <a:lnSpc>
                <a:spcPts val="2600"/>
              </a:lnSpc>
            </a:pPr>
            <a:r>
              <a:rPr lang="es-ES" dirty="0">
                <a:solidFill>
                  <a:schemeClr val="bg1"/>
                </a:solidFill>
                <a:latin typeface="Arial" pitchFamily="34" charset="0"/>
                <a:cs typeface="Arial" pitchFamily="34" charset="0"/>
              </a:rPr>
              <a:t>Q</a:t>
            </a:r>
            <a:r>
              <a:rPr lang="es-ES" dirty="0" smtClean="0">
                <a:solidFill>
                  <a:schemeClr val="bg1"/>
                </a:solidFill>
                <a:latin typeface="Arial" pitchFamily="34" charset="0"/>
                <a:cs typeface="Arial" pitchFamily="34" charset="0"/>
              </a:rPr>
              <a:t>ue </a:t>
            </a:r>
            <a:r>
              <a:rPr lang="es-ES" dirty="0">
                <a:solidFill>
                  <a:srgbClr val="FFFF00"/>
                </a:solidFill>
                <a:latin typeface="Arial" pitchFamily="34" charset="0"/>
                <a:cs typeface="Arial" pitchFamily="34" charset="0"/>
              </a:rPr>
              <a:t>Dios estaba en Cristo reconciliando consigo al mundo</a:t>
            </a:r>
            <a:r>
              <a:rPr lang="es-ES" dirty="0">
                <a:solidFill>
                  <a:schemeClr val="bg1"/>
                </a:solidFill>
                <a:latin typeface="Arial" pitchFamily="34" charset="0"/>
                <a:cs typeface="Arial" pitchFamily="34" charset="0"/>
              </a:rPr>
              <a:t>, </a:t>
            </a:r>
            <a:r>
              <a:rPr lang="es-ES" dirty="0">
                <a:solidFill>
                  <a:srgbClr val="00B0F0"/>
                </a:solidFill>
                <a:latin typeface="Arial" pitchFamily="34" charset="0"/>
                <a:cs typeface="Arial" pitchFamily="34" charset="0"/>
              </a:rPr>
              <a:t>no tomándoles en cuenta a los hombres sus pecados,</a:t>
            </a:r>
            <a:r>
              <a:rPr lang="es-ES" dirty="0">
                <a:solidFill>
                  <a:schemeClr val="bg1"/>
                </a:solidFill>
                <a:latin typeface="Arial" pitchFamily="34" charset="0"/>
                <a:cs typeface="Arial" pitchFamily="34" charset="0"/>
              </a:rPr>
              <a:t> y nos encargó a nosotros la palabra de la reconciliación. </a:t>
            </a:r>
            <a:endParaRPr lang="es-ES" sz="2400" dirty="0" smtClean="0">
              <a:solidFill>
                <a:schemeClr val="bg1"/>
              </a:solidFill>
              <a:latin typeface="Arial" pitchFamily="34" charset="0"/>
              <a:cs typeface="Arial" pitchFamily="34" charset="0"/>
            </a:endParaRPr>
          </a:p>
        </p:txBody>
      </p:sp>
      <p:sp>
        <p:nvSpPr>
          <p:cNvPr id="12" name="TextBox 11"/>
          <p:cNvSpPr txBox="1"/>
          <p:nvPr/>
        </p:nvSpPr>
        <p:spPr>
          <a:xfrm>
            <a:off x="5410200" y="4495800"/>
            <a:ext cx="3733800" cy="335989"/>
          </a:xfrm>
          <a:prstGeom prst="rect">
            <a:avLst/>
          </a:prstGeom>
          <a:solidFill>
            <a:srgbClr val="FFFF0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Cristo el Dios hecho siervo</a:t>
            </a:r>
            <a:endParaRPr lang="es-ES" sz="2000" b="1" dirty="0">
              <a:latin typeface="Arial" pitchFamily="34" charset="0"/>
              <a:cs typeface="Arial" pitchFamily="34" charset="0"/>
            </a:endParaRPr>
          </a:p>
        </p:txBody>
      </p:sp>
      <p:sp>
        <p:nvSpPr>
          <p:cNvPr id="13" name="TextBox 12"/>
          <p:cNvSpPr txBox="1"/>
          <p:nvPr/>
        </p:nvSpPr>
        <p:spPr>
          <a:xfrm>
            <a:off x="5410200" y="4159811"/>
            <a:ext cx="3733800" cy="335989"/>
          </a:xfrm>
          <a:prstGeom prst="rect">
            <a:avLst/>
          </a:prstGeom>
          <a:solidFill>
            <a:srgbClr val="C00000"/>
          </a:solidFill>
          <a:scene3d>
            <a:camera prst="orthographicFront"/>
            <a:lightRig rig="threePt" dir="t"/>
          </a:scene3d>
          <a:sp3d>
            <a:bevelT w="165100" prst="coolSlant"/>
          </a:sp3d>
        </p:spPr>
        <p:txBody>
          <a:bodyPr>
            <a:spAutoFit/>
          </a:bodyPr>
          <a:lstStyle/>
          <a:p>
            <a:pPr algn="ctr">
              <a:lnSpc>
                <a:spcPts val="1900"/>
              </a:lnSpc>
              <a:defRPr/>
            </a:pPr>
            <a:r>
              <a:rPr lang="es-ES" sz="2000" b="1" dirty="0">
                <a:solidFill>
                  <a:schemeClr val="bg1"/>
                </a:solidFill>
                <a:latin typeface="Arial" pitchFamily="34" charset="0"/>
                <a:cs typeface="Arial" pitchFamily="34" charset="0"/>
              </a:rPr>
              <a:t>S</a:t>
            </a:r>
            <a:r>
              <a:rPr lang="es-ES" sz="2000" b="1" dirty="0" smtClean="0">
                <a:solidFill>
                  <a:schemeClr val="bg1"/>
                </a:solidFill>
                <a:latin typeface="Arial" pitchFamily="34" charset="0"/>
                <a:cs typeface="Arial" pitchFamily="34" charset="0"/>
              </a:rPr>
              <a:t>acrificio por el pecado</a:t>
            </a:r>
            <a:endParaRPr lang="es-ES" sz="2000" b="1" dirty="0">
              <a:solidFill>
                <a:schemeClr val="bg1"/>
              </a:solidFill>
              <a:latin typeface="Arial" pitchFamily="34" charset="0"/>
              <a:cs typeface="Arial" pitchFamily="34" charset="0"/>
            </a:endParaRPr>
          </a:p>
        </p:txBody>
      </p:sp>
      <p:sp>
        <p:nvSpPr>
          <p:cNvPr id="14" name="TextBox 13"/>
          <p:cNvSpPr txBox="1"/>
          <p:nvPr/>
        </p:nvSpPr>
        <p:spPr>
          <a:xfrm>
            <a:off x="5410200" y="3810000"/>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Sustituto suficiente</a:t>
            </a:r>
            <a:endParaRPr lang="es-ES" sz="2000" b="1" dirty="0">
              <a:latin typeface="Arial" pitchFamily="34" charset="0"/>
              <a:cs typeface="Arial" pitchFamily="34" charset="0"/>
            </a:endParaRPr>
          </a:p>
        </p:txBody>
      </p:sp>
      <p:sp>
        <p:nvSpPr>
          <p:cNvPr id="15" name="TextBox 14"/>
          <p:cNvSpPr txBox="1"/>
          <p:nvPr/>
        </p:nvSpPr>
        <p:spPr>
          <a:xfrm>
            <a:off x="5410200" y="3474011"/>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Cargo nuestros pecados</a:t>
            </a:r>
            <a:endParaRPr lang="es-ES" sz="2000" b="1" dirty="0">
              <a:latin typeface="Arial" pitchFamily="34" charset="0"/>
              <a:cs typeface="Arial" pitchFamily="34" charset="0"/>
            </a:endParaRPr>
          </a:p>
        </p:txBody>
      </p:sp>
      <p:sp>
        <p:nvSpPr>
          <p:cNvPr id="20" name="TextBox 19"/>
          <p:cNvSpPr txBox="1"/>
          <p:nvPr/>
        </p:nvSpPr>
        <p:spPr>
          <a:xfrm>
            <a:off x="5410200" y="3124200"/>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Nos lavo con su sangre</a:t>
            </a:r>
            <a:endParaRPr lang="es-ES" sz="2000" b="1" dirty="0">
              <a:latin typeface="Arial" pitchFamily="34" charset="0"/>
              <a:cs typeface="Arial" pitchFamily="34" charset="0"/>
            </a:endParaRPr>
          </a:p>
        </p:txBody>
      </p:sp>
      <p:sp>
        <p:nvSpPr>
          <p:cNvPr id="16" name="TextBox 15"/>
          <p:cNvSpPr txBox="1"/>
          <p:nvPr/>
        </p:nvSpPr>
        <p:spPr>
          <a:xfrm>
            <a:off x="5410200" y="2788211"/>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Sacrificio perfecto</a:t>
            </a:r>
            <a:endParaRPr lang="es-ES" sz="2000" b="1" dirty="0">
              <a:latin typeface="Arial" pitchFamily="34" charset="0"/>
              <a:cs typeface="Arial" pitchFamily="34" charset="0"/>
            </a:endParaRPr>
          </a:p>
        </p:txBody>
      </p:sp>
      <p:sp>
        <p:nvSpPr>
          <p:cNvPr id="17" name="TextBox 4"/>
          <p:cNvSpPr txBox="1">
            <a:spLocks noChangeArrowheads="1"/>
          </p:cNvSpPr>
          <p:nvPr/>
        </p:nvSpPr>
        <p:spPr bwMode="auto">
          <a:xfrm>
            <a:off x="2438400" y="4763869"/>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Judas 24</a:t>
            </a:r>
            <a:endParaRPr lang="es-ES" sz="3600" dirty="0">
              <a:solidFill>
                <a:schemeClr val="bg1"/>
              </a:solidFill>
              <a:latin typeface="Arial Rounded MT Bold" pitchFamily="34" charset="0"/>
            </a:endParaRPr>
          </a:p>
        </p:txBody>
      </p:sp>
      <p:sp>
        <p:nvSpPr>
          <p:cNvPr id="18" name="Rectangle 3"/>
          <p:cNvSpPr>
            <a:spLocks noChangeArrowheads="1"/>
          </p:cNvSpPr>
          <p:nvPr/>
        </p:nvSpPr>
        <p:spPr bwMode="auto">
          <a:xfrm>
            <a:off x="0" y="5410200"/>
            <a:ext cx="9144000" cy="759182"/>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Y </a:t>
            </a:r>
            <a:r>
              <a:rPr lang="es-ES" dirty="0">
                <a:solidFill>
                  <a:schemeClr val="bg1"/>
                </a:solidFill>
                <a:latin typeface="Arial" pitchFamily="34" charset="0"/>
                <a:cs typeface="Arial" pitchFamily="34" charset="0"/>
              </a:rPr>
              <a:t>a aquel que es poderoso para guardaros sin caída, y </a:t>
            </a:r>
            <a:r>
              <a:rPr lang="es-ES" dirty="0">
                <a:solidFill>
                  <a:srgbClr val="FFFF00"/>
                </a:solidFill>
                <a:latin typeface="Arial" pitchFamily="34" charset="0"/>
                <a:cs typeface="Arial" pitchFamily="34" charset="0"/>
              </a:rPr>
              <a:t>presentaros sin mancha delante de su gloria </a:t>
            </a:r>
            <a:r>
              <a:rPr lang="es-ES" dirty="0">
                <a:solidFill>
                  <a:schemeClr val="bg1"/>
                </a:solidFill>
                <a:latin typeface="Arial" pitchFamily="34" charset="0"/>
                <a:cs typeface="Arial" pitchFamily="34" charset="0"/>
              </a:rPr>
              <a:t>con gran alegría, </a:t>
            </a:r>
            <a:endParaRPr lang="es-ES" sz="2400" dirty="0" smtClean="0">
              <a:solidFill>
                <a:schemeClr val="bg1"/>
              </a:solidFill>
              <a:latin typeface="Arial" pitchFamily="34" charset="0"/>
              <a:cs typeface="Arial" pitchFamily="34" charset="0"/>
            </a:endParaRPr>
          </a:p>
        </p:txBody>
      </p:sp>
      <p:sp>
        <p:nvSpPr>
          <p:cNvPr id="19" name="TextBox 18"/>
          <p:cNvSpPr txBox="1"/>
          <p:nvPr/>
        </p:nvSpPr>
        <p:spPr>
          <a:xfrm>
            <a:off x="5410200" y="2438400"/>
            <a:ext cx="3733800" cy="335989"/>
          </a:xfrm>
          <a:prstGeom prst="rect">
            <a:avLst/>
          </a:prstGeom>
          <a:solidFill>
            <a:schemeClr val="bg1"/>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Nos presenta sin mancha</a:t>
            </a:r>
            <a:endParaRPr lang="es-ES" sz="2000" b="1" dirty="0">
              <a:latin typeface="Arial" pitchFamily="34" charset="0"/>
              <a:cs typeface="Arial" pitchFamily="34" charset="0"/>
            </a:endParaRPr>
          </a:p>
        </p:txBody>
      </p:sp>
    </p:spTree>
    <p:extLst>
      <p:ext uri="{BB962C8B-B14F-4D97-AF65-F5344CB8AC3E}">
        <p14:creationId xmlns="" xmlns:p14="http://schemas.microsoft.com/office/powerpoint/2010/main" val="18793972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606800" y="1752600"/>
            <a:ext cx="2336800" cy="1752600"/>
          </a:xfrm>
          <a:prstGeom prst="rect">
            <a:avLst/>
          </a:prstGeom>
          <a:effectLst>
            <a:softEdge rad="127000"/>
          </a:effectLst>
        </p:spPr>
      </p:pic>
      <p:sp>
        <p:nvSpPr>
          <p:cNvPr id="5122" name="TextBox 4"/>
          <p:cNvSpPr txBox="1">
            <a:spLocks noChangeArrowheads="1"/>
          </p:cNvSpPr>
          <p:nvPr/>
        </p:nvSpPr>
        <p:spPr bwMode="auto">
          <a:xfrm>
            <a:off x="1981200" y="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Hebreos 4:16</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609600"/>
            <a:ext cx="9144000" cy="830997"/>
          </a:xfrm>
          <a:prstGeom prst="rect">
            <a:avLst/>
          </a:prstGeom>
          <a:noFill/>
          <a:ln w="9525">
            <a:noFill/>
            <a:miter lim="800000"/>
            <a:headEnd/>
            <a:tailEnd/>
          </a:ln>
        </p:spPr>
        <p:txBody>
          <a:bodyPr wrap="square" anchor="ctr">
            <a:spAutoFit/>
          </a:bodyPr>
          <a:lstStyle/>
          <a:p>
            <a:pPr algn="ctr"/>
            <a:r>
              <a:rPr lang="es-ES" dirty="0" smtClean="0">
                <a:solidFill>
                  <a:schemeClr val="bg1"/>
                </a:solidFill>
                <a:latin typeface="Arial" pitchFamily="34" charset="0"/>
                <a:cs typeface="Arial" pitchFamily="34" charset="0"/>
              </a:rPr>
              <a:t> </a:t>
            </a:r>
            <a:r>
              <a:rPr lang="es-ES" dirty="0">
                <a:solidFill>
                  <a:srgbClr val="FFFF00"/>
                </a:solidFill>
                <a:latin typeface="Arial" pitchFamily="34" charset="0"/>
                <a:cs typeface="Arial" pitchFamily="34" charset="0"/>
              </a:rPr>
              <a:t>Acerquémonos, pues, confiadamente al trono de la gracia</a:t>
            </a:r>
            <a:r>
              <a:rPr lang="es-ES" dirty="0">
                <a:solidFill>
                  <a:schemeClr val="bg1"/>
                </a:solidFill>
                <a:latin typeface="Arial" pitchFamily="34" charset="0"/>
                <a:cs typeface="Arial" pitchFamily="34" charset="0"/>
              </a:rPr>
              <a:t>, para alcanzar misericordia y hallar gracia para el oportuno socorro. </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457200" y="1600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Hebreos 2:1</a:t>
            </a:r>
            <a:endParaRPr lang="es-ES" sz="3600" dirty="0">
              <a:solidFill>
                <a:schemeClr val="bg1"/>
              </a:solidFill>
              <a:latin typeface="Arial Rounded MT Bold" pitchFamily="34" charset="0"/>
            </a:endParaRPr>
          </a:p>
        </p:txBody>
      </p:sp>
      <p:sp>
        <p:nvSpPr>
          <p:cNvPr id="7" name="Rectangle 3"/>
          <p:cNvSpPr>
            <a:spLocks noChangeArrowheads="1"/>
          </p:cNvSpPr>
          <p:nvPr/>
        </p:nvSpPr>
        <p:spPr bwMode="auto">
          <a:xfrm>
            <a:off x="50800" y="2507744"/>
            <a:ext cx="3835400" cy="1759456"/>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Por </a:t>
            </a:r>
            <a:r>
              <a:rPr lang="es-ES" dirty="0">
                <a:solidFill>
                  <a:schemeClr val="bg1"/>
                </a:solidFill>
                <a:latin typeface="Arial" pitchFamily="34" charset="0"/>
                <a:cs typeface="Arial" pitchFamily="34" charset="0"/>
              </a:rPr>
              <a:t>tanto, es necesario que con más diligencia atendamos a las cosas que hemos oído, no sea que nos deslicemos.</a:t>
            </a:r>
            <a:endParaRPr lang="es-ES" sz="2400" dirty="0" smtClean="0">
              <a:solidFill>
                <a:schemeClr val="bg1"/>
              </a:solidFill>
              <a:latin typeface="Arial" pitchFamily="34" charset="0"/>
              <a:cs typeface="Arial" pitchFamily="34" charset="0"/>
            </a:endParaRPr>
          </a:p>
        </p:txBody>
      </p:sp>
      <p:sp>
        <p:nvSpPr>
          <p:cNvPr id="12" name="TextBox 11"/>
          <p:cNvSpPr txBox="1"/>
          <p:nvPr/>
        </p:nvSpPr>
        <p:spPr>
          <a:xfrm>
            <a:off x="5410200" y="4495800"/>
            <a:ext cx="3733800" cy="335989"/>
          </a:xfrm>
          <a:prstGeom prst="rect">
            <a:avLst/>
          </a:prstGeom>
          <a:solidFill>
            <a:srgbClr val="FFFF0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Cristo el Dios hecho siervo</a:t>
            </a:r>
            <a:endParaRPr lang="es-ES" sz="2000" b="1" dirty="0">
              <a:latin typeface="Arial" pitchFamily="34" charset="0"/>
              <a:cs typeface="Arial" pitchFamily="34" charset="0"/>
            </a:endParaRPr>
          </a:p>
        </p:txBody>
      </p:sp>
      <p:sp>
        <p:nvSpPr>
          <p:cNvPr id="13" name="TextBox 12"/>
          <p:cNvSpPr txBox="1"/>
          <p:nvPr/>
        </p:nvSpPr>
        <p:spPr>
          <a:xfrm>
            <a:off x="5410200" y="4159811"/>
            <a:ext cx="3733800" cy="335989"/>
          </a:xfrm>
          <a:prstGeom prst="rect">
            <a:avLst/>
          </a:prstGeom>
          <a:solidFill>
            <a:srgbClr val="C00000"/>
          </a:solidFill>
          <a:scene3d>
            <a:camera prst="orthographicFront"/>
            <a:lightRig rig="threePt" dir="t"/>
          </a:scene3d>
          <a:sp3d>
            <a:bevelT w="165100" prst="coolSlant"/>
          </a:sp3d>
        </p:spPr>
        <p:txBody>
          <a:bodyPr>
            <a:spAutoFit/>
          </a:bodyPr>
          <a:lstStyle/>
          <a:p>
            <a:pPr algn="ctr">
              <a:lnSpc>
                <a:spcPts val="1900"/>
              </a:lnSpc>
              <a:defRPr/>
            </a:pPr>
            <a:r>
              <a:rPr lang="es-ES" sz="2000" b="1" dirty="0">
                <a:solidFill>
                  <a:schemeClr val="bg1"/>
                </a:solidFill>
                <a:latin typeface="Arial" pitchFamily="34" charset="0"/>
                <a:cs typeface="Arial" pitchFamily="34" charset="0"/>
              </a:rPr>
              <a:t>S</a:t>
            </a:r>
            <a:r>
              <a:rPr lang="es-ES" sz="2000" b="1" dirty="0" smtClean="0">
                <a:solidFill>
                  <a:schemeClr val="bg1"/>
                </a:solidFill>
                <a:latin typeface="Arial" pitchFamily="34" charset="0"/>
                <a:cs typeface="Arial" pitchFamily="34" charset="0"/>
              </a:rPr>
              <a:t>acrificio por el pecado</a:t>
            </a:r>
            <a:endParaRPr lang="es-ES" sz="2000" b="1" dirty="0">
              <a:solidFill>
                <a:schemeClr val="bg1"/>
              </a:solidFill>
              <a:latin typeface="Arial" pitchFamily="34" charset="0"/>
              <a:cs typeface="Arial" pitchFamily="34" charset="0"/>
            </a:endParaRPr>
          </a:p>
        </p:txBody>
      </p:sp>
      <p:sp>
        <p:nvSpPr>
          <p:cNvPr id="14" name="TextBox 13"/>
          <p:cNvSpPr txBox="1"/>
          <p:nvPr/>
        </p:nvSpPr>
        <p:spPr>
          <a:xfrm>
            <a:off x="5410200" y="3810000"/>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Sustituto suficiente</a:t>
            </a:r>
            <a:endParaRPr lang="es-ES" sz="2000" b="1" dirty="0">
              <a:latin typeface="Arial" pitchFamily="34" charset="0"/>
              <a:cs typeface="Arial" pitchFamily="34" charset="0"/>
            </a:endParaRPr>
          </a:p>
        </p:txBody>
      </p:sp>
      <p:sp>
        <p:nvSpPr>
          <p:cNvPr id="15" name="TextBox 14"/>
          <p:cNvSpPr txBox="1"/>
          <p:nvPr/>
        </p:nvSpPr>
        <p:spPr>
          <a:xfrm>
            <a:off x="5410200" y="3474011"/>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Cargo nuestros pecados</a:t>
            </a:r>
            <a:endParaRPr lang="es-ES" sz="2000" b="1" dirty="0">
              <a:latin typeface="Arial" pitchFamily="34" charset="0"/>
              <a:cs typeface="Arial" pitchFamily="34" charset="0"/>
            </a:endParaRPr>
          </a:p>
        </p:txBody>
      </p:sp>
      <p:sp>
        <p:nvSpPr>
          <p:cNvPr id="20" name="TextBox 19"/>
          <p:cNvSpPr txBox="1"/>
          <p:nvPr/>
        </p:nvSpPr>
        <p:spPr>
          <a:xfrm>
            <a:off x="5410200" y="3124200"/>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Nos lavo con su sangre</a:t>
            </a:r>
            <a:endParaRPr lang="es-ES" sz="2000" b="1" dirty="0">
              <a:latin typeface="Arial" pitchFamily="34" charset="0"/>
              <a:cs typeface="Arial" pitchFamily="34" charset="0"/>
            </a:endParaRPr>
          </a:p>
        </p:txBody>
      </p:sp>
      <p:sp>
        <p:nvSpPr>
          <p:cNvPr id="16" name="TextBox 15"/>
          <p:cNvSpPr txBox="1"/>
          <p:nvPr/>
        </p:nvSpPr>
        <p:spPr>
          <a:xfrm>
            <a:off x="5410200" y="2788211"/>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Sacrificio perfecto</a:t>
            </a:r>
            <a:endParaRPr lang="es-ES" sz="2000" b="1" dirty="0">
              <a:latin typeface="Arial" pitchFamily="34" charset="0"/>
              <a:cs typeface="Arial" pitchFamily="34" charset="0"/>
            </a:endParaRPr>
          </a:p>
        </p:txBody>
      </p:sp>
      <p:sp>
        <p:nvSpPr>
          <p:cNvPr id="17" name="TextBox 4"/>
          <p:cNvSpPr txBox="1">
            <a:spLocks noChangeArrowheads="1"/>
          </p:cNvSpPr>
          <p:nvPr/>
        </p:nvSpPr>
        <p:spPr bwMode="auto">
          <a:xfrm>
            <a:off x="2438400" y="4763869"/>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Judas 24</a:t>
            </a:r>
            <a:endParaRPr lang="es-ES" sz="3600" dirty="0">
              <a:solidFill>
                <a:schemeClr val="bg1"/>
              </a:solidFill>
              <a:latin typeface="Arial Rounded MT Bold" pitchFamily="34" charset="0"/>
            </a:endParaRPr>
          </a:p>
        </p:txBody>
      </p:sp>
      <p:sp>
        <p:nvSpPr>
          <p:cNvPr id="18" name="Rectangle 3"/>
          <p:cNvSpPr>
            <a:spLocks noChangeArrowheads="1"/>
          </p:cNvSpPr>
          <p:nvPr/>
        </p:nvSpPr>
        <p:spPr bwMode="auto">
          <a:xfrm>
            <a:off x="0" y="5410200"/>
            <a:ext cx="9144000" cy="759182"/>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Y </a:t>
            </a:r>
            <a:r>
              <a:rPr lang="es-ES" dirty="0">
                <a:solidFill>
                  <a:schemeClr val="bg1"/>
                </a:solidFill>
                <a:latin typeface="Arial" pitchFamily="34" charset="0"/>
                <a:cs typeface="Arial" pitchFamily="34" charset="0"/>
              </a:rPr>
              <a:t>a aquel que es poderoso para guardaros sin caída, y </a:t>
            </a:r>
            <a:r>
              <a:rPr lang="es-ES" dirty="0">
                <a:solidFill>
                  <a:srgbClr val="FFFF00"/>
                </a:solidFill>
                <a:latin typeface="Arial" pitchFamily="34" charset="0"/>
                <a:cs typeface="Arial" pitchFamily="34" charset="0"/>
              </a:rPr>
              <a:t>presentaros sin mancha delante de su gloria </a:t>
            </a:r>
            <a:r>
              <a:rPr lang="es-ES" dirty="0">
                <a:solidFill>
                  <a:schemeClr val="bg1"/>
                </a:solidFill>
                <a:latin typeface="Arial" pitchFamily="34" charset="0"/>
                <a:cs typeface="Arial" pitchFamily="34" charset="0"/>
              </a:rPr>
              <a:t>con gran alegría, </a:t>
            </a:r>
            <a:endParaRPr lang="es-ES" sz="2400" dirty="0" smtClean="0">
              <a:solidFill>
                <a:schemeClr val="bg1"/>
              </a:solidFill>
              <a:latin typeface="Arial" pitchFamily="34" charset="0"/>
              <a:cs typeface="Arial" pitchFamily="34" charset="0"/>
            </a:endParaRPr>
          </a:p>
        </p:txBody>
      </p:sp>
      <p:sp>
        <p:nvSpPr>
          <p:cNvPr id="19" name="TextBox 18"/>
          <p:cNvSpPr txBox="1"/>
          <p:nvPr/>
        </p:nvSpPr>
        <p:spPr>
          <a:xfrm>
            <a:off x="5410200" y="2438400"/>
            <a:ext cx="3733800" cy="335989"/>
          </a:xfrm>
          <a:prstGeom prst="rect">
            <a:avLst/>
          </a:prstGeom>
          <a:solidFill>
            <a:schemeClr val="bg1"/>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Nos presenta sin mancha</a:t>
            </a:r>
            <a:endParaRPr lang="es-ES" sz="2000" b="1" dirty="0">
              <a:latin typeface="Arial" pitchFamily="34" charset="0"/>
              <a:cs typeface="Arial" pitchFamily="34" charset="0"/>
            </a:endParaRPr>
          </a:p>
        </p:txBody>
      </p:sp>
    </p:spTree>
    <p:extLst>
      <p:ext uri="{BB962C8B-B14F-4D97-AF65-F5344CB8AC3E}">
        <p14:creationId xmlns="" xmlns:p14="http://schemas.microsoft.com/office/powerpoint/2010/main" val="37698673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5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1" grpId="0"/>
      <p:bldP spid="6" grpId="0"/>
      <p:bldP spid="7"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606800" y="1752600"/>
            <a:ext cx="2336800" cy="1752600"/>
          </a:xfrm>
          <a:prstGeom prst="rect">
            <a:avLst/>
          </a:prstGeom>
          <a:effectLst>
            <a:softEdge rad="127000"/>
          </a:effectLst>
        </p:spPr>
      </p:pic>
      <p:sp>
        <p:nvSpPr>
          <p:cNvPr id="5122" name="TextBox 4"/>
          <p:cNvSpPr txBox="1">
            <a:spLocks noChangeArrowheads="1"/>
          </p:cNvSpPr>
          <p:nvPr/>
        </p:nvSpPr>
        <p:spPr bwMode="auto">
          <a:xfrm>
            <a:off x="1981200" y="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Hebreos 4:16</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609600"/>
            <a:ext cx="9144000" cy="830997"/>
          </a:xfrm>
          <a:prstGeom prst="rect">
            <a:avLst/>
          </a:prstGeom>
          <a:noFill/>
          <a:ln w="9525">
            <a:noFill/>
            <a:miter lim="800000"/>
            <a:headEnd/>
            <a:tailEnd/>
          </a:ln>
        </p:spPr>
        <p:txBody>
          <a:bodyPr wrap="square" anchor="ctr">
            <a:spAutoFit/>
          </a:bodyPr>
          <a:lstStyle/>
          <a:p>
            <a:pPr algn="ctr"/>
            <a:r>
              <a:rPr lang="es-ES" dirty="0" smtClean="0">
                <a:solidFill>
                  <a:schemeClr val="bg1"/>
                </a:solidFill>
                <a:latin typeface="Arial" pitchFamily="34" charset="0"/>
                <a:cs typeface="Arial" pitchFamily="34" charset="0"/>
              </a:rPr>
              <a:t> </a:t>
            </a:r>
            <a:r>
              <a:rPr lang="es-ES" dirty="0">
                <a:solidFill>
                  <a:srgbClr val="FFFF00"/>
                </a:solidFill>
                <a:latin typeface="Arial" pitchFamily="34" charset="0"/>
                <a:cs typeface="Arial" pitchFamily="34" charset="0"/>
              </a:rPr>
              <a:t>Acerquémonos, pues, confiadamente al trono de la gracia</a:t>
            </a:r>
            <a:r>
              <a:rPr lang="es-ES" dirty="0">
                <a:solidFill>
                  <a:schemeClr val="bg1"/>
                </a:solidFill>
                <a:latin typeface="Arial" pitchFamily="34" charset="0"/>
                <a:cs typeface="Arial" pitchFamily="34" charset="0"/>
              </a:rPr>
              <a:t>, para alcanzar misericordia y hallar gracia para el oportuno socorro. </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457200" y="1600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Hebreos 2:1</a:t>
            </a:r>
            <a:endParaRPr lang="es-ES" sz="3600" dirty="0">
              <a:solidFill>
                <a:schemeClr val="bg1"/>
              </a:solidFill>
              <a:latin typeface="Arial Rounded MT Bold" pitchFamily="34" charset="0"/>
            </a:endParaRPr>
          </a:p>
        </p:txBody>
      </p:sp>
      <p:sp>
        <p:nvSpPr>
          <p:cNvPr id="7" name="Rectangle 3"/>
          <p:cNvSpPr>
            <a:spLocks noChangeArrowheads="1"/>
          </p:cNvSpPr>
          <p:nvPr/>
        </p:nvSpPr>
        <p:spPr bwMode="auto">
          <a:xfrm>
            <a:off x="50800" y="2507744"/>
            <a:ext cx="3835400" cy="1759456"/>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Por </a:t>
            </a:r>
            <a:r>
              <a:rPr lang="es-ES" dirty="0">
                <a:solidFill>
                  <a:schemeClr val="bg1"/>
                </a:solidFill>
                <a:latin typeface="Arial" pitchFamily="34" charset="0"/>
                <a:cs typeface="Arial" pitchFamily="34" charset="0"/>
              </a:rPr>
              <a:t>tanto, </a:t>
            </a:r>
            <a:r>
              <a:rPr lang="es-ES" dirty="0">
                <a:solidFill>
                  <a:srgbClr val="FFFF00"/>
                </a:solidFill>
                <a:latin typeface="Arial" pitchFamily="34" charset="0"/>
                <a:cs typeface="Arial" pitchFamily="34" charset="0"/>
              </a:rPr>
              <a:t>es necesario que con más diligencia atendamos a las cosas que hemos oído</a:t>
            </a:r>
            <a:r>
              <a:rPr lang="es-ES" dirty="0">
                <a:solidFill>
                  <a:schemeClr val="bg1"/>
                </a:solidFill>
                <a:latin typeface="Arial" pitchFamily="34" charset="0"/>
                <a:cs typeface="Arial" pitchFamily="34" charset="0"/>
              </a:rPr>
              <a:t>, no sea que nos deslicemos.</a:t>
            </a:r>
            <a:endParaRPr lang="es-ES" sz="2400" dirty="0" smtClean="0">
              <a:solidFill>
                <a:schemeClr val="bg1"/>
              </a:solidFill>
              <a:latin typeface="Arial" pitchFamily="34" charset="0"/>
              <a:cs typeface="Arial" pitchFamily="34" charset="0"/>
            </a:endParaRPr>
          </a:p>
        </p:txBody>
      </p:sp>
      <p:sp>
        <p:nvSpPr>
          <p:cNvPr id="12" name="TextBox 11"/>
          <p:cNvSpPr txBox="1"/>
          <p:nvPr/>
        </p:nvSpPr>
        <p:spPr>
          <a:xfrm>
            <a:off x="5410200" y="4495800"/>
            <a:ext cx="3733800" cy="335989"/>
          </a:xfrm>
          <a:prstGeom prst="rect">
            <a:avLst/>
          </a:prstGeom>
          <a:solidFill>
            <a:srgbClr val="FFFF0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Cristo el Dios hecho siervo</a:t>
            </a:r>
            <a:endParaRPr lang="es-ES" sz="2000" b="1" dirty="0">
              <a:latin typeface="Arial" pitchFamily="34" charset="0"/>
              <a:cs typeface="Arial" pitchFamily="34" charset="0"/>
            </a:endParaRPr>
          </a:p>
        </p:txBody>
      </p:sp>
      <p:sp>
        <p:nvSpPr>
          <p:cNvPr id="13" name="TextBox 12"/>
          <p:cNvSpPr txBox="1"/>
          <p:nvPr/>
        </p:nvSpPr>
        <p:spPr>
          <a:xfrm>
            <a:off x="5410200" y="4159811"/>
            <a:ext cx="3733800" cy="335989"/>
          </a:xfrm>
          <a:prstGeom prst="rect">
            <a:avLst/>
          </a:prstGeom>
          <a:solidFill>
            <a:srgbClr val="C00000"/>
          </a:solidFill>
          <a:scene3d>
            <a:camera prst="orthographicFront"/>
            <a:lightRig rig="threePt" dir="t"/>
          </a:scene3d>
          <a:sp3d>
            <a:bevelT w="165100" prst="coolSlant"/>
          </a:sp3d>
        </p:spPr>
        <p:txBody>
          <a:bodyPr>
            <a:spAutoFit/>
          </a:bodyPr>
          <a:lstStyle/>
          <a:p>
            <a:pPr algn="ctr">
              <a:lnSpc>
                <a:spcPts val="1900"/>
              </a:lnSpc>
              <a:defRPr/>
            </a:pPr>
            <a:r>
              <a:rPr lang="es-ES" sz="2000" b="1" dirty="0">
                <a:solidFill>
                  <a:schemeClr val="bg1"/>
                </a:solidFill>
                <a:latin typeface="Arial" pitchFamily="34" charset="0"/>
                <a:cs typeface="Arial" pitchFamily="34" charset="0"/>
              </a:rPr>
              <a:t>S</a:t>
            </a:r>
            <a:r>
              <a:rPr lang="es-ES" sz="2000" b="1" dirty="0" smtClean="0">
                <a:solidFill>
                  <a:schemeClr val="bg1"/>
                </a:solidFill>
                <a:latin typeface="Arial" pitchFamily="34" charset="0"/>
                <a:cs typeface="Arial" pitchFamily="34" charset="0"/>
              </a:rPr>
              <a:t>acrificio por el pecado</a:t>
            </a:r>
            <a:endParaRPr lang="es-ES" sz="2000" b="1" dirty="0">
              <a:solidFill>
                <a:schemeClr val="bg1"/>
              </a:solidFill>
              <a:latin typeface="Arial" pitchFamily="34" charset="0"/>
              <a:cs typeface="Arial" pitchFamily="34" charset="0"/>
            </a:endParaRPr>
          </a:p>
        </p:txBody>
      </p:sp>
      <p:sp>
        <p:nvSpPr>
          <p:cNvPr id="14" name="TextBox 13"/>
          <p:cNvSpPr txBox="1"/>
          <p:nvPr/>
        </p:nvSpPr>
        <p:spPr>
          <a:xfrm>
            <a:off x="5410200" y="3810000"/>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Sustituto suficiente</a:t>
            </a:r>
            <a:endParaRPr lang="es-ES" sz="2000" b="1" dirty="0">
              <a:latin typeface="Arial" pitchFamily="34" charset="0"/>
              <a:cs typeface="Arial" pitchFamily="34" charset="0"/>
            </a:endParaRPr>
          </a:p>
        </p:txBody>
      </p:sp>
      <p:sp>
        <p:nvSpPr>
          <p:cNvPr id="15" name="TextBox 14"/>
          <p:cNvSpPr txBox="1"/>
          <p:nvPr/>
        </p:nvSpPr>
        <p:spPr>
          <a:xfrm>
            <a:off x="5410200" y="3474011"/>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Cargo nuestros pecados</a:t>
            </a:r>
            <a:endParaRPr lang="es-ES" sz="2000" b="1" dirty="0">
              <a:latin typeface="Arial" pitchFamily="34" charset="0"/>
              <a:cs typeface="Arial" pitchFamily="34" charset="0"/>
            </a:endParaRPr>
          </a:p>
        </p:txBody>
      </p:sp>
      <p:sp>
        <p:nvSpPr>
          <p:cNvPr id="20" name="TextBox 19"/>
          <p:cNvSpPr txBox="1"/>
          <p:nvPr/>
        </p:nvSpPr>
        <p:spPr>
          <a:xfrm>
            <a:off x="5410200" y="3124200"/>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Nos lavo con su sangre</a:t>
            </a:r>
            <a:endParaRPr lang="es-ES" sz="2000" b="1" dirty="0">
              <a:latin typeface="Arial" pitchFamily="34" charset="0"/>
              <a:cs typeface="Arial" pitchFamily="34" charset="0"/>
            </a:endParaRPr>
          </a:p>
        </p:txBody>
      </p:sp>
      <p:sp>
        <p:nvSpPr>
          <p:cNvPr id="16" name="TextBox 15"/>
          <p:cNvSpPr txBox="1"/>
          <p:nvPr/>
        </p:nvSpPr>
        <p:spPr>
          <a:xfrm>
            <a:off x="5410200" y="2788211"/>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Sacrificio perfecto</a:t>
            </a:r>
            <a:endParaRPr lang="es-ES" sz="2000" b="1" dirty="0">
              <a:latin typeface="Arial" pitchFamily="34" charset="0"/>
              <a:cs typeface="Arial" pitchFamily="34" charset="0"/>
            </a:endParaRPr>
          </a:p>
        </p:txBody>
      </p:sp>
      <p:sp>
        <p:nvSpPr>
          <p:cNvPr id="17" name="TextBox 4"/>
          <p:cNvSpPr txBox="1">
            <a:spLocks noChangeArrowheads="1"/>
          </p:cNvSpPr>
          <p:nvPr/>
        </p:nvSpPr>
        <p:spPr bwMode="auto">
          <a:xfrm>
            <a:off x="2438400" y="4763869"/>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Judas 24</a:t>
            </a:r>
            <a:endParaRPr lang="es-ES" sz="3600" dirty="0">
              <a:solidFill>
                <a:schemeClr val="bg1"/>
              </a:solidFill>
              <a:latin typeface="Arial Rounded MT Bold" pitchFamily="34" charset="0"/>
            </a:endParaRPr>
          </a:p>
        </p:txBody>
      </p:sp>
      <p:sp>
        <p:nvSpPr>
          <p:cNvPr id="18" name="Rectangle 3"/>
          <p:cNvSpPr>
            <a:spLocks noChangeArrowheads="1"/>
          </p:cNvSpPr>
          <p:nvPr/>
        </p:nvSpPr>
        <p:spPr bwMode="auto">
          <a:xfrm>
            <a:off x="0" y="5410200"/>
            <a:ext cx="9144000" cy="759182"/>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Y </a:t>
            </a:r>
            <a:r>
              <a:rPr lang="es-ES" dirty="0">
                <a:solidFill>
                  <a:schemeClr val="bg1"/>
                </a:solidFill>
                <a:latin typeface="Arial" pitchFamily="34" charset="0"/>
                <a:cs typeface="Arial" pitchFamily="34" charset="0"/>
              </a:rPr>
              <a:t>a aquel que es poderoso para guardaros sin caída, y </a:t>
            </a:r>
            <a:r>
              <a:rPr lang="es-ES" dirty="0">
                <a:solidFill>
                  <a:srgbClr val="FFFF00"/>
                </a:solidFill>
                <a:latin typeface="Arial" pitchFamily="34" charset="0"/>
                <a:cs typeface="Arial" pitchFamily="34" charset="0"/>
              </a:rPr>
              <a:t>presentaros sin mancha delante de su gloria </a:t>
            </a:r>
            <a:r>
              <a:rPr lang="es-ES" dirty="0">
                <a:solidFill>
                  <a:schemeClr val="bg1"/>
                </a:solidFill>
                <a:latin typeface="Arial" pitchFamily="34" charset="0"/>
                <a:cs typeface="Arial" pitchFamily="34" charset="0"/>
              </a:rPr>
              <a:t>con gran alegría, </a:t>
            </a:r>
            <a:endParaRPr lang="es-ES" sz="2400" dirty="0" smtClean="0">
              <a:solidFill>
                <a:schemeClr val="bg1"/>
              </a:solidFill>
              <a:latin typeface="Arial" pitchFamily="34" charset="0"/>
              <a:cs typeface="Arial" pitchFamily="34" charset="0"/>
            </a:endParaRPr>
          </a:p>
        </p:txBody>
      </p:sp>
      <p:sp>
        <p:nvSpPr>
          <p:cNvPr id="19" name="TextBox 18"/>
          <p:cNvSpPr txBox="1"/>
          <p:nvPr/>
        </p:nvSpPr>
        <p:spPr>
          <a:xfrm>
            <a:off x="5410200" y="2438400"/>
            <a:ext cx="3733800" cy="335989"/>
          </a:xfrm>
          <a:prstGeom prst="rect">
            <a:avLst/>
          </a:prstGeom>
          <a:solidFill>
            <a:schemeClr val="bg1"/>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Nos presenta sin mancha</a:t>
            </a:r>
            <a:endParaRPr lang="es-ES" sz="2000" b="1" dirty="0">
              <a:latin typeface="Arial" pitchFamily="34" charset="0"/>
              <a:cs typeface="Arial" pitchFamily="34" charset="0"/>
            </a:endParaRPr>
          </a:p>
        </p:txBody>
      </p:sp>
    </p:spTree>
    <p:extLst>
      <p:ext uri="{BB962C8B-B14F-4D97-AF65-F5344CB8AC3E}">
        <p14:creationId xmlns="" xmlns:p14="http://schemas.microsoft.com/office/powerpoint/2010/main" val="2509284545"/>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606800" y="1752600"/>
            <a:ext cx="2336800" cy="1752600"/>
          </a:xfrm>
          <a:prstGeom prst="rect">
            <a:avLst/>
          </a:prstGeom>
          <a:effectLst>
            <a:softEdge rad="127000"/>
          </a:effectLst>
        </p:spPr>
      </p:pic>
      <p:sp>
        <p:nvSpPr>
          <p:cNvPr id="5122" name="TextBox 4"/>
          <p:cNvSpPr txBox="1">
            <a:spLocks noChangeArrowheads="1"/>
          </p:cNvSpPr>
          <p:nvPr/>
        </p:nvSpPr>
        <p:spPr bwMode="auto">
          <a:xfrm>
            <a:off x="1981200" y="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Hebreos 4:16</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609600"/>
            <a:ext cx="9144000" cy="830997"/>
          </a:xfrm>
          <a:prstGeom prst="rect">
            <a:avLst/>
          </a:prstGeom>
          <a:noFill/>
          <a:ln w="9525">
            <a:noFill/>
            <a:miter lim="800000"/>
            <a:headEnd/>
            <a:tailEnd/>
          </a:ln>
        </p:spPr>
        <p:txBody>
          <a:bodyPr wrap="square" anchor="ctr">
            <a:spAutoFit/>
          </a:bodyPr>
          <a:lstStyle/>
          <a:p>
            <a:pPr algn="ctr"/>
            <a:r>
              <a:rPr lang="es-ES" dirty="0" smtClean="0">
                <a:solidFill>
                  <a:schemeClr val="bg1"/>
                </a:solidFill>
                <a:latin typeface="Arial" pitchFamily="34" charset="0"/>
                <a:cs typeface="Arial" pitchFamily="34" charset="0"/>
              </a:rPr>
              <a:t> </a:t>
            </a:r>
            <a:r>
              <a:rPr lang="es-ES" dirty="0">
                <a:solidFill>
                  <a:srgbClr val="FFFF00"/>
                </a:solidFill>
                <a:latin typeface="Arial" pitchFamily="34" charset="0"/>
                <a:cs typeface="Arial" pitchFamily="34" charset="0"/>
              </a:rPr>
              <a:t>Acerquémonos, pues, confiadamente al trono de la gracia</a:t>
            </a:r>
            <a:r>
              <a:rPr lang="es-ES" dirty="0">
                <a:solidFill>
                  <a:schemeClr val="bg1"/>
                </a:solidFill>
                <a:latin typeface="Arial" pitchFamily="34" charset="0"/>
                <a:cs typeface="Arial" pitchFamily="34" charset="0"/>
              </a:rPr>
              <a:t>, para alcanzar misericordia y hallar gracia para el oportuno socorro. </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457200" y="1600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Hebreos 2:1</a:t>
            </a:r>
            <a:endParaRPr lang="es-ES" sz="3600" dirty="0">
              <a:solidFill>
                <a:schemeClr val="bg1"/>
              </a:solidFill>
              <a:latin typeface="Arial Rounded MT Bold" pitchFamily="34" charset="0"/>
            </a:endParaRPr>
          </a:p>
        </p:txBody>
      </p:sp>
      <p:sp>
        <p:nvSpPr>
          <p:cNvPr id="7" name="Rectangle 3"/>
          <p:cNvSpPr>
            <a:spLocks noChangeArrowheads="1"/>
          </p:cNvSpPr>
          <p:nvPr/>
        </p:nvSpPr>
        <p:spPr bwMode="auto">
          <a:xfrm>
            <a:off x="50800" y="2507744"/>
            <a:ext cx="3835400" cy="1759456"/>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Por </a:t>
            </a:r>
            <a:r>
              <a:rPr lang="es-ES" dirty="0">
                <a:solidFill>
                  <a:schemeClr val="bg1"/>
                </a:solidFill>
                <a:latin typeface="Arial" pitchFamily="34" charset="0"/>
                <a:cs typeface="Arial" pitchFamily="34" charset="0"/>
              </a:rPr>
              <a:t>tanto, </a:t>
            </a:r>
            <a:r>
              <a:rPr lang="es-ES" dirty="0">
                <a:solidFill>
                  <a:srgbClr val="FFFF00"/>
                </a:solidFill>
                <a:latin typeface="Arial" pitchFamily="34" charset="0"/>
                <a:cs typeface="Arial" pitchFamily="34" charset="0"/>
              </a:rPr>
              <a:t>es necesario que con más diligencia atendamos a las cosas que hemos oído</a:t>
            </a:r>
            <a:r>
              <a:rPr lang="es-ES" dirty="0">
                <a:solidFill>
                  <a:schemeClr val="bg1"/>
                </a:solidFill>
                <a:latin typeface="Arial" pitchFamily="34" charset="0"/>
                <a:cs typeface="Arial" pitchFamily="34" charset="0"/>
              </a:rPr>
              <a:t>, </a:t>
            </a:r>
            <a:r>
              <a:rPr lang="es-ES" dirty="0">
                <a:solidFill>
                  <a:srgbClr val="00B0F0"/>
                </a:solidFill>
                <a:latin typeface="Arial" pitchFamily="34" charset="0"/>
                <a:cs typeface="Arial" pitchFamily="34" charset="0"/>
              </a:rPr>
              <a:t>no sea que nos deslicemos.</a:t>
            </a:r>
            <a:endParaRPr lang="es-ES" sz="2400" dirty="0" smtClean="0">
              <a:solidFill>
                <a:srgbClr val="00B0F0"/>
              </a:solidFill>
              <a:latin typeface="Arial" pitchFamily="34" charset="0"/>
              <a:cs typeface="Arial" pitchFamily="34" charset="0"/>
            </a:endParaRPr>
          </a:p>
        </p:txBody>
      </p:sp>
      <p:sp>
        <p:nvSpPr>
          <p:cNvPr id="12" name="TextBox 11"/>
          <p:cNvSpPr txBox="1"/>
          <p:nvPr/>
        </p:nvSpPr>
        <p:spPr>
          <a:xfrm>
            <a:off x="5410200" y="4495800"/>
            <a:ext cx="3733800" cy="335989"/>
          </a:xfrm>
          <a:prstGeom prst="rect">
            <a:avLst/>
          </a:prstGeom>
          <a:solidFill>
            <a:srgbClr val="FFFF0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Cristo el Dios hecho siervo</a:t>
            </a:r>
            <a:endParaRPr lang="es-ES" sz="2000" b="1" dirty="0">
              <a:latin typeface="Arial" pitchFamily="34" charset="0"/>
              <a:cs typeface="Arial" pitchFamily="34" charset="0"/>
            </a:endParaRPr>
          </a:p>
        </p:txBody>
      </p:sp>
      <p:sp>
        <p:nvSpPr>
          <p:cNvPr id="13" name="TextBox 12"/>
          <p:cNvSpPr txBox="1"/>
          <p:nvPr/>
        </p:nvSpPr>
        <p:spPr>
          <a:xfrm>
            <a:off x="5410200" y="4159811"/>
            <a:ext cx="3733800" cy="335989"/>
          </a:xfrm>
          <a:prstGeom prst="rect">
            <a:avLst/>
          </a:prstGeom>
          <a:solidFill>
            <a:srgbClr val="C00000"/>
          </a:solidFill>
          <a:scene3d>
            <a:camera prst="orthographicFront"/>
            <a:lightRig rig="threePt" dir="t"/>
          </a:scene3d>
          <a:sp3d>
            <a:bevelT w="165100" prst="coolSlant"/>
          </a:sp3d>
        </p:spPr>
        <p:txBody>
          <a:bodyPr>
            <a:spAutoFit/>
          </a:bodyPr>
          <a:lstStyle/>
          <a:p>
            <a:pPr algn="ctr">
              <a:lnSpc>
                <a:spcPts val="1900"/>
              </a:lnSpc>
              <a:defRPr/>
            </a:pPr>
            <a:r>
              <a:rPr lang="es-ES" sz="2000" b="1" dirty="0">
                <a:solidFill>
                  <a:schemeClr val="bg1"/>
                </a:solidFill>
                <a:latin typeface="Arial" pitchFamily="34" charset="0"/>
                <a:cs typeface="Arial" pitchFamily="34" charset="0"/>
              </a:rPr>
              <a:t>S</a:t>
            </a:r>
            <a:r>
              <a:rPr lang="es-ES" sz="2000" b="1" dirty="0" smtClean="0">
                <a:solidFill>
                  <a:schemeClr val="bg1"/>
                </a:solidFill>
                <a:latin typeface="Arial" pitchFamily="34" charset="0"/>
                <a:cs typeface="Arial" pitchFamily="34" charset="0"/>
              </a:rPr>
              <a:t>acrificio por el pecado</a:t>
            </a:r>
            <a:endParaRPr lang="es-ES" sz="2000" b="1" dirty="0">
              <a:solidFill>
                <a:schemeClr val="bg1"/>
              </a:solidFill>
              <a:latin typeface="Arial" pitchFamily="34" charset="0"/>
              <a:cs typeface="Arial" pitchFamily="34" charset="0"/>
            </a:endParaRPr>
          </a:p>
        </p:txBody>
      </p:sp>
      <p:sp>
        <p:nvSpPr>
          <p:cNvPr id="14" name="TextBox 13"/>
          <p:cNvSpPr txBox="1"/>
          <p:nvPr/>
        </p:nvSpPr>
        <p:spPr>
          <a:xfrm>
            <a:off x="5410200" y="3810000"/>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Sustituto suficiente</a:t>
            </a:r>
            <a:endParaRPr lang="es-ES" sz="2000" b="1" dirty="0">
              <a:latin typeface="Arial" pitchFamily="34" charset="0"/>
              <a:cs typeface="Arial" pitchFamily="34" charset="0"/>
            </a:endParaRPr>
          </a:p>
        </p:txBody>
      </p:sp>
      <p:sp>
        <p:nvSpPr>
          <p:cNvPr id="15" name="TextBox 14"/>
          <p:cNvSpPr txBox="1"/>
          <p:nvPr/>
        </p:nvSpPr>
        <p:spPr>
          <a:xfrm>
            <a:off x="5410200" y="3474011"/>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Cargo nuestros pecados</a:t>
            </a:r>
            <a:endParaRPr lang="es-ES" sz="2000" b="1" dirty="0">
              <a:latin typeface="Arial" pitchFamily="34" charset="0"/>
              <a:cs typeface="Arial" pitchFamily="34" charset="0"/>
            </a:endParaRPr>
          </a:p>
        </p:txBody>
      </p:sp>
      <p:sp>
        <p:nvSpPr>
          <p:cNvPr id="20" name="TextBox 19"/>
          <p:cNvSpPr txBox="1"/>
          <p:nvPr/>
        </p:nvSpPr>
        <p:spPr>
          <a:xfrm>
            <a:off x="5410200" y="3124200"/>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Nos lavo con su sangre</a:t>
            </a:r>
            <a:endParaRPr lang="es-ES" sz="2000" b="1" dirty="0">
              <a:latin typeface="Arial" pitchFamily="34" charset="0"/>
              <a:cs typeface="Arial" pitchFamily="34" charset="0"/>
            </a:endParaRPr>
          </a:p>
        </p:txBody>
      </p:sp>
      <p:sp>
        <p:nvSpPr>
          <p:cNvPr id="16" name="TextBox 15"/>
          <p:cNvSpPr txBox="1"/>
          <p:nvPr/>
        </p:nvSpPr>
        <p:spPr>
          <a:xfrm>
            <a:off x="5410200" y="2788211"/>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Sacrificio perfecto</a:t>
            </a:r>
            <a:endParaRPr lang="es-ES" sz="2000" b="1" dirty="0">
              <a:latin typeface="Arial" pitchFamily="34" charset="0"/>
              <a:cs typeface="Arial" pitchFamily="34" charset="0"/>
            </a:endParaRPr>
          </a:p>
        </p:txBody>
      </p:sp>
      <p:sp>
        <p:nvSpPr>
          <p:cNvPr id="17" name="TextBox 4"/>
          <p:cNvSpPr txBox="1">
            <a:spLocks noChangeArrowheads="1"/>
          </p:cNvSpPr>
          <p:nvPr/>
        </p:nvSpPr>
        <p:spPr bwMode="auto">
          <a:xfrm>
            <a:off x="2438400" y="4763869"/>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Judas 24</a:t>
            </a:r>
            <a:endParaRPr lang="es-ES" sz="3600" dirty="0">
              <a:solidFill>
                <a:schemeClr val="bg1"/>
              </a:solidFill>
              <a:latin typeface="Arial Rounded MT Bold" pitchFamily="34" charset="0"/>
            </a:endParaRPr>
          </a:p>
        </p:txBody>
      </p:sp>
      <p:sp>
        <p:nvSpPr>
          <p:cNvPr id="18" name="Rectangle 3"/>
          <p:cNvSpPr>
            <a:spLocks noChangeArrowheads="1"/>
          </p:cNvSpPr>
          <p:nvPr/>
        </p:nvSpPr>
        <p:spPr bwMode="auto">
          <a:xfrm>
            <a:off x="0" y="5410200"/>
            <a:ext cx="9144000" cy="759182"/>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Y </a:t>
            </a:r>
            <a:r>
              <a:rPr lang="es-ES" dirty="0">
                <a:solidFill>
                  <a:schemeClr val="bg1"/>
                </a:solidFill>
                <a:latin typeface="Arial" pitchFamily="34" charset="0"/>
                <a:cs typeface="Arial" pitchFamily="34" charset="0"/>
              </a:rPr>
              <a:t>a aquel que es poderoso para guardaros sin caída, y </a:t>
            </a:r>
            <a:r>
              <a:rPr lang="es-ES" dirty="0">
                <a:solidFill>
                  <a:srgbClr val="FFFF00"/>
                </a:solidFill>
                <a:latin typeface="Arial" pitchFamily="34" charset="0"/>
                <a:cs typeface="Arial" pitchFamily="34" charset="0"/>
              </a:rPr>
              <a:t>presentaros sin mancha delante de su gloria </a:t>
            </a:r>
            <a:r>
              <a:rPr lang="es-ES" dirty="0">
                <a:solidFill>
                  <a:schemeClr val="bg1"/>
                </a:solidFill>
                <a:latin typeface="Arial" pitchFamily="34" charset="0"/>
                <a:cs typeface="Arial" pitchFamily="34" charset="0"/>
              </a:rPr>
              <a:t>con gran alegría, </a:t>
            </a:r>
            <a:endParaRPr lang="es-ES" sz="2400" dirty="0" smtClean="0">
              <a:solidFill>
                <a:schemeClr val="bg1"/>
              </a:solidFill>
              <a:latin typeface="Arial" pitchFamily="34" charset="0"/>
              <a:cs typeface="Arial" pitchFamily="34" charset="0"/>
            </a:endParaRPr>
          </a:p>
        </p:txBody>
      </p:sp>
      <p:sp>
        <p:nvSpPr>
          <p:cNvPr id="19" name="TextBox 18"/>
          <p:cNvSpPr txBox="1"/>
          <p:nvPr/>
        </p:nvSpPr>
        <p:spPr>
          <a:xfrm>
            <a:off x="5410200" y="2438400"/>
            <a:ext cx="3733800" cy="335989"/>
          </a:xfrm>
          <a:prstGeom prst="rect">
            <a:avLst/>
          </a:prstGeom>
          <a:solidFill>
            <a:schemeClr val="bg1"/>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Nos presenta sin mancha</a:t>
            </a:r>
            <a:endParaRPr lang="es-ES" sz="2000" b="1" dirty="0">
              <a:latin typeface="Arial" pitchFamily="34" charset="0"/>
              <a:cs typeface="Arial" pitchFamily="34" charset="0"/>
            </a:endParaRPr>
          </a:p>
        </p:txBody>
      </p:sp>
    </p:spTree>
    <p:extLst>
      <p:ext uri="{BB962C8B-B14F-4D97-AF65-F5344CB8AC3E}">
        <p14:creationId xmlns="" xmlns:p14="http://schemas.microsoft.com/office/powerpoint/2010/main" val="1996524411"/>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3"/>
          <p:cNvSpPr>
            <a:spLocks noChangeArrowheads="1"/>
          </p:cNvSpPr>
          <p:nvPr/>
        </p:nvSpPr>
        <p:spPr bwMode="auto">
          <a:xfrm>
            <a:off x="0" y="4948076"/>
            <a:ext cx="9144000" cy="1862048"/>
          </a:xfrm>
          <a:prstGeom prst="rect">
            <a:avLst/>
          </a:prstGeom>
          <a:noFill/>
          <a:ln w="9525">
            <a:noFill/>
            <a:miter lim="800000"/>
            <a:headEnd/>
            <a:tailEnd/>
          </a:ln>
        </p:spPr>
        <p:txBody>
          <a:bodyPr wrap="square" anchor="ctr">
            <a:spAutoFit/>
          </a:bodyPr>
          <a:lstStyle/>
          <a:p>
            <a:pPr algn="ctr">
              <a:lnSpc>
                <a:spcPts val="2300"/>
              </a:lnSpc>
            </a:pPr>
            <a:r>
              <a:rPr lang="es-ES" sz="2300" dirty="0" smtClean="0">
                <a:solidFill>
                  <a:schemeClr val="bg1"/>
                </a:solidFill>
                <a:latin typeface="Arial" pitchFamily="34" charset="0"/>
                <a:cs typeface="Arial" pitchFamily="34" charset="0"/>
              </a:rPr>
              <a:t>Por </a:t>
            </a:r>
            <a:r>
              <a:rPr lang="es-ES" sz="2300" dirty="0">
                <a:solidFill>
                  <a:schemeClr val="bg1"/>
                </a:solidFill>
                <a:latin typeface="Arial" pitchFamily="34" charset="0"/>
                <a:cs typeface="Arial" pitchFamily="34" charset="0"/>
              </a:rPr>
              <a:t>tanto, nosotros también, teniendo en derredor nuestro tan grande nube de testigos, despojémonos de todo peso y del pecado que nos asedia, y corramos con paciencia la carrera que tenemos por delante, </a:t>
            </a:r>
            <a:r>
              <a:rPr lang="es-ES" sz="2300" dirty="0" smtClean="0">
                <a:solidFill>
                  <a:schemeClr val="bg1"/>
                </a:solidFill>
                <a:latin typeface="Arial" pitchFamily="34" charset="0"/>
                <a:cs typeface="Arial" pitchFamily="34" charset="0"/>
              </a:rPr>
              <a:t>puestos </a:t>
            </a:r>
            <a:r>
              <a:rPr lang="es-ES" sz="2300" dirty="0">
                <a:solidFill>
                  <a:schemeClr val="bg1"/>
                </a:solidFill>
                <a:latin typeface="Arial" pitchFamily="34" charset="0"/>
                <a:cs typeface="Arial" pitchFamily="34" charset="0"/>
              </a:rPr>
              <a:t>los ojos en Jesús, el autor y consumador de la fe, el cual por el gozo puesto delante de él sufrió la cruz, menospreciando el oprobio, y se sentó a la diestra del trono de Dios. </a:t>
            </a:r>
            <a:endParaRPr lang="es-ES" sz="2300" dirty="0" smtClean="0">
              <a:solidFill>
                <a:schemeClr val="bg1"/>
              </a:solidFill>
              <a:latin typeface="Arial" pitchFamily="34" charset="0"/>
              <a:cs typeface="Arial" pitchFamily="34" charset="0"/>
            </a:endParaRPr>
          </a:p>
        </p:txBody>
      </p:sp>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606800" y="1752600"/>
            <a:ext cx="2336800" cy="1752600"/>
          </a:xfrm>
          <a:prstGeom prst="rect">
            <a:avLst/>
          </a:prstGeom>
          <a:effectLst>
            <a:softEdge rad="127000"/>
          </a:effectLst>
        </p:spPr>
      </p:pic>
      <p:sp>
        <p:nvSpPr>
          <p:cNvPr id="5122" name="TextBox 4"/>
          <p:cNvSpPr txBox="1">
            <a:spLocks noChangeArrowheads="1"/>
          </p:cNvSpPr>
          <p:nvPr/>
        </p:nvSpPr>
        <p:spPr bwMode="auto">
          <a:xfrm>
            <a:off x="1981200" y="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Hebreos 4:16</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609600"/>
            <a:ext cx="9144000" cy="830997"/>
          </a:xfrm>
          <a:prstGeom prst="rect">
            <a:avLst/>
          </a:prstGeom>
          <a:noFill/>
          <a:ln w="9525">
            <a:noFill/>
            <a:miter lim="800000"/>
            <a:headEnd/>
            <a:tailEnd/>
          </a:ln>
        </p:spPr>
        <p:txBody>
          <a:bodyPr wrap="square" anchor="ctr">
            <a:spAutoFit/>
          </a:bodyPr>
          <a:lstStyle/>
          <a:p>
            <a:pPr algn="ctr"/>
            <a:r>
              <a:rPr lang="es-ES" dirty="0" smtClean="0">
                <a:solidFill>
                  <a:schemeClr val="bg1"/>
                </a:solidFill>
                <a:latin typeface="Arial" pitchFamily="34" charset="0"/>
                <a:cs typeface="Arial" pitchFamily="34" charset="0"/>
              </a:rPr>
              <a:t> </a:t>
            </a:r>
            <a:r>
              <a:rPr lang="es-ES" dirty="0">
                <a:solidFill>
                  <a:srgbClr val="FFFF00"/>
                </a:solidFill>
                <a:latin typeface="Arial" pitchFamily="34" charset="0"/>
                <a:cs typeface="Arial" pitchFamily="34" charset="0"/>
              </a:rPr>
              <a:t>Acerquémonos, pues, confiadamente al trono de la gracia</a:t>
            </a:r>
            <a:r>
              <a:rPr lang="es-ES" dirty="0">
                <a:solidFill>
                  <a:schemeClr val="bg1"/>
                </a:solidFill>
                <a:latin typeface="Arial" pitchFamily="34" charset="0"/>
                <a:cs typeface="Arial" pitchFamily="34" charset="0"/>
              </a:rPr>
              <a:t>, para alcanzar misericordia y hallar gracia para el oportuno socorro. </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457200" y="1600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Hebreos 2:1</a:t>
            </a:r>
            <a:endParaRPr lang="es-ES" sz="3600" dirty="0">
              <a:solidFill>
                <a:schemeClr val="bg1"/>
              </a:solidFill>
              <a:latin typeface="Arial Rounded MT Bold" pitchFamily="34" charset="0"/>
            </a:endParaRPr>
          </a:p>
        </p:txBody>
      </p:sp>
      <p:sp>
        <p:nvSpPr>
          <p:cNvPr id="7" name="Rectangle 3"/>
          <p:cNvSpPr>
            <a:spLocks noChangeArrowheads="1"/>
          </p:cNvSpPr>
          <p:nvPr/>
        </p:nvSpPr>
        <p:spPr bwMode="auto">
          <a:xfrm>
            <a:off x="50800" y="2507744"/>
            <a:ext cx="3835400" cy="1759456"/>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Por </a:t>
            </a:r>
            <a:r>
              <a:rPr lang="es-ES" dirty="0">
                <a:solidFill>
                  <a:schemeClr val="bg1"/>
                </a:solidFill>
                <a:latin typeface="Arial" pitchFamily="34" charset="0"/>
                <a:cs typeface="Arial" pitchFamily="34" charset="0"/>
              </a:rPr>
              <a:t>tanto, </a:t>
            </a:r>
            <a:r>
              <a:rPr lang="es-ES" dirty="0">
                <a:solidFill>
                  <a:srgbClr val="FFFF00"/>
                </a:solidFill>
                <a:latin typeface="Arial" pitchFamily="34" charset="0"/>
                <a:cs typeface="Arial" pitchFamily="34" charset="0"/>
              </a:rPr>
              <a:t>es necesario que con más diligencia atendamos a las cosas que hemos oído</a:t>
            </a:r>
            <a:r>
              <a:rPr lang="es-ES" dirty="0">
                <a:solidFill>
                  <a:schemeClr val="bg1"/>
                </a:solidFill>
                <a:latin typeface="Arial" pitchFamily="34" charset="0"/>
                <a:cs typeface="Arial" pitchFamily="34" charset="0"/>
              </a:rPr>
              <a:t>, </a:t>
            </a:r>
            <a:r>
              <a:rPr lang="es-ES" dirty="0">
                <a:solidFill>
                  <a:srgbClr val="00B0F0"/>
                </a:solidFill>
                <a:latin typeface="Arial" pitchFamily="34" charset="0"/>
                <a:cs typeface="Arial" pitchFamily="34" charset="0"/>
              </a:rPr>
              <a:t>no sea que nos deslicemos.</a:t>
            </a:r>
            <a:endParaRPr lang="es-ES" sz="2400" dirty="0" smtClean="0">
              <a:solidFill>
                <a:srgbClr val="00B0F0"/>
              </a:solidFill>
              <a:latin typeface="Arial" pitchFamily="34" charset="0"/>
              <a:cs typeface="Arial" pitchFamily="34" charset="0"/>
            </a:endParaRPr>
          </a:p>
        </p:txBody>
      </p:sp>
      <p:sp>
        <p:nvSpPr>
          <p:cNvPr id="12" name="TextBox 11"/>
          <p:cNvSpPr txBox="1"/>
          <p:nvPr/>
        </p:nvSpPr>
        <p:spPr>
          <a:xfrm>
            <a:off x="5410200" y="4495800"/>
            <a:ext cx="3733800" cy="335989"/>
          </a:xfrm>
          <a:prstGeom prst="rect">
            <a:avLst/>
          </a:prstGeom>
          <a:solidFill>
            <a:srgbClr val="FFFF0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Cristo el Dios hecho siervo</a:t>
            </a:r>
            <a:endParaRPr lang="es-ES" sz="2000" b="1" dirty="0">
              <a:latin typeface="Arial" pitchFamily="34" charset="0"/>
              <a:cs typeface="Arial" pitchFamily="34" charset="0"/>
            </a:endParaRPr>
          </a:p>
        </p:txBody>
      </p:sp>
      <p:sp>
        <p:nvSpPr>
          <p:cNvPr id="13" name="TextBox 12"/>
          <p:cNvSpPr txBox="1"/>
          <p:nvPr/>
        </p:nvSpPr>
        <p:spPr>
          <a:xfrm>
            <a:off x="5410200" y="4159811"/>
            <a:ext cx="3733800" cy="335989"/>
          </a:xfrm>
          <a:prstGeom prst="rect">
            <a:avLst/>
          </a:prstGeom>
          <a:solidFill>
            <a:srgbClr val="C00000"/>
          </a:solidFill>
          <a:scene3d>
            <a:camera prst="orthographicFront"/>
            <a:lightRig rig="threePt" dir="t"/>
          </a:scene3d>
          <a:sp3d>
            <a:bevelT w="165100" prst="coolSlant"/>
          </a:sp3d>
        </p:spPr>
        <p:txBody>
          <a:bodyPr>
            <a:spAutoFit/>
          </a:bodyPr>
          <a:lstStyle/>
          <a:p>
            <a:pPr algn="ctr">
              <a:lnSpc>
                <a:spcPts val="1900"/>
              </a:lnSpc>
              <a:defRPr/>
            </a:pPr>
            <a:r>
              <a:rPr lang="es-ES" sz="2000" b="1" dirty="0">
                <a:solidFill>
                  <a:schemeClr val="bg1"/>
                </a:solidFill>
                <a:latin typeface="Arial" pitchFamily="34" charset="0"/>
                <a:cs typeface="Arial" pitchFamily="34" charset="0"/>
              </a:rPr>
              <a:t>S</a:t>
            </a:r>
            <a:r>
              <a:rPr lang="es-ES" sz="2000" b="1" dirty="0" smtClean="0">
                <a:solidFill>
                  <a:schemeClr val="bg1"/>
                </a:solidFill>
                <a:latin typeface="Arial" pitchFamily="34" charset="0"/>
                <a:cs typeface="Arial" pitchFamily="34" charset="0"/>
              </a:rPr>
              <a:t>acrificio por el pecado</a:t>
            </a:r>
            <a:endParaRPr lang="es-ES" sz="2000" b="1" dirty="0">
              <a:solidFill>
                <a:schemeClr val="bg1"/>
              </a:solidFill>
              <a:latin typeface="Arial" pitchFamily="34" charset="0"/>
              <a:cs typeface="Arial" pitchFamily="34" charset="0"/>
            </a:endParaRPr>
          </a:p>
        </p:txBody>
      </p:sp>
      <p:sp>
        <p:nvSpPr>
          <p:cNvPr id="14" name="TextBox 13"/>
          <p:cNvSpPr txBox="1"/>
          <p:nvPr/>
        </p:nvSpPr>
        <p:spPr>
          <a:xfrm>
            <a:off x="5410200" y="3810000"/>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Sustituto suficiente</a:t>
            </a:r>
            <a:endParaRPr lang="es-ES" sz="2000" b="1" dirty="0">
              <a:latin typeface="Arial" pitchFamily="34" charset="0"/>
              <a:cs typeface="Arial" pitchFamily="34" charset="0"/>
            </a:endParaRPr>
          </a:p>
        </p:txBody>
      </p:sp>
      <p:sp>
        <p:nvSpPr>
          <p:cNvPr id="15" name="TextBox 14"/>
          <p:cNvSpPr txBox="1"/>
          <p:nvPr/>
        </p:nvSpPr>
        <p:spPr>
          <a:xfrm>
            <a:off x="5410200" y="3474011"/>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Cargo nuestros pecados</a:t>
            </a:r>
            <a:endParaRPr lang="es-ES" sz="2000" b="1" dirty="0">
              <a:latin typeface="Arial" pitchFamily="34" charset="0"/>
              <a:cs typeface="Arial" pitchFamily="34" charset="0"/>
            </a:endParaRPr>
          </a:p>
        </p:txBody>
      </p:sp>
      <p:sp>
        <p:nvSpPr>
          <p:cNvPr id="20" name="TextBox 19"/>
          <p:cNvSpPr txBox="1"/>
          <p:nvPr/>
        </p:nvSpPr>
        <p:spPr>
          <a:xfrm>
            <a:off x="5410200" y="3124200"/>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Nos lavo con su sangre</a:t>
            </a:r>
            <a:endParaRPr lang="es-ES" sz="2000" b="1" dirty="0">
              <a:latin typeface="Arial" pitchFamily="34" charset="0"/>
              <a:cs typeface="Arial" pitchFamily="34" charset="0"/>
            </a:endParaRPr>
          </a:p>
        </p:txBody>
      </p:sp>
      <p:sp>
        <p:nvSpPr>
          <p:cNvPr id="16" name="TextBox 15"/>
          <p:cNvSpPr txBox="1"/>
          <p:nvPr/>
        </p:nvSpPr>
        <p:spPr>
          <a:xfrm>
            <a:off x="5410200" y="2788211"/>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Sacrificio perfecto</a:t>
            </a:r>
            <a:endParaRPr lang="es-ES" sz="2000" b="1" dirty="0">
              <a:latin typeface="Arial" pitchFamily="34" charset="0"/>
              <a:cs typeface="Arial" pitchFamily="34" charset="0"/>
            </a:endParaRPr>
          </a:p>
        </p:txBody>
      </p:sp>
      <p:sp>
        <p:nvSpPr>
          <p:cNvPr id="17" name="TextBox 4"/>
          <p:cNvSpPr txBox="1">
            <a:spLocks noChangeArrowheads="1"/>
          </p:cNvSpPr>
          <p:nvPr/>
        </p:nvSpPr>
        <p:spPr bwMode="auto">
          <a:xfrm>
            <a:off x="1143000" y="43434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Hebreos 12:1, 2</a:t>
            </a:r>
            <a:endParaRPr lang="es-ES" sz="3600" dirty="0">
              <a:solidFill>
                <a:schemeClr val="bg1"/>
              </a:solidFill>
              <a:latin typeface="Arial Rounded MT Bold" pitchFamily="34" charset="0"/>
            </a:endParaRPr>
          </a:p>
        </p:txBody>
      </p:sp>
      <p:sp>
        <p:nvSpPr>
          <p:cNvPr id="19" name="TextBox 18"/>
          <p:cNvSpPr txBox="1"/>
          <p:nvPr/>
        </p:nvSpPr>
        <p:spPr>
          <a:xfrm>
            <a:off x="5410200" y="2438400"/>
            <a:ext cx="3733800" cy="335989"/>
          </a:xfrm>
          <a:prstGeom prst="rect">
            <a:avLst/>
          </a:prstGeom>
          <a:solidFill>
            <a:schemeClr val="bg1"/>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Nos presenta sin mancha</a:t>
            </a:r>
            <a:endParaRPr lang="es-ES" sz="2000" b="1" dirty="0">
              <a:latin typeface="Arial" pitchFamily="34" charset="0"/>
              <a:cs typeface="Arial" pitchFamily="34" charset="0"/>
            </a:endParaRPr>
          </a:p>
        </p:txBody>
      </p:sp>
    </p:spTree>
    <p:extLst>
      <p:ext uri="{BB962C8B-B14F-4D97-AF65-F5344CB8AC3E}">
        <p14:creationId xmlns="" xmlns:p14="http://schemas.microsoft.com/office/powerpoint/2010/main" val="11149485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3"/>
          <p:cNvSpPr>
            <a:spLocks noChangeArrowheads="1"/>
          </p:cNvSpPr>
          <p:nvPr/>
        </p:nvSpPr>
        <p:spPr bwMode="auto">
          <a:xfrm>
            <a:off x="0" y="4948076"/>
            <a:ext cx="9144000" cy="1862048"/>
          </a:xfrm>
          <a:prstGeom prst="rect">
            <a:avLst/>
          </a:prstGeom>
          <a:noFill/>
          <a:ln w="9525">
            <a:noFill/>
            <a:miter lim="800000"/>
            <a:headEnd/>
            <a:tailEnd/>
          </a:ln>
        </p:spPr>
        <p:txBody>
          <a:bodyPr wrap="square" anchor="ctr">
            <a:spAutoFit/>
          </a:bodyPr>
          <a:lstStyle/>
          <a:p>
            <a:pPr algn="ctr">
              <a:lnSpc>
                <a:spcPts val="2300"/>
              </a:lnSpc>
            </a:pPr>
            <a:r>
              <a:rPr lang="es-ES" sz="2300" dirty="0" smtClean="0">
                <a:solidFill>
                  <a:schemeClr val="bg1"/>
                </a:solidFill>
                <a:latin typeface="Arial" pitchFamily="34" charset="0"/>
                <a:cs typeface="Arial" pitchFamily="34" charset="0"/>
              </a:rPr>
              <a:t>Por </a:t>
            </a:r>
            <a:r>
              <a:rPr lang="es-ES" sz="2300" dirty="0">
                <a:solidFill>
                  <a:schemeClr val="bg1"/>
                </a:solidFill>
                <a:latin typeface="Arial" pitchFamily="34" charset="0"/>
                <a:cs typeface="Arial" pitchFamily="34" charset="0"/>
              </a:rPr>
              <a:t>tanto, nosotros también, t</a:t>
            </a:r>
            <a:r>
              <a:rPr lang="es-ES" sz="2300" dirty="0">
                <a:solidFill>
                  <a:srgbClr val="FFFF00"/>
                </a:solidFill>
                <a:latin typeface="Arial" pitchFamily="34" charset="0"/>
                <a:cs typeface="Arial" pitchFamily="34" charset="0"/>
              </a:rPr>
              <a:t>eniendo en derredor nuestro tan grande nube de testigos,</a:t>
            </a:r>
            <a:r>
              <a:rPr lang="es-ES" sz="2300" dirty="0">
                <a:solidFill>
                  <a:schemeClr val="bg1"/>
                </a:solidFill>
                <a:latin typeface="Arial" pitchFamily="34" charset="0"/>
                <a:cs typeface="Arial" pitchFamily="34" charset="0"/>
              </a:rPr>
              <a:t> despojémonos de todo peso y del pecado que nos asedia, y corramos con paciencia la carrera que tenemos por delante, </a:t>
            </a:r>
            <a:r>
              <a:rPr lang="es-ES" sz="2300" dirty="0" smtClean="0">
                <a:solidFill>
                  <a:schemeClr val="bg1"/>
                </a:solidFill>
                <a:latin typeface="Arial" pitchFamily="34" charset="0"/>
                <a:cs typeface="Arial" pitchFamily="34" charset="0"/>
              </a:rPr>
              <a:t>puestos </a:t>
            </a:r>
            <a:r>
              <a:rPr lang="es-ES" sz="2300" dirty="0">
                <a:solidFill>
                  <a:schemeClr val="bg1"/>
                </a:solidFill>
                <a:latin typeface="Arial" pitchFamily="34" charset="0"/>
                <a:cs typeface="Arial" pitchFamily="34" charset="0"/>
              </a:rPr>
              <a:t>los ojos en Jesús, el autor y consumador de la fe, el cual por el gozo puesto delante de él sufrió la cruz, menospreciando el oprobio, y se sentó a la diestra del trono de Dios. </a:t>
            </a:r>
            <a:endParaRPr lang="es-ES" sz="2300" dirty="0" smtClean="0">
              <a:solidFill>
                <a:schemeClr val="bg1"/>
              </a:solidFill>
              <a:latin typeface="Arial" pitchFamily="34" charset="0"/>
              <a:cs typeface="Arial" pitchFamily="34" charset="0"/>
            </a:endParaRPr>
          </a:p>
        </p:txBody>
      </p:sp>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606800" y="1752600"/>
            <a:ext cx="2336800" cy="1752600"/>
          </a:xfrm>
          <a:prstGeom prst="rect">
            <a:avLst/>
          </a:prstGeom>
          <a:effectLst>
            <a:softEdge rad="127000"/>
          </a:effectLst>
        </p:spPr>
      </p:pic>
      <p:sp>
        <p:nvSpPr>
          <p:cNvPr id="5122" name="TextBox 4"/>
          <p:cNvSpPr txBox="1">
            <a:spLocks noChangeArrowheads="1"/>
          </p:cNvSpPr>
          <p:nvPr/>
        </p:nvSpPr>
        <p:spPr bwMode="auto">
          <a:xfrm>
            <a:off x="1981200" y="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Hebreos 4:16</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609600"/>
            <a:ext cx="9144000" cy="830997"/>
          </a:xfrm>
          <a:prstGeom prst="rect">
            <a:avLst/>
          </a:prstGeom>
          <a:noFill/>
          <a:ln w="9525">
            <a:noFill/>
            <a:miter lim="800000"/>
            <a:headEnd/>
            <a:tailEnd/>
          </a:ln>
        </p:spPr>
        <p:txBody>
          <a:bodyPr wrap="square" anchor="ctr">
            <a:spAutoFit/>
          </a:bodyPr>
          <a:lstStyle/>
          <a:p>
            <a:pPr algn="ctr"/>
            <a:r>
              <a:rPr lang="es-ES" dirty="0" smtClean="0">
                <a:solidFill>
                  <a:schemeClr val="bg1"/>
                </a:solidFill>
                <a:latin typeface="Arial" pitchFamily="34" charset="0"/>
                <a:cs typeface="Arial" pitchFamily="34" charset="0"/>
              </a:rPr>
              <a:t> </a:t>
            </a:r>
            <a:r>
              <a:rPr lang="es-ES" dirty="0">
                <a:solidFill>
                  <a:srgbClr val="FFFF00"/>
                </a:solidFill>
                <a:latin typeface="Arial" pitchFamily="34" charset="0"/>
                <a:cs typeface="Arial" pitchFamily="34" charset="0"/>
              </a:rPr>
              <a:t>Acerquémonos, pues, confiadamente al trono de la gracia</a:t>
            </a:r>
            <a:r>
              <a:rPr lang="es-ES" dirty="0">
                <a:solidFill>
                  <a:schemeClr val="bg1"/>
                </a:solidFill>
                <a:latin typeface="Arial" pitchFamily="34" charset="0"/>
                <a:cs typeface="Arial" pitchFamily="34" charset="0"/>
              </a:rPr>
              <a:t>, para alcanzar misericordia y hallar gracia para el oportuno socorro. </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457200" y="1600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Hebreos 2:1</a:t>
            </a:r>
            <a:endParaRPr lang="es-ES" sz="3600" dirty="0">
              <a:solidFill>
                <a:schemeClr val="bg1"/>
              </a:solidFill>
              <a:latin typeface="Arial Rounded MT Bold" pitchFamily="34" charset="0"/>
            </a:endParaRPr>
          </a:p>
        </p:txBody>
      </p:sp>
      <p:sp>
        <p:nvSpPr>
          <p:cNvPr id="7" name="Rectangle 3"/>
          <p:cNvSpPr>
            <a:spLocks noChangeArrowheads="1"/>
          </p:cNvSpPr>
          <p:nvPr/>
        </p:nvSpPr>
        <p:spPr bwMode="auto">
          <a:xfrm>
            <a:off x="50800" y="2507744"/>
            <a:ext cx="3835400" cy="1759456"/>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Por </a:t>
            </a:r>
            <a:r>
              <a:rPr lang="es-ES" dirty="0">
                <a:solidFill>
                  <a:schemeClr val="bg1"/>
                </a:solidFill>
                <a:latin typeface="Arial" pitchFamily="34" charset="0"/>
                <a:cs typeface="Arial" pitchFamily="34" charset="0"/>
              </a:rPr>
              <a:t>tanto, </a:t>
            </a:r>
            <a:r>
              <a:rPr lang="es-ES" dirty="0">
                <a:solidFill>
                  <a:srgbClr val="FFFF00"/>
                </a:solidFill>
                <a:latin typeface="Arial" pitchFamily="34" charset="0"/>
                <a:cs typeface="Arial" pitchFamily="34" charset="0"/>
              </a:rPr>
              <a:t>es necesario que con más diligencia atendamos a las cosas que hemos oído</a:t>
            </a:r>
            <a:r>
              <a:rPr lang="es-ES" dirty="0">
                <a:solidFill>
                  <a:schemeClr val="bg1"/>
                </a:solidFill>
                <a:latin typeface="Arial" pitchFamily="34" charset="0"/>
                <a:cs typeface="Arial" pitchFamily="34" charset="0"/>
              </a:rPr>
              <a:t>, </a:t>
            </a:r>
            <a:r>
              <a:rPr lang="es-ES" dirty="0">
                <a:solidFill>
                  <a:srgbClr val="00B0F0"/>
                </a:solidFill>
                <a:latin typeface="Arial" pitchFamily="34" charset="0"/>
                <a:cs typeface="Arial" pitchFamily="34" charset="0"/>
              </a:rPr>
              <a:t>no sea que nos deslicemos.</a:t>
            </a:r>
            <a:endParaRPr lang="es-ES" sz="2400" dirty="0" smtClean="0">
              <a:solidFill>
                <a:srgbClr val="00B0F0"/>
              </a:solidFill>
              <a:latin typeface="Arial" pitchFamily="34" charset="0"/>
              <a:cs typeface="Arial" pitchFamily="34" charset="0"/>
            </a:endParaRPr>
          </a:p>
        </p:txBody>
      </p:sp>
      <p:sp>
        <p:nvSpPr>
          <p:cNvPr id="12" name="TextBox 11"/>
          <p:cNvSpPr txBox="1"/>
          <p:nvPr/>
        </p:nvSpPr>
        <p:spPr>
          <a:xfrm>
            <a:off x="5410200" y="4495800"/>
            <a:ext cx="3733800" cy="335989"/>
          </a:xfrm>
          <a:prstGeom prst="rect">
            <a:avLst/>
          </a:prstGeom>
          <a:solidFill>
            <a:srgbClr val="FFFF0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Cristo el Dios hecho siervo</a:t>
            </a:r>
            <a:endParaRPr lang="es-ES" sz="2000" b="1" dirty="0">
              <a:latin typeface="Arial" pitchFamily="34" charset="0"/>
              <a:cs typeface="Arial" pitchFamily="34" charset="0"/>
            </a:endParaRPr>
          </a:p>
        </p:txBody>
      </p:sp>
      <p:sp>
        <p:nvSpPr>
          <p:cNvPr id="13" name="TextBox 12"/>
          <p:cNvSpPr txBox="1"/>
          <p:nvPr/>
        </p:nvSpPr>
        <p:spPr>
          <a:xfrm>
            <a:off x="5410200" y="4159811"/>
            <a:ext cx="3733800" cy="335989"/>
          </a:xfrm>
          <a:prstGeom prst="rect">
            <a:avLst/>
          </a:prstGeom>
          <a:solidFill>
            <a:srgbClr val="C00000"/>
          </a:solidFill>
          <a:scene3d>
            <a:camera prst="orthographicFront"/>
            <a:lightRig rig="threePt" dir="t"/>
          </a:scene3d>
          <a:sp3d>
            <a:bevelT w="165100" prst="coolSlant"/>
          </a:sp3d>
        </p:spPr>
        <p:txBody>
          <a:bodyPr>
            <a:spAutoFit/>
          </a:bodyPr>
          <a:lstStyle/>
          <a:p>
            <a:pPr algn="ctr">
              <a:lnSpc>
                <a:spcPts val="1900"/>
              </a:lnSpc>
              <a:defRPr/>
            </a:pPr>
            <a:r>
              <a:rPr lang="es-ES" sz="2000" b="1" dirty="0">
                <a:solidFill>
                  <a:schemeClr val="bg1"/>
                </a:solidFill>
                <a:latin typeface="Arial" pitchFamily="34" charset="0"/>
                <a:cs typeface="Arial" pitchFamily="34" charset="0"/>
              </a:rPr>
              <a:t>S</a:t>
            </a:r>
            <a:r>
              <a:rPr lang="es-ES" sz="2000" b="1" dirty="0" smtClean="0">
                <a:solidFill>
                  <a:schemeClr val="bg1"/>
                </a:solidFill>
                <a:latin typeface="Arial" pitchFamily="34" charset="0"/>
                <a:cs typeface="Arial" pitchFamily="34" charset="0"/>
              </a:rPr>
              <a:t>acrificio por el pecado</a:t>
            </a:r>
            <a:endParaRPr lang="es-ES" sz="2000" b="1" dirty="0">
              <a:solidFill>
                <a:schemeClr val="bg1"/>
              </a:solidFill>
              <a:latin typeface="Arial" pitchFamily="34" charset="0"/>
              <a:cs typeface="Arial" pitchFamily="34" charset="0"/>
            </a:endParaRPr>
          </a:p>
        </p:txBody>
      </p:sp>
      <p:sp>
        <p:nvSpPr>
          <p:cNvPr id="14" name="TextBox 13"/>
          <p:cNvSpPr txBox="1"/>
          <p:nvPr/>
        </p:nvSpPr>
        <p:spPr>
          <a:xfrm>
            <a:off x="5410200" y="3810000"/>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Sustituto suficiente</a:t>
            </a:r>
            <a:endParaRPr lang="es-ES" sz="2000" b="1" dirty="0">
              <a:latin typeface="Arial" pitchFamily="34" charset="0"/>
              <a:cs typeface="Arial" pitchFamily="34" charset="0"/>
            </a:endParaRPr>
          </a:p>
        </p:txBody>
      </p:sp>
      <p:sp>
        <p:nvSpPr>
          <p:cNvPr id="15" name="TextBox 14"/>
          <p:cNvSpPr txBox="1"/>
          <p:nvPr/>
        </p:nvSpPr>
        <p:spPr>
          <a:xfrm>
            <a:off x="5410200" y="3474011"/>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Cargo nuestros pecados</a:t>
            </a:r>
            <a:endParaRPr lang="es-ES" sz="2000" b="1" dirty="0">
              <a:latin typeface="Arial" pitchFamily="34" charset="0"/>
              <a:cs typeface="Arial" pitchFamily="34" charset="0"/>
            </a:endParaRPr>
          </a:p>
        </p:txBody>
      </p:sp>
      <p:sp>
        <p:nvSpPr>
          <p:cNvPr id="20" name="TextBox 19"/>
          <p:cNvSpPr txBox="1"/>
          <p:nvPr/>
        </p:nvSpPr>
        <p:spPr>
          <a:xfrm>
            <a:off x="5410200" y="3124200"/>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Nos lavo con su sangre</a:t>
            </a:r>
            <a:endParaRPr lang="es-ES" sz="2000" b="1" dirty="0">
              <a:latin typeface="Arial" pitchFamily="34" charset="0"/>
              <a:cs typeface="Arial" pitchFamily="34" charset="0"/>
            </a:endParaRPr>
          </a:p>
        </p:txBody>
      </p:sp>
      <p:sp>
        <p:nvSpPr>
          <p:cNvPr id="16" name="TextBox 15"/>
          <p:cNvSpPr txBox="1"/>
          <p:nvPr/>
        </p:nvSpPr>
        <p:spPr>
          <a:xfrm>
            <a:off x="5410200" y="2788211"/>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Sacrificio perfecto</a:t>
            </a:r>
            <a:endParaRPr lang="es-ES" sz="2000" b="1" dirty="0">
              <a:latin typeface="Arial" pitchFamily="34" charset="0"/>
              <a:cs typeface="Arial" pitchFamily="34" charset="0"/>
            </a:endParaRPr>
          </a:p>
        </p:txBody>
      </p:sp>
      <p:sp>
        <p:nvSpPr>
          <p:cNvPr id="17" name="TextBox 4"/>
          <p:cNvSpPr txBox="1">
            <a:spLocks noChangeArrowheads="1"/>
          </p:cNvSpPr>
          <p:nvPr/>
        </p:nvSpPr>
        <p:spPr bwMode="auto">
          <a:xfrm>
            <a:off x="1143000" y="43434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Hebreos 12:1, 2</a:t>
            </a:r>
            <a:endParaRPr lang="es-ES" sz="3600" dirty="0">
              <a:solidFill>
                <a:schemeClr val="bg1"/>
              </a:solidFill>
              <a:latin typeface="Arial Rounded MT Bold" pitchFamily="34" charset="0"/>
            </a:endParaRPr>
          </a:p>
        </p:txBody>
      </p:sp>
      <p:sp>
        <p:nvSpPr>
          <p:cNvPr id="19" name="TextBox 18"/>
          <p:cNvSpPr txBox="1"/>
          <p:nvPr/>
        </p:nvSpPr>
        <p:spPr>
          <a:xfrm>
            <a:off x="5410200" y="2438400"/>
            <a:ext cx="3733800" cy="335989"/>
          </a:xfrm>
          <a:prstGeom prst="rect">
            <a:avLst/>
          </a:prstGeom>
          <a:solidFill>
            <a:schemeClr val="bg1"/>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Nos presenta sin mancha</a:t>
            </a:r>
            <a:endParaRPr lang="es-ES" sz="2000" b="1" dirty="0">
              <a:latin typeface="Arial" pitchFamily="34" charset="0"/>
              <a:cs typeface="Arial" pitchFamily="34" charset="0"/>
            </a:endParaRPr>
          </a:p>
        </p:txBody>
      </p:sp>
    </p:spTree>
    <p:extLst>
      <p:ext uri="{BB962C8B-B14F-4D97-AF65-F5344CB8AC3E}">
        <p14:creationId xmlns="" xmlns:p14="http://schemas.microsoft.com/office/powerpoint/2010/main" val="3086502286"/>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3"/>
          <p:cNvSpPr>
            <a:spLocks noChangeArrowheads="1"/>
          </p:cNvSpPr>
          <p:nvPr/>
        </p:nvSpPr>
        <p:spPr bwMode="auto">
          <a:xfrm>
            <a:off x="0" y="4948076"/>
            <a:ext cx="9144000" cy="1862048"/>
          </a:xfrm>
          <a:prstGeom prst="rect">
            <a:avLst/>
          </a:prstGeom>
          <a:noFill/>
          <a:ln w="9525">
            <a:noFill/>
            <a:miter lim="800000"/>
            <a:headEnd/>
            <a:tailEnd/>
          </a:ln>
        </p:spPr>
        <p:txBody>
          <a:bodyPr wrap="square" anchor="ctr">
            <a:spAutoFit/>
          </a:bodyPr>
          <a:lstStyle/>
          <a:p>
            <a:pPr algn="ctr">
              <a:lnSpc>
                <a:spcPts val="2300"/>
              </a:lnSpc>
            </a:pPr>
            <a:r>
              <a:rPr lang="es-ES" sz="2300" dirty="0" smtClean="0">
                <a:solidFill>
                  <a:schemeClr val="bg1"/>
                </a:solidFill>
                <a:latin typeface="Arial" pitchFamily="34" charset="0"/>
                <a:cs typeface="Arial" pitchFamily="34" charset="0"/>
              </a:rPr>
              <a:t>Por </a:t>
            </a:r>
            <a:r>
              <a:rPr lang="es-ES" sz="2300" dirty="0">
                <a:solidFill>
                  <a:schemeClr val="bg1"/>
                </a:solidFill>
                <a:latin typeface="Arial" pitchFamily="34" charset="0"/>
                <a:cs typeface="Arial" pitchFamily="34" charset="0"/>
              </a:rPr>
              <a:t>tanto, nosotros también, t</a:t>
            </a:r>
            <a:r>
              <a:rPr lang="es-ES" sz="2300" dirty="0">
                <a:solidFill>
                  <a:srgbClr val="FFFF00"/>
                </a:solidFill>
                <a:latin typeface="Arial" pitchFamily="34" charset="0"/>
                <a:cs typeface="Arial" pitchFamily="34" charset="0"/>
              </a:rPr>
              <a:t>eniendo en derredor nuestro tan grande nube de testigos,</a:t>
            </a:r>
            <a:r>
              <a:rPr lang="es-ES" sz="2300" dirty="0">
                <a:solidFill>
                  <a:schemeClr val="bg1"/>
                </a:solidFill>
                <a:latin typeface="Arial" pitchFamily="34" charset="0"/>
                <a:cs typeface="Arial" pitchFamily="34" charset="0"/>
              </a:rPr>
              <a:t> </a:t>
            </a:r>
            <a:r>
              <a:rPr lang="es-ES" sz="2300" dirty="0">
                <a:solidFill>
                  <a:srgbClr val="00B0F0"/>
                </a:solidFill>
                <a:latin typeface="Arial" pitchFamily="34" charset="0"/>
                <a:cs typeface="Arial" pitchFamily="34" charset="0"/>
              </a:rPr>
              <a:t>despojémonos de todo peso y del pecado que nos asedia, y corramos con paciencia la carrera que tenemos por delante</a:t>
            </a:r>
            <a:r>
              <a:rPr lang="es-ES" sz="2300" dirty="0">
                <a:solidFill>
                  <a:schemeClr val="bg1"/>
                </a:solidFill>
                <a:latin typeface="Arial" pitchFamily="34" charset="0"/>
                <a:cs typeface="Arial" pitchFamily="34" charset="0"/>
              </a:rPr>
              <a:t>, </a:t>
            </a:r>
            <a:r>
              <a:rPr lang="es-ES" sz="2300" dirty="0" smtClean="0">
                <a:solidFill>
                  <a:schemeClr val="bg1"/>
                </a:solidFill>
                <a:latin typeface="Arial" pitchFamily="34" charset="0"/>
                <a:cs typeface="Arial" pitchFamily="34" charset="0"/>
              </a:rPr>
              <a:t>puestos </a:t>
            </a:r>
            <a:r>
              <a:rPr lang="es-ES" sz="2300" dirty="0">
                <a:solidFill>
                  <a:schemeClr val="bg1"/>
                </a:solidFill>
                <a:latin typeface="Arial" pitchFamily="34" charset="0"/>
                <a:cs typeface="Arial" pitchFamily="34" charset="0"/>
              </a:rPr>
              <a:t>los ojos en Jesús, el autor y consumador de la fe, el cual por el gozo puesto delante de él sufrió la cruz, menospreciando el oprobio, y se sentó a la diestra del trono de Dios. </a:t>
            </a:r>
            <a:endParaRPr lang="es-ES" sz="2300" dirty="0" smtClean="0">
              <a:solidFill>
                <a:schemeClr val="bg1"/>
              </a:solidFill>
              <a:latin typeface="Arial" pitchFamily="34" charset="0"/>
              <a:cs typeface="Arial" pitchFamily="34" charset="0"/>
            </a:endParaRPr>
          </a:p>
        </p:txBody>
      </p:sp>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606800" y="1752600"/>
            <a:ext cx="2336800" cy="1752600"/>
          </a:xfrm>
          <a:prstGeom prst="rect">
            <a:avLst/>
          </a:prstGeom>
          <a:effectLst>
            <a:softEdge rad="127000"/>
          </a:effectLst>
        </p:spPr>
      </p:pic>
      <p:sp>
        <p:nvSpPr>
          <p:cNvPr id="5122" name="TextBox 4"/>
          <p:cNvSpPr txBox="1">
            <a:spLocks noChangeArrowheads="1"/>
          </p:cNvSpPr>
          <p:nvPr/>
        </p:nvSpPr>
        <p:spPr bwMode="auto">
          <a:xfrm>
            <a:off x="1981200" y="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Hebreos 4:16</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609600"/>
            <a:ext cx="9144000" cy="830997"/>
          </a:xfrm>
          <a:prstGeom prst="rect">
            <a:avLst/>
          </a:prstGeom>
          <a:noFill/>
          <a:ln w="9525">
            <a:noFill/>
            <a:miter lim="800000"/>
            <a:headEnd/>
            <a:tailEnd/>
          </a:ln>
        </p:spPr>
        <p:txBody>
          <a:bodyPr wrap="square" anchor="ctr">
            <a:spAutoFit/>
          </a:bodyPr>
          <a:lstStyle/>
          <a:p>
            <a:pPr algn="ctr"/>
            <a:r>
              <a:rPr lang="es-ES" dirty="0" smtClean="0">
                <a:solidFill>
                  <a:schemeClr val="bg1"/>
                </a:solidFill>
                <a:latin typeface="Arial" pitchFamily="34" charset="0"/>
                <a:cs typeface="Arial" pitchFamily="34" charset="0"/>
              </a:rPr>
              <a:t> </a:t>
            </a:r>
            <a:r>
              <a:rPr lang="es-ES" dirty="0">
                <a:solidFill>
                  <a:srgbClr val="FFFF00"/>
                </a:solidFill>
                <a:latin typeface="Arial" pitchFamily="34" charset="0"/>
                <a:cs typeface="Arial" pitchFamily="34" charset="0"/>
              </a:rPr>
              <a:t>Acerquémonos, pues, confiadamente al trono de la gracia</a:t>
            </a:r>
            <a:r>
              <a:rPr lang="es-ES" dirty="0">
                <a:solidFill>
                  <a:schemeClr val="bg1"/>
                </a:solidFill>
                <a:latin typeface="Arial" pitchFamily="34" charset="0"/>
                <a:cs typeface="Arial" pitchFamily="34" charset="0"/>
              </a:rPr>
              <a:t>, para alcanzar misericordia y hallar gracia para el oportuno socorro. </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457200" y="1600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Hebreos 2:1</a:t>
            </a:r>
            <a:endParaRPr lang="es-ES" sz="3600" dirty="0">
              <a:solidFill>
                <a:schemeClr val="bg1"/>
              </a:solidFill>
              <a:latin typeface="Arial Rounded MT Bold" pitchFamily="34" charset="0"/>
            </a:endParaRPr>
          </a:p>
        </p:txBody>
      </p:sp>
      <p:sp>
        <p:nvSpPr>
          <p:cNvPr id="7" name="Rectangle 3"/>
          <p:cNvSpPr>
            <a:spLocks noChangeArrowheads="1"/>
          </p:cNvSpPr>
          <p:nvPr/>
        </p:nvSpPr>
        <p:spPr bwMode="auto">
          <a:xfrm>
            <a:off x="50800" y="2507744"/>
            <a:ext cx="3835400" cy="1759456"/>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Por </a:t>
            </a:r>
            <a:r>
              <a:rPr lang="es-ES" dirty="0">
                <a:solidFill>
                  <a:schemeClr val="bg1"/>
                </a:solidFill>
                <a:latin typeface="Arial" pitchFamily="34" charset="0"/>
                <a:cs typeface="Arial" pitchFamily="34" charset="0"/>
              </a:rPr>
              <a:t>tanto, </a:t>
            </a:r>
            <a:r>
              <a:rPr lang="es-ES" dirty="0">
                <a:solidFill>
                  <a:srgbClr val="FFFF00"/>
                </a:solidFill>
                <a:latin typeface="Arial" pitchFamily="34" charset="0"/>
                <a:cs typeface="Arial" pitchFamily="34" charset="0"/>
              </a:rPr>
              <a:t>es necesario que con más diligencia atendamos a las cosas que hemos oído</a:t>
            </a:r>
            <a:r>
              <a:rPr lang="es-ES" dirty="0">
                <a:solidFill>
                  <a:schemeClr val="bg1"/>
                </a:solidFill>
                <a:latin typeface="Arial" pitchFamily="34" charset="0"/>
                <a:cs typeface="Arial" pitchFamily="34" charset="0"/>
              </a:rPr>
              <a:t>, </a:t>
            </a:r>
            <a:r>
              <a:rPr lang="es-ES" dirty="0">
                <a:solidFill>
                  <a:srgbClr val="00B0F0"/>
                </a:solidFill>
                <a:latin typeface="Arial" pitchFamily="34" charset="0"/>
                <a:cs typeface="Arial" pitchFamily="34" charset="0"/>
              </a:rPr>
              <a:t>no sea que nos deslicemos.</a:t>
            </a:r>
            <a:endParaRPr lang="es-ES" sz="2400" dirty="0" smtClean="0">
              <a:solidFill>
                <a:srgbClr val="00B0F0"/>
              </a:solidFill>
              <a:latin typeface="Arial" pitchFamily="34" charset="0"/>
              <a:cs typeface="Arial" pitchFamily="34" charset="0"/>
            </a:endParaRPr>
          </a:p>
        </p:txBody>
      </p:sp>
      <p:sp>
        <p:nvSpPr>
          <p:cNvPr id="12" name="TextBox 11"/>
          <p:cNvSpPr txBox="1"/>
          <p:nvPr/>
        </p:nvSpPr>
        <p:spPr>
          <a:xfrm>
            <a:off x="5410200" y="4495800"/>
            <a:ext cx="3733800" cy="335989"/>
          </a:xfrm>
          <a:prstGeom prst="rect">
            <a:avLst/>
          </a:prstGeom>
          <a:solidFill>
            <a:srgbClr val="FFFF0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Cristo el Dios hecho siervo</a:t>
            </a:r>
            <a:endParaRPr lang="es-ES" sz="2000" b="1" dirty="0">
              <a:latin typeface="Arial" pitchFamily="34" charset="0"/>
              <a:cs typeface="Arial" pitchFamily="34" charset="0"/>
            </a:endParaRPr>
          </a:p>
        </p:txBody>
      </p:sp>
      <p:sp>
        <p:nvSpPr>
          <p:cNvPr id="13" name="TextBox 12"/>
          <p:cNvSpPr txBox="1"/>
          <p:nvPr/>
        </p:nvSpPr>
        <p:spPr>
          <a:xfrm>
            <a:off x="5410200" y="4159811"/>
            <a:ext cx="3733800" cy="335989"/>
          </a:xfrm>
          <a:prstGeom prst="rect">
            <a:avLst/>
          </a:prstGeom>
          <a:solidFill>
            <a:srgbClr val="C00000"/>
          </a:solidFill>
          <a:scene3d>
            <a:camera prst="orthographicFront"/>
            <a:lightRig rig="threePt" dir="t"/>
          </a:scene3d>
          <a:sp3d>
            <a:bevelT w="165100" prst="coolSlant"/>
          </a:sp3d>
        </p:spPr>
        <p:txBody>
          <a:bodyPr>
            <a:spAutoFit/>
          </a:bodyPr>
          <a:lstStyle/>
          <a:p>
            <a:pPr algn="ctr">
              <a:lnSpc>
                <a:spcPts val="1900"/>
              </a:lnSpc>
              <a:defRPr/>
            </a:pPr>
            <a:r>
              <a:rPr lang="es-ES" sz="2000" b="1" dirty="0">
                <a:solidFill>
                  <a:schemeClr val="bg1"/>
                </a:solidFill>
                <a:latin typeface="Arial" pitchFamily="34" charset="0"/>
                <a:cs typeface="Arial" pitchFamily="34" charset="0"/>
              </a:rPr>
              <a:t>S</a:t>
            </a:r>
            <a:r>
              <a:rPr lang="es-ES" sz="2000" b="1" dirty="0" smtClean="0">
                <a:solidFill>
                  <a:schemeClr val="bg1"/>
                </a:solidFill>
                <a:latin typeface="Arial" pitchFamily="34" charset="0"/>
                <a:cs typeface="Arial" pitchFamily="34" charset="0"/>
              </a:rPr>
              <a:t>acrificio por el pecado</a:t>
            </a:r>
            <a:endParaRPr lang="es-ES" sz="2000" b="1" dirty="0">
              <a:solidFill>
                <a:schemeClr val="bg1"/>
              </a:solidFill>
              <a:latin typeface="Arial" pitchFamily="34" charset="0"/>
              <a:cs typeface="Arial" pitchFamily="34" charset="0"/>
            </a:endParaRPr>
          </a:p>
        </p:txBody>
      </p:sp>
      <p:sp>
        <p:nvSpPr>
          <p:cNvPr id="14" name="TextBox 13"/>
          <p:cNvSpPr txBox="1"/>
          <p:nvPr/>
        </p:nvSpPr>
        <p:spPr>
          <a:xfrm>
            <a:off x="5410200" y="3810000"/>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Sustituto suficiente</a:t>
            </a:r>
            <a:endParaRPr lang="es-ES" sz="2000" b="1" dirty="0">
              <a:latin typeface="Arial" pitchFamily="34" charset="0"/>
              <a:cs typeface="Arial" pitchFamily="34" charset="0"/>
            </a:endParaRPr>
          </a:p>
        </p:txBody>
      </p:sp>
      <p:sp>
        <p:nvSpPr>
          <p:cNvPr id="15" name="TextBox 14"/>
          <p:cNvSpPr txBox="1"/>
          <p:nvPr/>
        </p:nvSpPr>
        <p:spPr>
          <a:xfrm>
            <a:off x="5410200" y="3474011"/>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Cargo nuestros pecados</a:t>
            </a:r>
            <a:endParaRPr lang="es-ES" sz="2000" b="1" dirty="0">
              <a:latin typeface="Arial" pitchFamily="34" charset="0"/>
              <a:cs typeface="Arial" pitchFamily="34" charset="0"/>
            </a:endParaRPr>
          </a:p>
        </p:txBody>
      </p:sp>
      <p:sp>
        <p:nvSpPr>
          <p:cNvPr id="20" name="TextBox 19"/>
          <p:cNvSpPr txBox="1"/>
          <p:nvPr/>
        </p:nvSpPr>
        <p:spPr>
          <a:xfrm>
            <a:off x="5410200" y="3124200"/>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Nos lavo con su sangre</a:t>
            </a:r>
            <a:endParaRPr lang="es-ES" sz="2000" b="1" dirty="0">
              <a:latin typeface="Arial" pitchFamily="34" charset="0"/>
              <a:cs typeface="Arial" pitchFamily="34" charset="0"/>
            </a:endParaRPr>
          </a:p>
        </p:txBody>
      </p:sp>
      <p:sp>
        <p:nvSpPr>
          <p:cNvPr id="16" name="TextBox 15"/>
          <p:cNvSpPr txBox="1"/>
          <p:nvPr/>
        </p:nvSpPr>
        <p:spPr>
          <a:xfrm>
            <a:off x="5410200" y="2788211"/>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Sacrificio perfecto</a:t>
            </a:r>
            <a:endParaRPr lang="es-ES" sz="2000" b="1" dirty="0">
              <a:latin typeface="Arial" pitchFamily="34" charset="0"/>
              <a:cs typeface="Arial" pitchFamily="34" charset="0"/>
            </a:endParaRPr>
          </a:p>
        </p:txBody>
      </p:sp>
      <p:sp>
        <p:nvSpPr>
          <p:cNvPr id="17" name="TextBox 4"/>
          <p:cNvSpPr txBox="1">
            <a:spLocks noChangeArrowheads="1"/>
          </p:cNvSpPr>
          <p:nvPr/>
        </p:nvSpPr>
        <p:spPr bwMode="auto">
          <a:xfrm>
            <a:off x="1143000" y="43434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Hebreos 12:1, 2</a:t>
            </a:r>
            <a:endParaRPr lang="es-ES" sz="3600" dirty="0">
              <a:solidFill>
                <a:schemeClr val="bg1"/>
              </a:solidFill>
              <a:latin typeface="Arial Rounded MT Bold" pitchFamily="34" charset="0"/>
            </a:endParaRPr>
          </a:p>
        </p:txBody>
      </p:sp>
      <p:sp>
        <p:nvSpPr>
          <p:cNvPr id="19" name="TextBox 18"/>
          <p:cNvSpPr txBox="1"/>
          <p:nvPr/>
        </p:nvSpPr>
        <p:spPr>
          <a:xfrm>
            <a:off x="5410200" y="2438400"/>
            <a:ext cx="3733800" cy="335989"/>
          </a:xfrm>
          <a:prstGeom prst="rect">
            <a:avLst/>
          </a:prstGeom>
          <a:solidFill>
            <a:schemeClr val="bg1"/>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Nos presenta sin mancha</a:t>
            </a:r>
            <a:endParaRPr lang="es-ES" sz="2000" b="1" dirty="0">
              <a:latin typeface="Arial" pitchFamily="34" charset="0"/>
              <a:cs typeface="Arial" pitchFamily="34" charset="0"/>
            </a:endParaRPr>
          </a:p>
        </p:txBody>
      </p:sp>
    </p:spTree>
    <p:extLst>
      <p:ext uri="{BB962C8B-B14F-4D97-AF65-F5344CB8AC3E}">
        <p14:creationId xmlns="" xmlns:p14="http://schemas.microsoft.com/office/powerpoint/2010/main" val="1251258979"/>
      </p:ext>
    </p:ext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3"/>
          <p:cNvSpPr>
            <a:spLocks noChangeArrowheads="1"/>
          </p:cNvSpPr>
          <p:nvPr/>
        </p:nvSpPr>
        <p:spPr bwMode="auto">
          <a:xfrm>
            <a:off x="0" y="4948076"/>
            <a:ext cx="9144000" cy="1862048"/>
          </a:xfrm>
          <a:prstGeom prst="rect">
            <a:avLst/>
          </a:prstGeom>
          <a:noFill/>
          <a:ln w="9525">
            <a:noFill/>
            <a:miter lim="800000"/>
            <a:headEnd/>
            <a:tailEnd/>
          </a:ln>
        </p:spPr>
        <p:txBody>
          <a:bodyPr wrap="square" anchor="ctr">
            <a:spAutoFit/>
          </a:bodyPr>
          <a:lstStyle/>
          <a:p>
            <a:pPr algn="ctr">
              <a:lnSpc>
                <a:spcPts val="2300"/>
              </a:lnSpc>
            </a:pPr>
            <a:r>
              <a:rPr lang="es-ES" sz="2300" dirty="0" smtClean="0">
                <a:solidFill>
                  <a:schemeClr val="bg1"/>
                </a:solidFill>
                <a:latin typeface="Arial" pitchFamily="34" charset="0"/>
                <a:cs typeface="Arial" pitchFamily="34" charset="0"/>
              </a:rPr>
              <a:t>Por </a:t>
            </a:r>
            <a:r>
              <a:rPr lang="es-ES" sz="2300" dirty="0">
                <a:solidFill>
                  <a:schemeClr val="bg1"/>
                </a:solidFill>
                <a:latin typeface="Arial" pitchFamily="34" charset="0"/>
                <a:cs typeface="Arial" pitchFamily="34" charset="0"/>
              </a:rPr>
              <a:t>tanto, nosotros también, t</a:t>
            </a:r>
            <a:r>
              <a:rPr lang="es-ES" sz="2300" dirty="0">
                <a:solidFill>
                  <a:srgbClr val="FFFF00"/>
                </a:solidFill>
                <a:latin typeface="Arial" pitchFamily="34" charset="0"/>
                <a:cs typeface="Arial" pitchFamily="34" charset="0"/>
              </a:rPr>
              <a:t>eniendo en derredor nuestro tan grande nube de testigos,</a:t>
            </a:r>
            <a:r>
              <a:rPr lang="es-ES" sz="2300" dirty="0">
                <a:solidFill>
                  <a:schemeClr val="bg1"/>
                </a:solidFill>
                <a:latin typeface="Arial" pitchFamily="34" charset="0"/>
                <a:cs typeface="Arial" pitchFamily="34" charset="0"/>
              </a:rPr>
              <a:t> </a:t>
            </a:r>
            <a:r>
              <a:rPr lang="es-ES" sz="2300" dirty="0">
                <a:solidFill>
                  <a:srgbClr val="00B0F0"/>
                </a:solidFill>
                <a:latin typeface="Arial" pitchFamily="34" charset="0"/>
                <a:cs typeface="Arial" pitchFamily="34" charset="0"/>
              </a:rPr>
              <a:t>despojémonos de todo peso y del pecado que nos asedia, y corramos con paciencia la carrera que tenemos por delante</a:t>
            </a:r>
            <a:r>
              <a:rPr lang="es-ES" sz="2300" dirty="0">
                <a:solidFill>
                  <a:schemeClr val="bg1"/>
                </a:solidFill>
                <a:latin typeface="Arial" pitchFamily="34" charset="0"/>
                <a:cs typeface="Arial" pitchFamily="34" charset="0"/>
              </a:rPr>
              <a:t>, </a:t>
            </a:r>
            <a:r>
              <a:rPr lang="es-ES" sz="2300" u="sng" dirty="0" smtClean="0">
                <a:solidFill>
                  <a:srgbClr val="FFC000"/>
                </a:solidFill>
                <a:latin typeface="Arial" pitchFamily="34" charset="0"/>
                <a:cs typeface="Arial" pitchFamily="34" charset="0"/>
              </a:rPr>
              <a:t>puestos </a:t>
            </a:r>
            <a:r>
              <a:rPr lang="es-ES" sz="2300" u="sng" dirty="0">
                <a:solidFill>
                  <a:srgbClr val="FFC000"/>
                </a:solidFill>
                <a:latin typeface="Arial" pitchFamily="34" charset="0"/>
                <a:cs typeface="Arial" pitchFamily="34" charset="0"/>
              </a:rPr>
              <a:t>los ojos en Jesús</a:t>
            </a:r>
            <a:r>
              <a:rPr lang="es-ES" sz="2300" dirty="0">
                <a:solidFill>
                  <a:srgbClr val="FFC000"/>
                </a:solidFill>
                <a:latin typeface="Arial" pitchFamily="34" charset="0"/>
                <a:cs typeface="Arial" pitchFamily="34" charset="0"/>
              </a:rPr>
              <a:t>, el autor y consumador de la fe</a:t>
            </a:r>
            <a:r>
              <a:rPr lang="es-ES" sz="2300" dirty="0">
                <a:solidFill>
                  <a:schemeClr val="bg1"/>
                </a:solidFill>
                <a:latin typeface="Arial" pitchFamily="34" charset="0"/>
                <a:cs typeface="Arial" pitchFamily="34" charset="0"/>
              </a:rPr>
              <a:t>, el cual por el gozo puesto delante de él sufrió la cruz, menospreciando el oprobio, y se sentó a la diestra del trono de Dios. </a:t>
            </a:r>
            <a:endParaRPr lang="es-ES" sz="2300" dirty="0" smtClean="0">
              <a:solidFill>
                <a:schemeClr val="bg1"/>
              </a:solidFill>
              <a:latin typeface="Arial" pitchFamily="34" charset="0"/>
              <a:cs typeface="Arial" pitchFamily="34" charset="0"/>
            </a:endParaRPr>
          </a:p>
        </p:txBody>
      </p:sp>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606800" y="1752600"/>
            <a:ext cx="2336800" cy="1752600"/>
          </a:xfrm>
          <a:prstGeom prst="rect">
            <a:avLst/>
          </a:prstGeom>
          <a:effectLst>
            <a:softEdge rad="127000"/>
          </a:effectLst>
        </p:spPr>
      </p:pic>
      <p:sp>
        <p:nvSpPr>
          <p:cNvPr id="5122" name="TextBox 4"/>
          <p:cNvSpPr txBox="1">
            <a:spLocks noChangeArrowheads="1"/>
          </p:cNvSpPr>
          <p:nvPr/>
        </p:nvSpPr>
        <p:spPr bwMode="auto">
          <a:xfrm>
            <a:off x="1981200" y="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Hebreos 4:16</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609600"/>
            <a:ext cx="9144000" cy="830997"/>
          </a:xfrm>
          <a:prstGeom prst="rect">
            <a:avLst/>
          </a:prstGeom>
          <a:noFill/>
          <a:ln w="9525">
            <a:noFill/>
            <a:miter lim="800000"/>
            <a:headEnd/>
            <a:tailEnd/>
          </a:ln>
        </p:spPr>
        <p:txBody>
          <a:bodyPr wrap="square" anchor="ctr">
            <a:spAutoFit/>
          </a:bodyPr>
          <a:lstStyle/>
          <a:p>
            <a:pPr algn="ctr"/>
            <a:r>
              <a:rPr lang="es-ES" dirty="0" smtClean="0">
                <a:solidFill>
                  <a:schemeClr val="bg1"/>
                </a:solidFill>
                <a:latin typeface="Arial" pitchFamily="34" charset="0"/>
                <a:cs typeface="Arial" pitchFamily="34" charset="0"/>
              </a:rPr>
              <a:t> </a:t>
            </a:r>
            <a:r>
              <a:rPr lang="es-ES" dirty="0">
                <a:solidFill>
                  <a:srgbClr val="FFFF00"/>
                </a:solidFill>
                <a:latin typeface="Arial" pitchFamily="34" charset="0"/>
                <a:cs typeface="Arial" pitchFamily="34" charset="0"/>
              </a:rPr>
              <a:t>Acerquémonos, pues, confiadamente al trono de la gracia</a:t>
            </a:r>
            <a:r>
              <a:rPr lang="es-ES" dirty="0">
                <a:solidFill>
                  <a:schemeClr val="bg1"/>
                </a:solidFill>
                <a:latin typeface="Arial" pitchFamily="34" charset="0"/>
                <a:cs typeface="Arial" pitchFamily="34" charset="0"/>
              </a:rPr>
              <a:t>, para alcanzar misericordia y hallar gracia para el oportuno socorro. </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457200" y="1600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Hebreos 2:1</a:t>
            </a:r>
            <a:endParaRPr lang="es-ES" sz="3600" dirty="0">
              <a:solidFill>
                <a:schemeClr val="bg1"/>
              </a:solidFill>
              <a:latin typeface="Arial Rounded MT Bold" pitchFamily="34" charset="0"/>
            </a:endParaRPr>
          </a:p>
        </p:txBody>
      </p:sp>
      <p:sp>
        <p:nvSpPr>
          <p:cNvPr id="7" name="Rectangle 3"/>
          <p:cNvSpPr>
            <a:spLocks noChangeArrowheads="1"/>
          </p:cNvSpPr>
          <p:nvPr/>
        </p:nvSpPr>
        <p:spPr bwMode="auto">
          <a:xfrm>
            <a:off x="50800" y="2507744"/>
            <a:ext cx="3835400" cy="1759456"/>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Por </a:t>
            </a:r>
            <a:r>
              <a:rPr lang="es-ES" dirty="0">
                <a:solidFill>
                  <a:schemeClr val="bg1"/>
                </a:solidFill>
                <a:latin typeface="Arial" pitchFamily="34" charset="0"/>
                <a:cs typeface="Arial" pitchFamily="34" charset="0"/>
              </a:rPr>
              <a:t>tanto, </a:t>
            </a:r>
            <a:r>
              <a:rPr lang="es-ES" dirty="0">
                <a:solidFill>
                  <a:srgbClr val="FFFF00"/>
                </a:solidFill>
                <a:latin typeface="Arial" pitchFamily="34" charset="0"/>
                <a:cs typeface="Arial" pitchFamily="34" charset="0"/>
              </a:rPr>
              <a:t>es necesario que con más diligencia atendamos a las cosas que hemos oído</a:t>
            </a:r>
            <a:r>
              <a:rPr lang="es-ES" dirty="0">
                <a:solidFill>
                  <a:schemeClr val="bg1"/>
                </a:solidFill>
                <a:latin typeface="Arial" pitchFamily="34" charset="0"/>
                <a:cs typeface="Arial" pitchFamily="34" charset="0"/>
              </a:rPr>
              <a:t>, </a:t>
            </a:r>
            <a:r>
              <a:rPr lang="es-ES" dirty="0">
                <a:solidFill>
                  <a:srgbClr val="00B0F0"/>
                </a:solidFill>
                <a:latin typeface="Arial" pitchFamily="34" charset="0"/>
                <a:cs typeface="Arial" pitchFamily="34" charset="0"/>
              </a:rPr>
              <a:t>no sea que nos deslicemos.</a:t>
            </a:r>
            <a:endParaRPr lang="es-ES" sz="2400" dirty="0" smtClean="0">
              <a:solidFill>
                <a:srgbClr val="00B0F0"/>
              </a:solidFill>
              <a:latin typeface="Arial" pitchFamily="34" charset="0"/>
              <a:cs typeface="Arial" pitchFamily="34" charset="0"/>
            </a:endParaRPr>
          </a:p>
        </p:txBody>
      </p:sp>
      <p:sp>
        <p:nvSpPr>
          <p:cNvPr id="12" name="TextBox 11"/>
          <p:cNvSpPr txBox="1"/>
          <p:nvPr/>
        </p:nvSpPr>
        <p:spPr>
          <a:xfrm>
            <a:off x="5410200" y="4495800"/>
            <a:ext cx="3733800" cy="335989"/>
          </a:xfrm>
          <a:prstGeom prst="rect">
            <a:avLst/>
          </a:prstGeom>
          <a:solidFill>
            <a:srgbClr val="FFFF0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Cristo el Dios hecho siervo</a:t>
            </a:r>
            <a:endParaRPr lang="es-ES" sz="2000" b="1" dirty="0">
              <a:latin typeface="Arial" pitchFamily="34" charset="0"/>
              <a:cs typeface="Arial" pitchFamily="34" charset="0"/>
            </a:endParaRPr>
          </a:p>
        </p:txBody>
      </p:sp>
      <p:sp>
        <p:nvSpPr>
          <p:cNvPr id="13" name="TextBox 12"/>
          <p:cNvSpPr txBox="1"/>
          <p:nvPr/>
        </p:nvSpPr>
        <p:spPr>
          <a:xfrm>
            <a:off x="5410200" y="4159811"/>
            <a:ext cx="3733800" cy="335989"/>
          </a:xfrm>
          <a:prstGeom prst="rect">
            <a:avLst/>
          </a:prstGeom>
          <a:solidFill>
            <a:srgbClr val="C00000"/>
          </a:solidFill>
          <a:scene3d>
            <a:camera prst="orthographicFront"/>
            <a:lightRig rig="threePt" dir="t"/>
          </a:scene3d>
          <a:sp3d>
            <a:bevelT w="165100" prst="coolSlant"/>
          </a:sp3d>
        </p:spPr>
        <p:txBody>
          <a:bodyPr>
            <a:spAutoFit/>
          </a:bodyPr>
          <a:lstStyle/>
          <a:p>
            <a:pPr algn="ctr">
              <a:lnSpc>
                <a:spcPts val="1900"/>
              </a:lnSpc>
              <a:defRPr/>
            </a:pPr>
            <a:r>
              <a:rPr lang="es-ES" sz="2000" b="1" dirty="0">
                <a:solidFill>
                  <a:schemeClr val="bg1"/>
                </a:solidFill>
                <a:latin typeface="Arial" pitchFamily="34" charset="0"/>
                <a:cs typeface="Arial" pitchFamily="34" charset="0"/>
              </a:rPr>
              <a:t>S</a:t>
            </a:r>
            <a:r>
              <a:rPr lang="es-ES" sz="2000" b="1" dirty="0" smtClean="0">
                <a:solidFill>
                  <a:schemeClr val="bg1"/>
                </a:solidFill>
                <a:latin typeface="Arial" pitchFamily="34" charset="0"/>
                <a:cs typeface="Arial" pitchFamily="34" charset="0"/>
              </a:rPr>
              <a:t>acrificio por el pecado</a:t>
            </a:r>
            <a:endParaRPr lang="es-ES" sz="2000" b="1" dirty="0">
              <a:solidFill>
                <a:schemeClr val="bg1"/>
              </a:solidFill>
              <a:latin typeface="Arial" pitchFamily="34" charset="0"/>
              <a:cs typeface="Arial" pitchFamily="34" charset="0"/>
            </a:endParaRPr>
          </a:p>
        </p:txBody>
      </p:sp>
      <p:sp>
        <p:nvSpPr>
          <p:cNvPr id="14" name="TextBox 13"/>
          <p:cNvSpPr txBox="1"/>
          <p:nvPr/>
        </p:nvSpPr>
        <p:spPr>
          <a:xfrm>
            <a:off x="5410200" y="3810000"/>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Sustituto suficiente</a:t>
            </a:r>
            <a:endParaRPr lang="es-ES" sz="2000" b="1" dirty="0">
              <a:latin typeface="Arial" pitchFamily="34" charset="0"/>
              <a:cs typeface="Arial" pitchFamily="34" charset="0"/>
            </a:endParaRPr>
          </a:p>
        </p:txBody>
      </p:sp>
      <p:sp>
        <p:nvSpPr>
          <p:cNvPr id="15" name="TextBox 14"/>
          <p:cNvSpPr txBox="1"/>
          <p:nvPr/>
        </p:nvSpPr>
        <p:spPr>
          <a:xfrm>
            <a:off x="5410200" y="3474011"/>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Cargo nuestros pecados</a:t>
            </a:r>
            <a:endParaRPr lang="es-ES" sz="2000" b="1" dirty="0">
              <a:latin typeface="Arial" pitchFamily="34" charset="0"/>
              <a:cs typeface="Arial" pitchFamily="34" charset="0"/>
            </a:endParaRPr>
          </a:p>
        </p:txBody>
      </p:sp>
      <p:sp>
        <p:nvSpPr>
          <p:cNvPr id="20" name="TextBox 19"/>
          <p:cNvSpPr txBox="1"/>
          <p:nvPr/>
        </p:nvSpPr>
        <p:spPr>
          <a:xfrm>
            <a:off x="5410200" y="3124200"/>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Nos lavo con su sangre</a:t>
            </a:r>
            <a:endParaRPr lang="es-ES" sz="2000" b="1" dirty="0">
              <a:latin typeface="Arial" pitchFamily="34" charset="0"/>
              <a:cs typeface="Arial" pitchFamily="34" charset="0"/>
            </a:endParaRPr>
          </a:p>
        </p:txBody>
      </p:sp>
      <p:sp>
        <p:nvSpPr>
          <p:cNvPr id="16" name="TextBox 15"/>
          <p:cNvSpPr txBox="1"/>
          <p:nvPr/>
        </p:nvSpPr>
        <p:spPr>
          <a:xfrm>
            <a:off x="5410200" y="2788211"/>
            <a:ext cx="3733800" cy="335989"/>
          </a:xfrm>
          <a:prstGeom prst="rect">
            <a:avLst/>
          </a:prstGeom>
          <a:solidFill>
            <a:srgbClr val="00B0F0"/>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Sacrificio perfecto</a:t>
            </a:r>
            <a:endParaRPr lang="es-ES" sz="2000" b="1" dirty="0">
              <a:latin typeface="Arial" pitchFamily="34" charset="0"/>
              <a:cs typeface="Arial" pitchFamily="34" charset="0"/>
            </a:endParaRPr>
          </a:p>
        </p:txBody>
      </p:sp>
      <p:sp>
        <p:nvSpPr>
          <p:cNvPr id="17" name="TextBox 4"/>
          <p:cNvSpPr txBox="1">
            <a:spLocks noChangeArrowheads="1"/>
          </p:cNvSpPr>
          <p:nvPr/>
        </p:nvSpPr>
        <p:spPr bwMode="auto">
          <a:xfrm>
            <a:off x="1143000" y="43434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Hebreos 12:1, 2</a:t>
            </a:r>
            <a:endParaRPr lang="es-ES" sz="3600" dirty="0">
              <a:solidFill>
                <a:schemeClr val="bg1"/>
              </a:solidFill>
              <a:latin typeface="Arial Rounded MT Bold" pitchFamily="34" charset="0"/>
            </a:endParaRPr>
          </a:p>
        </p:txBody>
      </p:sp>
      <p:sp>
        <p:nvSpPr>
          <p:cNvPr id="19" name="TextBox 18"/>
          <p:cNvSpPr txBox="1"/>
          <p:nvPr/>
        </p:nvSpPr>
        <p:spPr>
          <a:xfrm>
            <a:off x="5410200" y="2438400"/>
            <a:ext cx="3733800" cy="335989"/>
          </a:xfrm>
          <a:prstGeom prst="rect">
            <a:avLst/>
          </a:prstGeom>
          <a:solidFill>
            <a:schemeClr val="bg1"/>
          </a:solidFill>
          <a:scene3d>
            <a:camera prst="orthographicFront"/>
            <a:lightRig rig="threePt" dir="t"/>
          </a:scene3d>
          <a:sp3d>
            <a:bevelT w="165100" prst="coolSlant"/>
          </a:sp3d>
        </p:spPr>
        <p:txBody>
          <a:bodyPr>
            <a:spAutoFit/>
          </a:bodyPr>
          <a:lstStyle/>
          <a:p>
            <a:pPr algn="ctr">
              <a:lnSpc>
                <a:spcPts val="1900"/>
              </a:lnSpc>
              <a:defRPr/>
            </a:pPr>
            <a:r>
              <a:rPr lang="es-ES" sz="2000" b="1" dirty="0" smtClean="0">
                <a:latin typeface="Arial" pitchFamily="34" charset="0"/>
                <a:cs typeface="Arial" pitchFamily="34" charset="0"/>
              </a:rPr>
              <a:t>Nos presenta sin mancha</a:t>
            </a:r>
            <a:endParaRPr lang="es-ES" sz="2000" b="1" dirty="0">
              <a:latin typeface="Arial" pitchFamily="34" charset="0"/>
              <a:cs typeface="Arial" pitchFamily="34" charset="0"/>
            </a:endParaRPr>
          </a:p>
        </p:txBody>
      </p:sp>
    </p:spTree>
    <p:extLst>
      <p:ext uri="{BB962C8B-B14F-4D97-AF65-F5344CB8AC3E}">
        <p14:creationId xmlns="" xmlns:p14="http://schemas.microsoft.com/office/powerpoint/2010/main" val="3073156840"/>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262365</TotalTime>
  <Words>5281</Words>
  <Application>Microsoft Office PowerPoint</Application>
  <PresentationFormat>On-screen Show (4:3)</PresentationFormat>
  <Paragraphs>434</Paragraphs>
  <Slides>47</Slides>
  <Notes>1</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Default Design</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Dallas ISD</dc:creator>
  <cp:lastModifiedBy> </cp:lastModifiedBy>
  <cp:revision>1673</cp:revision>
  <dcterms:created xsi:type="dcterms:W3CDTF">2006-10-13T16:37:29Z</dcterms:created>
  <dcterms:modified xsi:type="dcterms:W3CDTF">2013-11-18T03:51:45Z</dcterms:modified>
</cp:coreProperties>
</file>