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1"/>
  </p:notesMasterIdLst>
  <p:sldIdLst>
    <p:sldId id="518" r:id="rId2"/>
    <p:sldId id="587" r:id="rId3"/>
    <p:sldId id="588" r:id="rId4"/>
    <p:sldId id="589" r:id="rId5"/>
    <p:sldId id="855" r:id="rId6"/>
    <p:sldId id="856" r:id="rId7"/>
    <p:sldId id="857" r:id="rId8"/>
    <p:sldId id="858" r:id="rId9"/>
    <p:sldId id="859" r:id="rId10"/>
    <p:sldId id="860" r:id="rId11"/>
    <p:sldId id="861" r:id="rId12"/>
    <p:sldId id="863" r:id="rId13"/>
    <p:sldId id="865" r:id="rId14"/>
    <p:sldId id="866" r:id="rId15"/>
    <p:sldId id="867" r:id="rId16"/>
    <p:sldId id="868" r:id="rId17"/>
    <p:sldId id="869" r:id="rId18"/>
    <p:sldId id="871" r:id="rId19"/>
    <p:sldId id="872" r:id="rId20"/>
    <p:sldId id="873" r:id="rId21"/>
    <p:sldId id="874" r:id="rId22"/>
    <p:sldId id="876" r:id="rId23"/>
    <p:sldId id="877" r:id="rId24"/>
    <p:sldId id="878" r:id="rId25"/>
    <p:sldId id="879" r:id="rId26"/>
    <p:sldId id="882" r:id="rId27"/>
    <p:sldId id="883" r:id="rId28"/>
    <p:sldId id="885" r:id="rId29"/>
    <p:sldId id="886" r:id="rId30"/>
    <p:sldId id="887" r:id="rId31"/>
    <p:sldId id="888" r:id="rId32"/>
    <p:sldId id="889" r:id="rId33"/>
    <p:sldId id="890" r:id="rId34"/>
    <p:sldId id="891" r:id="rId35"/>
    <p:sldId id="892" r:id="rId36"/>
    <p:sldId id="893" r:id="rId37"/>
    <p:sldId id="894" r:id="rId38"/>
    <p:sldId id="895" r:id="rId39"/>
    <p:sldId id="897" r:id="rId40"/>
    <p:sldId id="898" r:id="rId41"/>
    <p:sldId id="903" r:id="rId42"/>
    <p:sldId id="900" r:id="rId43"/>
    <p:sldId id="901" r:id="rId44"/>
    <p:sldId id="902" r:id="rId45"/>
    <p:sldId id="904" r:id="rId46"/>
    <p:sldId id="905" r:id="rId47"/>
    <p:sldId id="906" r:id="rId48"/>
    <p:sldId id="909" r:id="rId49"/>
    <p:sldId id="910" r:id="rId50"/>
    <p:sldId id="911" r:id="rId51"/>
    <p:sldId id="912" r:id="rId52"/>
    <p:sldId id="913" r:id="rId53"/>
    <p:sldId id="914" r:id="rId54"/>
    <p:sldId id="915" r:id="rId55"/>
    <p:sldId id="916" r:id="rId56"/>
    <p:sldId id="917" r:id="rId57"/>
    <p:sldId id="918" r:id="rId58"/>
    <p:sldId id="919" r:id="rId59"/>
    <p:sldId id="920" r:id="rId6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AAE600"/>
    <a:srgbClr val="FFFF00"/>
    <a:srgbClr val="C3E2FF"/>
    <a:srgbClr val="CC66FF"/>
    <a:srgbClr val="FFCC00"/>
    <a:srgbClr val="C3F4FF"/>
    <a:srgbClr val="0C0000"/>
    <a:srgbClr val="003399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82" autoAdjust="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3CB639B-CC03-4920-A60D-3E4C72B47D60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908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37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4F23F89-758A-9E21-64DF-D1722FCA0DC4}"/>
              </a:ext>
            </a:extLst>
          </p:cNvPr>
          <p:cNvSpPr txBox="1"/>
          <p:nvPr/>
        </p:nvSpPr>
        <p:spPr>
          <a:xfrm>
            <a:off x="-1" y="5755322"/>
            <a:ext cx="9144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419" sz="30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www.escuelasabatica2000.org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AFE109-3BC5-6DED-CA12-20B56C0D1DA6}"/>
              </a:ext>
            </a:extLst>
          </p:cNvPr>
          <p:cNvSpPr txBox="1"/>
          <p:nvPr/>
        </p:nvSpPr>
        <p:spPr>
          <a:xfrm>
            <a:off x="228941" y="6237312"/>
            <a:ext cx="8628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419" sz="3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le gusto, apriete me gusta y suscríbase</a:t>
            </a:r>
            <a:r>
              <a:rPr lang="en-US" sz="3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419" sz="30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E8CBB3-C701-DD00-D21F-4DA774875F6E}"/>
              </a:ext>
            </a:extLst>
          </p:cNvPr>
          <p:cNvSpPr txBox="1"/>
          <p:nvPr/>
        </p:nvSpPr>
        <p:spPr>
          <a:xfrm>
            <a:off x="539552" y="4797152"/>
            <a:ext cx="8128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419" sz="3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desea una copia gratuita de la presentación en PowerPoint visite: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92A669-4361-8EAF-60E6-74C7E0752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34724"/>
            <a:ext cx="3528392" cy="479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84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A83788-2096-4315-CA55-170D016B1115}"/>
              </a:ext>
            </a:extLst>
          </p:cNvPr>
          <p:cNvSpPr/>
          <p:nvPr/>
        </p:nvSpPr>
        <p:spPr>
          <a:xfrm>
            <a:off x="723351" y="1423303"/>
            <a:ext cx="77768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200" b="1" spc="50" dirty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Rounded MT Bold" panose="020F0704030504030204" pitchFamily="34" charset="0"/>
              </a:rPr>
              <a:t>CÓNYUGES: JUNTOS EN LA CRUZ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DA6921-5271-EFD1-D655-711855884A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09" r="3909"/>
          <a:stretch/>
        </p:blipFill>
        <p:spPr>
          <a:xfrm>
            <a:off x="2007216" y="2636912"/>
            <a:ext cx="5129568" cy="215315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06022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5496" y="414242"/>
            <a:ext cx="9108504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prstClr val="white"/>
                </a:solidFill>
                <a:latin typeface="Calibri"/>
              </a:rPr>
              <a:t>Maridos, amad a vuestras mujeres, así como Cristo amó a la iglesia, y se entregó a sí mismo por ella, para santificarla, habiéndola purificado en el lavamiento del agua por la palabra, a fin de presentársela a sí mismo, una iglesia gloriosa, que no tuviese mancha ni arruga ni cosa semejante, sino que fuese santa y sin mancha.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</p:spTree>
    <p:extLst>
      <p:ext uri="{BB962C8B-B14F-4D97-AF65-F5344CB8AC3E}">
        <p14:creationId xmlns:p14="http://schemas.microsoft.com/office/powerpoint/2010/main" val="669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prstClr val="white"/>
                </a:solidFill>
                <a:latin typeface="Calibri"/>
              </a:rPr>
              <a:t>En cuanto a la pasada manera de vivir, despojaos del viejo hombre, que está viciado conforme a los deseos engañosos, y renovaos en el espíritu de vuestra mente, y vestíos del nuevo hombre, 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</p:spTree>
    <p:extLst>
      <p:ext uri="{BB962C8B-B14F-4D97-AF65-F5344CB8AC3E}">
        <p14:creationId xmlns:p14="http://schemas.microsoft.com/office/powerpoint/2010/main" val="185335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que está viciado conforme a los deseos engañosos, y renovaos en el espíritu de vuestra mente, y vestíos del nuevo hombre, 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</p:spTree>
    <p:extLst>
      <p:ext uri="{BB962C8B-B14F-4D97-AF65-F5344CB8AC3E}">
        <p14:creationId xmlns:p14="http://schemas.microsoft.com/office/powerpoint/2010/main" val="2752999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y renovaos en el espíritu de vuestra mente, y vestíos del nuevo hombre, 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</p:spTree>
    <p:extLst>
      <p:ext uri="{BB962C8B-B14F-4D97-AF65-F5344CB8AC3E}">
        <p14:creationId xmlns:p14="http://schemas.microsoft.com/office/powerpoint/2010/main" val="158884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renovaos en el espíritu de vuestra mente,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y vestíos del nuevo hombre, 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</p:spTree>
    <p:extLst>
      <p:ext uri="{BB962C8B-B14F-4D97-AF65-F5344CB8AC3E}">
        <p14:creationId xmlns:p14="http://schemas.microsoft.com/office/powerpoint/2010/main" val="66677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renovaos en el espíritu de vuestra mente,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vestíos del nuevo hombre, 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</p:spTree>
    <p:extLst>
      <p:ext uri="{BB962C8B-B14F-4D97-AF65-F5344CB8AC3E}">
        <p14:creationId xmlns:p14="http://schemas.microsoft.com/office/powerpoint/2010/main" val="4127533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renovaos en el espíritu de vuestra mente,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vestíos del nuevo hombre,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391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latin typeface="Calibri"/>
              </a:rPr>
              <a:t>Someteos unos a otros en el temor de Dios.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013087-971C-F98C-0CB9-C49EE921F7CB}"/>
              </a:ext>
            </a:extLst>
          </p:cNvPr>
          <p:cNvSpPr txBox="1"/>
          <p:nvPr/>
        </p:nvSpPr>
        <p:spPr>
          <a:xfrm rot="16200000">
            <a:off x="4285133" y="2604867"/>
            <a:ext cx="1863455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en amor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57C130-0442-7F0C-543A-A7204E6EAD3A}"/>
              </a:ext>
            </a:extLst>
          </p:cNvPr>
          <p:cNvSpPr txBox="1"/>
          <p:nvPr/>
        </p:nvSpPr>
        <p:spPr>
          <a:xfrm rot="16200000">
            <a:off x="4993653" y="250109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hijos de luz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F92CB8-8DE0-329E-8522-FEC2EF875272}"/>
              </a:ext>
            </a:extLst>
          </p:cNvPr>
          <p:cNvSpPr txBox="1"/>
          <p:nvPr/>
        </p:nvSpPr>
        <p:spPr>
          <a:xfrm rot="16200000">
            <a:off x="5724982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Levántense y Resplandezcan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3D1DB0-2566-82DD-B8CA-BF2D2F61E358}"/>
              </a:ext>
            </a:extLst>
          </p:cNvPr>
          <p:cNvSpPr txBox="1"/>
          <p:nvPr/>
        </p:nvSpPr>
        <p:spPr>
          <a:xfrm rot="16200000">
            <a:off x="6452108" y="2493641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Sabios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D0C41F-FA81-772D-19B8-3EF4E66F824B}"/>
              </a:ext>
            </a:extLst>
          </p:cNvPr>
          <p:cNvSpPr txBox="1"/>
          <p:nvPr/>
        </p:nvSpPr>
        <p:spPr>
          <a:xfrm rot="16200000">
            <a:off x="7179234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 llenos del Espíritu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97394E-AF33-ABAE-A6B1-B4A4FD500265}"/>
              </a:ext>
            </a:extLst>
          </p:cNvPr>
          <p:cNvSpPr txBox="1"/>
          <p:nvPr/>
        </p:nvSpPr>
        <p:spPr>
          <a:xfrm rot="16200000">
            <a:off x="7893557" y="250207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Dad gracias por todo</a:t>
            </a:r>
          </a:p>
        </p:txBody>
      </p:sp>
    </p:spTree>
    <p:extLst>
      <p:ext uri="{BB962C8B-B14F-4D97-AF65-F5344CB8AC3E}">
        <p14:creationId xmlns:p14="http://schemas.microsoft.com/office/powerpoint/2010/main" val="293868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renovaos en el espíritu de vuestra mente,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vestíos del nuevo hombre,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391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u="sng" dirty="0">
                <a:solidFill>
                  <a:srgbClr val="FFFF00"/>
                </a:solidFill>
                <a:latin typeface="Calibri"/>
              </a:rPr>
              <a:t>Someteos unos a otros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 en el temor de Dios</a:t>
            </a:r>
            <a:r>
              <a:rPr lang="es-ES" sz="2300" dirty="0"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013087-971C-F98C-0CB9-C49EE921F7CB}"/>
              </a:ext>
            </a:extLst>
          </p:cNvPr>
          <p:cNvSpPr txBox="1"/>
          <p:nvPr/>
        </p:nvSpPr>
        <p:spPr>
          <a:xfrm rot="16200000">
            <a:off x="4285133" y="2604867"/>
            <a:ext cx="1863455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en amor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57C130-0442-7F0C-543A-A7204E6EAD3A}"/>
              </a:ext>
            </a:extLst>
          </p:cNvPr>
          <p:cNvSpPr txBox="1"/>
          <p:nvPr/>
        </p:nvSpPr>
        <p:spPr>
          <a:xfrm rot="16200000">
            <a:off x="4993653" y="250109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hijos de luz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F92CB8-8DE0-329E-8522-FEC2EF875272}"/>
              </a:ext>
            </a:extLst>
          </p:cNvPr>
          <p:cNvSpPr txBox="1"/>
          <p:nvPr/>
        </p:nvSpPr>
        <p:spPr>
          <a:xfrm rot="16200000">
            <a:off x="5724982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Levántense y Resplandezcan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3D1DB0-2566-82DD-B8CA-BF2D2F61E358}"/>
              </a:ext>
            </a:extLst>
          </p:cNvPr>
          <p:cNvSpPr txBox="1"/>
          <p:nvPr/>
        </p:nvSpPr>
        <p:spPr>
          <a:xfrm rot="16200000">
            <a:off x="6452108" y="2493641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Sabios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D0C41F-FA81-772D-19B8-3EF4E66F824B}"/>
              </a:ext>
            </a:extLst>
          </p:cNvPr>
          <p:cNvSpPr txBox="1"/>
          <p:nvPr/>
        </p:nvSpPr>
        <p:spPr>
          <a:xfrm rot="16200000">
            <a:off x="7179234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 llenos del Espíritu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97394E-AF33-ABAE-A6B1-B4A4FD500265}"/>
              </a:ext>
            </a:extLst>
          </p:cNvPr>
          <p:cNvSpPr txBox="1"/>
          <p:nvPr/>
        </p:nvSpPr>
        <p:spPr>
          <a:xfrm rot="16200000">
            <a:off x="7893557" y="250207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Dad gracias por todo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47134" y="3714765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Someteos unos a otros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47134" y="4040701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temor de Dios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Las casadas estén sujetas a sus propios maridos, como al Señor; porque el marido es cabeza de la mujer, así como Cristo es cabeza de la iglesia, la cual es su cuerpo, y él es su Salvador. Así que, como la iglesia está sujeta a Cristo, así también las casadas lo estén a sus maridos en todo.  </a:t>
            </a:r>
          </a:p>
        </p:txBody>
      </p:sp>
    </p:spTree>
    <p:extLst>
      <p:ext uri="{BB962C8B-B14F-4D97-AF65-F5344CB8AC3E}">
        <p14:creationId xmlns:p14="http://schemas.microsoft.com/office/powerpoint/2010/main" val="299203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renovaos en el espíritu de vuestra mente,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vestíos del nuevo hombre,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391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u="sng" dirty="0">
                <a:solidFill>
                  <a:srgbClr val="FFFF00"/>
                </a:solidFill>
                <a:latin typeface="Calibri"/>
              </a:rPr>
              <a:t>Someteos unos a otros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 en el temor de Dios</a:t>
            </a:r>
            <a:r>
              <a:rPr lang="es-ES" sz="2300" dirty="0"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013087-971C-F98C-0CB9-C49EE921F7CB}"/>
              </a:ext>
            </a:extLst>
          </p:cNvPr>
          <p:cNvSpPr txBox="1"/>
          <p:nvPr/>
        </p:nvSpPr>
        <p:spPr>
          <a:xfrm rot="16200000">
            <a:off x="4285133" y="2604867"/>
            <a:ext cx="1863455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en amor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57C130-0442-7F0C-543A-A7204E6EAD3A}"/>
              </a:ext>
            </a:extLst>
          </p:cNvPr>
          <p:cNvSpPr txBox="1"/>
          <p:nvPr/>
        </p:nvSpPr>
        <p:spPr>
          <a:xfrm rot="16200000">
            <a:off x="4993653" y="250109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hijos de luz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F92CB8-8DE0-329E-8522-FEC2EF875272}"/>
              </a:ext>
            </a:extLst>
          </p:cNvPr>
          <p:cNvSpPr txBox="1"/>
          <p:nvPr/>
        </p:nvSpPr>
        <p:spPr>
          <a:xfrm rot="16200000">
            <a:off x="5724982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Levántense y Resplandezcan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3D1DB0-2566-82DD-B8CA-BF2D2F61E358}"/>
              </a:ext>
            </a:extLst>
          </p:cNvPr>
          <p:cNvSpPr txBox="1"/>
          <p:nvPr/>
        </p:nvSpPr>
        <p:spPr>
          <a:xfrm rot="16200000">
            <a:off x="6452108" y="2493641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Sabios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D0C41F-FA81-772D-19B8-3EF4E66F824B}"/>
              </a:ext>
            </a:extLst>
          </p:cNvPr>
          <p:cNvSpPr txBox="1"/>
          <p:nvPr/>
        </p:nvSpPr>
        <p:spPr>
          <a:xfrm rot="16200000">
            <a:off x="7179234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 llenos del Espíritu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97394E-AF33-ABAE-A6B1-B4A4FD500265}"/>
              </a:ext>
            </a:extLst>
          </p:cNvPr>
          <p:cNvSpPr txBox="1"/>
          <p:nvPr/>
        </p:nvSpPr>
        <p:spPr>
          <a:xfrm rot="16200000">
            <a:off x="7893557" y="250207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Dad gracias por todo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47134" y="3714765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Someteos unos a otros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47134" y="4040701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temor de Dios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latin typeface="Calibri"/>
              </a:rPr>
              <a:t>porque el marido es cabeza de la mujer, así como Cristo es cabeza de la iglesia, la cual es su cuerpo, y él es su Salvador. Así que, como la iglesia está sujeta a Cristo, así también las casadas lo estén a sus maridos en todo.  </a:t>
            </a:r>
          </a:p>
        </p:txBody>
      </p:sp>
    </p:spTree>
    <p:extLst>
      <p:ext uri="{BB962C8B-B14F-4D97-AF65-F5344CB8AC3E}">
        <p14:creationId xmlns:p14="http://schemas.microsoft.com/office/powerpoint/2010/main" val="4091316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renovaos en el espíritu de vuestra mente,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vestíos del nuevo hombre,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latin typeface="Calibri"/>
              </a:rPr>
              <a:t>Casadas, estad sujetas a vuestros maridos, como conviene en el Señor. Maridos, amad a vuestras mujeres, y no seáis ásperos con ellas.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013087-971C-F98C-0CB9-C49EE921F7CB}"/>
              </a:ext>
            </a:extLst>
          </p:cNvPr>
          <p:cNvSpPr txBox="1"/>
          <p:nvPr/>
        </p:nvSpPr>
        <p:spPr>
          <a:xfrm rot="16200000">
            <a:off x="4285133" y="2604867"/>
            <a:ext cx="1863455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en amor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57C130-0442-7F0C-543A-A7204E6EAD3A}"/>
              </a:ext>
            </a:extLst>
          </p:cNvPr>
          <p:cNvSpPr txBox="1"/>
          <p:nvPr/>
        </p:nvSpPr>
        <p:spPr>
          <a:xfrm rot="16200000">
            <a:off x="4993653" y="250109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hijos de luz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F92CB8-8DE0-329E-8522-FEC2EF875272}"/>
              </a:ext>
            </a:extLst>
          </p:cNvPr>
          <p:cNvSpPr txBox="1"/>
          <p:nvPr/>
        </p:nvSpPr>
        <p:spPr>
          <a:xfrm rot="16200000">
            <a:off x="5724982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Levántense y Resplandezcan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3D1DB0-2566-82DD-B8CA-BF2D2F61E358}"/>
              </a:ext>
            </a:extLst>
          </p:cNvPr>
          <p:cNvSpPr txBox="1"/>
          <p:nvPr/>
        </p:nvSpPr>
        <p:spPr>
          <a:xfrm rot="16200000">
            <a:off x="6452108" y="2493641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Sabios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D0C41F-FA81-772D-19B8-3EF4E66F824B}"/>
              </a:ext>
            </a:extLst>
          </p:cNvPr>
          <p:cNvSpPr txBox="1"/>
          <p:nvPr/>
        </p:nvSpPr>
        <p:spPr>
          <a:xfrm rot="16200000">
            <a:off x="7179234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 llenos del Espíritu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97394E-AF33-ABAE-A6B1-B4A4FD500265}"/>
              </a:ext>
            </a:extLst>
          </p:cNvPr>
          <p:cNvSpPr txBox="1"/>
          <p:nvPr/>
        </p:nvSpPr>
        <p:spPr>
          <a:xfrm rot="16200000">
            <a:off x="7893557" y="250207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Dad gracias por todo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47134" y="3714765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Someteos unos a otros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47134" y="4040701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temor de Dios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latin typeface="Calibri"/>
              </a:rPr>
              <a:t>porque el marido es cabeza de la mujer, así como Cristo es cabeza de la iglesia, la cual es su cuerpo, y él es su Salvador. Así que, como la iglesia está sujeta a Cristo, así también las casadas lo estén a sus maridos en todo.  </a:t>
            </a:r>
          </a:p>
        </p:txBody>
      </p:sp>
    </p:spTree>
    <p:extLst>
      <p:ext uri="{BB962C8B-B14F-4D97-AF65-F5344CB8AC3E}">
        <p14:creationId xmlns:p14="http://schemas.microsoft.com/office/powerpoint/2010/main" val="200754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renovaos en el espíritu de vuestra mente,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vestíos del nuevo hombre,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latin typeface="Calibri"/>
              </a:rPr>
              <a:t>Maridos, amad a vuestras mujeres, y no seáis ásperos con ellas.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013087-971C-F98C-0CB9-C49EE921F7CB}"/>
              </a:ext>
            </a:extLst>
          </p:cNvPr>
          <p:cNvSpPr txBox="1"/>
          <p:nvPr/>
        </p:nvSpPr>
        <p:spPr>
          <a:xfrm rot="16200000">
            <a:off x="4285133" y="2604867"/>
            <a:ext cx="1863455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en amor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57C130-0442-7F0C-543A-A7204E6EAD3A}"/>
              </a:ext>
            </a:extLst>
          </p:cNvPr>
          <p:cNvSpPr txBox="1"/>
          <p:nvPr/>
        </p:nvSpPr>
        <p:spPr>
          <a:xfrm rot="16200000">
            <a:off x="4993653" y="250109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hijos de luz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F92CB8-8DE0-329E-8522-FEC2EF875272}"/>
              </a:ext>
            </a:extLst>
          </p:cNvPr>
          <p:cNvSpPr txBox="1"/>
          <p:nvPr/>
        </p:nvSpPr>
        <p:spPr>
          <a:xfrm rot="16200000">
            <a:off x="5724982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Levántense y Resplandezcan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3D1DB0-2566-82DD-B8CA-BF2D2F61E358}"/>
              </a:ext>
            </a:extLst>
          </p:cNvPr>
          <p:cNvSpPr txBox="1"/>
          <p:nvPr/>
        </p:nvSpPr>
        <p:spPr>
          <a:xfrm rot="16200000">
            <a:off x="6452108" y="2493641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Sabios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D0C41F-FA81-772D-19B8-3EF4E66F824B}"/>
              </a:ext>
            </a:extLst>
          </p:cNvPr>
          <p:cNvSpPr txBox="1"/>
          <p:nvPr/>
        </p:nvSpPr>
        <p:spPr>
          <a:xfrm rot="16200000">
            <a:off x="7179234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 llenos del Espíritu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97394E-AF33-ABAE-A6B1-B4A4FD500265}"/>
              </a:ext>
            </a:extLst>
          </p:cNvPr>
          <p:cNvSpPr txBox="1"/>
          <p:nvPr/>
        </p:nvSpPr>
        <p:spPr>
          <a:xfrm rot="16200000">
            <a:off x="7893557" y="250207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Dad gracias por todo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47134" y="3714765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Someteos unos a otros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47134" y="4040701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temor de Dios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latin typeface="Calibri"/>
              </a:rPr>
              <a:t>porque el marido es cabeza de la mujer, así como Cristo es cabeza de la iglesia, la cual es su cuerpo, y él es su Salvador. Así que, como la iglesia está sujeta a Cristo, así también las casadas lo estén a sus maridos en todo.  </a:t>
            </a:r>
          </a:p>
        </p:txBody>
      </p:sp>
    </p:spTree>
    <p:extLst>
      <p:ext uri="{BB962C8B-B14F-4D97-AF65-F5344CB8AC3E}">
        <p14:creationId xmlns:p14="http://schemas.microsoft.com/office/powerpoint/2010/main" val="3814321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renovaos en el espíritu de vuestra mente,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vestíos del nuevo hombre,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latin typeface="Calibri"/>
              </a:rPr>
              <a:t>Maridos, amad a vuestras mujeres, y no seáis ásperos con ellas.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013087-971C-F98C-0CB9-C49EE921F7CB}"/>
              </a:ext>
            </a:extLst>
          </p:cNvPr>
          <p:cNvSpPr txBox="1"/>
          <p:nvPr/>
        </p:nvSpPr>
        <p:spPr>
          <a:xfrm rot="16200000">
            <a:off x="4285133" y="2604867"/>
            <a:ext cx="1863455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en amor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57C130-0442-7F0C-543A-A7204E6EAD3A}"/>
              </a:ext>
            </a:extLst>
          </p:cNvPr>
          <p:cNvSpPr txBox="1"/>
          <p:nvPr/>
        </p:nvSpPr>
        <p:spPr>
          <a:xfrm rot="16200000">
            <a:off x="4993653" y="250109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hijos de luz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F92CB8-8DE0-329E-8522-FEC2EF875272}"/>
              </a:ext>
            </a:extLst>
          </p:cNvPr>
          <p:cNvSpPr txBox="1"/>
          <p:nvPr/>
        </p:nvSpPr>
        <p:spPr>
          <a:xfrm rot="16200000">
            <a:off x="5724982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Levántense y Resplandezcan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3D1DB0-2566-82DD-B8CA-BF2D2F61E358}"/>
              </a:ext>
            </a:extLst>
          </p:cNvPr>
          <p:cNvSpPr txBox="1"/>
          <p:nvPr/>
        </p:nvSpPr>
        <p:spPr>
          <a:xfrm rot="16200000">
            <a:off x="6452108" y="2493641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Sabios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D0C41F-FA81-772D-19B8-3EF4E66F824B}"/>
              </a:ext>
            </a:extLst>
          </p:cNvPr>
          <p:cNvSpPr txBox="1"/>
          <p:nvPr/>
        </p:nvSpPr>
        <p:spPr>
          <a:xfrm rot="16200000">
            <a:off x="7179234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 llenos del Espíritu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97394E-AF33-ABAE-A6B1-B4A4FD500265}"/>
              </a:ext>
            </a:extLst>
          </p:cNvPr>
          <p:cNvSpPr txBox="1"/>
          <p:nvPr/>
        </p:nvSpPr>
        <p:spPr>
          <a:xfrm rot="16200000">
            <a:off x="7893557" y="250207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Dad gracias por todo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47134" y="3714765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Someteos unos a otros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47134" y="4040701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temor de Dios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el marido es cabeza de la mujer, así como Cristo es cabeza de la iglesia,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es su cuerpo, y él es su Salvador. </a:t>
            </a:r>
            <a:r>
              <a:rPr lang="es-ES" sz="2400" dirty="0">
                <a:latin typeface="Calibri"/>
              </a:rPr>
              <a:t>Así que, como la iglesia está sujeta a Cristo, así también las casadas lo estén a sus maridos en todo.  </a:t>
            </a:r>
          </a:p>
        </p:txBody>
      </p:sp>
    </p:spTree>
    <p:extLst>
      <p:ext uri="{BB962C8B-B14F-4D97-AF65-F5344CB8AC3E}">
        <p14:creationId xmlns:p14="http://schemas.microsoft.com/office/powerpoint/2010/main" val="1193185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renovaos en el espíritu de vuestra mente,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vestíos del nuevo hombre,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latin typeface="Calibri"/>
              </a:rPr>
              <a:t>Maridos, amad a vuestras mujeres, y no seáis ásperos con ellas.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013087-971C-F98C-0CB9-C49EE921F7CB}"/>
              </a:ext>
            </a:extLst>
          </p:cNvPr>
          <p:cNvSpPr txBox="1"/>
          <p:nvPr/>
        </p:nvSpPr>
        <p:spPr>
          <a:xfrm rot="16200000">
            <a:off x="4285133" y="2604867"/>
            <a:ext cx="1863455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en amor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57C130-0442-7F0C-543A-A7204E6EAD3A}"/>
              </a:ext>
            </a:extLst>
          </p:cNvPr>
          <p:cNvSpPr txBox="1"/>
          <p:nvPr/>
        </p:nvSpPr>
        <p:spPr>
          <a:xfrm rot="16200000">
            <a:off x="4993653" y="250109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hijos de luz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F92CB8-8DE0-329E-8522-FEC2EF875272}"/>
              </a:ext>
            </a:extLst>
          </p:cNvPr>
          <p:cNvSpPr txBox="1"/>
          <p:nvPr/>
        </p:nvSpPr>
        <p:spPr>
          <a:xfrm rot="16200000">
            <a:off x="5724982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Levántense y Resplandezcan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3D1DB0-2566-82DD-B8CA-BF2D2F61E358}"/>
              </a:ext>
            </a:extLst>
          </p:cNvPr>
          <p:cNvSpPr txBox="1"/>
          <p:nvPr/>
        </p:nvSpPr>
        <p:spPr>
          <a:xfrm rot="16200000">
            <a:off x="6452108" y="2493641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Sabios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D0C41F-FA81-772D-19B8-3EF4E66F824B}"/>
              </a:ext>
            </a:extLst>
          </p:cNvPr>
          <p:cNvSpPr txBox="1"/>
          <p:nvPr/>
        </p:nvSpPr>
        <p:spPr>
          <a:xfrm rot="16200000">
            <a:off x="7179234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 llenos del Espíritu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97394E-AF33-ABAE-A6B1-B4A4FD500265}"/>
              </a:ext>
            </a:extLst>
          </p:cNvPr>
          <p:cNvSpPr txBox="1"/>
          <p:nvPr/>
        </p:nvSpPr>
        <p:spPr>
          <a:xfrm rot="16200000">
            <a:off x="7893557" y="250207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Dad gracias por todo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47134" y="3714765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Someteos unos a otros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47134" y="4040701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temor de Dios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el marido es cabeza de la mujer, así como Cristo es cabeza de la iglesia,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es su cuerpo, y él es su Salvador.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que, como la iglesia está sujeta a Cristo, así también las casadas lo estén a sus maridos en todo.  </a:t>
            </a:r>
          </a:p>
        </p:txBody>
      </p:sp>
    </p:spTree>
    <p:extLst>
      <p:ext uri="{BB962C8B-B14F-4D97-AF65-F5344CB8AC3E}">
        <p14:creationId xmlns:p14="http://schemas.microsoft.com/office/powerpoint/2010/main" val="3990035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renovaos en el espíritu de vuestra mente,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vestíos del nuevo hombre,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013087-971C-F98C-0CB9-C49EE921F7CB}"/>
              </a:ext>
            </a:extLst>
          </p:cNvPr>
          <p:cNvSpPr txBox="1"/>
          <p:nvPr/>
        </p:nvSpPr>
        <p:spPr>
          <a:xfrm rot="16200000">
            <a:off x="4285133" y="2604867"/>
            <a:ext cx="1863455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en amor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57C130-0442-7F0C-543A-A7204E6EAD3A}"/>
              </a:ext>
            </a:extLst>
          </p:cNvPr>
          <p:cNvSpPr txBox="1"/>
          <p:nvPr/>
        </p:nvSpPr>
        <p:spPr>
          <a:xfrm rot="16200000">
            <a:off x="4993653" y="250109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hijos de luz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F92CB8-8DE0-329E-8522-FEC2EF875272}"/>
              </a:ext>
            </a:extLst>
          </p:cNvPr>
          <p:cNvSpPr txBox="1"/>
          <p:nvPr/>
        </p:nvSpPr>
        <p:spPr>
          <a:xfrm rot="16200000">
            <a:off x="5724982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Levántense y Resplandezcan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3D1DB0-2566-82DD-B8CA-BF2D2F61E358}"/>
              </a:ext>
            </a:extLst>
          </p:cNvPr>
          <p:cNvSpPr txBox="1"/>
          <p:nvPr/>
        </p:nvSpPr>
        <p:spPr>
          <a:xfrm rot="16200000">
            <a:off x="6452108" y="2493641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Sabios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D0C41F-FA81-772D-19B8-3EF4E66F824B}"/>
              </a:ext>
            </a:extLst>
          </p:cNvPr>
          <p:cNvSpPr txBox="1"/>
          <p:nvPr/>
        </p:nvSpPr>
        <p:spPr>
          <a:xfrm rot="16200000">
            <a:off x="7179234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 llenos del Espíritu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97394E-AF33-ABAE-A6B1-B4A4FD500265}"/>
              </a:ext>
            </a:extLst>
          </p:cNvPr>
          <p:cNvSpPr txBox="1"/>
          <p:nvPr/>
        </p:nvSpPr>
        <p:spPr>
          <a:xfrm rot="16200000">
            <a:off x="7893557" y="250207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Dad gracias por todo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47134" y="3714765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Someteos unos a otros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47134" y="4040701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temor de Dios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el marido es cabeza de la mujer, así como Cristo es cabeza de la iglesia,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es su cuerpo, y él es su Salvador.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que, como la iglesia está sujeta a Cristo, así también las casadas lo estén a sus maridos en todo.  </a:t>
            </a:r>
          </a:p>
        </p:txBody>
      </p:sp>
    </p:spTree>
    <p:extLst>
      <p:ext uri="{BB962C8B-B14F-4D97-AF65-F5344CB8AC3E}">
        <p14:creationId xmlns:p14="http://schemas.microsoft.com/office/powerpoint/2010/main" val="2413930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renovaos en el espíritu de vuestra mente,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vestíos del nuevo hombre,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013087-971C-F98C-0CB9-C49EE921F7CB}"/>
              </a:ext>
            </a:extLst>
          </p:cNvPr>
          <p:cNvSpPr txBox="1"/>
          <p:nvPr/>
        </p:nvSpPr>
        <p:spPr>
          <a:xfrm rot="16200000">
            <a:off x="4285133" y="2604867"/>
            <a:ext cx="1863455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en amor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57C130-0442-7F0C-543A-A7204E6EAD3A}"/>
              </a:ext>
            </a:extLst>
          </p:cNvPr>
          <p:cNvSpPr txBox="1"/>
          <p:nvPr/>
        </p:nvSpPr>
        <p:spPr>
          <a:xfrm rot="16200000">
            <a:off x="4993653" y="250109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hijos de luz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F92CB8-8DE0-329E-8522-FEC2EF875272}"/>
              </a:ext>
            </a:extLst>
          </p:cNvPr>
          <p:cNvSpPr txBox="1"/>
          <p:nvPr/>
        </p:nvSpPr>
        <p:spPr>
          <a:xfrm rot="16200000">
            <a:off x="5724982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Levántense y Resplandezcan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3D1DB0-2566-82DD-B8CA-BF2D2F61E358}"/>
              </a:ext>
            </a:extLst>
          </p:cNvPr>
          <p:cNvSpPr txBox="1"/>
          <p:nvPr/>
        </p:nvSpPr>
        <p:spPr>
          <a:xfrm rot="16200000">
            <a:off x="6452108" y="2493641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Anden como Sabios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D0C41F-FA81-772D-19B8-3EF4E66F824B}"/>
              </a:ext>
            </a:extLst>
          </p:cNvPr>
          <p:cNvSpPr txBox="1"/>
          <p:nvPr/>
        </p:nvSpPr>
        <p:spPr>
          <a:xfrm rot="16200000">
            <a:off x="7179234" y="2491484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 llenos del Espíritu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97394E-AF33-ABAE-A6B1-B4A4FD500265}"/>
              </a:ext>
            </a:extLst>
          </p:cNvPr>
          <p:cNvSpPr txBox="1"/>
          <p:nvPr/>
        </p:nvSpPr>
        <p:spPr>
          <a:xfrm rot="16200000">
            <a:off x="7893557" y="2502079"/>
            <a:ext cx="1863455" cy="58310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Dad gracias por todo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47134" y="3714765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Someteos unos a otros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47134" y="4040701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temor de Dios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el marido es cabeza de la mujer, así como Cristo es cabeza de la iglesia,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es su cuerpo, y él es su Salvador.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que, como la iglesia está sujeta a Cristo, así también las casadas lo estén a sus maridos en todo.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3FFC19-19A0-D2BE-F3D9-DA477AD6EECA}"/>
              </a:ext>
            </a:extLst>
          </p:cNvPr>
          <p:cNvSpPr txBox="1"/>
          <p:nvPr/>
        </p:nvSpPr>
        <p:spPr>
          <a:xfrm>
            <a:off x="96795" y="1528840"/>
            <a:ext cx="4378634" cy="313932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2200" dirty="0"/>
              <a:t>Si el marido “es tosco, rudo, turbulento, egotista, duro e intolerante, no diga nunca que el marido es cabeza de la esposa y que ella debe sometérsele en todo; porque él no es el Señor, no es el marido en el verdadero significado del término” (El hogar cristiano, p. 96).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24161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04273" y="148478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4:22-24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1977656"/>
            <a:ext cx="4104456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cuanto a la pasada manera de vivir, despojaos del viejo hombre,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está viciado conforme a los deseos engañosos,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renovaos en el espíritu de vuestra mente,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vestíos del nuevo hombre,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creado según Dios en la justicia y santidad de la verdad.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el marido es cabeza de la mujer, así como Cristo es cabeza de la iglesia,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es su cuerpo, y él es su Salvador.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que, como la iglesia está sujeta a Cristo, así también las casadas lo estén a sus maridos en todo.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316F62-C7EB-62F2-329B-291181A0189E}"/>
              </a:ext>
            </a:extLst>
          </p:cNvPr>
          <p:cNvSpPr txBox="1"/>
          <p:nvPr/>
        </p:nvSpPr>
        <p:spPr>
          <a:xfrm>
            <a:off x="96795" y="1528840"/>
            <a:ext cx="4378634" cy="313932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2200" dirty="0"/>
              <a:t>Si el marido “es tosco, rudo, turbulento, egotista, duro e intolerante, no diga nunca que el marido es cabeza de la esposa y que ella debe sometérsele en todo; porque él no es el Señor, no es el marido en el verdadero significado del término” (El hogar cristiano, p. 96).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4280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Maridos, amad a vuestras mujeres, así como Cristo amó a la iglesia, y se entregó a sí mismo por ella, para santificarla, habiéndola purificado en el lavamiento del agua por la palabra, a fin de presentársela a sí mismo, una iglesia gloriosa, que no tuviese mancha ni arruga ni cosa semejante, sino que fuese santa y sin mancha.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el marido es cabeza de la mujer, así como Cristo es cabeza de la iglesia,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es su cuerpo, y él es su Salvador.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que, como la iglesia está sujeta a Cristo, así también las casadas lo estén a sus maridos en todo.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</p:spTree>
    <p:extLst>
      <p:ext uri="{BB962C8B-B14F-4D97-AF65-F5344CB8AC3E}">
        <p14:creationId xmlns:p14="http://schemas.microsoft.com/office/powerpoint/2010/main" val="323986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latin typeface="Calibri"/>
              </a:rPr>
              <a:t>y se entregó a sí mismo por ella, para santificarla, habiéndola purificado en el lavamiento del agua por la palabra, a fin de presentársela a sí mismo, una iglesia gloriosa, que no tuviese mancha ni arruga ni cosa semejante, sino que fuese santa y sin mancha.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el marido es cabeza de la mujer, así como Cristo es cabeza de la iglesia,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es su cuerpo, y él es su Salvador.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que, como la iglesia está sujeta a Cristo, así también las casadas lo estén a sus maridos en todo.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</p:spTree>
    <p:extLst>
      <p:ext uri="{BB962C8B-B14F-4D97-AF65-F5344CB8AC3E}">
        <p14:creationId xmlns:p14="http://schemas.microsoft.com/office/powerpoint/2010/main" val="3359663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entregó a sí mismo por ella,</a:t>
            </a:r>
            <a:r>
              <a:rPr lang="es-ES" sz="2400" dirty="0">
                <a:latin typeface="Calibri"/>
              </a:rPr>
              <a:t> para santificarla, habiéndola purificado en el lavamiento del agua por la palabra, a fin de presentársela a sí mismo, una iglesia gloriosa, que no tuviese mancha ni arruga ni cosa semejante, sino que fuese santa y sin mancha.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el marido es cabeza de la mujer, así como Cristo es cabeza de la iglesia,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es su cuerpo, y él es su Salvador.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que, como la iglesia está sujeta a Cristo, así también las casadas lo estén a sus maridos en todo.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</p:spTree>
    <p:extLst>
      <p:ext uri="{BB962C8B-B14F-4D97-AF65-F5344CB8AC3E}">
        <p14:creationId xmlns:p14="http://schemas.microsoft.com/office/powerpoint/2010/main" val="293916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entregó a sí mismo por ella,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para santificarla, habiéndola purificado en el lavamiento del agua por la palabra, </a:t>
            </a:r>
            <a:r>
              <a:rPr lang="es-ES" sz="2400" dirty="0">
                <a:latin typeface="Calibri"/>
              </a:rPr>
              <a:t>a fin de presentársela a sí mismo, una iglesia gloriosa, que no tuviese mancha ni arruga ni cosa semejante, sino que fuese santa y sin mancha.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el marido es cabeza de la mujer, así como Cristo es cabeza de la iglesia,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es su cuerpo, y él es su Salvador.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que, como la iglesia está sujeta a Cristo, así también las casadas lo estén a sus maridos en todo.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BEE8C0-956B-5F8A-760C-0F1ECCFA4C04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5CBA3B-20C9-3BA4-19AA-E475E23C55D3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</p:spTree>
    <p:extLst>
      <p:ext uri="{BB962C8B-B14F-4D97-AF65-F5344CB8AC3E}">
        <p14:creationId xmlns:p14="http://schemas.microsoft.com/office/powerpoint/2010/main" val="405262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entregó a sí mismo por ella,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para santificarla, habiéndola purificado en el lavamiento del agua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palabra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latin typeface="Calibri"/>
              </a:rPr>
              <a:t>a fin de presentársela a sí mismo, una iglesia gloriosa, que no tuviese mancha ni arruga ni cosa semejante, sino que fuese santa y sin mancha.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el marido es cabeza de la mujer, así como Cristo es cabeza de la iglesia,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es su cuerpo, y él es su Salvador.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que, como la iglesia está sujeta a Cristo, así también las casadas lo estén a sus maridos en todo.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F7654A-9F73-7654-4523-ECAF78CD8548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878672-DD44-6FBD-30DB-8602657AFBEC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63750F-9AD2-3605-A6D1-2D0121FF74D8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</p:spTree>
    <p:extLst>
      <p:ext uri="{BB962C8B-B14F-4D97-AF65-F5344CB8AC3E}">
        <p14:creationId xmlns:p14="http://schemas.microsoft.com/office/powerpoint/2010/main" val="21746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entregó a sí mismo por ella,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para santificarla, habiéndola purificado en el lavamiento del agua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palabra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fin de presentársela a sí mismo, una iglesia gloriosa, que no tuviese mancha ni arruga ni cosa semejante, sino que fuese santa y sin mancha.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755576" y="500442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5:22-24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0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Las casadas estén sujetas a sus propios maridos,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como al Señor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el marido es cabeza de la mujer, así como Cristo es cabeza de la iglesia,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es su cuerpo, y él es su Salvador.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que, como la iglesia está sujeta a Cristo, así también las casadas lo estén a sus maridos en todo.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1493EB-7A47-4F1F-DAFD-417D95B825E6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A30072-190B-0038-CF66-7935341ABD45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4FF271-AC69-D934-F1E6-25C2C35DC715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</p:spTree>
    <p:extLst>
      <p:ext uri="{BB962C8B-B14F-4D97-AF65-F5344CB8AC3E}">
        <p14:creationId xmlns:p14="http://schemas.microsoft.com/office/powerpoint/2010/main" val="903134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entregó a sí mismo por ella,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para santificarla, habiéndola purificado en el lavamiento del agua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palabra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fin de presentársela a sí mismo, una iglesia gloriosa, que no tuviese mancha ni arruga ni cosa semejante, sino que fuese santa y sin mancha.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a vosotros también, que erais en otro tiempo extraños y enemigos en vuestra mente, haciendo malas obras, ahora os ha reconciliado en su cuerpo de carne, por medio de la muerte, para presentaros santos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3C1B0B-EAC7-9DC0-6ED2-981FC6C26565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15619D-65F0-10E3-9717-CD66B99CE506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0F733E-0EA0-A8A1-5BD7-7E1FE5D77A41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</p:spTree>
    <p:extLst>
      <p:ext uri="{BB962C8B-B14F-4D97-AF65-F5344CB8AC3E}">
        <p14:creationId xmlns:p14="http://schemas.microsoft.com/office/powerpoint/2010/main" val="122979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entregó a sí mismo por ella,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para santificarla, habiéndola purificado en el lavamiento del agua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palabra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fin de presentársela a sí mismo, una iglesia gloriosa, que no tuviese mancha ni arruga ni cosa semejante, sino que fuese santa y sin mancha.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 vosotros también, que erais en otro tiempo extraños y enemigos en vuestra mente, haciendo malas obras, </a:t>
            </a:r>
            <a:r>
              <a:rPr lang="es-ES" sz="2400" dirty="0">
                <a:latin typeface="Calibri"/>
              </a:rPr>
              <a:t>ahora os ha reconciliado en su cuerpo de carne, por medio de la muerte, para presentaros santos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ADF7B1-E284-129F-30B3-0D539E8AF07E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091B2D-556C-B554-91C1-B9FE7A35DF50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A0AAF8-57AE-3DA3-D1F2-C5E4AE96A7BA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</p:spTree>
    <p:extLst>
      <p:ext uri="{BB962C8B-B14F-4D97-AF65-F5344CB8AC3E}">
        <p14:creationId xmlns:p14="http://schemas.microsoft.com/office/powerpoint/2010/main" val="666247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entregó a sí mismo por ella,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para santificarla, habiéndola purificado en el lavamiento del agua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palabra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fin de presentársela a sí mismo, una iglesia gloriosa, que no tuviese mancha ni arruga ni cosa semejante, sino que fuese santa y sin mancha.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 vosotros también, que erais en otro tiempo extraños y enemigos en vuestra mente, haciendo malas obras,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ahora os ha reconciliado en su cuerpo de carne, por medio de la muerte,</a:t>
            </a:r>
            <a:r>
              <a:rPr lang="es-ES" sz="2400" dirty="0">
                <a:latin typeface="Calibri"/>
              </a:rPr>
              <a:t> para presentaros santos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787755-7B9A-1FA4-23F8-A7DEAD69751F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57BD95-4C36-95EB-1274-6E6D9DA1B32C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C2FAF6-1329-99B7-CD37-4213D5313816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</p:spTree>
    <p:extLst>
      <p:ext uri="{BB962C8B-B14F-4D97-AF65-F5344CB8AC3E}">
        <p14:creationId xmlns:p14="http://schemas.microsoft.com/office/powerpoint/2010/main" val="4304867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entregó a sí mismo por ella,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para santificarla, habiéndola purificado en el lavamiento del agua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palabra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fin de presentársela a sí mismo, una iglesia gloriosa, que no tuviese mancha ni arruga ni cosa semejante, sino que fuese santa y sin mancha.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3:18,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Casadas, estad sujetas a vuestros maridos,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como conviene en el Señor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Maridos, amad a vuestras mujeres,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y no seáis ásperos con ellas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 vosotros también, que erais en otro tiempo extraños y enemigos en vuestra mente, haciendo malas obras,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ahora os ha reconciliado en su cuerpo de carne, por medio de la muerte,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para presentaros santos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B5F6A9-C66C-5FC2-E880-48896B5FF32D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880180-D66B-532A-1937-0094F228AD53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029181-3D4B-38F5-E815-1AEC6B61D5FF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</p:spTree>
    <p:extLst>
      <p:ext uri="{BB962C8B-B14F-4D97-AF65-F5344CB8AC3E}">
        <p14:creationId xmlns:p14="http://schemas.microsoft.com/office/powerpoint/2010/main" val="42019553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entregó a sí mismo por ella,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para santificarla, habiéndola purificado en el lavamiento del agua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palabra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fin de presentársela a sí mismo, una iglesia gloriosa, que no tuviese mancha ni arruga ni cosa semejante, sino que fuese santa y sin mancha.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latin typeface="Calibri"/>
              </a:rPr>
              <a:t>Porque os celo con celo de Dios; pues os he desposado con un solo esposo, para presentaros como una virgen pura a Cristo.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 vosotros también, que erais en otro tiempo extraños y enemigos en vuestra mente, haciendo malas obras,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ahora os ha reconciliado en su cuerpo de carne, por medio de la muerte,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para presentaros santos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223D90-411D-B8B3-A21C-25D11AF11A29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2B495B-1336-B190-50DF-492E885A7D52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9CD5B5-1216-7035-449D-8C03727B14A8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</p:spTree>
    <p:extLst>
      <p:ext uri="{BB962C8B-B14F-4D97-AF65-F5344CB8AC3E}">
        <p14:creationId xmlns:p14="http://schemas.microsoft.com/office/powerpoint/2010/main" val="168465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entregó a sí mismo por ella,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para santificarla, habiéndola purificado en el lavamiento del agua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palabra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fin de presentársela a sí mismo, una iglesia gloriosa, que no tuviese mancha ni arruga ni cosa semejante, sino que fuese santa y sin mancha.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latin typeface="Calibri"/>
              </a:rPr>
              <a:t>pues os he desposado con un solo esposo, para presentaros como una virgen pura a Cristo.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 vosotros también, que erais en otro tiempo extraños y enemigos en vuestra mente, haciendo malas obras,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ahora os ha reconciliado en su cuerpo de carne, por medio de la muerte,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para presentaros santos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AB2679-20F0-234E-785C-98BE243A5975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5AFA1A-7DD1-0D40-B965-8B484F8C44A3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D4C8A4-84FA-82C4-533C-7E0D17C11BDA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</p:spTree>
    <p:extLst>
      <p:ext uri="{BB962C8B-B14F-4D97-AF65-F5344CB8AC3E}">
        <p14:creationId xmlns:p14="http://schemas.microsoft.com/office/powerpoint/2010/main" val="24670637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entregó a sí mismo por ella,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para santificarla, habiéndola purificado en el lavamiento del agua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palabra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fin de presentársela a sí mismo, una iglesia gloriosa, que no tuviese mancha ni arruga ni cosa semejante, sino que fuese santa y sin mancha.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pues os he desposado con un solo esposo, </a:t>
            </a:r>
            <a:r>
              <a:rPr lang="es-ES" sz="2300" dirty="0">
                <a:latin typeface="Calibri"/>
              </a:rPr>
              <a:t>para presentaros como una virgen pura a Cristo.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 vosotros también, que erais en otro tiempo extraños y enemigos en vuestra mente, haciendo malas obras,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ahora os ha reconciliado en su cuerpo de carne, por medio de la muerte,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para presentaros santos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D356D6-3702-B4F0-8EC3-2B0B4C5FAD3A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3495D7-AA25-EFB7-3D4B-7F38E4C85A91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A8B539-B6D2-EA80-347E-ABE352BF7BF9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</p:spTree>
    <p:extLst>
      <p:ext uri="{BB962C8B-B14F-4D97-AF65-F5344CB8AC3E}">
        <p14:creationId xmlns:p14="http://schemas.microsoft.com/office/powerpoint/2010/main" val="3119336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5:25-27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Maridos, amad a vuestras mujeres, así como Cristo amó a la iglesia,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entregó a sí mismo por ella,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para santificarla, habiéndola purificado en el lavamiento del agua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palabra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fin de presentársela a sí mismo, una iglesia gloriosa, que no tuviese mancha ni arruga ni cosa semejante, sino que fuese santa y sin mancha.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pues os he desposado con un solo esposo,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para presentaros como una virgen pura a Cristo.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 vosotros también, que erais en otro tiempo extraños y enemigos en vuestra mente, haciendo malas obras,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ahora os ha reconciliado en su cuerpo de carne, por medio de la muerte,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para presentaros santos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CEE34E-4006-B332-B003-63829D566D80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F267D2-CA4A-D1F8-1F52-59F51E3B3871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81619F-61E6-2CEC-27C5-2C4C7C16EBC0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4AF27E-6812-4662-3F02-226C02D58BB7}"/>
              </a:ext>
            </a:extLst>
          </p:cNvPr>
          <p:cNvSpPr txBox="1"/>
          <p:nvPr/>
        </p:nvSpPr>
        <p:spPr>
          <a:xfrm rot="16200000">
            <a:off x="7017316" y="31829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</p:spTree>
    <p:extLst>
      <p:ext uri="{BB962C8B-B14F-4D97-AF65-F5344CB8AC3E}">
        <p14:creationId xmlns:p14="http://schemas.microsoft.com/office/powerpoint/2010/main" val="273486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14:2, 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 la casa de mi Padre muchas moradas hay; si así no fuera, yo os lo hubiera dicho; voy, pues, a preparar lugar para vosotros. Y si me fuere y os preparare lugar, vendré otra vez, y os tomaré a mí mismo, para que donde yo estoy, vosotros también estéis.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pues os he desposado con un solo esposo,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para presentaros como una virgen pura a Cristo.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 vosotros también, que erais en otro tiempo extraños y enemigos en vuestra mente, haciendo malas obras,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ahora os ha reconciliado en su cuerpo de carne, por medio de la muerte,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para presentaros santos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21906B-BF0C-81AE-93BB-1A7CAA8F0C91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99538C-898A-C511-4531-C0DF04B80B82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4C9635-2E1F-C3DA-99AF-D27A173D48D1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94F448-58E3-9591-BDCE-D46339AFDA0F}"/>
              </a:ext>
            </a:extLst>
          </p:cNvPr>
          <p:cNvSpPr txBox="1"/>
          <p:nvPr/>
        </p:nvSpPr>
        <p:spPr>
          <a:xfrm rot="16200000">
            <a:off x="7017316" y="31829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</p:spTree>
    <p:extLst>
      <p:ext uri="{BB962C8B-B14F-4D97-AF65-F5344CB8AC3E}">
        <p14:creationId xmlns:p14="http://schemas.microsoft.com/office/powerpoint/2010/main" val="72680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14:2, 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la casa de mi Padre muchas moradas hay; si así no fuera, yo os lo hubiera dicho; </a:t>
            </a:r>
            <a:r>
              <a:rPr lang="es-ES" sz="2400" dirty="0">
                <a:latin typeface="Calibri"/>
              </a:rPr>
              <a:t>voy, pues, a preparar lugar para vosotros. Y si me fuere y os preparare lugar, vendré otra vez, y os tomaré a mí mismo, para que donde yo estoy, vosotros también estéis.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pues os he desposado con un solo esposo,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para presentaros como una virgen pura a Cristo.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 vosotros también, que erais en otro tiempo extraños y enemigos en vuestra mente, haciendo malas obras,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ahora os ha reconciliado en su cuerpo de carne, por medio de la muerte,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para presentaros santos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32F6D8-7924-DB59-1DD4-8DCC2AD381CD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7D43DB-D265-793A-8CF4-791314F3565F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0CB8E9-D556-3643-1526-1EAF962886C3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ACD9C8-228A-3093-C32C-10A1733F5EB8}"/>
              </a:ext>
            </a:extLst>
          </p:cNvPr>
          <p:cNvSpPr txBox="1"/>
          <p:nvPr/>
        </p:nvSpPr>
        <p:spPr>
          <a:xfrm rot="16200000">
            <a:off x="7017316" y="31829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</p:spTree>
    <p:extLst>
      <p:ext uri="{BB962C8B-B14F-4D97-AF65-F5344CB8AC3E}">
        <p14:creationId xmlns:p14="http://schemas.microsoft.com/office/powerpoint/2010/main" val="5327434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14:2, 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la casa de mi Padre muchas moradas hay; si así no fuera, yo os lo hubiera dicho;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voy, pues, a preparar lugar para vosotros</a:t>
            </a:r>
            <a:r>
              <a:rPr lang="es-ES" sz="2400" dirty="0">
                <a:latin typeface="Calibri"/>
              </a:rPr>
              <a:t>. Y si me fuere y os preparare lugar, vendré otra vez, y os tomaré a mí mismo, para que donde yo estoy, vosotros también estéis.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pues os he desposado con un solo esposo,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para presentaros como una virgen pura a Cristo.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 vosotros también, que erais en otro tiempo extraños y enemigos en vuestra mente, haciendo malas obras,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ahora os ha reconciliado en su cuerpo de carne, por medio de la muerte,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para presentaros santos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DDF111-92D7-BD6F-E0BE-313CFBD81B15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E0928C-1F7F-6214-0633-5667494985EE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4F98E7-F447-F64E-1E63-FA825C5C983D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2DE552-1B75-39F4-9343-CAB21592B53A}"/>
              </a:ext>
            </a:extLst>
          </p:cNvPr>
          <p:cNvSpPr txBox="1"/>
          <p:nvPr/>
        </p:nvSpPr>
        <p:spPr>
          <a:xfrm rot="16200000">
            <a:off x="7017316" y="31829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</p:spTree>
    <p:extLst>
      <p:ext uri="{BB962C8B-B14F-4D97-AF65-F5344CB8AC3E}">
        <p14:creationId xmlns:p14="http://schemas.microsoft.com/office/powerpoint/2010/main" val="8416216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14:2, 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1559021"/>
            <a:ext cx="456526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la casa de mi Padre muchas moradas hay; si así no fuera, yo os lo hubiera dicho;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voy, pues, a preparar lugar para vosotros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si me fuere y os preparare lugar, vendré otra vez, y os tomaré a mí mismo, </a:t>
            </a:r>
            <a:r>
              <a:rPr lang="es-ES" sz="2400" dirty="0">
                <a:latin typeface="Calibri"/>
              </a:rPr>
              <a:t>para que donde yo estoy, vosotros también estéis.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pues os he desposado con un solo esposo,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para presentaros como una virgen pura a Cristo.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 vosotros también, que erais en otro tiempo extraños y enemigos en vuestra mente, haciendo malas obras,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ahora os ha reconciliado en su cuerpo de carne, por medio de la muerte,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para presentaros santos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E7BA7-B007-8A09-268C-234FED5A0F37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812CF3-C974-A52A-1099-E7AE37D0011F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BCC211-717D-A998-6B8A-7DEA174EC39D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661723-61D4-3C2F-C509-61698BC97EFD}"/>
              </a:ext>
            </a:extLst>
          </p:cNvPr>
          <p:cNvSpPr txBox="1"/>
          <p:nvPr/>
        </p:nvSpPr>
        <p:spPr>
          <a:xfrm rot="16200000">
            <a:off x="7017316" y="31829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</p:spTree>
    <p:extLst>
      <p:ext uri="{BB962C8B-B14F-4D97-AF65-F5344CB8AC3E}">
        <p14:creationId xmlns:p14="http://schemas.microsoft.com/office/powerpoint/2010/main" val="9923890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4EF632-0305-F870-3A13-5A7AD4E5716E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pues os he desposado con un solo esposo,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para presentaros como una virgen pura a Cristo.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503414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052736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1850037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182380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2C5D064-868D-36B6-AC01-7ADD22B2BC1F}"/>
              </a:ext>
            </a:extLst>
          </p:cNvPr>
          <p:cNvSpPr txBox="1"/>
          <p:nvPr/>
        </p:nvSpPr>
        <p:spPr>
          <a:xfrm>
            <a:off x="501258" y="4997185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1:21, 22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1FA338-598D-8157-D6F7-940BCD183E09}"/>
              </a:ext>
            </a:extLst>
          </p:cNvPr>
          <p:cNvSpPr txBox="1"/>
          <p:nvPr/>
        </p:nvSpPr>
        <p:spPr>
          <a:xfrm>
            <a:off x="42741" y="5533730"/>
            <a:ext cx="913052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 vosotros también, que erais en otro tiempo extraños y enemigos en vuestra mente, haciendo malas obras,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ahora os ha reconciliado en su cuerpo de carne, por medio de la muerte,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para presentaros santos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sin mancha e irreprensibles delante de él;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C54D4E-6B53-E5F7-8E83-7C870052BF48}"/>
              </a:ext>
            </a:extLst>
          </p:cNvPr>
          <p:cNvSpPr txBox="1"/>
          <p:nvPr/>
        </p:nvSpPr>
        <p:spPr>
          <a:xfrm>
            <a:off x="4565263" y="467518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1504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15515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170517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182925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191618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A07F0D-E4E9-C6C0-A0C3-ABB0248A8107}"/>
              </a:ext>
            </a:extLst>
          </p:cNvPr>
          <p:cNvSpPr txBox="1"/>
          <p:nvPr/>
        </p:nvSpPr>
        <p:spPr>
          <a:xfrm>
            <a:off x="4558526" y="434655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F22B63EF-D666-5CAE-3EA7-AE9D8FB764E1}"/>
              </a:ext>
            </a:extLst>
          </p:cNvPr>
          <p:cNvSpPr txBox="1"/>
          <p:nvPr/>
        </p:nvSpPr>
        <p:spPr>
          <a:xfrm>
            <a:off x="251520" y="103574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14:2, 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76ECB9F8-1C31-8523-C999-D41B3583936F}"/>
              </a:ext>
            </a:extLst>
          </p:cNvPr>
          <p:cNvSpPr txBox="1"/>
          <p:nvPr/>
        </p:nvSpPr>
        <p:spPr>
          <a:xfrm>
            <a:off x="0" y="1559021"/>
            <a:ext cx="456526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la casa de mi Padre muchas moradas hay; si así no fuera, yo os lo hubiera dicho;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voy, pues, a preparar lugar para vosotros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si me fuere y os preparare lugar, vendré otra vez, y os tomaré a mí mismo,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para que donde yo estoy, vosotros también estéis. </a:t>
            </a:r>
          </a:p>
        </p:txBody>
      </p:sp>
    </p:spTree>
    <p:extLst>
      <p:ext uri="{BB962C8B-B14F-4D97-AF65-F5344CB8AC3E}">
        <p14:creationId xmlns:p14="http://schemas.microsoft.com/office/powerpoint/2010/main" val="207331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pues os he desposado con un solo esposo,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para presentaros como una virgen pura a Cristo. 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3FD6F8B4-0755-7417-28B8-63C9550D73DC}"/>
              </a:ext>
            </a:extLst>
          </p:cNvPr>
          <p:cNvSpPr txBox="1"/>
          <p:nvPr/>
        </p:nvSpPr>
        <p:spPr>
          <a:xfrm>
            <a:off x="251520" y="128438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5:28, 29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8D3BC407-F9CE-9120-DAB2-F2DE4E370106}"/>
              </a:ext>
            </a:extLst>
          </p:cNvPr>
          <p:cNvSpPr txBox="1"/>
          <p:nvPr/>
        </p:nvSpPr>
        <p:spPr>
          <a:xfrm>
            <a:off x="227082" y="1833640"/>
            <a:ext cx="408339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Así también los maridos deben amar a sus mujeres como a sus mismos cuerpos. El que ama a su mujer, a sí mismo se ama. Porque nadie aborreció jamás a su propia carne, sino que la sustenta y la cuida, como también Cristo a la iglesia,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E5D504-8747-8CB9-C7CD-70DC11060EBD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D81072-FB2E-0E0D-9B09-F2ED112BA1D7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B90DB0-CB77-1E55-038B-0423ACD2B6A2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E900D26-17A9-F6FB-5265-081B30DFF20C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7F31E4-60DD-02BD-FD48-64A7A346D7DF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AF6429-1BF1-22EB-01F3-A39204BDF1E8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3F373B-CAFD-CD92-1262-0045585B680E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04DF2D-BF24-C965-EF4A-1871F535BAFA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4F18BB-5CB8-4033-7D76-67D7D134EB3D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E6A0150-268F-C00F-DF07-ADAA4AEBF1DC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EF5E2A3-71EE-6AF2-77FA-F80585D0823D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DBEFC41-826C-A9C7-7BBE-FE7A15A0D685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</p:spTree>
    <p:extLst>
      <p:ext uri="{BB962C8B-B14F-4D97-AF65-F5344CB8AC3E}">
        <p14:creationId xmlns:p14="http://schemas.microsoft.com/office/powerpoint/2010/main" val="309554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pues os he desposado con un solo esposo,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para presentaros como una virgen pura a Cristo. </a:t>
            </a:r>
          </a:p>
        </p:txBody>
      </p:sp>
      <p:sp>
        <p:nvSpPr>
          <p:cNvPr id="25" name="1 CuadroTexto">
            <a:extLst>
              <a:ext uri="{FF2B5EF4-FFF2-40B4-BE49-F238E27FC236}">
                <a16:creationId xmlns:a16="http://schemas.microsoft.com/office/drawing/2014/main" id="{3D8E9DEE-B519-0A3F-33D0-F42E38D2C30E}"/>
              </a:ext>
            </a:extLst>
          </p:cNvPr>
          <p:cNvSpPr txBox="1"/>
          <p:nvPr/>
        </p:nvSpPr>
        <p:spPr>
          <a:xfrm>
            <a:off x="251520" y="128438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5:28, 29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6" name="2 CuadroTexto">
            <a:extLst>
              <a:ext uri="{FF2B5EF4-FFF2-40B4-BE49-F238E27FC236}">
                <a16:creationId xmlns:a16="http://schemas.microsoft.com/office/drawing/2014/main" id="{D8D1BCF2-217D-367C-80BF-7152C98AE84B}"/>
              </a:ext>
            </a:extLst>
          </p:cNvPr>
          <p:cNvSpPr txBox="1"/>
          <p:nvPr/>
        </p:nvSpPr>
        <p:spPr>
          <a:xfrm>
            <a:off x="227082" y="1833640"/>
            <a:ext cx="408339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Así también los maridos deben amar a sus mujeres como a sus mismos cuerpos. </a:t>
            </a:r>
            <a:r>
              <a:rPr lang="es-ES" sz="2400" dirty="0">
                <a:latin typeface="Calibri"/>
              </a:rPr>
              <a:t>El que ama a su mujer, a sí mismo se ama. Porque nadie aborreció jamás a su propia carne, sino que la sustenta y la cuida, como también Cristo a la iglesia,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D99A8BB-9983-8BDF-151A-B14D33B291EA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5C69CAB-0978-E907-448A-126F302EC6F6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243F0F-4F10-9265-7B0E-B60FDA331F03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306246-AB15-748C-1AAA-0F9B8CB9C91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C158548-A19E-DD4E-A3CB-49BA8DAF648F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0C809D-A761-058D-CFE8-9B4A13F34283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694AC0-B565-79CF-5E93-7CE311C705E9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0A5B813-975F-4B14-CD70-789ECB5E461D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05BCCBF-BD1A-F44A-B88B-E18D518CF7FF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D6558AF-E88C-C5C3-F736-EA00522EF1D9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164560-2C7D-6875-F250-56D84703B3BA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5776ED-3A12-472F-0EBF-EAA39F3A5E24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</p:spTree>
    <p:extLst>
      <p:ext uri="{BB962C8B-B14F-4D97-AF65-F5344CB8AC3E}">
        <p14:creationId xmlns:p14="http://schemas.microsoft.com/office/powerpoint/2010/main" val="10571146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pues os he desposado con un solo esposo,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para presentaros como una virgen pura a Cristo. 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23732625-FB88-A877-50AB-405445E5EAB4}"/>
              </a:ext>
            </a:extLst>
          </p:cNvPr>
          <p:cNvSpPr txBox="1"/>
          <p:nvPr/>
        </p:nvSpPr>
        <p:spPr>
          <a:xfrm>
            <a:off x="251520" y="128438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5:28, 29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7994F627-58BD-0AB7-1E51-E17E6244D084}"/>
              </a:ext>
            </a:extLst>
          </p:cNvPr>
          <p:cNvSpPr txBox="1"/>
          <p:nvPr/>
        </p:nvSpPr>
        <p:spPr>
          <a:xfrm>
            <a:off x="227082" y="1833640"/>
            <a:ext cx="408339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Así también los maridos deben amar a sus mujeres como a sus mismos cuerpos.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que ama a su mujer, a sí mismo se ama. </a:t>
            </a:r>
            <a:r>
              <a:rPr lang="es-ES" sz="2400" dirty="0">
                <a:latin typeface="Calibri"/>
              </a:rPr>
              <a:t>Porque nadie aborreció jamás a su propia carne, sino que la sustenta y la cuida, como también Cristo a la iglesia,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E9F177-282B-D748-E4B8-AB819DD9E821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5BC541-9D15-C4A3-1BBC-61745D25E0CC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5DCE76-4DD7-72FA-912E-E874F440A528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BF45C0-40D2-5B1D-1C63-AD98BC9270F4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C583DF-4B85-0845-339D-6B66FC170484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6221037-DEAC-784D-F7C5-378F953D9D7A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A0DB7A-A3AD-EAAF-AC45-ABFC3A14F4D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AF0EBAC-1111-6B0F-1831-625E308EB42E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B7FF9CA-A5A0-DD74-CBA2-B18FCE40F6E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1F394EA-9A8A-3B31-59FF-4063DA47EEFA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AA42D6-2D05-5595-9CB1-697535C6A948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A7DAB7C-51B6-D2C5-3EAE-389BA7F053C9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</p:spTree>
    <p:extLst>
      <p:ext uri="{BB962C8B-B14F-4D97-AF65-F5344CB8AC3E}">
        <p14:creationId xmlns:p14="http://schemas.microsoft.com/office/powerpoint/2010/main" val="25919890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pues os he desposado con un solo esposo,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para presentaros como una virgen pura a Cristo. 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635796D9-F23B-5388-6BB5-11550B355487}"/>
              </a:ext>
            </a:extLst>
          </p:cNvPr>
          <p:cNvSpPr txBox="1"/>
          <p:nvPr/>
        </p:nvSpPr>
        <p:spPr>
          <a:xfrm>
            <a:off x="251520" y="128438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5:28, 29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3520B3B7-2E37-9B33-3F25-B3718B5BD9E6}"/>
              </a:ext>
            </a:extLst>
          </p:cNvPr>
          <p:cNvSpPr txBox="1"/>
          <p:nvPr/>
        </p:nvSpPr>
        <p:spPr>
          <a:xfrm>
            <a:off x="227082" y="1833640"/>
            <a:ext cx="408339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Así también los maridos deben amar a sus mujeres como a sus mismos cuerpos.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que ama a su mujer, a sí mismo se ama.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nadie aborreció jamás a su propia carne, sino que la sustenta y la cuida, </a:t>
            </a:r>
            <a:r>
              <a:rPr lang="es-ES" sz="2400" dirty="0">
                <a:latin typeface="Calibri"/>
              </a:rPr>
              <a:t>como también Cristo a la iglesia,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DEC98C-D7B3-C8A3-C2D7-916C28A46CEF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CC00BD-7B3F-81C6-2DD6-52EE38A7D810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6979F8-B714-6FFA-B530-219D3145560B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B55D9A-7DDD-2110-70B2-64BB42F5BF12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E240D87-B022-89A2-A1E6-08BF2FD3A1E4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C120A4B-0493-B7D6-2ACB-C60575E61BF2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50F338-F3F5-28E2-E49E-70FFF46DB7E9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A49F8EB-E9B2-1EC3-5569-5F19CEF9872D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F17E15-E2C3-C91A-6566-1157C446D2F4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CA2BFB5-31EC-B5B9-F4C7-9F10EE3B4C04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B9B2E0-5F8F-9E18-B56E-FB95C957D95B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D3980EF-C198-C7B0-341E-96380F16CD3C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</p:spTree>
    <p:extLst>
      <p:ext uri="{BB962C8B-B14F-4D97-AF65-F5344CB8AC3E}">
        <p14:creationId xmlns:p14="http://schemas.microsoft.com/office/powerpoint/2010/main" val="3953406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2Corintios 11:2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68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os celo con celo de Dios;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pues os he desposado con un solo esposo,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para presentaros como una virgen pura a Cristo.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89013072-D5A1-153C-1AA8-0D6AD0D4CA96}"/>
              </a:ext>
            </a:extLst>
          </p:cNvPr>
          <p:cNvSpPr txBox="1"/>
          <p:nvPr/>
        </p:nvSpPr>
        <p:spPr>
          <a:xfrm>
            <a:off x="251520" y="128438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5:28, 29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43A57CF6-FD80-2BCB-26AB-411E28D636A9}"/>
              </a:ext>
            </a:extLst>
          </p:cNvPr>
          <p:cNvSpPr txBox="1"/>
          <p:nvPr/>
        </p:nvSpPr>
        <p:spPr>
          <a:xfrm>
            <a:off x="227082" y="1833640"/>
            <a:ext cx="408339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Así también los maridos deben amar a sus mujeres como a sus mismos cuerpos.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que ama a su mujer, a sí mismo se ama.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nadie aborreció jamás a su propia carne, sino que la sustenta y la cuida,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también Cristo a la iglesia,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45B360-656D-0B46-2C5F-B454DF81898A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C3EC82-AF1A-FFA2-3576-5328284824C4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D3DB72-BCB4-08EC-A0D3-1FCD1B877D6B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88FD06C-3A02-B364-97DF-5E66F34BF82A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B422AC-BDDE-9817-4E7B-EC8A13F0A98B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7BB2FD3-3679-E487-FBE1-01D26470BC87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0D6B2D-3AEC-5C74-E156-29CA473059BE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3D113C-FA6B-55EE-A473-2239A7BEA470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DF337AF-7DC0-4976-13FB-D85E5F3C334B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42E3E8-1607-1F68-A09A-1A3E74E05889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B928A9-42F7-1808-1631-6F4412583234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FCFD2B9-E3F1-8DC0-E753-5E70E6188922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D369D73-AD30-ACA3-3D39-084A9583E8AA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</p:spTree>
    <p:extLst>
      <p:ext uri="{BB962C8B-B14F-4D97-AF65-F5344CB8AC3E}">
        <p14:creationId xmlns:p14="http://schemas.microsoft.com/office/powerpoint/2010/main" val="249903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28438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5:28, 29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227082" y="1833640"/>
            <a:ext cx="408339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Así también los maridos deben amar a sus mujeres como a sus mismos cuerpos.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que ama a su mujer, a sí mismo se ama.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nadie aborreció jamás a su propia carne, sino que la sustenta y la cuida,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también Cristo a la iglesia,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5:30, 31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latin typeface="Calibri"/>
              </a:rPr>
              <a:t>Porque somos miembros de su cuerpo, de su carne y de sus huesos. Por esto dejará el hombre a su padre y a su madre, y se unirá a su mujer, y los dos serán una sola carne.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</p:spTree>
    <p:extLst>
      <p:ext uri="{BB962C8B-B14F-4D97-AF65-F5344CB8AC3E}">
        <p14:creationId xmlns:p14="http://schemas.microsoft.com/office/powerpoint/2010/main" val="85029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28438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5:28, 29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227082" y="1833640"/>
            <a:ext cx="408339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Así también los maridos deben amar a sus mujeres como a sus mismos cuerpos.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que ama a su mujer, a sí mismo se ama.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nadie aborreció jamás a su propia carne, sino que la sustenta y la cuida,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también Cristo a la iglesia,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5:30, 31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somos miembros de su cuerpo, de su carne y de sus huesos. </a:t>
            </a:r>
            <a:r>
              <a:rPr lang="es-ES" sz="2300" dirty="0">
                <a:latin typeface="Calibri"/>
              </a:rPr>
              <a:t>Por esto dejará el hombre a su padre y a su madre, y se unirá a su mujer, y los dos serán una sola carne.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</p:spTree>
    <p:extLst>
      <p:ext uri="{BB962C8B-B14F-4D97-AF65-F5344CB8AC3E}">
        <p14:creationId xmlns:p14="http://schemas.microsoft.com/office/powerpoint/2010/main" val="7461476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51520" y="128438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5:28, 29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227082" y="1833640"/>
            <a:ext cx="4083393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Así también los maridos deben amar a sus mujeres como a sus mismos cuerpos.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que ama a su mujer, a sí mismo se ama.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nadie aborreció jamás a su propia carne, sino que la sustenta y la cuida,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también Cristo a la iglesia,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5:30, 31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somos miembros de su cuerpo, de su carne y de sus huesos.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Por esto dejará el hombre a su padre y a su madre, y se unirá a su mujer, y los dos serán una sola carne.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</p:spTree>
    <p:extLst>
      <p:ext uri="{BB962C8B-B14F-4D97-AF65-F5344CB8AC3E}">
        <p14:creationId xmlns:p14="http://schemas.microsoft.com/office/powerpoint/2010/main" val="30972057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115616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Por tanto, dejará el hombre a su padre y a su madre, 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5:30, 31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somos miembros de su cuerpo, de su carne y de sus huesos.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Por esto dejará el hombre a su padre y a su madre, y se unirá a su mujer, y los dos serán una sola carne.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</p:spTree>
    <p:extLst>
      <p:ext uri="{BB962C8B-B14F-4D97-AF65-F5344CB8AC3E}">
        <p14:creationId xmlns:p14="http://schemas.microsoft.com/office/powerpoint/2010/main" val="414033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latin typeface="Calibri"/>
              </a:rPr>
              <a:t>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5:30, 31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somos miembros de su cuerpo, de su carne y de sus huesos.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Por esto dejará el hombre a su padre y a su madre, y se unirá a su mujer, y los dos serán una sola carne.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3973ED38-864D-6851-0EB0-4823B4D8174C}"/>
              </a:ext>
            </a:extLst>
          </p:cNvPr>
          <p:cNvSpPr txBox="1"/>
          <p:nvPr/>
        </p:nvSpPr>
        <p:spPr>
          <a:xfrm>
            <a:off x="1115616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5202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5:30, 31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somos miembros de su cuerpo, de su carne y de sus huesos.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Por esto dejará el hombre a su padre y a su madre, y se unirá a su mujer, y los dos serán una sola carne.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6D56C63-E1FD-148A-5D4C-19E499AFA3A6}"/>
              </a:ext>
            </a:extLst>
          </p:cNvPr>
          <p:cNvSpPr txBox="1"/>
          <p:nvPr/>
        </p:nvSpPr>
        <p:spPr>
          <a:xfrm>
            <a:off x="251520" y="119675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19:3-6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8FD1E30A-3129-14CD-E5E7-1B0FC8E4F8E0}"/>
              </a:ext>
            </a:extLst>
          </p:cNvPr>
          <p:cNvSpPr txBox="1"/>
          <p:nvPr/>
        </p:nvSpPr>
        <p:spPr>
          <a:xfrm>
            <a:off x="22021" y="1689624"/>
            <a:ext cx="4568451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vinieron a él los fariseos, tentándole y diciéndole: ¿Es lícito al hombre repudiar a su mujer por cualquier causa? El, respondiendo, les dijo: ¿No habéis leído que el que los hizo al principio, varón y hembra los hizo, y dijo: Por esto el hombre dejará padre y madre, y se unirá a su mujer, y los dos serán una sola carne? Así que no son ya más dos, sino una sola carne; por tanto, lo que Dios juntó, no lo separe el hombre.</a:t>
            </a:r>
          </a:p>
        </p:txBody>
      </p:sp>
      <p:sp>
        <p:nvSpPr>
          <p:cNvPr id="19" name="1 CuadroTexto">
            <a:extLst>
              <a:ext uri="{FF2B5EF4-FFF2-40B4-BE49-F238E27FC236}">
                <a16:creationId xmlns:a16="http://schemas.microsoft.com/office/drawing/2014/main" id="{C285383F-732C-476E-5DAC-47BE83D1FE45}"/>
              </a:ext>
            </a:extLst>
          </p:cNvPr>
          <p:cNvSpPr txBox="1"/>
          <p:nvPr/>
        </p:nvSpPr>
        <p:spPr>
          <a:xfrm>
            <a:off x="1115616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95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5:30, 31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somos miembros de su cuerpo, de su carne y de sus huesos.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Por esto dejará el hombre a su padre y a su madre, y se unirá a su mujer, y los dos serán una sola carne.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6D56C63-E1FD-148A-5D4C-19E499AFA3A6}"/>
              </a:ext>
            </a:extLst>
          </p:cNvPr>
          <p:cNvSpPr txBox="1"/>
          <p:nvPr/>
        </p:nvSpPr>
        <p:spPr>
          <a:xfrm>
            <a:off x="251520" y="119675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19:3-6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8FD1E30A-3129-14CD-E5E7-1B0FC8E4F8E0}"/>
              </a:ext>
            </a:extLst>
          </p:cNvPr>
          <p:cNvSpPr txBox="1"/>
          <p:nvPr/>
        </p:nvSpPr>
        <p:spPr>
          <a:xfrm>
            <a:off x="22021" y="1689624"/>
            <a:ext cx="4568451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vinieron a él los fariseos, tentándole y diciéndole:</a:t>
            </a:r>
            <a:r>
              <a:rPr lang="es-ES" sz="2400" dirty="0">
                <a:latin typeface="Calibri"/>
              </a:rPr>
              <a:t> ¿Es lícito al hombre repudiar a su mujer por cualquier causa? El, respondiendo, les dijo: ¿No habéis leído que el que los hizo al principio, varón y hembra los hizo, y dijo: Por esto el hombre dejará padre y madre, y se unirá a su mujer, y los dos serán una sola carne? Así que no son ya más dos, sino una sola carne; por tanto, lo que Dios juntó, no lo separe el hombre.</a:t>
            </a:r>
          </a:p>
        </p:txBody>
      </p:sp>
      <p:sp>
        <p:nvSpPr>
          <p:cNvPr id="19" name="1 CuadroTexto">
            <a:extLst>
              <a:ext uri="{FF2B5EF4-FFF2-40B4-BE49-F238E27FC236}">
                <a16:creationId xmlns:a16="http://schemas.microsoft.com/office/drawing/2014/main" id="{D594301F-2E4F-DEC5-C5CE-AD201F0AFF61}"/>
              </a:ext>
            </a:extLst>
          </p:cNvPr>
          <p:cNvSpPr txBox="1"/>
          <p:nvPr/>
        </p:nvSpPr>
        <p:spPr>
          <a:xfrm>
            <a:off x="1115616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021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331640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5:30, 31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somos miembros de su cuerpo, de su carne y de sus huesos.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Por esto dejará el hombre a su padre y a su madre, y se unirá a su mujer, y los dos serán una sola carne.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6D56C63-E1FD-148A-5D4C-19E499AFA3A6}"/>
              </a:ext>
            </a:extLst>
          </p:cNvPr>
          <p:cNvSpPr txBox="1"/>
          <p:nvPr/>
        </p:nvSpPr>
        <p:spPr>
          <a:xfrm>
            <a:off x="251520" y="119675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19:3-6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8FD1E30A-3129-14CD-E5E7-1B0FC8E4F8E0}"/>
              </a:ext>
            </a:extLst>
          </p:cNvPr>
          <p:cNvSpPr txBox="1"/>
          <p:nvPr/>
        </p:nvSpPr>
        <p:spPr>
          <a:xfrm>
            <a:off x="22021" y="1689624"/>
            <a:ext cx="4568451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vinieron a él los fariseos, tentándole y diciéndole: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¿Es lícito al hombre repudiar a su mujer por cualquier causa? </a:t>
            </a:r>
            <a:r>
              <a:rPr lang="es-ES" sz="2400" dirty="0">
                <a:latin typeface="Calibri"/>
              </a:rPr>
              <a:t>El, respondiendo, les dijo: ¿No habéis leído que el que los hizo al principio, varón y hembra los hizo, y dijo: Por esto el hombre dejará padre y madre, y se unirá a su mujer, y los dos serán una sola carne? Así que no son ya más dos, sino una sola carne; por tanto, lo que Dios juntó, no lo separe el hombre.</a:t>
            </a:r>
          </a:p>
        </p:txBody>
      </p:sp>
    </p:spTree>
    <p:extLst>
      <p:ext uri="{BB962C8B-B14F-4D97-AF65-F5344CB8AC3E}">
        <p14:creationId xmlns:p14="http://schemas.microsoft.com/office/powerpoint/2010/main" val="17903519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331640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5:30, 31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somos miembros de su cuerpo, de su carne y de sus huesos.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Por esto dejará el hombre a su padre y a su madre, y se unirá a su mujer, y los dos serán una sola carne.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6D56C63-E1FD-148A-5D4C-19E499AFA3A6}"/>
              </a:ext>
            </a:extLst>
          </p:cNvPr>
          <p:cNvSpPr txBox="1"/>
          <p:nvPr/>
        </p:nvSpPr>
        <p:spPr>
          <a:xfrm>
            <a:off x="251520" y="119675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19:3-6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8FD1E30A-3129-14CD-E5E7-1B0FC8E4F8E0}"/>
              </a:ext>
            </a:extLst>
          </p:cNvPr>
          <p:cNvSpPr txBox="1"/>
          <p:nvPr/>
        </p:nvSpPr>
        <p:spPr>
          <a:xfrm>
            <a:off x="22021" y="1689624"/>
            <a:ext cx="4568451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vinieron a él los fariseos, tentándole y diciéndole: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¿Es lícito al hombre repudiar a su mujer por cualquier causa?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El, respondiendo, les dijo: ¿No habéis leído que el que los hizo al principio, varón y hembra los hizo, y dijo:</a:t>
            </a:r>
            <a:r>
              <a:rPr lang="es-ES" sz="2400" dirty="0">
                <a:latin typeface="Calibri"/>
              </a:rPr>
              <a:t> Por esto el hombre dejará padre y madre, y se unirá a su mujer, y los dos serán una sola carne? Así que no son ya más dos, sino una sola carne; por tanto, lo que Dios juntó, no lo separe el hombre.</a:t>
            </a:r>
          </a:p>
        </p:txBody>
      </p:sp>
    </p:spTree>
    <p:extLst>
      <p:ext uri="{BB962C8B-B14F-4D97-AF65-F5344CB8AC3E}">
        <p14:creationId xmlns:p14="http://schemas.microsoft.com/office/powerpoint/2010/main" val="24922669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331640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5:30, 31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somos miembros de su cuerpo, de su carne y de sus huesos.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Por esto dejará el hombre a su padre y a su madre, y se unirá a su mujer, y los dos serán una sola carne.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6D56C63-E1FD-148A-5D4C-19E499AFA3A6}"/>
              </a:ext>
            </a:extLst>
          </p:cNvPr>
          <p:cNvSpPr txBox="1"/>
          <p:nvPr/>
        </p:nvSpPr>
        <p:spPr>
          <a:xfrm>
            <a:off x="251520" y="119675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19:3-6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8FD1E30A-3129-14CD-E5E7-1B0FC8E4F8E0}"/>
              </a:ext>
            </a:extLst>
          </p:cNvPr>
          <p:cNvSpPr txBox="1"/>
          <p:nvPr/>
        </p:nvSpPr>
        <p:spPr>
          <a:xfrm>
            <a:off x="22021" y="1689624"/>
            <a:ext cx="4568451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vinieron a él los fariseos, tentándole y diciéndole: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¿Es lícito al hombre repudiar a su mujer por cualquier causa?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El, respondiendo, les dijo: ¿No habéis leído que el que los hizo al principio, varón y hembra los hizo, y dijo: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esto el hombre dejará padre y madre, y se unirá a su mujer, y los dos serán una sola carne? </a:t>
            </a:r>
            <a:r>
              <a:rPr lang="es-ES" sz="2400" dirty="0">
                <a:latin typeface="Calibri"/>
              </a:rPr>
              <a:t>Así que no son ya más dos, sino una sola carne; por tanto, lo que Dios juntó, no lo separe el hombre.</a:t>
            </a:r>
          </a:p>
        </p:txBody>
      </p:sp>
    </p:spTree>
    <p:extLst>
      <p:ext uri="{BB962C8B-B14F-4D97-AF65-F5344CB8AC3E}">
        <p14:creationId xmlns:p14="http://schemas.microsoft.com/office/powerpoint/2010/main" val="32476807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331640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5:30, 31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somos miembros de su cuerpo, de su carne y de sus huesos.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Por esto dejará el hombre a su padre y a su madre, y se unirá a su mujer, y los dos serán una sola carne.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6D56C63-E1FD-148A-5D4C-19E499AFA3A6}"/>
              </a:ext>
            </a:extLst>
          </p:cNvPr>
          <p:cNvSpPr txBox="1"/>
          <p:nvPr/>
        </p:nvSpPr>
        <p:spPr>
          <a:xfrm>
            <a:off x="251520" y="119675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19:3-6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8FD1E30A-3129-14CD-E5E7-1B0FC8E4F8E0}"/>
              </a:ext>
            </a:extLst>
          </p:cNvPr>
          <p:cNvSpPr txBox="1"/>
          <p:nvPr/>
        </p:nvSpPr>
        <p:spPr>
          <a:xfrm>
            <a:off x="22021" y="1689624"/>
            <a:ext cx="4568451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vinieron a él los fariseos, tentándole y diciéndole: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¿Es lícito al hombre repudiar a su mujer por cualquier causa?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El, respondiendo, les dijo: ¿No habéis leído que el que los hizo al principio, varón y hembra los hizo, y dijo: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esto el hombre dejará padre y madre, y se unirá a su mujer, y los dos serán una sola carne?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 no son ya más dos, sino una sola carne;</a:t>
            </a:r>
            <a:r>
              <a:rPr lang="es-ES" sz="2400" dirty="0">
                <a:latin typeface="Calibri"/>
              </a:rPr>
              <a:t> por tanto, lo que Dios juntó, no lo separe el hombre.</a:t>
            </a:r>
          </a:p>
        </p:txBody>
      </p:sp>
    </p:spTree>
    <p:extLst>
      <p:ext uri="{BB962C8B-B14F-4D97-AF65-F5344CB8AC3E}">
        <p14:creationId xmlns:p14="http://schemas.microsoft.com/office/powerpoint/2010/main" val="8500160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331640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5:30, 31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Porque somos miembros de su cuerpo, de su carne y de sus huesos.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Por esto dejará el hombre a su padre y a su madre, y se unirá a su mujer, y los dos serán una sola carne.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6D56C63-E1FD-148A-5D4C-19E499AFA3A6}"/>
              </a:ext>
            </a:extLst>
          </p:cNvPr>
          <p:cNvSpPr txBox="1"/>
          <p:nvPr/>
        </p:nvSpPr>
        <p:spPr>
          <a:xfrm>
            <a:off x="251520" y="119675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19:3-6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8FD1E30A-3129-14CD-E5E7-1B0FC8E4F8E0}"/>
              </a:ext>
            </a:extLst>
          </p:cNvPr>
          <p:cNvSpPr txBox="1"/>
          <p:nvPr/>
        </p:nvSpPr>
        <p:spPr>
          <a:xfrm>
            <a:off x="22021" y="1689624"/>
            <a:ext cx="4568451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vinieron a él los fariseos, tentándole y diciéndole: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¿Es lícito al hombre repudiar a su mujer por cualquier causa?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El, respondiendo, les dijo: ¿No habéis leído que el que los hizo al principio, varón y hembra los hizo, y dijo: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esto el hombre dejará padre y madre, y se unirá a su mujer, y los dos serán una sola carne?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 no son ya más dos, sino una sola carne;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tanto, lo que Dios juntó, no lo separe el hombre.</a:t>
            </a:r>
          </a:p>
        </p:txBody>
      </p:sp>
    </p:spTree>
    <p:extLst>
      <p:ext uri="{BB962C8B-B14F-4D97-AF65-F5344CB8AC3E}">
        <p14:creationId xmlns:p14="http://schemas.microsoft.com/office/powerpoint/2010/main" val="15080424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331640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Proverbios 5:18,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latin typeface="Calibri"/>
              </a:rPr>
              <a:t>Sea bendito tu manantial, y alégrate con la mujer de tu juventud, como cierva amada y graciosa gacela. Sus caricias te satisfagan en todo tiempo, y en su amor recréate siempre.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6D56C63-E1FD-148A-5D4C-19E499AFA3A6}"/>
              </a:ext>
            </a:extLst>
          </p:cNvPr>
          <p:cNvSpPr txBox="1"/>
          <p:nvPr/>
        </p:nvSpPr>
        <p:spPr>
          <a:xfrm>
            <a:off x="251520" y="119675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19:3-6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8FD1E30A-3129-14CD-E5E7-1B0FC8E4F8E0}"/>
              </a:ext>
            </a:extLst>
          </p:cNvPr>
          <p:cNvSpPr txBox="1"/>
          <p:nvPr/>
        </p:nvSpPr>
        <p:spPr>
          <a:xfrm>
            <a:off x="22021" y="1689624"/>
            <a:ext cx="4568451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vinieron a él los fariseos, tentándole y diciéndole: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¿Es lícito al hombre repudiar a su mujer por cualquier causa?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El, respondiendo, les dijo: ¿No habéis leído que el que los hizo al principio, varón y hembra los hizo, y dijo: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esto el hombre dejará padre y madre, y se unirá a su mujer, y los dos serán una sola carne?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 no son ya más dos, sino una sola carne;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tanto, lo que Dios juntó, no lo separe el hombre.</a:t>
            </a:r>
          </a:p>
        </p:txBody>
      </p:sp>
    </p:spTree>
    <p:extLst>
      <p:ext uri="{BB962C8B-B14F-4D97-AF65-F5344CB8AC3E}">
        <p14:creationId xmlns:p14="http://schemas.microsoft.com/office/powerpoint/2010/main" val="96408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331640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Proverbios 5:18,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Sea bendito tu manantial, y alégrate con la mujer de tu juventud, </a:t>
            </a:r>
            <a:r>
              <a:rPr lang="es-ES" sz="2300" dirty="0">
                <a:latin typeface="Calibri"/>
              </a:rPr>
              <a:t>como cierva amada y graciosa gacela. Sus caricias te satisfagan en todo tiempo, y en su amor recréate siempre.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6D56C63-E1FD-148A-5D4C-19E499AFA3A6}"/>
              </a:ext>
            </a:extLst>
          </p:cNvPr>
          <p:cNvSpPr txBox="1"/>
          <p:nvPr/>
        </p:nvSpPr>
        <p:spPr>
          <a:xfrm>
            <a:off x="251520" y="119675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19:3-6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8FD1E30A-3129-14CD-E5E7-1B0FC8E4F8E0}"/>
              </a:ext>
            </a:extLst>
          </p:cNvPr>
          <p:cNvSpPr txBox="1"/>
          <p:nvPr/>
        </p:nvSpPr>
        <p:spPr>
          <a:xfrm>
            <a:off x="22021" y="1689624"/>
            <a:ext cx="4568451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vinieron a él los fariseos, tentándole y diciéndole: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¿Es lícito al hombre repudiar a su mujer por cualquier causa?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El, respondiendo, les dijo: ¿No habéis leído que el que los hizo al principio, varón y hembra los hizo, y dijo: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esto el hombre dejará padre y madre, y se unirá a su mujer, y los dos serán una sola carne?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 no son ya más dos, sino una sola carne;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tanto, lo que Dios juntó, no lo separe el hombre.</a:t>
            </a:r>
          </a:p>
        </p:txBody>
      </p:sp>
    </p:spTree>
    <p:extLst>
      <p:ext uri="{BB962C8B-B14F-4D97-AF65-F5344CB8AC3E}">
        <p14:creationId xmlns:p14="http://schemas.microsoft.com/office/powerpoint/2010/main" val="336711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331640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Proverbios 5:18,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Sea bendito tu manantial, y alégrate con la mujer de tu juventud,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como cierva amada y graciosa gacela. </a:t>
            </a:r>
            <a:r>
              <a:rPr lang="es-ES" sz="2300" dirty="0">
                <a:latin typeface="Calibri"/>
              </a:rPr>
              <a:t>Sus caricias te satisfagan en todo tiempo, y en su amor recréate siempre.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6D56C63-E1FD-148A-5D4C-19E499AFA3A6}"/>
              </a:ext>
            </a:extLst>
          </p:cNvPr>
          <p:cNvSpPr txBox="1"/>
          <p:nvPr/>
        </p:nvSpPr>
        <p:spPr>
          <a:xfrm>
            <a:off x="251520" y="119675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19:3-6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8FD1E30A-3129-14CD-E5E7-1B0FC8E4F8E0}"/>
              </a:ext>
            </a:extLst>
          </p:cNvPr>
          <p:cNvSpPr txBox="1"/>
          <p:nvPr/>
        </p:nvSpPr>
        <p:spPr>
          <a:xfrm>
            <a:off x="22021" y="1689624"/>
            <a:ext cx="4568451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vinieron a él los fariseos, tentándole y diciéndole: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¿Es lícito al hombre repudiar a su mujer por cualquier causa?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El, respondiendo, les dijo: ¿No habéis leído que el que los hizo al principio, varón y hembra los hizo, y dijo: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esto el hombre dejará padre y madre, y se unirá a su mujer, y los dos serán una sola carne?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 no son ya más dos, sino una sola carne;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tanto, lo que Dios juntó, no lo separe el hombre.</a:t>
            </a:r>
          </a:p>
        </p:txBody>
      </p:sp>
    </p:spTree>
    <p:extLst>
      <p:ext uri="{BB962C8B-B14F-4D97-AF65-F5344CB8AC3E}">
        <p14:creationId xmlns:p14="http://schemas.microsoft.com/office/powerpoint/2010/main" val="17590570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1331640" y="567396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2:24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37913" y="6163663"/>
            <a:ext cx="9070591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94E709FB-A2D4-BC46-1EDC-D19BBC5A63C1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Proverbios 5:18, 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A471692-EDA0-6575-7F2A-5F9EA62A1B7D}"/>
              </a:ext>
            </a:extLst>
          </p:cNvPr>
          <p:cNvSpPr txBox="1"/>
          <p:nvPr/>
        </p:nvSpPr>
        <p:spPr>
          <a:xfrm>
            <a:off x="0" y="404664"/>
            <a:ext cx="9144000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Sea bendito tu manantial, y alégrate con la mujer de tu juventud,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como cierva amada y graciosa gacela. 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Sus caricias te satisfagan en todo tiempo, y en su amor recréate siempre.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A363A-9D2E-B130-F8DF-24F53743F118}"/>
              </a:ext>
            </a:extLst>
          </p:cNvPr>
          <p:cNvSpPr txBox="1"/>
          <p:nvPr/>
        </p:nvSpPr>
        <p:spPr>
          <a:xfrm>
            <a:off x="5025112" y="1874249"/>
            <a:ext cx="4083392" cy="339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Sean imitadores de Dios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6FA26-6F83-6077-A18F-9B30FC3367E8}"/>
              </a:ext>
            </a:extLst>
          </p:cNvPr>
          <p:cNvSpPr txBox="1"/>
          <p:nvPr/>
        </p:nvSpPr>
        <p:spPr>
          <a:xfrm>
            <a:off x="5025112" y="1423571"/>
            <a:ext cx="4083392" cy="520011"/>
          </a:xfrm>
          <a:prstGeom prst="downArrowCallou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amados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158E3-5B32-95BF-8C0A-7EEAA62F315A}"/>
              </a:ext>
            </a:extLst>
          </p:cNvPr>
          <p:cNvSpPr txBox="1"/>
          <p:nvPr/>
        </p:nvSpPr>
        <p:spPr>
          <a:xfrm>
            <a:off x="5031849" y="2220872"/>
            <a:ext cx="4083392" cy="33945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Esposas estén sujetas a sus maridos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5494A-BBFE-EA47-045E-3C662C36BA53}"/>
              </a:ext>
            </a:extLst>
          </p:cNvPr>
          <p:cNvSpPr txBox="1"/>
          <p:nvPr/>
        </p:nvSpPr>
        <p:spPr>
          <a:xfrm>
            <a:off x="5018375" y="2553215"/>
            <a:ext cx="4083392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Maridos amen a sus esposas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965C3-34D0-18AB-C9AA-93F3BD83B3B8}"/>
              </a:ext>
            </a:extLst>
          </p:cNvPr>
          <p:cNvSpPr txBox="1"/>
          <p:nvPr/>
        </p:nvSpPr>
        <p:spPr>
          <a:xfrm rot="16200000">
            <a:off x="4369234" y="35212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entrega a si mismo por ella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6875-C52A-1F4F-4803-4E154353C419}"/>
              </a:ext>
            </a:extLst>
          </p:cNvPr>
          <p:cNvSpPr txBox="1"/>
          <p:nvPr/>
        </p:nvSpPr>
        <p:spPr>
          <a:xfrm rot="16200000">
            <a:off x="5281423" y="352599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prepara       (la baña)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3E318-26BD-4C00-B5BE-012B385A4BAD}"/>
              </a:ext>
            </a:extLst>
          </p:cNvPr>
          <p:cNvSpPr txBox="1"/>
          <p:nvPr/>
        </p:nvSpPr>
        <p:spPr>
          <a:xfrm rot="16200000">
            <a:off x="6193611" y="3541352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 la palabra de la promesa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5BC4AC-B1C0-4978-0F7F-EBE60AE6325B}"/>
              </a:ext>
            </a:extLst>
          </p:cNvPr>
          <p:cNvSpPr txBox="1"/>
          <p:nvPr/>
        </p:nvSpPr>
        <p:spPr>
          <a:xfrm rot="16200000">
            <a:off x="7017316" y="3553760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adorna para presentarla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F0312-BFE5-360C-E33A-4765C8A2122C}"/>
              </a:ext>
            </a:extLst>
          </p:cNvPr>
          <p:cNvSpPr txBox="1"/>
          <p:nvPr/>
        </p:nvSpPr>
        <p:spPr>
          <a:xfrm rot="16200000">
            <a:off x="7869752" y="3562453"/>
            <a:ext cx="1863455" cy="538224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forma el hogar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selestial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1CF8-05FD-B999-42A2-F7AA548E4966}"/>
              </a:ext>
            </a:extLst>
          </p:cNvPr>
          <p:cNvSpPr txBox="1"/>
          <p:nvPr/>
        </p:nvSpPr>
        <p:spPr>
          <a:xfrm>
            <a:off x="4572000" y="56818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Cónyuges: juntos en la cruz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D1BB3-7146-B2D9-5BC7-9E37A26FACEC}"/>
              </a:ext>
            </a:extLst>
          </p:cNvPr>
          <p:cNvSpPr txBox="1"/>
          <p:nvPr/>
        </p:nvSpPr>
        <p:spPr>
          <a:xfrm>
            <a:off x="4565263" y="535259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consejos para el hogar cristiano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5A71FA-46BF-5821-C753-9CD9D978CC7A}"/>
              </a:ext>
            </a:extLst>
          </p:cNvPr>
          <p:cNvSpPr txBox="1"/>
          <p:nvPr/>
        </p:nvSpPr>
        <p:spPr>
          <a:xfrm>
            <a:off x="4558526" y="502397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exhibe a la iglesia como esposa de Cristo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F7A63-5002-E947-5BBA-115E7BE52B84}"/>
              </a:ext>
            </a:extLst>
          </p:cNvPr>
          <p:cNvSpPr txBox="1"/>
          <p:nvPr/>
        </p:nvSpPr>
        <p:spPr>
          <a:xfrm>
            <a:off x="5025112" y="4710231"/>
            <a:ext cx="4083392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a tu esposa como a ti mismo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6D56C63-E1FD-148A-5D4C-19E499AFA3A6}"/>
              </a:ext>
            </a:extLst>
          </p:cNvPr>
          <p:cNvSpPr txBox="1"/>
          <p:nvPr/>
        </p:nvSpPr>
        <p:spPr>
          <a:xfrm>
            <a:off x="251520" y="119675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19:3-6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8FD1E30A-3129-14CD-E5E7-1B0FC8E4F8E0}"/>
              </a:ext>
            </a:extLst>
          </p:cNvPr>
          <p:cNvSpPr txBox="1"/>
          <p:nvPr/>
        </p:nvSpPr>
        <p:spPr>
          <a:xfrm>
            <a:off x="22021" y="1689624"/>
            <a:ext cx="4568451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vinieron a él los fariseos, tentándole y diciéndole: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¿Es lícito al hombre repudiar a su mujer por cualquier causa?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El, respondiendo, les dijo: ¿No habéis leído que el que los hizo al principio, varón y hembra los hizo, y dijo: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esto el hombre dejará padre y madre, y se unirá a su mujer, y los dos serán una sola carne?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Así que no son ya más dos, sino una sola carne;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tanto, lo que Dios juntó, no lo separe el hombre.</a:t>
            </a:r>
          </a:p>
        </p:txBody>
      </p:sp>
    </p:spTree>
    <p:extLst>
      <p:ext uri="{BB962C8B-B14F-4D97-AF65-F5344CB8AC3E}">
        <p14:creationId xmlns:p14="http://schemas.microsoft.com/office/powerpoint/2010/main" val="3068157843"/>
      </p:ext>
    </p:extLst>
  </p:cSld>
  <p:clrMapOvr>
    <a:masterClrMapping/>
  </p:clrMapOvr>
</p:sld>
</file>

<file path=ppt/theme/theme1.xml><?xml version="1.0" encoding="utf-8"?>
<a:theme xmlns:a="http://schemas.openxmlformats.org/drawingml/2006/main" name="Corte">
  <a:themeElements>
    <a:clrScheme name="Corte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Cor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rte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te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45663</TotalTime>
  <Words>10609</Words>
  <Application>Microsoft Office PowerPoint</Application>
  <PresentationFormat>On-screen Show (4:3)</PresentationFormat>
  <Paragraphs>845</Paragraphs>
  <Slides>59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Arial</vt:lpstr>
      <vt:lpstr>Arial Rounded MT Bold</vt:lpstr>
      <vt:lpstr>Calibri</vt:lpstr>
      <vt:lpstr>Tahoma</vt:lpstr>
      <vt:lpstr>Wingdings</vt:lpstr>
      <vt:lpstr>Corte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 Urrutia</dc:title>
  <dc:creator>Héctor</dc:creator>
  <cp:lastModifiedBy>Rios, Armando</cp:lastModifiedBy>
  <cp:revision>486</cp:revision>
  <dcterms:created xsi:type="dcterms:W3CDTF">2006-07-04T03:12:34Z</dcterms:created>
  <dcterms:modified xsi:type="dcterms:W3CDTF">2023-08-27T02:07:27Z</dcterms:modified>
</cp:coreProperties>
</file>