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0"/>
  </p:notesMasterIdLst>
  <p:sldIdLst>
    <p:sldId id="518" r:id="rId2"/>
    <p:sldId id="587" r:id="rId3"/>
    <p:sldId id="588" r:id="rId4"/>
    <p:sldId id="590" r:id="rId5"/>
    <p:sldId id="591" r:id="rId6"/>
    <p:sldId id="592" r:id="rId7"/>
    <p:sldId id="593" r:id="rId8"/>
    <p:sldId id="594" r:id="rId9"/>
    <p:sldId id="595" r:id="rId10"/>
    <p:sldId id="596" r:id="rId11"/>
    <p:sldId id="597" r:id="rId12"/>
    <p:sldId id="598" r:id="rId13"/>
    <p:sldId id="601" r:id="rId14"/>
    <p:sldId id="600" r:id="rId15"/>
    <p:sldId id="602" r:id="rId16"/>
    <p:sldId id="603" r:id="rId17"/>
    <p:sldId id="604" r:id="rId18"/>
    <p:sldId id="605" r:id="rId19"/>
    <p:sldId id="606" r:id="rId20"/>
    <p:sldId id="617" r:id="rId21"/>
    <p:sldId id="618" r:id="rId22"/>
    <p:sldId id="620" r:id="rId23"/>
    <p:sldId id="621" r:id="rId24"/>
    <p:sldId id="622" r:id="rId25"/>
    <p:sldId id="623" r:id="rId26"/>
    <p:sldId id="624" r:id="rId27"/>
    <p:sldId id="625" r:id="rId28"/>
    <p:sldId id="626" r:id="rId29"/>
    <p:sldId id="627" r:id="rId30"/>
    <p:sldId id="628" r:id="rId31"/>
    <p:sldId id="629" r:id="rId32"/>
    <p:sldId id="630" r:id="rId33"/>
    <p:sldId id="631" r:id="rId34"/>
    <p:sldId id="633" r:id="rId35"/>
    <p:sldId id="634" r:id="rId36"/>
    <p:sldId id="635" r:id="rId37"/>
    <p:sldId id="636" r:id="rId38"/>
    <p:sldId id="637" r:id="rId39"/>
    <p:sldId id="638" r:id="rId40"/>
    <p:sldId id="639" r:id="rId41"/>
    <p:sldId id="640" r:id="rId42"/>
    <p:sldId id="641" r:id="rId43"/>
    <p:sldId id="643" r:id="rId44"/>
    <p:sldId id="642" r:id="rId45"/>
    <p:sldId id="644" r:id="rId46"/>
    <p:sldId id="645" r:id="rId47"/>
    <p:sldId id="646" r:id="rId48"/>
    <p:sldId id="647" r:id="rId49"/>
    <p:sldId id="648" r:id="rId50"/>
    <p:sldId id="649" r:id="rId51"/>
    <p:sldId id="650" r:id="rId52"/>
    <p:sldId id="651" r:id="rId53"/>
    <p:sldId id="657" r:id="rId54"/>
    <p:sldId id="658" r:id="rId55"/>
    <p:sldId id="659" r:id="rId56"/>
    <p:sldId id="660" r:id="rId57"/>
    <p:sldId id="661" r:id="rId58"/>
    <p:sldId id="662" r:id="rId59"/>
    <p:sldId id="663" r:id="rId60"/>
    <p:sldId id="664" r:id="rId61"/>
    <p:sldId id="665" r:id="rId62"/>
    <p:sldId id="666" r:id="rId63"/>
    <p:sldId id="667" r:id="rId64"/>
    <p:sldId id="668" r:id="rId65"/>
    <p:sldId id="669" r:id="rId66"/>
    <p:sldId id="670" r:id="rId67"/>
    <p:sldId id="671" r:id="rId68"/>
    <p:sldId id="672" r:id="rId69"/>
    <p:sldId id="673" r:id="rId70"/>
    <p:sldId id="674" r:id="rId71"/>
    <p:sldId id="675" r:id="rId72"/>
    <p:sldId id="676" r:id="rId73"/>
    <p:sldId id="677" r:id="rId74"/>
    <p:sldId id="678" r:id="rId75"/>
    <p:sldId id="679" r:id="rId76"/>
    <p:sldId id="681" r:id="rId77"/>
    <p:sldId id="682" r:id="rId78"/>
    <p:sldId id="683" r:id="rId79"/>
    <p:sldId id="685" r:id="rId80"/>
    <p:sldId id="686" r:id="rId81"/>
    <p:sldId id="687" r:id="rId82"/>
    <p:sldId id="688" r:id="rId83"/>
    <p:sldId id="689" r:id="rId84"/>
    <p:sldId id="690" r:id="rId85"/>
    <p:sldId id="691" r:id="rId86"/>
    <p:sldId id="692" r:id="rId87"/>
    <p:sldId id="693" r:id="rId88"/>
    <p:sldId id="694" r:id="rId8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00"/>
    <a:srgbClr val="CC66FF"/>
    <a:srgbClr val="CCCCFF"/>
    <a:srgbClr val="AAE600"/>
    <a:srgbClr val="C3E2FF"/>
    <a:srgbClr val="C3F4FF"/>
    <a:srgbClr val="0C0000"/>
    <a:srgbClr val="003399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2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CB639B-CC03-4920-A60D-3E4C72B47D6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F23F89-758A-9E21-64DF-D1722FCA0DC4}"/>
              </a:ext>
            </a:extLst>
          </p:cNvPr>
          <p:cNvSpPr txBox="1"/>
          <p:nvPr/>
        </p:nvSpPr>
        <p:spPr>
          <a:xfrm>
            <a:off x="-1" y="5755322"/>
            <a:ext cx="9144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www.escuelasabatica2000.org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FE109-3BC5-6DED-CA12-20B56C0D1DA6}"/>
              </a:ext>
            </a:extLst>
          </p:cNvPr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8CBB3-C701-DD00-D21F-4DA774875F6E}"/>
              </a:ext>
            </a:extLst>
          </p:cNvPr>
          <p:cNvSpPr txBox="1"/>
          <p:nvPr/>
        </p:nvSpPr>
        <p:spPr>
          <a:xfrm>
            <a:off x="539552" y="4797152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419" sz="3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B8928-B348-FB1C-ED12-71411926A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52" y="-5249"/>
            <a:ext cx="3118530" cy="48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A83788-2096-4315-CA55-170D016B1115}"/>
              </a:ext>
            </a:extLst>
          </p:cNvPr>
          <p:cNvSpPr/>
          <p:nvPr/>
        </p:nvSpPr>
        <p:spPr>
          <a:xfrm>
            <a:off x="-108520" y="1268760"/>
            <a:ext cx="93245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Rounded MT Bold" panose="020F0704030504030204" pitchFamily="34" charset="0"/>
              </a:rPr>
              <a:t>COMPARTIR LA MISIÓN DE</a:t>
            </a:r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200" b="1" spc="50" dirty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69067-F36A-0761-23B8-5AD67AABCF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92" r="8946"/>
          <a:stretch/>
        </p:blipFill>
        <p:spPr>
          <a:xfrm>
            <a:off x="2051719" y="2577986"/>
            <a:ext cx="5040561" cy="205417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06022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Juan 13:34, 35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prstClr val="white"/>
                </a:solidFill>
                <a:latin typeface="Calibri"/>
              </a:rPr>
              <a:t>Un mandamiento nuevo les doy: que se amen unos a otros. Que se amen así como yo los he amado. En esto conocerán todos que ustedes son mis discípulos, si se aman unos a otros.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prstClr val="white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prstClr val="white"/>
                </a:solidFill>
                <a:latin typeface="Calibri"/>
              </a:rPr>
              <a:t>Mamre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, 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05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CuadroTexto">
            <a:extLst>
              <a:ext uri="{FF2B5EF4-FFF2-40B4-BE49-F238E27FC236}">
                <a16:creationId xmlns:a16="http://schemas.microsoft.com/office/drawing/2014/main" id="{2EDE8A5B-5AEE-61A5-13A5-2A10EF70E8D4}"/>
              </a:ext>
            </a:extLst>
          </p:cNvPr>
          <p:cNvSpPr txBox="1"/>
          <p:nvPr/>
        </p:nvSpPr>
        <p:spPr>
          <a:xfrm>
            <a:off x="2087724" y="5561530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17:1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6EE882DE-9339-C356-F574-1EA0EA4BB7C9}"/>
              </a:ext>
            </a:extLst>
          </p:cNvPr>
          <p:cNvSpPr txBox="1"/>
          <p:nvPr/>
        </p:nvSpPr>
        <p:spPr>
          <a:xfrm>
            <a:off x="0" y="6123635"/>
            <a:ext cx="914400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Era Abram de edad de noventa y nueve años, cuando le apareció Jehová y le dijo: Yo soy el Dios Todopoderoso; anda delante de mí y sé perfecto. </a:t>
            </a:r>
          </a:p>
        </p:txBody>
      </p:sp>
    </p:spTree>
    <p:extLst>
      <p:ext uri="{BB962C8B-B14F-4D97-AF65-F5344CB8AC3E}">
        <p14:creationId xmlns:p14="http://schemas.microsoft.com/office/powerpoint/2010/main" val="226749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CuadroTexto">
            <a:extLst>
              <a:ext uri="{FF2B5EF4-FFF2-40B4-BE49-F238E27FC236}">
                <a16:creationId xmlns:a16="http://schemas.microsoft.com/office/drawing/2014/main" id="{2EDE8A5B-5AEE-61A5-13A5-2A10EF70E8D4}"/>
              </a:ext>
            </a:extLst>
          </p:cNvPr>
          <p:cNvSpPr txBox="1"/>
          <p:nvPr/>
        </p:nvSpPr>
        <p:spPr>
          <a:xfrm>
            <a:off x="2087724" y="5561530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17:1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6EE882DE-9339-C356-F574-1EA0EA4BB7C9}"/>
              </a:ext>
            </a:extLst>
          </p:cNvPr>
          <p:cNvSpPr txBox="1"/>
          <p:nvPr/>
        </p:nvSpPr>
        <p:spPr>
          <a:xfrm>
            <a:off x="0" y="6123635"/>
            <a:ext cx="914400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Era Abram de edad de noventa y nueve años, cuando le apareció Jehová y le dijo:</a:t>
            </a:r>
            <a:r>
              <a:rPr lang="es-ES" sz="2400" dirty="0">
                <a:latin typeface="Calibri"/>
              </a:rPr>
              <a:t> Yo soy el Dios Todopoderoso; anda delante de mí y sé perfecto. </a:t>
            </a:r>
          </a:p>
        </p:txBody>
      </p:sp>
    </p:spTree>
    <p:extLst>
      <p:ext uri="{BB962C8B-B14F-4D97-AF65-F5344CB8AC3E}">
        <p14:creationId xmlns:p14="http://schemas.microsoft.com/office/powerpoint/2010/main" val="380881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prstClr val="white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CuadroTexto">
            <a:extLst>
              <a:ext uri="{FF2B5EF4-FFF2-40B4-BE49-F238E27FC236}">
                <a16:creationId xmlns:a16="http://schemas.microsoft.com/office/drawing/2014/main" id="{2EDE8A5B-5AEE-61A5-13A5-2A10EF70E8D4}"/>
              </a:ext>
            </a:extLst>
          </p:cNvPr>
          <p:cNvSpPr txBox="1"/>
          <p:nvPr/>
        </p:nvSpPr>
        <p:spPr>
          <a:xfrm>
            <a:off x="2087724" y="5561530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17:1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6EE882DE-9339-C356-F574-1EA0EA4BB7C9}"/>
              </a:ext>
            </a:extLst>
          </p:cNvPr>
          <p:cNvSpPr txBox="1"/>
          <p:nvPr/>
        </p:nvSpPr>
        <p:spPr>
          <a:xfrm>
            <a:off x="0" y="6123635"/>
            <a:ext cx="914400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Era Abram de edad de noventa y nueve años, cuando le apareció Jehová y le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el Dios Todopoderoso; anda delante de mí y sé perfecto. </a:t>
            </a:r>
          </a:p>
        </p:txBody>
      </p:sp>
    </p:spTree>
    <p:extLst>
      <p:ext uri="{BB962C8B-B14F-4D97-AF65-F5344CB8AC3E}">
        <p14:creationId xmlns:p14="http://schemas.microsoft.com/office/powerpoint/2010/main" val="324701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CuadroTexto">
            <a:extLst>
              <a:ext uri="{FF2B5EF4-FFF2-40B4-BE49-F238E27FC236}">
                <a16:creationId xmlns:a16="http://schemas.microsoft.com/office/drawing/2014/main" id="{2EDE8A5B-5AEE-61A5-13A5-2A10EF70E8D4}"/>
              </a:ext>
            </a:extLst>
          </p:cNvPr>
          <p:cNvSpPr txBox="1"/>
          <p:nvPr/>
        </p:nvSpPr>
        <p:spPr>
          <a:xfrm>
            <a:off x="2087724" y="5561530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17:1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6EE882DE-9339-C356-F574-1EA0EA4BB7C9}"/>
              </a:ext>
            </a:extLst>
          </p:cNvPr>
          <p:cNvSpPr txBox="1"/>
          <p:nvPr/>
        </p:nvSpPr>
        <p:spPr>
          <a:xfrm>
            <a:off x="0" y="6123635"/>
            <a:ext cx="9144000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Era Abram de edad de noventa y nueve años, cuando le apareció Jehová y le dijo: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soy el Dios Todopoderoso; anda delante de mí y sé perfecto. </a:t>
            </a:r>
          </a:p>
        </p:txBody>
      </p:sp>
    </p:spTree>
    <p:extLst>
      <p:ext uri="{BB962C8B-B14F-4D97-AF65-F5344CB8AC3E}">
        <p14:creationId xmlns:p14="http://schemas.microsoft.com/office/powerpoint/2010/main" val="278173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alzó sus ojos y miró, y he aquí tres varones que estaban junto a él; y cuando los vio, salió corriendo de la puerta de su tienda a recibirlos, y se postró en tierra, y dijo: Señor, si ahora he hallado gracia en tus ojos, te ruego que no pases de tu siervo. </a:t>
            </a:r>
          </a:p>
        </p:txBody>
      </p:sp>
    </p:spTree>
    <p:extLst>
      <p:ext uri="{BB962C8B-B14F-4D97-AF65-F5344CB8AC3E}">
        <p14:creationId xmlns:p14="http://schemas.microsoft.com/office/powerpoint/2010/main" val="403696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latin typeface="Calibri"/>
              </a:rPr>
              <a:t>y cuando los vio, salió corriendo de la puerta de su tienda a recibirlos, y se postró en tierra, y dijo: Señor, si ahora he hallado gracia en tus ojos, te ruego que no pases de tu siervo. </a:t>
            </a:r>
          </a:p>
        </p:txBody>
      </p:sp>
    </p:spTree>
    <p:extLst>
      <p:ext uri="{BB962C8B-B14F-4D97-AF65-F5344CB8AC3E}">
        <p14:creationId xmlns:p14="http://schemas.microsoft.com/office/powerpoint/2010/main" val="1957915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latin typeface="Calibri"/>
              </a:rPr>
              <a:t>y se postró en tierra, y dijo: Señor, si ahora he hallado gracia en tus ojos, te ruego que no pases de tu siervo. </a:t>
            </a:r>
          </a:p>
        </p:txBody>
      </p:sp>
    </p:spTree>
    <p:extLst>
      <p:ext uri="{BB962C8B-B14F-4D97-AF65-F5344CB8AC3E}">
        <p14:creationId xmlns:p14="http://schemas.microsoft.com/office/powerpoint/2010/main" val="152003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se postró en tierra, y dijo: Señor, si ahora he hallado gracia en tus ojos,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te ruego que no pases de tu siervo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8A1FCA-3DAD-A890-44BB-712BD15F9B29}"/>
              </a:ext>
            </a:extLst>
          </p:cNvPr>
          <p:cNvSpPr txBox="1"/>
          <p:nvPr/>
        </p:nvSpPr>
        <p:spPr>
          <a:xfrm>
            <a:off x="539552" y="104897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18:4, 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371707-0F2A-804D-0FB2-EACA37E46F1A}"/>
              </a:ext>
            </a:extLst>
          </p:cNvPr>
          <p:cNvSpPr txBox="1"/>
          <p:nvPr/>
        </p:nvSpPr>
        <p:spPr>
          <a:xfrm>
            <a:off x="12003" y="1515123"/>
            <a:ext cx="4776021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Que se traiga ahora un poco de agua, y lavad vuestros pies; y recostaos debajo de un árbol, y traeré un bocado de pan, y sustentad vuestro corazón, y después pasaréis; pues por eso habéis pasado cerca de vuestro siervo. Y ellos dijeron: Haz así como has dicho.</a:t>
            </a:r>
          </a:p>
        </p:txBody>
      </p:sp>
    </p:spTree>
    <p:extLst>
      <p:ext uri="{BB962C8B-B14F-4D97-AF65-F5344CB8AC3E}">
        <p14:creationId xmlns:p14="http://schemas.microsoft.com/office/powerpoint/2010/main" val="16142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Después le apareció Jehová en el encinar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Mamre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estando él sentado a la puerta de su tienda en el calor del día.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se postró en tierra, y dijo: Señor, si ahora he hallado gracia en tus ojos,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te ruego que no pases de tu siervo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8A1FCA-3DAD-A890-44BB-712BD15F9B29}"/>
              </a:ext>
            </a:extLst>
          </p:cNvPr>
          <p:cNvSpPr txBox="1"/>
          <p:nvPr/>
        </p:nvSpPr>
        <p:spPr>
          <a:xfrm>
            <a:off x="539552" y="104897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18:4, 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371707-0F2A-804D-0FB2-EACA37E46F1A}"/>
              </a:ext>
            </a:extLst>
          </p:cNvPr>
          <p:cNvSpPr txBox="1"/>
          <p:nvPr/>
        </p:nvSpPr>
        <p:spPr>
          <a:xfrm>
            <a:off x="12003" y="1515123"/>
            <a:ext cx="4776021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Que se traiga ahora un poco de agua, y lavad vuestros pies; y recostaos debajo de un árbol, y traeré un bocado de pan, y sustentad vuestro corazón, y después pasaréis;</a:t>
            </a:r>
            <a:r>
              <a:rPr lang="es-ES" sz="2400" dirty="0">
                <a:latin typeface="Calibri"/>
              </a:rPr>
              <a:t> pues por eso habéis pasado cerca de vuestro siervo. Y ellos dijeron: Haz así como has dicho.</a:t>
            </a:r>
          </a:p>
        </p:txBody>
      </p:sp>
    </p:spTree>
    <p:extLst>
      <p:ext uri="{BB962C8B-B14F-4D97-AF65-F5344CB8AC3E}">
        <p14:creationId xmlns:p14="http://schemas.microsoft.com/office/powerpoint/2010/main" val="64575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se postró en tierra, y dijo: Señor, si ahora he hallado gracia en tus ojos,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te ruego que no pases de tu siervo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8A1FCA-3DAD-A890-44BB-712BD15F9B29}"/>
              </a:ext>
            </a:extLst>
          </p:cNvPr>
          <p:cNvSpPr txBox="1"/>
          <p:nvPr/>
        </p:nvSpPr>
        <p:spPr>
          <a:xfrm>
            <a:off x="539552" y="104897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18:4, 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371707-0F2A-804D-0FB2-EACA37E46F1A}"/>
              </a:ext>
            </a:extLst>
          </p:cNvPr>
          <p:cNvSpPr txBox="1"/>
          <p:nvPr/>
        </p:nvSpPr>
        <p:spPr>
          <a:xfrm>
            <a:off x="12003" y="1515123"/>
            <a:ext cx="4776021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Que se traiga ahora un poco de agua, y lavad vuestros pies; y recostaos debajo de un árbol, y traeré un bocado de pan, y sustentad vuestro corazón, y después pasaréis;</a:t>
            </a:r>
            <a:r>
              <a:rPr lang="es-ES" sz="2400" dirty="0">
                <a:latin typeface="Calibri"/>
              </a:rPr>
              <a:t> pues por eso habéis pasado cerca de vuestro siervo. Y ellos dijeron: Haz así como has dicho.</a:t>
            </a:r>
          </a:p>
        </p:txBody>
      </p:sp>
    </p:spTree>
    <p:extLst>
      <p:ext uri="{BB962C8B-B14F-4D97-AF65-F5344CB8AC3E}">
        <p14:creationId xmlns:p14="http://schemas.microsoft.com/office/powerpoint/2010/main" val="310782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se postró en tierra, y dijo: Señor, si ahora he hallado gracia en tus ojos,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te ruego que no pases de tu siervo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8A1FCA-3DAD-A890-44BB-712BD15F9B29}"/>
              </a:ext>
            </a:extLst>
          </p:cNvPr>
          <p:cNvSpPr txBox="1"/>
          <p:nvPr/>
        </p:nvSpPr>
        <p:spPr>
          <a:xfrm>
            <a:off x="539552" y="104897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18:4, 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371707-0F2A-804D-0FB2-EACA37E46F1A}"/>
              </a:ext>
            </a:extLst>
          </p:cNvPr>
          <p:cNvSpPr txBox="1"/>
          <p:nvPr/>
        </p:nvSpPr>
        <p:spPr>
          <a:xfrm>
            <a:off x="12003" y="1515123"/>
            <a:ext cx="4776021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Que se traiga ahora un poco de agua, y lavad vuestros pies; y recostaos debajo de un árbol, y traeré un bocado de pan, y sustentad vuestro corazón, y después pasaréis;</a:t>
            </a:r>
            <a:r>
              <a:rPr lang="es-ES" sz="2400" dirty="0">
                <a:latin typeface="Calibri"/>
              </a:rPr>
              <a:t> pues por eso habéis pasado cerca de vuestro siervo. Y ellos dijeron: Haz así como has dicho.</a:t>
            </a:r>
          </a:p>
        </p:txBody>
      </p:sp>
    </p:spTree>
    <p:extLst>
      <p:ext uri="{BB962C8B-B14F-4D97-AF65-F5344CB8AC3E}">
        <p14:creationId xmlns:p14="http://schemas.microsoft.com/office/powerpoint/2010/main" val="378347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se postró en tierra, y dijo: Señor, si ahora he hallado gracia en tus ojos,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te ruego que no pases de tu siervo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8A1FCA-3DAD-A890-44BB-712BD15F9B29}"/>
              </a:ext>
            </a:extLst>
          </p:cNvPr>
          <p:cNvSpPr txBox="1"/>
          <p:nvPr/>
        </p:nvSpPr>
        <p:spPr>
          <a:xfrm>
            <a:off x="539552" y="104897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18:4, 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371707-0F2A-804D-0FB2-EACA37E46F1A}"/>
              </a:ext>
            </a:extLst>
          </p:cNvPr>
          <p:cNvSpPr txBox="1"/>
          <p:nvPr/>
        </p:nvSpPr>
        <p:spPr>
          <a:xfrm>
            <a:off x="12003" y="1515123"/>
            <a:ext cx="4776021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Que se traiga ahora un poco de agua, y lavad vuestros pies; y recostaos debajo de un árbol, y traeré un bocado de pan, y sustentad vuestro corazón, y después pasaréis;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pues por eso habéis pasado cerca de vuestro siervo.</a:t>
            </a:r>
            <a:r>
              <a:rPr lang="es-ES" sz="2400" dirty="0">
                <a:latin typeface="Calibri"/>
              </a:rPr>
              <a:t> Y ellos dijeron: Haz así como has dicho.</a:t>
            </a:r>
          </a:p>
        </p:txBody>
      </p:sp>
    </p:spTree>
    <p:extLst>
      <p:ext uri="{BB962C8B-B14F-4D97-AF65-F5344CB8AC3E}">
        <p14:creationId xmlns:p14="http://schemas.microsoft.com/office/powerpoint/2010/main" val="3214063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1115616" y="506687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18:2, 3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07504" y="5589240"/>
            <a:ext cx="8999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alzó sus ojos y miró, y he aquí tres varones que estaban junto a él;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los vio,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salió corriendo de la puerta de su tienda a recibirlos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se postró en tierra, y dijo: Señor, si ahora he hallado gracia en tus ojos,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te ruego que no pases de tu siervo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8A1FCA-3DAD-A890-44BB-712BD15F9B29}"/>
              </a:ext>
            </a:extLst>
          </p:cNvPr>
          <p:cNvSpPr txBox="1"/>
          <p:nvPr/>
        </p:nvSpPr>
        <p:spPr>
          <a:xfrm>
            <a:off x="539552" y="104897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18:4, 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371707-0F2A-804D-0FB2-EACA37E46F1A}"/>
              </a:ext>
            </a:extLst>
          </p:cNvPr>
          <p:cNvSpPr txBox="1"/>
          <p:nvPr/>
        </p:nvSpPr>
        <p:spPr>
          <a:xfrm>
            <a:off x="12003" y="1515123"/>
            <a:ext cx="4776021" cy="24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Que se traiga ahora un poco de agua, y lavad vuestros pies; y recostaos debajo de un árbol, y traeré un bocado de pan, y sustentad vuestro corazón, y después pasaréis;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pues por eso habéis pasado cerca de vuestro siervo.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ellos dijeron: Haz así como has dicho.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</p:spTree>
    <p:extLst>
      <p:ext uri="{BB962C8B-B14F-4D97-AF65-F5344CB8AC3E}">
        <p14:creationId xmlns:p14="http://schemas.microsoft.com/office/powerpoint/2010/main" val="389146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¿Encubriré yo a Abraham lo que voy a hacer, habiendo de ser Abraham una nación grande y fuerte, 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</p:spTree>
    <p:extLst>
      <p:ext uri="{BB962C8B-B14F-4D97-AF65-F5344CB8AC3E}">
        <p14:creationId xmlns:p14="http://schemas.microsoft.com/office/powerpoint/2010/main" val="423587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¿Encubriré yo a Abraham lo que voy a hacer, habiendo de ser Abraham una nación grande y fuerte,</a:t>
            </a:r>
            <a:r>
              <a:rPr lang="es-ES" sz="2400" dirty="0">
                <a:latin typeface="Calibri"/>
              </a:rPr>
              <a:t> 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</p:spTree>
    <p:extLst>
      <p:ext uri="{BB962C8B-B14F-4D97-AF65-F5344CB8AC3E}">
        <p14:creationId xmlns:p14="http://schemas.microsoft.com/office/powerpoint/2010/main" val="1630015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¿Encubriré yo a Abraham lo que voy a hacer, habiendo de ser Abraham una nación grande y fuerte,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Jehová le dijo: Por cuanto el clamor contra Sodoma y Gomorra se aumenta más y más, y el pecado de ellos se ha agravado en extremo, descenderé ahora, y veré si han consumado su obra según el clamor que ha venido hasta mí; y si no, lo sabré. </a:t>
            </a:r>
          </a:p>
        </p:txBody>
      </p:sp>
    </p:spTree>
    <p:extLst>
      <p:ext uri="{BB962C8B-B14F-4D97-AF65-F5344CB8AC3E}">
        <p14:creationId xmlns:p14="http://schemas.microsoft.com/office/powerpoint/2010/main" val="394630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¿Encubriré yo a Abraham lo que voy a hacer, habiendo de ser Abraham una nación grande y fuerte,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latin typeface="Calibri"/>
              </a:rPr>
              <a:t>Por cuanto el clamor contra Sodoma y Gomorra se aumenta más y más, y el pecado de ellos se ha agravado en extremo, descenderé ahora, y veré si han consumado su obra según el clamor que ha venido hasta mí; y si no, lo sabré. </a:t>
            </a:r>
          </a:p>
        </p:txBody>
      </p:sp>
    </p:spTree>
    <p:extLst>
      <p:ext uri="{BB962C8B-B14F-4D97-AF65-F5344CB8AC3E}">
        <p14:creationId xmlns:p14="http://schemas.microsoft.com/office/powerpoint/2010/main" val="494256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¿Encubriré yo a Abraham lo que voy a hacer, habiendo de ser Abraham una nación grande y fuerte,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latin typeface="Calibri"/>
              </a:rPr>
              <a:t>descenderé ahora, y veré si han consumado su obra según el clamor que ha venido hasta mí; y si no, lo sabré. </a:t>
            </a:r>
          </a:p>
        </p:txBody>
      </p:sp>
    </p:spTree>
    <p:extLst>
      <p:ext uri="{BB962C8B-B14F-4D97-AF65-F5344CB8AC3E}">
        <p14:creationId xmlns:p14="http://schemas.microsoft.com/office/powerpoint/2010/main" val="3823362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¿Encubriré yo a Abraham lo que voy a hacer, habiendo de ser Abraham una nación grande y fuerte,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latin typeface="Calibri"/>
              </a:rPr>
              <a:t>y si no, lo sabré. </a:t>
            </a:r>
          </a:p>
        </p:txBody>
      </p:sp>
    </p:spTree>
    <p:extLst>
      <p:ext uri="{BB962C8B-B14F-4D97-AF65-F5344CB8AC3E}">
        <p14:creationId xmlns:p14="http://schemas.microsoft.com/office/powerpoint/2010/main" val="2862194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 CuadroTexto">
            <a:extLst>
              <a:ext uri="{FF2B5EF4-FFF2-40B4-BE49-F238E27FC236}">
                <a16:creationId xmlns:a16="http://schemas.microsoft.com/office/drawing/2014/main" id="{DF7EF4FD-5E7B-9C47-1688-8DC69C46EBF7}"/>
              </a:ext>
            </a:extLst>
          </p:cNvPr>
          <p:cNvSpPr txBox="1"/>
          <p:nvPr/>
        </p:nvSpPr>
        <p:spPr>
          <a:xfrm>
            <a:off x="467545" y="115955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18:17, 18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A2A9A53-6BDB-C0D9-6D2F-2F6EB3358A62}"/>
              </a:ext>
            </a:extLst>
          </p:cNvPr>
          <p:cNvSpPr txBox="1"/>
          <p:nvPr/>
        </p:nvSpPr>
        <p:spPr>
          <a:xfrm>
            <a:off x="18999" y="1663202"/>
            <a:ext cx="4670639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dijo: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¿Encubriré yo a Abraham lo que voy a hacer, habiendo de ser Abraham una nación grande y fuerte,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habiendo de ser benditas en él todas las naciones de la tierra?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</p:spTree>
    <p:extLst>
      <p:ext uri="{BB962C8B-B14F-4D97-AF65-F5344CB8AC3E}">
        <p14:creationId xmlns:p14="http://schemas.microsoft.com/office/powerpoint/2010/main" val="1303532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se acercó Abraham y dijo: ¿Destruirás también al justo con el impío? Quizá haya cincuenta justos dentro de la ciudad: ¿destruirás también y no perdonarás al lugar por amor a los cincuenta justos que estén dentro de él? Lejos de ti el hacer tal, que hagas morir al justo con el impío, y que sea el justo tratado como el impío; nunca tal hagas. 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31184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latin typeface="Calibri"/>
              </a:rPr>
              <a:t>¿Destruirás también al justo con el impío? Quizá haya cincuenta justos dentro de la ciudad: ¿destruirás también y no perdonarás al lugar por amor a los cincuenta justos que estén dentro de él? Lejos de ti el hacer tal, que hagas morir al justo con el impío, y que sea el justo tratado como el impío; nunca tal hagas. 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4177639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12:2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haré de ti una nación grande, y te bendeciré, y engrandeceré tu nombre, y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serás bendición.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latin typeface="Calibri"/>
              </a:rPr>
              <a:t>Quizá haya cincuenta justos dentro de la ciudad: ¿destruirás también y no perdonarás al lugar por amor a los cincuenta justos que estén dentro de él? Lejos de ti el hacer tal, que hagas morir al justo con el impío, y que sea el justo tratado como el impío; nunca tal hagas. 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2949608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Pero tú, Israel, siervo mío eres; tú, Jacob, a quien yo escogí, descendencia de Abraham mi amigo.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latin typeface="Calibri"/>
              </a:rPr>
              <a:t>Quizá haya cincuenta justos dentro de la ciudad: ¿destruirás también y no perdonarás al lugar por amor a los cincuenta justos que estén dentro de él? Lejos de ti el hacer tal, que hagas morir al justo con el impío, y que sea el justo tratado como el impío; nunca tal hagas. 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395658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latin typeface="Calibri"/>
              </a:rPr>
              <a:t>descendencia de Abraham mi amigo.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latin typeface="Calibri"/>
              </a:rPr>
              <a:t>Quizá haya cincuenta justos dentro de la ciudad: ¿destruirás también y no perdonarás al lugar por amor a los cincuenta justos que estén dentro de él? Lejos de ti el hacer tal, que hagas morir al justo con el impío, y que sea el justo tratado como el impío; nunca tal hagas. 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2496130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latin typeface="Calibri"/>
              </a:rPr>
              <a:t>Quizá haya cincuenta justos dentro de la ciudad: ¿destruirás también y no perdonarás al lugar por amor a los cincuenta justos que estén dentro de él? Lejos de ti el hacer tal, que hagas morir al justo con el impío, y que sea el justo tratado como el impío; nunca tal hagas. El Juez de toda la tierra, ¿no ha de hacer lo que es justo?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550E42-4201-4C65-E0D7-5420C5334FFE}"/>
              </a:ext>
            </a:extLst>
          </p:cNvPr>
          <p:cNvSpPr txBox="1"/>
          <p:nvPr/>
        </p:nvSpPr>
        <p:spPr>
          <a:xfrm>
            <a:off x="4572000" y="1124744"/>
            <a:ext cx="4572000" cy="38164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>
                <a:latin typeface="Calibri" panose="020F0502020204030204" pitchFamily="34" charset="0"/>
              </a:rPr>
              <a:t>Si mantenemos al Señor constantemente delante de nosotros, permitiendo que nuestros corazones expresen el agradecimiento y la alabanza a él debidos, tendremos una frescura perdurable en nuestra vida religiosa. Nuestras oraciones tomarán la forma de una conversación con Dios, como si habláramos con un </a:t>
            </a:r>
            <a:r>
              <a:rPr lang="es-ES" sz="2200" dirty="0">
                <a:effectLst/>
                <a:latin typeface="Calibri" panose="020F0502020204030204" pitchFamily="34" charset="0"/>
              </a:rPr>
              <a:t>amigo</a:t>
            </a:r>
            <a:r>
              <a:rPr lang="es-ES" sz="2200" dirty="0">
                <a:latin typeface="Calibri" panose="020F0502020204030204" pitchFamily="34" charset="0"/>
              </a:rPr>
              <a:t>. El nos dirá personalmente sus misterios (PVGM p.118).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0462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latin typeface="Calibri"/>
              </a:rPr>
              <a:t>Lejos de ti el hacer tal, que hagas morir al justo con el impío, y que sea el justo tratado como el impío; nunca tal hagas. El Juez de toda la tierra, ¿no ha de hacer lo que es justo?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550E42-4201-4C65-E0D7-5420C5334FFE}"/>
              </a:ext>
            </a:extLst>
          </p:cNvPr>
          <p:cNvSpPr txBox="1"/>
          <p:nvPr/>
        </p:nvSpPr>
        <p:spPr>
          <a:xfrm>
            <a:off x="4572000" y="1124744"/>
            <a:ext cx="4572000" cy="38164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>
                <a:latin typeface="Calibri" panose="020F0502020204030204" pitchFamily="34" charset="0"/>
              </a:rPr>
              <a:t>Si mantenemos al Señor constantemente delante de nosotros, permitiendo que nuestros corazones expresen el agradecimiento y la alabanza a él debidos, tendremos una frescura perdurable en nuestra vida religiosa. Nuestras oraciones tomarán la forma de una conversación con Dios, como si habláramos con un </a:t>
            </a:r>
            <a:r>
              <a:rPr lang="es-ES" sz="2200" dirty="0">
                <a:effectLst/>
                <a:latin typeface="Calibri" panose="020F0502020204030204" pitchFamily="34" charset="0"/>
              </a:rPr>
              <a:t>amigo</a:t>
            </a:r>
            <a:r>
              <a:rPr lang="es-ES" sz="2200" dirty="0">
                <a:latin typeface="Calibri" panose="020F0502020204030204" pitchFamily="34" charset="0"/>
              </a:rPr>
              <a:t>. El nos dirá personalmente sus misterios (PVGM p.118).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39110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550E42-4201-4C65-E0D7-5420C5334FFE}"/>
              </a:ext>
            </a:extLst>
          </p:cNvPr>
          <p:cNvSpPr txBox="1"/>
          <p:nvPr/>
        </p:nvSpPr>
        <p:spPr>
          <a:xfrm>
            <a:off x="4572000" y="1124744"/>
            <a:ext cx="4572000" cy="38164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>
                <a:latin typeface="Calibri" panose="020F0502020204030204" pitchFamily="34" charset="0"/>
              </a:rPr>
              <a:t>Si mantenemos al Señor constantemente delante de nosotros, permitiendo que nuestros corazones expresen el agradecimiento y la alabanza a él debidos, tendremos una frescura perdurable en nuestra vida religiosa. Nuestras oraciones tomarán la forma de una conversación con Dios, como si habláramos con un </a:t>
            </a:r>
            <a:r>
              <a:rPr lang="es-ES" sz="2200" dirty="0">
                <a:effectLst/>
                <a:latin typeface="Calibri" panose="020F0502020204030204" pitchFamily="34" charset="0"/>
              </a:rPr>
              <a:t>amigo</a:t>
            </a:r>
            <a:r>
              <a:rPr lang="es-ES" sz="2200" dirty="0">
                <a:latin typeface="Calibri" panose="020F0502020204030204" pitchFamily="34" charset="0"/>
              </a:rPr>
              <a:t>. El nos dirá personalmente sus misterios (PVGM p.118).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48402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79612" y="50823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18:20, 21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 cuanto el clamor contra Sodoma y Gomorra se aumenta más y más, y el pecado de ellos se ha agravado en extremo,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descenderé ahora, y veré si han consumado su obra según el clamor que ha venido hasta mí;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si no, lo sabré.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550E42-4201-4C65-E0D7-5420C5334FFE}"/>
              </a:ext>
            </a:extLst>
          </p:cNvPr>
          <p:cNvSpPr txBox="1"/>
          <p:nvPr/>
        </p:nvSpPr>
        <p:spPr>
          <a:xfrm>
            <a:off x="4572000" y="1124744"/>
            <a:ext cx="4572000" cy="38164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200" dirty="0">
                <a:latin typeface="Calibri" panose="020F0502020204030204" pitchFamily="34" charset="0"/>
              </a:rPr>
              <a:t>Si mantenemos al Señor constantemente delante de nosotros, permitiendo que nuestros corazones expresen el agradecimiento y la alabanza a él debidos, tendremos una frescura perdurable en nuestra vida religiosa. Nuestras oraciones tomarán la forma de una conversación con Dios, como si habláramos con un </a:t>
            </a:r>
            <a:r>
              <a:rPr lang="es-ES" sz="2200" dirty="0">
                <a:effectLst/>
                <a:latin typeface="Calibri" panose="020F0502020204030204" pitchFamily="34" charset="0"/>
              </a:rPr>
              <a:t>amigo</a:t>
            </a:r>
            <a:r>
              <a:rPr lang="es-ES" sz="2200" dirty="0">
                <a:latin typeface="Calibri" panose="020F0502020204030204" pitchFamily="34" charset="0"/>
              </a:rPr>
              <a:t>. El nos dirá personalmente sus misterios (PVGM p.118).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9435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respondió Jehová: Si hallare en Sodoma cincuenta justos dentro de la ciudad, perdonaré a todo este lugar por amor a ellos.          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252206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latin typeface="Calibri"/>
              </a:rPr>
              <a:t>Si hallare en Sodoma cincuenta justos dentro de la ciudad, perdonaré a todo este lugar por amor a ellos.          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3309893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perdonaré a todo este lugar por amor a ellos.          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2151807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</p:spTree>
    <p:extLst>
      <p:ext uri="{BB962C8B-B14F-4D97-AF65-F5344CB8AC3E}">
        <p14:creationId xmlns:p14="http://schemas.microsoft.com/office/powerpoint/2010/main" val="24407191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41:8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tú, Israel, siervo mío eres; tú, Jacob, a quien yo escogí,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descendencia de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Abraham mi amigo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9B57E-8292-C3BD-F51C-33B5DF9C31F9}"/>
              </a:ext>
            </a:extLst>
          </p:cNvPr>
          <p:cNvSpPr/>
          <p:nvPr/>
        </p:nvSpPr>
        <p:spPr>
          <a:xfrm>
            <a:off x="4860032" y="136355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CA8E6-74BD-760E-6C88-5B061654136A}"/>
              </a:ext>
            </a:extLst>
          </p:cNvPr>
          <p:cNvSpPr/>
          <p:nvPr/>
        </p:nvSpPr>
        <p:spPr>
          <a:xfrm>
            <a:off x="4860032" y="1340768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DIOS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85E0B9-59ED-A61C-4103-E0B75DE90987}"/>
              </a:ext>
            </a:extLst>
          </p:cNvPr>
          <p:cNvSpPr/>
          <p:nvPr/>
        </p:nvSpPr>
        <p:spPr>
          <a:xfrm>
            <a:off x="4860032" y="3645024"/>
            <a:ext cx="4248472" cy="45483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HOMBRE</a:t>
            </a:r>
          </a:p>
        </p:txBody>
      </p:sp>
      <p:pic>
        <p:nvPicPr>
          <p:cNvPr id="13" name="Picture 12" descr="mandamentos7">
            <a:extLst>
              <a:ext uri="{FF2B5EF4-FFF2-40B4-BE49-F238E27FC236}">
                <a16:creationId xmlns:a16="http://schemas.microsoft.com/office/drawing/2014/main" id="{343C8204-C71D-2163-4ECD-29B6B006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5928074" y="2542858"/>
            <a:ext cx="565343" cy="1174174"/>
          </a:xfrm>
          <a:prstGeom prst="rect">
            <a:avLst/>
          </a:prstGeom>
          <a:noFill/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716449-ED48-A56D-8581-93AF9F9D36E7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860032" y="1820061"/>
            <a:ext cx="1350714" cy="18969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AD3CCB-1663-CA6D-30F9-23D19E28F245}"/>
              </a:ext>
            </a:extLst>
          </p:cNvPr>
          <p:cNvCxnSpPr>
            <a:cxnSpLocks/>
          </p:cNvCxnSpPr>
          <p:nvPr/>
        </p:nvCxnSpPr>
        <p:spPr>
          <a:xfrm flipV="1">
            <a:off x="6199010" y="3089338"/>
            <a:ext cx="533230" cy="5046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65AA39-4E76-ACDE-4D19-74FE15FBCE8A}"/>
              </a:ext>
            </a:extLst>
          </p:cNvPr>
          <p:cNvCxnSpPr>
            <a:cxnSpLocks/>
          </p:cNvCxnSpPr>
          <p:nvPr/>
        </p:nvCxnSpPr>
        <p:spPr>
          <a:xfrm>
            <a:off x="6717653" y="3131233"/>
            <a:ext cx="395594" cy="4539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ndamentos7">
            <a:extLst>
              <a:ext uri="{FF2B5EF4-FFF2-40B4-BE49-F238E27FC236}">
                <a16:creationId xmlns:a16="http://schemas.microsoft.com/office/drawing/2014/main" id="{8B1E7949-452A-5030-B63A-2B3DF681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E6F74"/>
              </a:clrFrom>
              <a:clrTo>
                <a:srgbClr val="7E6F74">
                  <a:alpha val="0"/>
                </a:srgbClr>
              </a:clrTo>
            </a:clrChange>
            <a:alphaModFix/>
          </a:blip>
          <a:srcRect l="42500" t="46667" r="41250" b="8333"/>
          <a:stretch>
            <a:fillRect/>
          </a:stretch>
        </p:blipFill>
        <p:spPr bwMode="auto">
          <a:xfrm>
            <a:off x="6925933" y="3042393"/>
            <a:ext cx="271325" cy="563522"/>
          </a:xfrm>
          <a:prstGeom prst="rect">
            <a:avLst/>
          </a:prstGeom>
          <a:noFill/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0015D9-3912-4FF2-19DD-4D6206570E5B}"/>
              </a:ext>
            </a:extLst>
          </p:cNvPr>
          <p:cNvCxnSpPr>
            <a:cxnSpLocks/>
          </p:cNvCxnSpPr>
          <p:nvPr/>
        </p:nvCxnSpPr>
        <p:spPr>
          <a:xfrm flipV="1">
            <a:off x="7092280" y="2762283"/>
            <a:ext cx="439933" cy="8119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amor a los cincuenta justos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1F361B-D056-4C1A-FAFD-4EF8F0ED0460}"/>
              </a:ext>
            </a:extLst>
          </p:cNvPr>
          <p:cNvSpPr txBox="1"/>
          <p:nvPr/>
        </p:nvSpPr>
        <p:spPr>
          <a:xfrm>
            <a:off x="74490" y="2179092"/>
            <a:ext cx="4496494" cy="11079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s-ES" sz="2200" b="0" i="0" u="none" strike="noStrike" baseline="0" dirty="0">
                <a:latin typeface="MiloSerifPro"/>
              </a:rPr>
              <a:t>“El amor por las almas a punto de perecer inspiraba las oraciones de Abraham” (PP p. 135).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3872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6" grpId="0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Confesaos vuestras ofensas unos a otros, y orad unos por otros, para que seáis sanados. 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387276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latin typeface="Calibri"/>
              </a:rPr>
              <a:t>y orad unos por otros, para que seáis sanados. 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37065895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1460187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2966170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¿destruirás también y no perdonarás al lugar por amor a los cincuenta justos que estén dentro de él?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4901753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3549366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1025352" y="5031674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18:26, 27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5589240"/>
            <a:ext cx="9107487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respondió Jehová: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hallare en Sodoma cincuenta justos dentro de la ciudad,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perdonaré a todo este lugar por amor a ellos.</a:t>
            </a:r>
            <a:r>
              <a:rPr lang="es-ES" sz="2400" dirty="0">
                <a:latin typeface="Calibri"/>
              </a:rPr>
              <a:t>        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Abraham replicó y dijo: He aquí ahora que he comenzado a hablar a mi Señor, aunque soy polvo y ceniza.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16732882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Quizá faltarán de cincuenta justos cinco; ¿destruirás por aquellos cinco toda la ciudad? 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117897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latin typeface="Calibri"/>
              </a:rPr>
              <a:t>¿destruirás por aquellos cinco toda la ciudad? 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7633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1196752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18:23-25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665145"/>
            <a:ext cx="4621209" cy="348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acercó Abraham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también al justo con el impío?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Quizá haya cincuenta justos dentro de la ciudad: ¿destruirás también y no perdonarás al lugar por amor a los cincuenta justos que estén dentro de él?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Lejos de ti el hacer tal, que hagas morir al justo con el impío, y que sea el justo tratado como el impío; nunca tal hagas.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Juez de toda la tierra, ¿no ha de hacer lo que es justo?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</p:spTree>
    <p:extLst>
      <p:ext uri="{BB962C8B-B14F-4D97-AF65-F5344CB8AC3E}">
        <p14:creationId xmlns:p14="http://schemas.microsoft.com/office/powerpoint/2010/main" val="13207467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Y dijo: No la destruiré, si hallare allí cuarenta y cinco.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40B710C7-48CF-1019-8A04-76A3655034BC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ED62769-422C-AC72-9EE7-A4DA21A314A4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volvió a hablarle, y dijo: Quizá se hallarán allí cuarenta. Y respondió: No lo haré por amor a los cuarenta. </a:t>
            </a:r>
          </a:p>
        </p:txBody>
      </p:sp>
    </p:spTree>
    <p:extLst>
      <p:ext uri="{BB962C8B-B14F-4D97-AF65-F5344CB8AC3E}">
        <p14:creationId xmlns:p14="http://schemas.microsoft.com/office/powerpoint/2010/main" val="399833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Y dijo: No la destruiré, si hallare allí cuarenta y cinco.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47ADFAFE-1B34-7761-77ED-5B3EB2FE2B9C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D2655208-18BD-68A5-2B30-A378F7005E36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latin typeface="Calibri"/>
              </a:rPr>
              <a:t>Quizá se hallarán allí cuarenta. Y respondió: No lo haré por amor a los cuarenta. </a:t>
            </a:r>
          </a:p>
        </p:txBody>
      </p:sp>
    </p:spTree>
    <p:extLst>
      <p:ext uri="{BB962C8B-B14F-4D97-AF65-F5344CB8AC3E}">
        <p14:creationId xmlns:p14="http://schemas.microsoft.com/office/powerpoint/2010/main" val="21812941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dijo: No se enoje ahora mi Señor, si hablare: quizá se hallarán allí treinta. Y respondió: No lo haré si hallare allí treinta. </a:t>
            </a:r>
          </a:p>
        </p:txBody>
      </p:sp>
    </p:spTree>
    <p:extLst>
      <p:ext uri="{BB962C8B-B14F-4D97-AF65-F5344CB8AC3E}">
        <p14:creationId xmlns:p14="http://schemas.microsoft.com/office/powerpoint/2010/main" val="50058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volvió a decir: No se enoje ahora mi Señor, si hablare solamente una vez: quizá se hallarán allí diez. 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262444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20651914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36410239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20132529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36187664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40385131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485891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18:28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1" y="6051627"/>
            <a:ext cx="9107487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Quizá faltarán de cincuenta justos cinco;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¿destruirás por aquellos cinco toda la ciudad?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la destruiré, si hallare allí cuarenta y cinco.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30693345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¿Quién es el que condenará? Cristo es el que murió; más aun, el que también resucitó, el que además está a la diestra de Dios, 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173921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¿Quién es el que condenará? </a:t>
            </a:r>
            <a:r>
              <a:rPr lang="es-ES" sz="2400" dirty="0">
                <a:latin typeface="Calibri"/>
              </a:rPr>
              <a:t>Cristo es el que murió; más aun, el que también resucitó, el que además está a la diestra de Dios, 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38770475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¿Quién es el que condenará? Cristo es el que murió; más aun, el que también resucitó, el que además está a la diestra de Dios, </a:t>
            </a:r>
            <a:r>
              <a:rPr lang="es-ES" sz="2400" dirty="0">
                <a:latin typeface="Calibri"/>
              </a:rPr>
              <a:t>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9332995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Santiago 5:16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Confesaos vuestras ofensas unos a otros,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orad unos por otros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para que seáis sanados. </a:t>
            </a:r>
            <a:r>
              <a:rPr lang="es-ES" sz="2400" dirty="0">
                <a:latin typeface="Calibri"/>
              </a:rPr>
              <a:t>La oración eficaz del justo puede mucho.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¿Quién es el que condenará? Cristo es el que murió; más aun, el que también resucitó, el que además está a la diestra de Dios,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13357458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 lo cual puede también salvar perpetuamente a los que por él se acercan a Dios, 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¿Quién es el que condenará? Cristo es el que murió; más aun, el que también resucitó, el que además está a la diestra de Dios,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144547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¿Quién es el que condenará? Cristo es el que murió; más aun, el que también resucitó, el que además está a la diestra de Dios,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</p:spTree>
    <p:extLst>
      <p:ext uri="{BB962C8B-B14F-4D97-AF65-F5344CB8AC3E}">
        <p14:creationId xmlns:p14="http://schemas.microsoft.com/office/powerpoint/2010/main" val="15336096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Romanos 8:34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¿Quién es el que condenará? Cristo es el que murió; más aun, el que también resucitó, el que además está a la diestra de Dios,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 que también intercede por nosotros.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</p:spTree>
    <p:extLst>
      <p:ext uri="{BB962C8B-B14F-4D97-AF65-F5344CB8AC3E}">
        <p14:creationId xmlns:p14="http://schemas.microsoft.com/office/powerpoint/2010/main" val="56684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Llegaron, pues, los dos ángeles a Sodoma a la caída de la tarde; y Lot estaba sentado a la puerta de Sodoma. Y viéndolos Lot, se levantó a recibirlos, y se inclinó hacia el suelo,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</p:spTree>
    <p:extLst>
      <p:ext uri="{BB962C8B-B14F-4D97-AF65-F5344CB8AC3E}">
        <p14:creationId xmlns:p14="http://schemas.microsoft.com/office/powerpoint/2010/main" val="63186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latin typeface="Calibri"/>
              </a:rPr>
              <a:t>Y viéndolos Lot, se levantó a recibirlos, y se inclinó hacia el suelo,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18:29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6" y="1471461"/>
            <a:ext cx="4621209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hablarle, y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Quizá se hallarán allí cuarenta.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respondió: No lo haré por amor a los cuarenta.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55B80B13-3692-3262-7703-7EAE197FDE8C}"/>
              </a:ext>
            </a:extLst>
          </p:cNvPr>
          <p:cNvSpPr txBox="1"/>
          <p:nvPr/>
        </p:nvSpPr>
        <p:spPr>
          <a:xfrm>
            <a:off x="581904" y="2282775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18:30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A1CA85B-7042-3187-4FE0-D174F08F19D1}"/>
              </a:ext>
            </a:extLst>
          </p:cNvPr>
          <p:cNvSpPr txBox="1"/>
          <p:nvPr/>
        </p:nvSpPr>
        <p:spPr>
          <a:xfrm>
            <a:off x="35496" y="2773508"/>
            <a:ext cx="4621209" cy="12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dijo: No se enoje ahora mi Señor, si hablare: quizá se hallarán allí treinta.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respondió: No lo haré si hallare allí treinta.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D2893E14-97B9-3BAE-827D-A976EE3ABA47}"/>
              </a:ext>
            </a:extLst>
          </p:cNvPr>
          <p:cNvSpPr txBox="1"/>
          <p:nvPr/>
        </p:nvSpPr>
        <p:spPr>
          <a:xfrm>
            <a:off x="581904" y="3789040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18:32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2 CuadroTexto">
            <a:extLst>
              <a:ext uri="{FF2B5EF4-FFF2-40B4-BE49-F238E27FC236}">
                <a16:creationId xmlns:a16="http://schemas.microsoft.com/office/drawing/2014/main" id="{15428567-A54C-915C-E5F9-1CBB75B811B3}"/>
              </a:ext>
            </a:extLst>
          </p:cNvPr>
          <p:cNvSpPr txBox="1"/>
          <p:nvPr/>
        </p:nvSpPr>
        <p:spPr>
          <a:xfrm>
            <a:off x="45051" y="4235251"/>
            <a:ext cx="4525934" cy="151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volvió a decir: No se enoje ahora mi Señor, si hablare solamente una vez: quizá se hallarán allí diez.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la destruiré, respondió, por amor a los diez.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</p:spTree>
    <p:extLst>
      <p:ext uri="{BB962C8B-B14F-4D97-AF65-F5344CB8AC3E}">
        <p14:creationId xmlns:p14="http://schemas.microsoft.com/office/powerpoint/2010/main" val="15827642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Jehová hizo llover sobre Sodoma y sobre Gomorra azufre y fuego de parte de Jehová desde los cielos; 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</p:spTree>
    <p:extLst>
      <p:ext uri="{BB962C8B-B14F-4D97-AF65-F5344CB8AC3E}">
        <p14:creationId xmlns:p14="http://schemas.microsoft.com/office/powerpoint/2010/main" val="89657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hizo llover sobre Sodoma y sobre Gomorra azufre y fuego de parte de Jehová desde los cielos; </a:t>
            </a:r>
            <a:r>
              <a:rPr lang="es-ES" sz="2400" dirty="0">
                <a:latin typeface="Calibri"/>
              </a:rPr>
              <a:t>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</p:spTree>
    <p:extLst>
      <p:ext uri="{BB962C8B-B14F-4D97-AF65-F5344CB8AC3E}">
        <p14:creationId xmlns:p14="http://schemas.microsoft.com/office/powerpoint/2010/main" val="17867990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hizo llover sobre Sodoma y sobre Gomorra azufre y fuego de parte de Jehová desde los cielos;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5E5E606-3FBD-73F7-DC33-6F9CD0F51633}"/>
              </a:ext>
            </a:extLst>
          </p:cNvPr>
          <p:cNvSpPr txBox="1"/>
          <p:nvPr/>
        </p:nvSpPr>
        <p:spPr>
          <a:xfrm>
            <a:off x="5076056" y="1045276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953705F-2118-501B-C88C-0E1592331AA3}"/>
              </a:ext>
            </a:extLst>
          </p:cNvPr>
          <p:cNvSpPr txBox="1"/>
          <p:nvPr/>
        </p:nvSpPr>
        <p:spPr>
          <a:xfrm>
            <a:off x="4617305" y="1534932"/>
            <a:ext cx="4518248" cy="179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deteniéndose él, los varones asieron de su mano, y de la mano de su mujer y de las manos de sus dos hijas, según la misericordia de Jehová para con él; y lo sacaron y lo pusieron fuera de la ciudad. </a:t>
            </a:r>
          </a:p>
        </p:txBody>
      </p:sp>
    </p:spTree>
    <p:extLst>
      <p:ext uri="{BB962C8B-B14F-4D97-AF65-F5344CB8AC3E}">
        <p14:creationId xmlns:p14="http://schemas.microsoft.com/office/powerpoint/2010/main" val="424494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hizo llover sobre Sodoma y sobre Gomorra azufre y fuego de parte de Jehová desde los cielos;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5E5E606-3FBD-73F7-DC33-6F9CD0F51633}"/>
              </a:ext>
            </a:extLst>
          </p:cNvPr>
          <p:cNvSpPr txBox="1"/>
          <p:nvPr/>
        </p:nvSpPr>
        <p:spPr>
          <a:xfrm>
            <a:off x="5076056" y="1045276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953705F-2118-501B-C88C-0E1592331AA3}"/>
              </a:ext>
            </a:extLst>
          </p:cNvPr>
          <p:cNvSpPr txBox="1"/>
          <p:nvPr/>
        </p:nvSpPr>
        <p:spPr>
          <a:xfrm>
            <a:off x="4617305" y="1534932"/>
            <a:ext cx="4518248" cy="179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deteniéndose él, los varones asieron de su mano, y de la mano de su mujer y de las manos de sus dos hijas,</a:t>
            </a:r>
            <a:r>
              <a:rPr lang="es-ES" sz="2400" dirty="0">
                <a:latin typeface="Calibri"/>
              </a:rPr>
              <a:t> según la misericordia de Jehová para con él; y lo sacaron y lo pusieron fuera de la ciudad. </a:t>
            </a:r>
          </a:p>
        </p:txBody>
      </p:sp>
    </p:spTree>
    <p:extLst>
      <p:ext uri="{BB962C8B-B14F-4D97-AF65-F5344CB8AC3E}">
        <p14:creationId xmlns:p14="http://schemas.microsoft.com/office/powerpoint/2010/main" val="36135734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hizo llover sobre Sodoma y sobre Gomorra azufre y fuego de parte de Jehová desde los cielos;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5E5E606-3FBD-73F7-DC33-6F9CD0F51633}"/>
              </a:ext>
            </a:extLst>
          </p:cNvPr>
          <p:cNvSpPr txBox="1"/>
          <p:nvPr/>
        </p:nvSpPr>
        <p:spPr>
          <a:xfrm>
            <a:off x="5076056" y="1045276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953705F-2118-501B-C88C-0E1592331AA3}"/>
              </a:ext>
            </a:extLst>
          </p:cNvPr>
          <p:cNvSpPr txBox="1"/>
          <p:nvPr/>
        </p:nvSpPr>
        <p:spPr>
          <a:xfrm>
            <a:off x="4617305" y="1534932"/>
            <a:ext cx="4518248" cy="179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deteniéndose él, los varones asieron de su mano, y de la mano de su mujer y de las manos de sus dos hijas,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según la misericordia de Jehová para con él; y lo sacaron y lo pusieron fuera de la ciudad.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71D74CFC-EBD5-3607-4A91-5B384B71F40A}"/>
              </a:ext>
            </a:extLst>
          </p:cNvPr>
          <p:cNvSpPr txBox="1"/>
          <p:nvPr/>
        </p:nvSpPr>
        <p:spPr>
          <a:xfrm>
            <a:off x="359532" y="352123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CCF64BC5-94B7-D30C-35EC-6CD4FB70FD03}"/>
              </a:ext>
            </a:extLst>
          </p:cNvPr>
          <p:cNvSpPr txBox="1"/>
          <p:nvPr/>
        </p:nvSpPr>
        <p:spPr>
          <a:xfrm>
            <a:off x="107504" y="4030852"/>
            <a:ext cx="424847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la mujer de Lot miró atrás, a espaldas de él, y se volvió estatua de sal. </a:t>
            </a:r>
          </a:p>
        </p:txBody>
      </p:sp>
    </p:spTree>
    <p:extLst>
      <p:ext uri="{BB962C8B-B14F-4D97-AF65-F5344CB8AC3E}">
        <p14:creationId xmlns:p14="http://schemas.microsoft.com/office/powerpoint/2010/main" val="203191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hizo llover sobre Sodoma y sobre Gomorra azufre y fuego de parte de Jehová desde los cielos;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5E5E606-3FBD-73F7-DC33-6F9CD0F51633}"/>
              </a:ext>
            </a:extLst>
          </p:cNvPr>
          <p:cNvSpPr txBox="1"/>
          <p:nvPr/>
        </p:nvSpPr>
        <p:spPr>
          <a:xfrm>
            <a:off x="5076056" y="1045276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953705F-2118-501B-C88C-0E1592331AA3}"/>
              </a:ext>
            </a:extLst>
          </p:cNvPr>
          <p:cNvSpPr txBox="1"/>
          <p:nvPr/>
        </p:nvSpPr>
        <p:spPr>
          <a:xfrm>
            <a:off x="4617305" y="1534932"/>
            <a:ext cx="4518248" cy="179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deteniéndose él, los varones asieron de su mano, y de la mano de su mujer y de las manos de sus dos hijas,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según la misericordia de Jehová para con él; y lo sacaron y lo pusieron fuera de la ciudad.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71D74CFC-EBD5-3607-4A91-5B384B71F40A}"/>
              </a:ext>
            </a:extLst>
          </p:cNvPr>
          <p:cNvSpPr txBox="1"/>
          <p:nvPr/>
        </p:nvSpPr>
        <p:spPr>
          <a:xfrm>
            <a:off x="359532" y="352123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CCF64BC5-94B7-D30C-35EC-6CD4FB70FD03}"/>
              </a:ext>
            </a:extLst>
          </p:cNvPr>
          <p:cNvSpPr txBox="1"/>
          <p:nvPr/>
        </p:nvSpPr>
        <p:spPr>
          <a:xfrm>
            <a:off x="107504" y="4030852"/>
            <a:ext cx="424847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la mujer de Lot miró atrás, a espaldas de él, </a:t>
            </a:r>
            <a:r>
              <a:rPr lang="es-ES" sz="2400" dirty="0">
                <a:latin typeface="Calibri"/>
              </a:rPr>
              <a:t>y se volvió estatua de sal. </a:t>
            </a:r>
          </a:p>
        </p:txBody>
      </p:sp>
    </p:spTree>
    <p:extLst>
      <p:ext uri="{BB962C8B-B14F-4D97-AF65-F5344CB8AC3E}">
        <p14:creationId xmlns:p14="http://schemas.microsoft.com/office/powerpoint/2010/main" val="33873520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7:25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68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lo cual puede también salvar perpetuamente a los que por él se acercan a Dios,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viviendo siempre para interceder por ellos.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EBFB794-E6CB-3A30-4569-84068EEB07E4}"/>
              </a:ext>
            </a:extLst>
          </p:cNvPr>
          <p:cNvSpPr txBox="1"/>
          <p:nvPr/>
        </p:nvSpPr>
        <p:spPr>
          <a:xfrm>
            <a:off x="2892509" y="537520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820CD48-7DC1-540D-E955-1192E61E5A67}"/>
              </a:ext>
            </a:extLst>
          </p:cNvPr>
          <p:cNvSpPr txBox="1"/>
          <p:nvPr/>
        </p:nvSpPr>
        <p:spPr>
          <a:xfrm>
            <a:off x="45051" y="5840444"/>
            <a:ext cx="9107487" cy="9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Llegaron, pues, los dos ángeles a Sodoma a la caída de la tarde; y Lot estaba sentado a la puerta de Sodoma.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viéndolos Lot, se levantó a recibirlos, y se inclinó hacia el suelo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2497F1F-5D03-7578-F10A-A38492D11742}"/>
              </a:ext>
            </a:extLst>
          </p:cNvPr>
          <p:cNvSpPr txBox="1"/>
          <p:nvPr/>
        </p:nvSpPr>
        <p:spPr>
          <a:xfrm>
            <a:off x="581904" y="980728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19:24,25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0126789-B9B4-6898-BBEB-B3F6AE901A05}"/>
              </a:ext>
            </a:extLst>
          </p:cNvPr>
          <p:cNvSpPr txBox="1"/>
          <p:nvPr/>
        </p:nvSpPr>
        <p:spPr>
          <a:xfrm>
            <a:off x="35497" y="1471461"/>
            <a:ext cx="4518248" cy="20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Jehová hizo llover sobre Sodoma y sobre Gomorra azufre y fuego de parte de Jehová desde los cielos;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destruyó las ciudades, y toda aquella llanura, con todos los moradores de aquellas ciudades, y el fruto de la tierra.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5E5E606-3FBD-73F7-DC33-6F9CD0F51633}"/>
              </a:ext>
            </a:extLst>
          </p:cNvPr>
          <p:cNvSpPr txBox="1"/>
          <p:nvPr/>
        </p:nvSpPr>
        <p:spPr>
          <a:xfrm>
            <a:off x="5076056" y="1045276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19:16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0953705F-2118-501B-C88C-0E1592331AA3}"/>
              </a:ext>
            </a:extLst>
          </p:cNvPr>
          <p:cNvSpPr txBox="1"/>
          <p:nvPr/>
        </p:nvSpPr>
        <p:spPr>
          <a:xfrm>
            <a:off x="4617305" y="1534932"/>
            <a:ext cx="4518248" cy="179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deteniéndose él, los varones asieron de su mano, y de la mano de su mujer y de las manos de sus dos hijas,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según la misericordia de Jehová para con él; y lo sacaron y lo pusieron fuera de la ciudad. </a:t>
            </a:r>
          </a:p>
        </p:txBody>
      </p:sp>
      <p:sp>
        <p:nvSpPr>
          <p:cNvPr id="11" name="1 CuadroTexto">
            <a:extLst>
              <a:ext uri="{FF2B5EF4-FFF2-40B4-BE49-F238E27FC236}">
                <a16:creationId xmlns:a16="http://schemas.microsoft.com/office/drawing/2014/main" id="{71D74CFC-EBD5-3607-4A91-5B384B71F40A}"/>
              </a:ext>
            </a:extLst>
          </p:cNvPr>
          <p:cNvSpPr txBox="1"/>
          <p:nvPr/>
        </p:nvSpPr>
        <p:spPr>
          <a:xfrm>
            <a:off x="359532" y="352123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19:26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CCF64BC5-94B7-D30C-35EC-6CD4FB70FD03}"/>
              </a:ext>
            </a:extLst>
          </p:cNvPr>
          <p:cNvSpPr txBox="1"/>
          <p:nvPr/>
        </p:nvSpPr>
        <p:spPr>
          <a:xfrm>
            <a:off x="107504" y="4030852"/>
            <a:ext cx="424847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la mujer de Lot miró atrás, a espaldas de él,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volvió estatua de sal.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</p:spTree>
    <p:extLst>
      <p:ext uri="{BB962C8B-B14F-4D97-AF65-F5344CB8AC3E}">
        <p14:creationId xmlns:p14="http://schemas.microsoft.com/office/powerpoint/2010/main" val="275339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Pero Jehová había dicho a Abram: Vete de tu tierra y de tu parentela, y de la casa de tu padre, a la tierra que te mostraré. Y haré de ti una nación grande, y te bendeciré, y engrandeceré tu nombre, y serás bendición. 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</p:spTree>
    <p:extLst>
      <p:ext uri="{BB962C8B-B14F-4D97-AF65-F5344CB8AC3E}">
        <p14:creationId xmlns:p14="http://schemas.microsoft.com/office/powerpoint/2010/main" val="22443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latin typeface="Calibri"/>
              </a:rPr>
              <a:t>Y haré de ti una nación grande, y te bendeciré, y engrandeceré tu nombre, y serás bendición. 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</p:spTree>
    <p:extLst>
      <p:ext uri="{BB962C8B-B14F-4D97-AF65-F5344CB8AC3E}">
        <p14:creationId xmlns:p14="http://schemas.microsoft.com/office/powerpoint/2010/main" val="20024886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</p:spTree>
    <p:extLst>
      <p:ext uri="{BB962C8B-B14F-4D97-AF65-F5344CB8AC3E}">
        <p14:creationId xmlns:p14="http://schemas.microsoft.com/office/powerpoint/2010/main" val="18059753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783DAED-F6BF-AFC2-D15B-253BD43EE401}"/>
              </a:ext>
            </a:extLst>
          </p:cNvPr>
          <p:cNvSpPr txBox="1"/>
          <p:nvPr/>
        </p:nvSpPr>
        <p:spPr>
          <a:xfrm>
            <a:off x="323528" y="190415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1C8E5A-2B1B-840D-D6FC-6FF5E8535E55}"/>
              </a:ext>
            </a:extLst>
          </p:cNvPr>
          <p:cNvSpPr txBox="1"/>
          <p:nvPr/>
        </p:nvSpPr>
        <p:spPr>
          <a:xfrm>
            <a:off x="0" y="2444307"/>
            <a:ext cx="4570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se fue Abram, como Jehová le dijo; y Lot fue con él. Y era Abram de edad de setenta y cinco años cuando salió de Harán.</a:t>
            </a:r>
          </a:p>
        </p:txBody>
      </p:sp>
    </p:spTree>
    <p:extLst>
      <p:ext uri="{BB962C8B-B14F-4D97-AF65-F5344CB8AC3E}">
        <p14:creationId xmlns:p14="http://schemas.microsoft.com/office/powerpoint/2010/main" val="370234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783DAED-F6BF-AFC2-D15B-253BD43EE401}"/>
              </a:ext>
            </a:extLst>
          </p:cNvPr>
          <p:cNvSpPr txBox="1"/>
          <p:nvPr/>
        </p:nvSpPr>
        <p:spPr>
          <a:xfrm>
            <a:off x="323528" y="190415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1C8E5A-2B1B-840D-D6FC-6FF5E8535E55}"/>
              </a:ext>
            </a:extLst>
          </p:cNvPr>
          <p:cNvSpPr txBox="1"/>
          <p:nvPr/>
        </p:nvSpPr>
        <p:spPr>
          <a:xfrm>
            <a:off x="0" y="2444307"/>
            <a:ext cx="4570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fue Abram, como Jehová le dijo; y Lot fue con él. </a:t>
            </a:r>
            <a:r>
              <a:rPr lang="es-ES" sz="2400" dirty="0">
                <a:latin typeface="Calibri"/>
              </a:rPr>
              <a:t>Y era Abram de edad de setenta y cinco años cuando salió de Harán.</a:t>
            </a:r>
          </a:p>
        </p:txBody>
      </p:sp>
    </p:spTree>
    <p:extLst>
      <p:ext uri="{BB962C8B-B14F-4D97-AF65-F5344CB8AC3E}">
        <p14:creationId xmlns:p14="http://schemas.microsoft.com/office/powerpoint/2010/main" val="14708415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783DAED-F6BF-AFC2-D15B-253BD43EE401}"/>
              </a:ext>
            </a:extLst>
          </p:cNvPr>
          <p:cNvSpPr txBox="1"/>
          <p:nvPr/>
        </p:nvSpPr>
        <p:spPr>
          <a:xfrm>
            <a:off x="323528" y="190415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1C8E5A-2B1B-840D-D6FC-6FF5E8535E55}"/>
              </a:ext>
            </a:extLst>
          </p:cNvPr>
          <p:cNvSpPr txBox="1"/>
          <p:nvPr/>
        </p:nvSpPr>
        <p:spPr>
          <a:xfrm>
            <a:off x="0" y="2444307"/>
            <a:ext cx="4570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fue Abram, como Jehová le dijo; y Lot fue con él.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era Abram de edad de setenta y cinco años cuando salió de Harán.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dijo a Abram, después que Lot se apartó de él: Alza ahora tus ojos, y mira desde el lugar donde estás hacia el norte y el sur, y al oriente y al occidente. 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139195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783DAED-F6BF-AFC2-D15B-253BD43EE401}"/>
              </a:ext>
            </a:extLst>
          </p:cNvPr>
          <p:cNvSpPr txBox="1"/>
          <p:nvPr/>
        </p:nvSpPr>
        <p:spPr>
          <a:xfrm>
            <a:off x="323528" y="190415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1C8E5A-2B1B-840D-D6FC-6FF5E8535E55}"/>
              </a:ext>
            </a:extLst>
          </p:cNvPr>
          <p:cNvSpPr txBox="1"/>
          <p:nvPr/>
        </p:nvSpPr>
        <p:spPr>
          <a:xfrm>
            <a:off x="0" y="2444307"/>
            <a:ext cx="4570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fue Abram, como Jehová le dijo; y Lot fue con él.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era Abram de edad de setenta y cinco años cuando salió de Harán.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Alza ahora tus ojos, y mira desde el lugar donde estás hacia el norte y el sur, y al oriente y al occidente. 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25926162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783DAED-F6BF-AFC2-D15B-253BD43EE401}"/>
              </a:ext>
            </a:extLst>
          </p:cNvPr>
          <p:cNvSpPr txBox="1"/>
          <p:nvPr/>
        </p:nvSpPr>
        <p:spPr>
          <a:xfrm>
            <a:off x="323528" y="190415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1C8E5A-2B1B-840D-D6FC-6FF5E8535E55}"/>
              </a:ext>
            </a:extLst>
          </p:cNvPr>
          <p:cNvSpPr txBox="1"/>
          <p:nvPr/>
        </p:nvSpPr>
        <p:spPr>
          <a:xfrm>
            <a:off x="0" y="2444307"/>
            <a:ext cx="4570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fue Abram, como Jehová le dijo; y Lot fue con él.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era Abram de edad de setenta y cinco años cuando salió de Harán.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Alza ahora tus ojos, y mira desde el lugar donde estás hacia el norte y el sur, y al oriente y al occidente. </a:t>
            </a:r>
            <a:r>
              <a:rPr lang="es-ES" sz="2400" dirty="0">
                <a:latin typeface="Calibri"/>
              </a:rPr>
              <a:t>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18599175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12:1-3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5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Jehová había dicho a Abram: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Vete de tu tierra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de tu parentela, y de la casa de tu padre,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a la tierra que te mostraré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haré de ti una nación grande, y te bendeciré, y engrandeceré tu nombre,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serás bendición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Bendeciré a los que te bendijeren, y a los que te maldijeren maldeciré; y serán benditas en ti todas las familias de la tierra.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783DAED-F6BF-AFC2-D15B-253BD43EE401}"/>
              </a:ext>
            </a:extLst>
          </p:cNvPr>
          <p:cNvSpPr txBox="1"/>
          <p:nvPr/>
        </p:nvSpPr>
        <p:spPr>
          <a:xfrm>
            <a:off x="323528" y="190415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12:4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1C8E5A-2B1B-840D-D6FC-6FF5E8535E55}"/>
              </a:ext>
            </a:extLst>
          </p:cNvPr>
          <p:cNvSpPr txBox="1"/>
          <p:nvPr/>
        </p:nvSpPr>
        <p:spPr>
          <a:xfrm>
            <a:off x="0" y="2444307"/>
            <a:ext cx="4570984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se fue Abram, como Jehová le dijo; y Lot fue con él.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era Abram de edad de setenta y cinco años cuando salió de Harán.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Alza ahora tus ojos, y mira desde el lugar donde estás hacia el norte y el sur, y al oriente y al occidente.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20467265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11:8-10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 la fe Abraham, siendo llamado, obedeció para salir al lugar que había de recibir como herencia; y salió sin saber a dónde iba. Por la fe habitó como extranjero en la tierra prometida como en tierra ajena, morando en tiendas con Isaac y Jacob, coherederos de la misma promesa; porque esperaba la ciudad que tiene fundamentos, cuyo arquitecto y constructor es Dios.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Alza ahora tus ojos, y mira desde el lugar donde estás hacia el norte y el sur, y al oriente y al occidente.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200087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11:8-10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fe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Abraham, siendo llamado, obedeció para salir al lugar que había de recibir como herencia; y salió sin saber a dónde iba. </a:t>
            </a:r>
            <a:r>
              <a:rPr lang="es-ES" sz="2400" dirty="0">
                <a:latin typeface="Calibri"/>
              </a:rPr>
              <a:t>Por la fe habitó como extranjero en la tierra prometida como en tierra ajena, morando en tiendas con Isaac y Jacob, coherederos de la misma promesa; porque esperaba la ciudad que tiene fundamentos, cuyo arquitecto y constructor es Dios.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Alza ahora tus ojos, y mira desde el lugar donde estás hacia el norte y el sur, y al oriente y al occidente.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39996160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11:8-10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fe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Abraham, siendo llamado, obedeció para salir al lugar que había de recibir como herencia; y salió sin saber a dónde iba.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Por la fe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habitó como extranjero en la tierra prometida como en tierra ajena, morando en tiendas con Isaac y Jacob, coherederos de la misma promesa; </a:t>
            </a:r>
            <a:r>
              <a:rPr lang="es-ES" sz="2400" dirty="0">
                <a:latin typeface="Calibri"/>
              </a:rPr>
              <a:t>porque esperaba la ciudad que tiene fundamentos, cuyo arquitecto y constructor es Dios.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Alza ahora tus ojos, y mira desde el lugar donde estás hacia el norte y el sur, y al oriente y al occidente.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28347275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123728" y="-27384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Hebreos 11:8-10</a:t>
            </a:r>
            <a:endParaRPr lang="es-ES" b="1" dirty="0">
              <a:ln w="11430"/>
              <a:solidFill>
                <a:prstClr val="whit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107504" y="428083"/>
            <a:ext cx="8928992" cy="18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 la fe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Abraham, siendo llamado, obedeció para salir al lugar que había de recibir como herencia; y salió sin saber a dónde iba.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Por la fe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habitó como extranjero en la tierra prometida como en tierra ajena, morando en tiendas con Isaac y Jacob, coherederos de la misma promesa;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esperaba la ciudad que tiene fundamentos, cuyo arquitecto y constructor es Dios.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AB436-702F-ABE3-BEE6-A425D6CE5BA5}"/>
              </a:ext>
            </a:extLst>
          </p:cNvPr>
          <p:cNvSpPr txBox="1"/>
          <p:nvPr/>
        </p:nvSpPr>
        <p:spPr>
          <a:xfrm>
            <a:off x="4572000" y="5004423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Compartir la misión de Dios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45B6C-8150-2933-4343-EB9B7E871B01}"/>
              </a:ext>
            </a:extLst>
          </p:cNvPr>
          <p:cNvSpPr txBox="1"/>
          <p:nvPr/>
        </p:nvSpPr>
        <p:spPr>
          <a:xfrm>
            <a:off x="4570984" y="46494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don de la hospitalidad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BFF4-1287-9F28-C78E-1A2368403CCC}"/>
              </a:ext>
            </a:extLst>
          </p:cNvPr>
          <p:cNvSpPr txBox="1"/>
          <p:nvPr/>
        </p:nvSpPr>
        <p:spPr>
          <a:xfrm>
            <a:off x="4553744" y="434913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amor por los demás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92B4A-C621-9D7B-EB4B-DD29DDBBD7FC}"/>
              </a:ext>
            </a:extLst>
          </p:cNvPr>
          <p:cNvSpPr txBox="1"/>
          <p:nvPr/>
        </p:nvSpPr>
        <p:spPr>
          <a:xfrm>
            <a:off x="4553744" y="403085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espíritu de oración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36533-4D93-BB30-1E6D-EC62E11F697E}"/>
              </a:ext>
            </a:extLst>
          </p:cNvPr>
          <p:cNvSpPr txBox="1"/>
          <p:nvPr/>
        </p:nvSpPr>
        <p:spPr>
          <a:xfrm>
            <a:off x="4553744" y="369758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Abraham: El deseo de cumplir la misión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C3761D-D762-93DA-FFE8-7045E1F627D8}"/>
              </a:ext>
            </a:extLst>
          </p:cNvPr>
          <p:cNvSpPr txBox="1"/>
          <p:nvPr/>
        </p:nvSpPr>
        <p:spPr>
          <a:xfrm>
            <a:off x="683568" y="4936535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Genesis 13:14, 15</a:t>
            </a:r>
            <a:endParaRPr lang="es-ES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083917DA-054E-26D5-15FF-5AB080A7E22E}"/>
              </a:ext>
            </a:extLst>
          </p:cNvPr>
          <p:cNvSpPr txBox="1"/>
          <p:nvPr/>
        </p:nvSpPr>
        <p:spPr>
          <a:xfrm>
            <a:off x="0" y="5493906"/>
            <a:ext cx="9144000" cy="12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CC00"/>
                </a:solidFill>
                <a:latin typeface="Calibri"/>
              </a:rPr>
              <a:t>Y Jehová dijo a Abram</a:t>
            </a:r>
            <a:r>
              <a:rPr lang="es-ES" sz="2400" dirty="0">
                <a:latin typeface="Calibri"/>
              </a:rPr>
              <a:t>, después que Lot se apartó de él: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Alza ahora tus ojos, y mira desde el lugar donde estás hacia el norte y el sur, y al oriente y al occidente.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toda la tierra que ves, la daré a ti y a tu descendencia para siempre.</a:t>
            </a:r>
          </a:p>
        </p:txBody>
      </p:sp>
    </p:spTree>
    <p:extLst>
      <p:ext uri="{BB962C8B-B14F-4D97-AF65-F5344CB8AC3E}">
        <p14:creationId xmlns:p14="http://schemas.microsoft.com/office/powerpoint/2010/main" val="262480346"/>
      </p:ext>
    </p:extLst>
  </p:cSld>
  <p:clrMapOvr>
    <a:masterClrMapping/>
  </p:clrMapOvr>
</p:sld>
</file>

<file path=ppt/theme/theme1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68096</TotalTime>
  <Words>14112</Words>
  <Application>Microsoft Office PowerPoint</Application>
  <PresentationFormat>On-screen Show (4:3)</PresentationFormat>
  <Paragraphs>904</Paragraphs>
  <Slides>88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5" baseType="lpstr">
      <vt:lpstr>Arial</vt:lpstr>
      <vt:lpstr>Arial Rounded MT Bold</vt:lpstr>
      <vt:lpstr>Calibri</vt:lpstr>
      <vt:lpstr>MiloSerifPro</vt:lpstr>
      <vt:lpstr>Tahoma</vt:lpstr>
      <vt:lpstr>Wingdings</vt:lpstr>
      <vt:lpstr>Corte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 Urrutia</dc:title>
  <dc:creator>Héctor</dc:creator>
  <cp:lastModifiedBy>ARMANDO RIOS</cp:lastModifiedBy>
  <cp:revision>640</cp:revision>
  <dcterms:created xsi:type="dcterms:W3CDTF">2006-07-04T03:12:34Z</dcterms:created>
  <dcterms:modified xsi:type="dcterms:W3CDTF">2023-10-22T02:08:40Z</dcterms:modified>
</cp:coreProperties>
</file>